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sldIdLst>
    <p:sldId id="312" r:id="rId3"/>
    <p:sldId id="294" r:id="rId4"/>
    <p:sldId id="295" r:id="rId5"/>
    <p:sldId id="256" r:id="rId6"/>
    <p:sldId id="296" r:id="rId7"/>
    <p:sldId id="258" r:id="rId8"/>
    <p:sldId id="259" r:id="rId9"/>
    <p:sldId id="297" r:id="rId10"/>
    <p:sldId id="301" r:id="rId11"/>
    <p:sldId id="260" r:id="rId12"/>
    <p:sldId id="261" r:id="rId13"/>
    <p:sldId id="262" r:id="rId14"/>
    <p:sldId id="311" r:id="rId15"/>
    <p:sldId id="263" r:id="rId16"/>
    <p:sldId id="302" r:id="rId17"/>
    <p:sldId id="303" r:id="rId18"/>
    <p:sldId id="304" r:id="rId19"/>
    <p:sldId id="264" r:id="rId20"/>
    <p:sldId id="267" r:id="rId21"/>
    <p:sldId id="313" r:id="rId22"/>
    <p:sldId id="279" r:id="rId23"/>
    <p:sldId id="266" r:id="rId24"/>
    <p:sldId id="265" r:id="rId25"/>
    <p:sldId id="271" r:id="rId26"/>
    <p:sldId id="314" r:id="rId27"/>
    <p:sldId id="276" r:id="rId28"/>
    <p:sldId id="285" r:id="rId29"/>
    <p:sldId id="305" r:id="rId30"/>
    <p:sldId id="306" r:id="rId31"/>
    <p:sldId id="288" r:id="rId32"/>
    <p:sldId id="315" r:id="rId33"/>
    <p:sldId id="307" r:id="rId34"/>
    <p:sldId id="308" r:id="rId35"/>
    <p:sldId id="310" r:id="rId36"/>
    <p:sldId id="316"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p:scale>
          <a:sx n="75" d="100"/>
          <a:sy n="75" d="100"/>
        </p:scale>
        <p:origin x="24" y="-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2C429-268A-4CA0-B8C8-4550BDEF57F6}"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n-US"/>
        </a:p>
      </dgm:t>
    </dgm:pt>
    <dgm:pt modelId="{7968D00E-3514-4317-A9FE-600AE3D50119}">
      <dgm:prSet phldrT="[Text]" custT="1"/>
      <dgm:spPr/>
      <dgm:t>
        <a:bodyPr/>
        <a:lstStyle/>
        <a:p>
          <a:pPr algn="just"/>
          <a:r>
            <a:rPr lang="en-US" sz="4000" b="1" dirty="0" smtClean="0">
              <a:solidFill>
                <a:srgbClr val="FF0000"/>
              </a:solidFill>
              <a:latin typeface="Times New Roman" panose="02020603050405020304" pitchFamily="18" charset="0"/>
              <a:cs typeface="Times New Roman" panose="02020603050405020304" pitchFamily="18" charset="0"/>
            </a:rPr>
            <a:t>1. Tác giả: </a:t>
          </a:r>
          <a:r>
            <a:rPr lang="en-US" sz="4000" b="1" dirty="0" err="1" smtClean="0">
              <a:solidFill>
                <a:srgbClr val="FF0000"/>
              </a:solidFill>
              <a:latin typeface="Times New Roman" panose="02020603050405020304" pitchFamily="18" charset="0"/>
              <a:cs typeface="Times New Roman" panose="02020603050405020304" pitchFamily="18" charset="0"/>
            </a:rPr>
            <a:t>Nguyễn</a:t>
          </a:r>
          <a:r>
            <a:rPr lang="en-US" sz="4000" b="1" dirty="0" smtClean="0">
              <a:solidFill>
                <a:srgbClr val="FF0000"/>
              </a:solidFill>
              <a:latin typeface="Times New Roman" panose="02020603050405020304" pitchFamily="18" charset="0"/>
              <a:cs typeface="Times New Roman" panose="02020603050405020304" pitchFamily="18" charset="0"/>
            </a:rPr>
            <a:t> Dữ</a:t>
          </a:r>
          <a:endParaRPr lang="en-US" sz="4000" b="1" dirty="0">
            <a:solidFill>
              <a:srgbClr val="FF0000"/>
            </a:solidFill>
            <a:latin typeface="Times New Roman" panose="02020603050405020304" pitchFamily="18" charset="0"/>
            <a:cs typeface="Times New Roman" panose="02020603050405020304" pitchFamily="18" charset="0"/>
          </a:endParaRPr>
        </a:p>
      </dgm:t>
    </dgm:pt>
    <dgm:pt modelId="{39111146-5BC6-4105-B935-096A6698C670}" type="parTrans" cxnId="{10CC8107-A6DF-4D27-BF64-BD67D4DB735A}">
      <dgm:prSet/>
      <dgm:spPr/>
      <dgm:t>
        <a:bodyPr/>
        <a:lstStyle/>
        <a:p>
          <a:endParaRPr lang="en-US"/>
        </a:p>
      </dgm:t>
    </dgm:pt>
    <dgm:pt modelId="{6549DE63-8D90-4747-9748-2666BE5BE5DD}" type="sibTrans" cxnId="{10CC8107-A6DF-4D27-BF64-BD67D4DB735A}">
      <dgm:prSet/>
      <dgm:spPr/>
      <dgm:t>
        <a:bodyPr/>
        <a:lstStyle/>
        <a:p>
          <a:endParaRPr lang="en-US"/>
        </a:p>
      </dgm:t>
    </dgm:pt>
    <dgm:pt modelId="{7C87D1E9-6F5F-4F2F-8D94-3170E3C172C8}">
      <dgm:prSet phldrT="[Text]" custT="1"/>
      <dgm:spPr/>
      <dgm:t>
        <a:bodyPr/>
        <a:lstStyle/>
        <a:p>
          <a:r>
            <a:rPr lang="en-US" sz="4000" dirty="0" smtClean="0">
              <a:latin typeface="Times New Roman" panose="02020603050405020304" pitchFamily="18" charset="0"/>
              <a:cs typeface="Times New Roman" panose="02020603050405020304" pitchFamily="18" charset="0"/>
            </a:rPr>
            <a:t>Sống ở thế kỉ XVI, quê ở Hải Dương.</a:t>
          </a:r>
          <a:endParaRPr lang="en-US" sz="4000" dirty="0">
            <a:latin typeface="Times New Roman" panose="02020603050405020304" pitchFamily="18" charset="0"/>
            <a:cs typeface="Times New Roman" panose="02020603050405020304" pitchFamily="18" charset="0"/>
          </a:endParaRPr>
        </a:p>
      </dgm:t>
    </dgm:pt>
    <dgm:pt modelId="{3D3F71C6-2D7E-4540-976E-A03145AE1271}" type="parTrans" cxnId="{739A26E6-9E2F-4E33-9677-C211601CD927}">
      <dgm:prSet/>
      <dgm:spPr/>
      <dgm:t>
        <a:bodyPr/>
        <a:lstStyle/>
        <a:p>
          <a:endParaRPr lang="en-US"/>
        </a:p>
      </dgm:t>
    </dgm:pt>
    <dgm:pt modelId="{7EFD313C-F069-427A-AA5A-1FF891FEA9FC}" type="sibTrans" cxnId="{739A26E6-9E2F-4E33-9677-C211601CD927}">
      <dgm:prSet/>
      <dgm:spPr/>
      <dgm:t>
        <a:bodyPr/>
        <a:lstStyle/>
        <a:p>
          <a:endParaRPr lang="en-US"/>
        </a:p>
      </dgm:t>
    </dgm:pt>
    <dgm:pt modelId="{42B9935E-C98D-4D61-91DF-A5D0A486151F}">
      <dgm:prSet phldrT="[Text]" custT="1"/>
      <dgm:spPr/>
      <dgm:t>
        <a:bodyPr/>
        <a:lstStyle/>
        <a:p>
          <a:pPr algn="just"/>
          <a:r>
            <a:rPr lang="en-US" sz="4000" dirty="0" smtClean="0">
              <a:latin typeface="Times New Roman" panose="02020603050405020304" pitchFamily="18" charset="0"/>
              <a:cs typeface="Times New Roman" panose="02020603050405020304" pitchFamily="18" charset="0"/>
            </a:rPr>
            <a:t>Từng làm quan nhưng không bao lâu thì lui về ẩn dật.</a:t>
          </a:r>
          <a:endParaRPr lang="en-US" sz="4000" dirty="0">
            <a:latin typeface="Times New Roman" panose="02020603050405020304" pitchFamily="18" charset="0"/>
            <a:cs typeface="Times New Roman" panose="02020603050405020304" pitchFamily="18" charset="0"/>
          </a:endParaRPr>
        </a:p>
      </dgm:t>
    </dgm:pt>
    <dgm:pt modelId="{984580EB-83A8-4760-AEE3-07AD03BDFD2B}" type="parTrans" cxnId="{29A889EB-2EAC-4EED-AE7B-7BB7550AA4B7}">
      <dgm:prSet/>
      <dgm:spPr/>
      <dgm:t>
        <a:bodyPr/>
        <a:lstStyle/>
        <a:p>
          <a:endParaRPr lang="en-US"/>
        </a:p>
      </dgm:t>
    </dgm:pt>
    <dgm:pt modelId="{A99685F4-CBB7-4D54-9B1E-9EDB0F46DCAC}" type="sibTrans" cxnId="{29A889EB-2EAC-4EED-AE7B-7BB7550AA4B7}">
      <dgm:prSet/>
      <dgm:spPr/>
      <dgm:t>
        <a:bodyPr/>
        <a:lstStyle/>
        <a:p>
          <a:endParaRPr lang="en-US"/>
        </a:p>
      </dgm:t>
    </dgm:pt>
    <dgm:pt modelId="{E52DD0AE-B7CA-4945-86BE-4D939C033907}">
      <dgm:prSet phldrT="[Text]" custT="1"/>
      <dgm:spPr/>
      <dgm:t>
        <a:bodyPr/>
        <a:lstStyle/>
        <a:p>
          <a:pPr algn="just"/>
          <a:r>
            <a:rPr lang="en-US" sz="4000" dirty="0" smtClean="0">
              <a:latin typeface="Times New Roman" panose="02020603050405020304" pitchFamily="18" charset="0"/>
              <a:cs typeface="Times New Roman" panose="02020603050405020304" pitchFamily="18" charset="0"/>
            </a:rPr>
            <a:t>Tác phẩm nổi tiếng: </a:t>
          </a:r>
          <a:r>
            <a:rPr lang="en-US" sz="4000" i="1" dirty="0" smtClean="0">
              <a:latin typeface="Times New Roman" panose="02020603050405020304" pitchFamily="18" charset="0"/>
              <a:cs typeface="Times New Roman" panose="02020603050405020304" pitchFamily="18" charset="0"/>
            </a:rPr>
            <a:t>Truyền kì mạn lục</a:t>
          </a:r>
          <a:r>
            <a:rPr lang="en-US" sz="4000" dirty="0" smtClean="0">
              <a:latin typeface="Times New Roman" panose="02020603050405020304" pitchFamily="18" charset="0"/>
              <a:cs typeface="Times New Roman" panose="02020603050405020304" pitchFamily="18" charset="0"/>
            </a:rPr>
            <a:t> thể hiện rõ quan điểm sống và tấm lòng của ông với cuộc đời.</a:t>
          </a:r>
          <a:endParaRPr lang="en-US" sz="4000" dirty="0">
            <a:latin typeface="Times New Roman" panose="02020603050405020304" pitchFamily="18" charset="0"/>
            <a:cs typeface="Times New Roman" panose="02020603050405020304" pitchFamily="18" charset="0"/>
          </a:endParaRPr>
        </a:p>
      </dgm:t>
    </dgm:pt>
    <dgm:pt modelId="{8AA84003-FF8C-4D09-A48E-8123536B4EE2}" type="parTrans" cxnId="{3298E553-AA0C-4A8F-ACB7-F8B4C80DE53B}">
      <dgm:prSet/>
      <dgm:spPr/>
      <dgm:t>
        <a:bodyPr/>
        <a:lstStyle/>
        <a:p>
          <a:endParaRPr lang="en-US"/>
        </a:p>
      </dgm:t>
    </dgm:pt>
    <dgm:pt modelId="{5E4EB791-4B54-4118-AC76-DBB9297AEEFF}" type="sibTrans" cxnId="{3298E553-AA0C-4A8F-ACB7-F8B4C80DE53B}">
      <dgm:prSet/>
      <dgm:spPr/>
      <dgm:t>
        <a:bodyPr/>
        <a:lstStyle/>
        <a:p>
          <a:endParaRPr lang="en-US"/>
        </a:p>
      </dgm:t>
    </dgm:pt>
    <dgm:pt modelId="{9A48CFBA-F10B-4A36-8C34-F084E1388D8A}" type="pres">
      <dgm:prSet presAssocID="{3A72C429-268A-4CA0-B8C8-4550BDEF57F6}" presName="vert0" presStyleCnt="0">
        <dgm:presLayoutVars>
          <dgm:dir/>
          <dgm:animOne val="branch"/>
          <dgm:animLvl val="lvl"/>
        </dgm:presLayoutVars>
      </dgm:prSet>
      <dgm:spPr/>
      <dgm:t>
        <a:bodyPr/>
        <a:lstStyle/>
        <a:p>
          <a:endParaRPr lang="en-US"/>
        </a:p>
      </dgm:t>
    </dgm:pt>
    <dgm:pt modelId="{C6476A7C-E285-4413-AF31-810D2F23C9FD}" type="pres">
      <dgm:prSet presAssocID="{7968D00E-3514-4317-A9FE-600AE3D50119}" presName="thickLine" presStyleLbl="alignNode1" presStyleIdx="0" presStyleCnt="1"/>
      <dgm:spPr/>
    </dgm:pt>
    <dgm:pt modelId="{921EEA79-9284-4BCC-B7AC-DDDA8ADFEAAE}" type="pres">
      <dgm:prSet presAssocID="{7968D00E-3514-4317-A9FE-600AE3D50119}" presName="horz1" presStyleCnt="0"/>
      <dgm:spPr/>
    </dgm:pt>
    <dgm:pt modelId="{37737B91-5C55-47CF-95AE-C656B83BC18F}" type="pres">
      <dgm:prSet presAssocID="{7968D00E-3514-4317-A9FE-600AE3D50119}" presName="tx1" presStyleLbl="revTx" presStyleIdx="0" presStyleCnt="4" custScaleX="150600"/>
      <dgm:spPr/>
      <dgm:t>
        <a:bodyPr/>
        <a:lstStyle/>
        <a:p>
          <a:endParaRPr lang="en-US"/>
        </a:p>
      </dgm:t>
    </dgm:pt>
    <dgm:pt modelId="{C921434F-F79B-48D3-8F0C-F77CA94FE388}" type="pres">
      <dgm:prSet presAssocID="{7968D00E-3514-4317-A9FE-600AE3D50119}" presName="vert1" presStyleCnt="0"/>
      <dgm:spPr/>
    </dgm:pt>
    <dgm:pt modelId="{714AAB03-C636-425C-A0EA-73C6B0C29F03}" type="pres">
      <dgm:prSet presAssocID="{7C87D1E9-6F5F-4F2F-8D94-3170E3C172C8}" presName="vertSpace2a" presStyleCnt="0"/>
      <dgm:spPr/>
    </dgm:pt>
    <dgm:pt modelId="{EC719BA0-2ACD-457B-8B13-E3B65CB1A70C}" type="pres">
      <dgm:prSet presAssocID="{7C87D1E9-6F5F-4F2F-8D94-3170E3C172C8}" presName="horz2" presStyleCnt="0"/>
      <dgm:spPr/>
    </dgm:pt>
    <dgm:pt modelId="{4B21BAC4-93D1-48A1-9F6D-B5D0D0B5E087}" type="pres">
      <dgm:prSet presAssocID="{7C87D1E9-6F5F-4F2F-8D94-3170E3C172C8}" presName="horzSpace2" presStyleCnt="0"/>
      <dgm:spPr/>
    </dgm:pt>
    <dgm:pt modelId="{A877419C-40F0-43E6-BA76-AB584A8EF776}" type="pres">
      <dgm:prSet presAssocID="{7C87D1E9-6F5F-4F2F-8D94-3170E3C172C8}" presName="tx2" presStyleLbl="revTx" presStyleIdx="1" presStyleCnt="4" custScaleY="59581"/>
      <dgm:spPr/>
      <dgm:t>
        <a:bodyPr/>
        <a:lstStyle/>
        <a:p>
          <a:endParaRPr lang="en-US"/>
        </a:p>
      </dgm:t>
    </dgm:pt>
    <dgm:pt modelId="{9BF03C94-CE9C-4107-9E1B-27E279C3736D}" type="pres">
      <dgm:prSet presAssocID="{7C87D1E9-6F5F-4F2F-8D94-3170E3C172C8}" presName="vert2" presStyleCnt="0"/>
      <dgm:spPr/>
    </dgm:pt>
    <dgm:pt modelId="{F59A66AC-1CD7-41CD-9D56-64288ABC1CDF}" type="pres">
      <dgm:prSet presAssocID="{7C87D1E9-6F5F-4F2F-8D94-3170E3C172C8}" presName="thinLine2b" presStyleLbl="callout" presStyleIdx="0" presStyleCnt="3"/>
      <dgm:spPr/>
    </dgm:pt>
    <dgm:pt modelId="{0A7B1741-7FC0-4BBD-94FA-9C915E205AC0}" type="pres">
      <dgm:prSet presAssocID="{7C87D1E9-6F5F-4F2F-8D94-3170E3C172C8}" presName="vertSpace2b" presStyleCnt="0"/>
      <dgm:spPr/>
    </dgm:pt>
    <dgm:pt modelId="{CAF07A9C-43E5-414E-A812-4F8AA57F9B4B}" type="pres">
      <dgm:prSet presAssocID="{42B9935E-C98D-4D61-91DF-A5D0A486151F}" presName="horz2" presStyleCnt="0"/>
      <dgm:spPr/>
    </dgm:pt>
    <dgm:pt modelId="{7D95CE8F-6365-4228-A160-0C5FFF8879A5}" type="pres">
      <dgm:prSet presAssocID="{42B9935E-C98D-4D61-91DF-A5D0A486151F}" presName="horzSpace2" presStyleCnt="0"/>
      <dgm:spPr/>
    </dgm:pt>
    <dgm:pt modelId="{BD13B01A-9C7D-4CC7-9CC0-EE04F137C5E5}" type="pres">
      <dgm:prSet presAssocID="{42B9935E-C98D-4D61-91DF-A5D0A486151F}" presName="tx2" presStyleLbl="revTx" presStyleIdx="2" presStyleCnt="4"/>
      <dgm:spPr/>
      <dgm:t>
        <a:bodyPr/>
        <a:lstStyle/>
        <a:p>
          <a:endParaRPr lang="en-US"/>
        </a:p>
      </dgm:t>
    </dgm:pt>
    <dgm:pt modelId="{99FD8385-5875-4CE3-A310-BA1BA0749200}" type="pres">
      <dgm:prSet presAssocID="{42B9935E-C98D-4D61-91DF-A5D0A486151F}" presName="vert2" presStyleCnt="0"/>
      <dgm:spPr/>
    </dgm:pt>
    <dgm:pt modelId="{0D96AB18-003B-4A15-BD23-56DE3C8B69CA}" type="pres">
      <dgm:prSet presAssocID="{42B9935E-C98D-4D61-91DF-A5D0A486151F}" presName="thinLine2b" presStyleLbl="callout" presStyleIdx="1" presStyleCnt="3" custLinFactY="-104817" custLinFactNeighborX="133" custLinFactNeighborY="-200000"/>
      <dgm:spPr/>
    </dgm:pt>
    <dgm:pt modelId="{899F5A5F-77C1-4544-AAE7-27FF31FA4C71}" type="pres">
      <dgm:prSet presAssocID="{42B9935E-C98D-4D61-91DF-A5D0A486151F}" presName="vertSpace2b" presStyleCnt="0"/>
      <dgm:spPr/>
    </dgm:pt>
    <dgm:pt modelId="{473FA15C-5A55-4F27-966C-42B2D736B7D7}" type="pres">
      <dgm:prSet presAssocID="{E52DD0AE-B7CA-4945-86BE-4D939C033907}" presName="horz2" presStyleCnt="0"/>
      <dgm:spPr/>
    </dgm:pt>
    <dgm:pt modelId="{48A0C260-1F0A-4D89-A51B-F3186E1F8008}" type="pres">
      <dgm:prSet presAssocID="{E52DD0AE-B7CA-4945-86BE-4D939C033907}" presName="horzSpace2" presStyleCnt="0"/>
      <dgm:spPr/>
    </dgm:pt>
    <dgm:pt modelId="{FA2DFD37-CC31-4BC9-AE30-D001A5E7FF83}" type="pres">
      <dgm:prSet presAssocID="{E52DD0AE-B7CA-4945-86BE-4D939C033907}" presName="tx2" presStyleLbl="revTx" presStyleIdx="3" presStyleCnt="4" custScaleY="117582" custLinFactNeighborX="135" custLinFactNeighborY="-10776"/>
      <dgm:spPr/>
      <dgm:t>
        <a:bodyPr/>
        <a:lstStyle/>
        <a:p>
          <a:endParaRPr lang="en-US"/>
        </a:p>
      </dgm:t>
    </dgm:pt>
    <dgm:pt modelId="{9FF1FC18-8432-46C8-AD5A-A281B0197A80}" type="pres">
      <dgm:prSet presAssocID="{E52DD0AE-B7CA-4945-86BE-4D939C033907}" presName="vert2" presStyleCnt="0"/>
      <dgm:spPr/>
    </dgm:pt>
    <dgm:pt modelId="{CB95291E-9362-402A-AC9E-3F2C164D7D8A}" type="pres">
      <dgm:prSet presAssocID="{E52DD0AE-B7CA-4945-86BE-4D939C033907}" presName="thinLine2b" presStyleLbl="callout" presStyleIdx="2" presStyleCnt="3"/>
      <dgm:spPr/>
    </dgm:pt>
    <dgm:pt modelId="{07EED71A-78D1-4550-BB49-26426617C504}" type="pres">
      <dgm:prSet presAssocID="{E52DD0AE-B7CA-4945-86BE-4D939C033907}" presName="vertSpace2b" presStyleCnt="0"/>
      <dgm:spPr/>
    </dgm:pt>
  </dgm:ptLst>
  <dgm:cxnLst>
    <dgm:cxn modelId="{3298E553-AA0C-4A8F-ACB7-F8B4C80DE53B}" srcId="{7968D00E-3514-4317-A9FE-600AE3D50119}" destId="{E52DD0AE-B7CA-4945-86BE-4D939C033907}" srcOrd="2" destOrd="0" parTransId="{8AA84003-FF8C-4D09-A48E-8123536B4EE2}" sibTransId="{5E4EB791-4B54-4118-AC76-DBB9297AEEFF}"/>
    <dgm:cxn modelId="{138AB100-FCC5-4C39-9342-7AAEA98417D0}" type="presOf" srcId="{E52DD0AE-B7CA-4945-86BE-4D939C033907}" destId="{FA2DFD37-CC31-4BC9-AE30-D001A5E7FF83}" srcOrd="0" destOrd="0" presId="urn:microsoft.com/office/officeart/2008/layout/LinedList"/>
    <dgm:cxn modelId="{739A26E6-9E2F-4E33-9677-C211601CD927}" srcId="{7968D00E-3514-4317-A9FE-600AE3D50119}" destId="{7C87D1E9-6F5F-4F2F-8D94-3170E3C172C8}" srcOrd="0" destOrd="0" parTransId="{3D3F71C6-2D7E-4540-976E-A03145AE1271}" sibTransId="{7EFD313C-F069-427A-AA5A-1FF891FEA9FC}"/>
    <dgm:cxn modelId="{10CC8107-A6DF-4D27-BF64-BD67D4DB735A}" srcId="{3A72C429-268A-4CA0-B8C8-4550BDEF57F6}" destId="{7968D00E-3514-4317-A9FE-600AE3D50119}" srcOrd="0" destOrd="0" parTransId="{39111146-5BC6-4105-B935-096A6698C670}" sibTransId="{6549DE63-8D90-4747-9748-2666BE5BE5DD}"/>
    <dgm:cxn modelId="{4AD432DC-1F00-417F-8435-D2DB99AB786A}" type="presOf" srcId="{7968D00E-3514-4317-A9FE-600AE3D50119}" destId="{37737B91-5C55-47CF-95AE-C656B83BC18F}" srcOrd="0" destOrd="0" presId="urn:microsoft.com/office/officeart/2008/layout/LinedList"/>
    <dgm:cxn modelId="{0D73844D-D862-4CF3-9A7E-FA1EFC3F8C56}" type="presOf" srcId="{42B9935E-C98D-4D61-91DF-A5D0A486151F}" destId="{BD13B01A-9C7D-4CC7-9CC0-EE04F137C5E5}" srcOrd="0" destOrd="0" presId="urn:microsoft.com/office/officeart/2008/layout/LinedList"/>
    <dgm:cxn modelId="{3371DC8F-5620-4040-8E3E-B76F7D6031B6}" type="presOf" srcId="{7C87D1E9-6F5F-4F2F-8D94-3170E3C172C8}" destId="{A877419C-40F0-43E6-BA76-AB584A8EF776}" srcOrd="0" destOrd="0" presId="urn:microsoft.com/office/officeart/2008/layout/LinedList"/>
    <dgm:cxn modelId="{783E2A14-18F5-49E9-AA13-9A2AA7F6B4D9}" type="presOf" srcId="{3A72C429-268A-4CA0-B8C8-4550BDEF57F6}" destId="{9A48CFBA-F10B-4A36-8C34-F084E1388D8A}" srcOrd="0" destOrd="0" presId="urn:microsoft.com/office/officeart/2008/layout/LinedList"/>
    <dgm:cxn modelId="{29A889EB-2EAC-4EED-AE7B-7BB7550AA4B7}" srcId="{7968D00E-3514-4317-A9FE-600AE3D50119}" destId="{42B9935E-C98D-4D61-91DF-A5D0A486151F}" srcOrd="1" destOrd="0" parTransId="{984580EB-83A8-4760-AEE3-07AD03BDFD2B}" sibTransId="{A99685F4-CBB7-4D54-9B1E-9EDB0F46DCAC}"/>
    <dgm:cxn modelId="{77AA4458-6CCD-4187-823E-138158496E63}" type="presParOf" srcId="{9A48CFBA-F10B-4A36-8C34-F084E1388D8A}" destId="{C6476A7C-E285-4413-AF31-810D2F23C9FD}" srcOrd="0" destOrd="0" presId="urn:microsoft.com/office/officeart/2008/layout/LinedList"/>
    <dgm:cxn modelId="{5A98613A-B584-47B9-A8F7-70FCFFB2DB7A}" type="presParOf" srcId="{9A48CFBA-F10B-4A36-8C34-F084E1388D8A}" destId="{921EEA79-9284-4BCC-B7AC-DDDA8ADFEAAE}" srcOrd="1" destOrd="0" presId="urn:microsoft.com/office/officeart/2008/layout/LinedList"/>
    <dgm:cxn modelId="{654D3A1F-1A45-4ECD-8999-E03A39AFE5C0}" type="presParOf" srcId="{921EEA79-9284-4BCC-B7AC-DDDA8ADFEAAE}" destId="{37737B91-5C55-47CF-95AE-C656B83BC18F}" srcOrd="0" destOrd="0" presId="urn:microsoft.com/office/officeart/2008/layout/LinedList"/>
    <dgm:cxn modelId="{D973BDDA-EDD2-4EE1-AA90-2097D8FA0177}" type="presParOf" srcId="{921EEA79-9284-4BCC-B7AC-DDDA8ADFEAAE}" destId="{C921434F-F79B-48D3-8F0C-F77CA94FE388}" srcOrd="1" destOrd="0" presId="urn:microsoft.com/office/officeart/2008/layout/LinedList"/>
    <dgm:cxn modelId="{EF729833-7367-46C7-9C50-B479C0325F87}" type="presParOf" srcId="{C921434F-F79B-48D3-8F0C-F77CA94FE388}" destId="{714AAB03-C636-425C-A0EA-73C6B0C29F03}" srcOrd="0" destOrd="0" presId="urn:microsoft.com/office/officeart/2008/layout/LinedList"/>
    <dgm:cxn modelId="{56976E02-821F-4EEC-BCC9-174660AA7CA6}" type="presParOf" srcId="{C921434F-F79B-48D3-8F0C-F77CA94FE388}" destId="{EC719BA0-2ACD-457B-8B13-E3B65CB1A70C}" srcOrd="1" destOrd="0" presId="urn:microsoft.com/office/officeart/2008/layout/LinedList"/>
    <dgm:cxn modelId="{4BB9647B-CA81-4849-8800-C8AF3E8B37EB}" type="presParOf" srcId="{EC719BA0-2ACD-457B-8B13-E3B65CB1A70C}" destId="{4B21BAC4-93D1-48A1-9F6D-B5D0D0B5E087}" srcOrd="0" destOrd="0" presId="urn:microsoft.com/office/officeart/2008/layout/LinedList"/>
    <dgm:cxn modelId="{6AAA3559-3C79-4A94-924F-D59D0383F8E3}" type="presParOf" srcId="{EC719BA0-2ACD-457B-8B13-E3B65CB1A70C}" destId="{A877419C-40F0-43E6-BA76-AB584A8EF776}" srcOrd="1" destOrd="0" presId="urn:microsoft.com/office/officeart/2008/layout/LinedList"/>
    <dgm:cxn modelId="{10C50C3E-2CE9-440D-99D6-14130FBC71AF}" type="presParOf" srcId="{EC719BA0-2ACD-457B-8B13-E3B65CB1A70C}" destId="{9BF03C94-CE9C-4107-9E1B-27E279C3736D}" srcOrd="2" destOrd="0" presId="urn:microsoft.com/office/officeart/2008/layout/LinedList"/>
    <dgm:cxn modelId="{9AEEE1C6-2234-4E53-9232-32DE9515729E}" type="presParOf" srcId="{C921434F-F79B-48D3-8F0C-F77CA94FE388}" destId="{F59A66AC-1CD7-41CD-9D56-64288ABC1CDF}" srcOrd="2" destOrd="0" presId="urn:microsoft.com/office/officeart/2008/layout/LinedList"/>
    <dgm:cxn modelId="{9D4DE74B-AC9F-4431-B84F-FB4ECA2580CD}" type="presParOf" srcId="{C921434F-F79B-48D3-8F0C-F77CA94FE388}" destId="{0A7B1741-7FC0-4BBD-94FA-9C915E205AC0}" srcOrd="3" destOrd="0" presId="urn:microsoft.com/office/officeart/2008/layout/LinedList"/>
    <dgm:cxn modelId="{7034A029-7D50-4190-B86D-83C96B74B5DA}" type="presParOf" srcId="{C921434F-F79B-48D3-8F0C-F77CA94FE388}" destId="{CAF07A9C-43E5-414E-A812-4F8AA57F9B4B}" srcOrd="4" destOrd="0" presId="urn:microsoft.com/office/officeart/2008/layout/LinedList"/>
    <dgm:cxn modelId="{7EE31B26-1E26-4F1E-99F5-46B5BD488050}" type="presParOf" srcId="{CAF07A9C-43E5-414E-A812-4F8AA57F9B4B}" destId="{7D95CE8F-6365-4228-A160-0C5FFF8879A5}" srcOrd="0" destOrd="0" presId="urn:microsoft.com/office/officeart/2008/layout/LinedList"/>
    <dgm:cxn modelId="{EA76FC8C-DA10-430F-B5A7-2A92B5CB73EE}" type="presParOf" srcId="{CAF07A9C-43E5-414E-A812-4F8AA57F9B4B}" destId="{BD13B01A-9C7D-4CC7-9CC0-EE04F137C5E5}" srcOrd="1" destOrd="0" presId="urn:microsoft.com/office/officeart/2008/layout/LinedList"/>
    <dgm:cxn modelId="{394E2B7D-E5D9-4A4A-BCF6-093E676B7DF2}" type="presParOf" srcId="{CAF07A9C-43E5-414E-A812-4F8AA57F9B4B}" destId="{99FD8385-5875-4CE3-A310-BA1BA0749200}" srcOrd="2" destOrd="0" presId="urn:microsoft.com/office/officeart/2008/layout/LinedList"/>
    <dgm:cxn modelId="{3511C7C3-4190-40B1-99C9-EE1F64E0D15E}" type="presParOf" srcId="{C921434F-F79B-48D3-8F0C-F77CA94FE388}" destId="{0D96AB18-003B-4A15-BD23-56DE3C8B69CA}" srcOrd="5" destOrd="0" presId="urn:microsoft.com/office/officeart/2008/layout/LinedList"/>
    <dgm:cxn modelId="{1D99F8E3-D37D-4929-A960-87C287751CCF}" type="presParOf" srcId="{C921434F-F79B-48D3-8F0C-F77CA94FE388}" destId="{899F5A5F-77C1-4544-AAE7-27FF31FA4C71}" srcOrd="6" destOrd="0" presId="urn:microsoft.com/office/officeart/2008/layout/LinedList"/>
    <dgm:cxn modelId="{093DB3C4-3F35-4A93-BB4C-A144B1AA1CC3}" type="presParOf" srcId="{C921434F-F79B-48D3-8F0C-F77CA94FE388}" destId="{473FA15C-5A55-4F27-966C-42B2D736B7D7}" srcOrd="7" destOrd="0" presId="urn:microsoft.com/office/officeart/2008/layout/LinedList"/>
    <dgm:cxn modelId="{6514273F-3BF3-415B-86A7-4F00E9B5B8D5}" type="presParOf" srcId="{473FA15C-5A55-4F27-966C-42B2D736B7D7}" destId="{48A0C260-1F0A-4D89-A51B-F3186E1F8008}" srcOrd="0" destOrd="0" presId="urn:microsoft.com/office/officeart/2008/layout/LinedList"/>
    <dgm:cxn modelId="{071B6A3F-6884-4E7D-88DA-AD29C7AC86F1}" type="presParOf" srcId="{473FA15C-5A55-4F27-966C-42B2D736B7D7}" destId="{FA2DFD37-CC31-4BC9-AE30-D001A5E7FF83}" srcOrd="1" destOrd="0" presId="urn:microsoft.com/office/officeart/2008/layout/LinedList"/>
    <dgm:cxn modelId="{D19EA73D-8159-40F1-8332-C7EC13932B3E}" type="presParOf" srcId="{473FA15C-5A55-4F27-966C-42B2D736B7D7}" destId="{9FF1FC18-8432-46C8-AD5A-A281B0197A80}" srcOrd="2" destOrd="0" presId="urn:microsoft.com/office/officeart/2008/layout/LinedList"/>
    <dgm:cxn modelId="{A2EDFABC-771C-46C9-8578-8ED74FD5C0F6}" type="presParOf" srcId="{C921434F-F79B-48D3-8F0C-F77CA94FE388}" destId="{CB95291E-9362-402A-AC9E-3F2C164D7D8A}" srcOrd="8" destOrd="0" presId="urn:microsoft.com/office/officeart/2008/layout/LinedList"/>
    <dgm:cxn modelId="{3CFBA6A8-3AD0-414B-8241-C9921F9B52FE}" type="presParOf" srcId="{C921434F-F79B-48D3-8F0C-F77CA94FE388}" destId="{07EED71A-78D1-4550-BB49-26426617C504}" srcOrd="9" destOrd="0" presId="urn:microsoft.com/office/officeart/2008/layout/LinedList"/>
  </dgm:cxnLst>
  <dgm:bg/>
  <dgm:whole>
    <a:ln w="28575"/>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72C429-268A-4CA0-B8C8-4550BDEF57F6}"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n-US"/>
        </a:p>
      </dgm:t>
    </dgm:pt>
    <dgm:pt modelId="{7968D00E-3514-4317-A9FE-600AE3D50119}">
      <dgm:prSet phldrT="[Text]" custT="1"/>
      <dgm:spPr/>
      <dgm:t>
        <a:bodyPr/>
        <a:lstStyle/>
        <a:p>
          <a:pPr algn="just"/>
          <a:r>
            <a:rPr lang="en-US" sz="4000" i="1" dirty="0" smtClean="0">
              <a:latin typeface="Times New Roman" panose="02020603050405020304" pitchFamily="18" charset="0"/>
              <a:cs typeface="Times New Roman" panose="02020603050405020304" pitchFamily="18" charset="0"/>
            </a:rPr>
            <a:t>a. Thể loại truyền kì</a:t>
          </a:r>
          <a:endParaRPr lang="en-US" sz="4000" i="1" dirty="0">
            <a:latin typeface="Times New Roman" panose="02020603050405020304" pitchFamily="18" charset="0"/>
            <a:cs typeface="Times New Roman" panose="02020603050405020304" pitchFamily="18" charset="0"/>
          </a:endParaRPr>
        </a:p>
      </dgm:t>
    </dgm:pt>
    <dgm:pt modelId="{39111146-5BC6-4105-B935-096A6698C670}" type="parTrans" cxnId="{10CC8107-A6DF-4D27-BF64-BD67D4DB735A}">
      <dgm:prSet/>
      <dgm:spPr/>
      <dgm:t>
        <a:bodyPr/>
        <a:lstStyle/>
        <a:p>
          <a:endParaRPr lang="en-US"/>
        </a:p>
      </dgm:t>
    </dgm:pt>
    <dgm:pt modelId="{6549DE63-8D90-4747-9748-2666BE5BE5DD}" type="sibTrans" cxnId="{10CC8107-A6DF-4D27-BF64-BD67D4DB735A}">
      <dgm:prSet/>
      <dgm:spPr/>
      <dgm:t>
        <a:bodyPr/>
        <a:lstStyle/>
        <a:p>
          <a:endParaRPr lang="en-US"/>
        </a:p>
      </dgm:t>
    </dgm:pt>
    <dgm:pt modelId="{7C87D1E9-6F5F-4F2F-8D94-3170E3C172C8}">
      <dgm:prSet phldrT="[Text]" custT="1"/>
      <dgm:spPr/>
      <dgm:t>
        <a:bodyPr/>
        <a:lstStyle/>
        <a:p>
          <a:pPr algn="just"/>
          <a:r>
            <a:rPr lang="en-US" sz="4000" dirty="0" smtClean="0">
              <a:latin typeface="Times New Roman" panose="02020603050405020304" pitchFamily="18" charset="0"/>
              <a:cs typeface="Times New Roman" panose="02020603050405020304" pitchFamily="18" charset="0"/>
            </a:rPr>
            <a:t>- Là một thể loại văn xuôi tự sự thời trung đại phản ánh hiện thực qua những yếu tố li kì, hoang đường.</a:t>
          </a:r>
          <a:endParaRPr lang="en-US" sz="4000" dirty="0">
            <a:latin typeface="Times New Roman" panose="02020603050405020304" pitchFamily="18" charset="0"/>
            <a:cs typeface="Times New Roman" panose="02020603050405020304" pitchFamily="18" charset="0"/>
          </a:endParaRPr>
        </a:p>
      </dgm:t>
    </dgm:pt>
    <dgm:pt modelId="{3D3F71C6-2D7E-4540-976E-A03145AE1271}" type="parTrans" cxnId="{739A26E6-9E2F-4E33-9677-C211601CD927}">
      <dgm:prSet/>
      <dgm:spPr/>
      <dgm:t>
        <a:bodyPr/>
        <a:lstStyle/>
        <a:p>
          <a:endParaRPr lang="en-US"/>
        </a:p>
      </dgm:t>
    </dgm:pt>
    <dgm:pt modelId="{7EFD313C-F069-427A-AA5A-1FF891FEA9FC}" type="sibTrans" cxnId="{739A26E6-9E2F-4E33-9677-C211601CD927}">
      <dgm:prSet/>
      <dgm:spPr/>
      <dgm:t>
        <a:bodyPr/>
        <a:lstStyle/>
        <a:p>
          <a:endParaRPr lang="en-US"/>
        </a:p>
      </dgm:t>
    </dgm:pt>
    <dgm:pt modelId="{42B9935E-C98D-4D61-91DF-A5D0A486151F}">
      <dgm:prSet phldrT="[Text]" custT="1"/>
      <dgm:spPr/>
      <dgm:t>
        <a:bodyPr/>
        <a:lstStyle/>
        <a:p>
          <a:pPr algn="just"/>
          <a:r>
            <a:rPr lang="en-US" sz="4000" dirty="0" smtClean="0">
              <a:latin typeface="Times New Roman" panose="02020603050405020304" pitchFamily="18" charset="0"/>
              <a:cs typeface="Times New Roman" panose="02020603050405020304" pitchFamily="18" charset="0"/>
            </a:rPr>
            <a:t>- Trong truyện truyền kì, thế giới con người và thế giới cõi âm với những thánh thần ma quỷ có sự tương giao. </a:t>
          </a:r>
          <a:endParaRPr lang="en-US" sz="4000" dirty="0">
            <a:latin typeface="Times New Roman" panose="02020603050405020304" pitchFamily="18" charset="0"/>
            <a:cs typeface="Times New Roman" panose="02020603050405020304" pitchFamily="18" charset="0"/>
          </a:endParaRPr>
        </a:p>
      </dgm:t>
    </dgm:pt>
    <dgm:pt modelId="{984580EB-83A8-4760-AEE3-07AD03BDFD2B}" type="parTrans" cxnId="{29A889EB-2EAC-4EED-AE7B-7BB7550AA4B7}">
      <dgm:prSet/>
      <dgm:spPr/>
      <dgm:t>
        <a:bodyPr/>
        <a:lstStyle/>
        <a:p>
          <a:endParaRPr lang="en-US"/>
        </a:p>
      </dgm:t>
    </dgm:pt>
    <dgm:pt modelId="{A99685F4-CBB7-4D54-9B1E-9EDB0F46DCAC}" type="sibTrans" cxnId="{29A889EB-2EAC-4EED-AE7B-7BB7550AA4B7}">
      <dgm:prSet/>
      <dgm:spPr/>
      <dgm:t>
        <a:bodyPr/>
        <a:lstStyle/>
        <a:p>
          <a:endParaRPr lang="en-US"/>
        </a:p>
      </dgm:t>
    </dgm:pt>
    <dgm:pt modelId="{9A48CFBA-F10B-4A36-8C34-F084E1388D8A}" type="pres">
      <dgm:prSet presAssocID="{3A72C429-268A-4CA0-B8C8-4550BDEF57F6}" presName="vert0" presStyleCnt="0">
        <dgm:presLayoutVars>
          <dgm:dir/>
          <dgm:animOne val="branch"/>
          <dgm:animLvl val="lvl"/>
        </dgm:presLayoutVars>
      </dgm:prSet>
      <dgm:spPr/>
      <dgm:t>
        <a:bodyPr/>
        <a:lstStyle/>
        <a:p>
          <a:endParaRPr lang="en-US"/>
        </a:p>
      </dgm:t>
    </dgm:pt>
    <dgm:pt modelId="{C6476A7C-E285-4413-AF31-810D2F23C9FD}" type="pres">
      <dgm:prSet presAssocID="{7968D00E-3514-4317-A9FE-600AE3D50119}" presName="thickLine" presStyleLbl="alignNode1" presStyleIdx="0" presStyleCnt="1"/>
      <dgm:spPr/>
    </dgm:pt>
    <dgm:pt modelId="{921EEA79-9284-4BCC-B7AC-DDDA8ADFEAAE}" type="pres">
      <dgm:prSet presAssocID="{7968D00E-3514-4317-A9FE-600AE3D50119}" presName="horz1" presStyleCnt="0"/>
      <dgm:spPr/>
    </dgm:pt>
    <dgm:pt modelId="{37737B91-5C55-47CF-95AE-C656B83BC18F}" type="pres">
      <dgm:prSet presAssocID="{7968D00E-3514-4317-A9FE-600AE3D50119}" presName="tx1" presStyleLbl="revTx" presStyleIdx="0" presStyleCnt="3" custScaleX="150600"/>
      <dgm:spPr/>
      <dgm:t>
        <a:bodyPr/>
        <a:lstStyle/>
        <a:p>
          <a:endParaRPr lang="en-US"/>
        </a:p>
      </dgm:t>
    </dgm:pt>
    <dgm:pt modelId="{C921434F-F79B-48D3-8F0C-F77CA94FE388}" type="pres">
      <dgm:prSet presAssocID="{7968D00E-3514-4317-A9FE-600AE3D50119}" presName="vert1" presStyleCnt="0"/>
      <dgm:spPr/>
    </dgm:pt>
    <dgm:pt modelId="{714AAB03-C636-425C-A0EA-73C6B0C29F03}" type="pres">
      <dgm:prSet presAssocID="{7C87D1E9-6F5F-4F2F-8D94-3170E3C172C8}" presName="vertSpace2a" presStyleCnt="0"/>
      <dgm:spPr/>
    </dgm:pt>
    <dgm:pt modelId="{EC719BA0-2ACD-457B-8B13-E3B65CB1A70C}" type="pres">
      <dgm:prSet presAssocID="{7C87D1E9-6F5F-4F2F-8D94-3170E3C172C8}" presName="horz2" presStyleCnt="0"/>
      <dgm:spPr/>
    </dgm:pt>
    <dgm:pt modelId="{4B21BAC4-93D1-48A1-9F6D-B5D0D0B5E087}" type="pres">
      <dgm:prSet presAssocID="{7C87D1E9-6F5F-4F2F-8D94-3170E3C172C8}" presName="horzSpace2" presStyleCnt="0"/>
      <dgm:spPr/>
    </dgm:pt>
    <dgm:pt modelId="{A877419C-40F0-43E6-BA76-AB584A8EF776}" type="pres">
      <dgm:prSet presAssocID="{7C87D1E9-6F5F-4F2F-8D94-3170E3C172C8}" presName="tx2" presStyleLbl="revTx" presStyleIdx="1" presStyleCnt="3" custScaleY="107212"/>
      <dgm:spPr/>
      <dgm:t>
        <a:bodyPr/>
        <a:lstStyle/>
        <a:p>
          <a:endParaRPr lang="en-US"/>
        </a:p>
      </dgm:t>
    </dgm:pt>
    <dgm:pt modelId="{9BF03C94-CE9C-4107-9E1B-27E279C3736D}" type="pres">
      <dgm:prSet presAssocID="{7C87D1E9-6F5F-4F2F-8D94-3170E3C172C8}" presName="vert2" presStyleCnt="0"/>
      <dgm:spPr/>
    </dgm:pt>
    <dgm:pt modelId="{F59A66AC-1CD7-41CD-9D56-64288ABC1CDF}" type="pres">
      <dgm:prSet presAssocID="{7C87D1E9-6F5F-4F2F-8D94-3170E3C172C8}" presName="thinLine2b" presStyleLbl="callout" presStyleIdx="0" presStyleCnt="2"/>
      <dgm:spPr/>
    </dgm:pt>
    <dgm:pt modelId="{0A7B1741-7FC0-4BBD-94FA-9C915E205AC0}" type="pres">
      <dgm:prSet presAssocID="{7C87D1E9-6F5F-4F2F-8D94-3170E3C172C8}" presName="vertSpace2b" presStyleCnt="0"/>
      <dgm:spPr/>
    </dgm:pt>
    <dgm:pt modelId="{CAF07A9C-43E5-414E-A812-4F8AA57F9B4B}" type="pres">
      <dgm:prSet presAssocID="{42B9935E-C98D-4D61-91DF-A5D0A486151F}" presName="horz2" presStyleCnt="0"/>
      <dgm:spPr/>
    </dgm:pt>
    <dgm:pt modelId="{7D95CE8F-6365-4228-A160-0C5FFF8879A5}" type="pres">
      <dgm:prSet presAssocID="{42B9935E-C98D-4D61-91DF-A5D0A486151F}" presName="horzSpace2" presStyleCnt="0"/>
      <dgm:spPr/>
    </dgm:pt>
    <dgm:pt modelId="{BD13B01A-9C7D-4CC7-9CC0-EE04F137C5E5}" type="pres">
      <dgm:prSet presAssocID="{42B9935E-C98D-4D61-91DF-A5D0A486151F}" presName="tx2" presStyleLbl="revTx" presStyleIdx="2" presStyleCnt="3"/>
      <dgm:spPr/>
      <dgm:t>
        <a:bodyPr/>
        <a:lstStyle/>
        <a:p>
          <a:endParaRPr lang="en-US"/>
        </a:p>
      </dgm:t>
    </dgm:pt>
    <dgm:pt modelId="{99FD8385-5875-4CE3-A310-BA1BA0749200}" type="pres">
      <dgm:prSet presAssocID="{42B9935E-C98D-4D61-91DF-A5D0A486151F}" presName="vert2" presStyleCnt="0"/>
      <dgm:spPr/>
    </dgm:pt>
    <dgm:pt modelId="{0D96AB18-003B-4A15-BD23-56DE3C8B69CA}" type="pres">
      <dgm:prSet presAssocID="{42B9935E-C98D-4D61-91DF-A5D0A486151F}" presName="thinLine2b" presStyleLbl="callout" presStyleIdx="1" presStyleCnt="2" custLinFactY="1799" custLinFactNeighborX="133" custLinFactNeighborY="100000"/>
      <dgm:spPr/>
    </dgm:pt>
    <dgm:pt modelId="{899F5A5F-77C1-4544-AAE7-27FF31FA4C71}" type="pres">
      <dgm:prSet presAssocID="{42B9935E-C98D-4D61-91DF-A5D0A486151F}" presName="vertSpace2b" presStyleCnt="0"/>
      <dgm:spPr/>
    </dgm:pt>
  </dgm:ptLst>
  <dgm:cxnLst>
    <dgm:cxn modelId="{E44417FB-0FD1-4BC5-B0FA-87807C7BB8A6}" type="presOf" srcId="{7C87D1E9-6F5F-4F2F-8D94-3170E3C172C8}" destId="{A877419C-40F0-43E6-BA76-AB584A8EF776}" srcOrd="0" destOrd="0" presId="urn:microsoft.com/office/officeart/2008/layout/LinedList"/>
    <dgm:cxn modelId="{739A26E6-9E2F-4E33-9677-C211601CD927}" srcId="{7968D00E-3514-4317-A9FE-600AE3D50119}" destId="{7C87D1E9-6F5F-4F2F-8D94-3170E3C172C8}" srcOrd="0" destOrd="0" parTransId="{3D3F71C6-2D7E-4540-976E-A03145AE1271}" sibTransId="{7EFD313C-F069-427A-AA5A-1FF891FEA9FC}"/>
    <dgm:cxn modelId="{B897602D-DAE5-438E-8917-3C090C365FBD}" type="presOf" srcId="{3A72C429-268A-4CA0-B8C8-4550BDEF57F6}" destId="{9A48CFBA-F10B-4A36-8C34-F084E1388D8A}" srcOrd="0" destOrd="0" presId="urn:microsoft.com/office/officeart/2008/layout/LinedList"/>
    <dgm:cxn modelId="{10CC8107-A6DF-4D27-BF64-BD67D4DB735A}" srcId="{3A72C429-268A-4CA0-B8C8-4550BDEF57F6}" destId="{7968D00E-3514-4317-A9FE-600AE3D50119}" srcOrd="0" destOrd="0" parTransId="{39111146-5BC6-4105-B935-096A6698C670}" sibTransId="{6549DE63-8D90-4747-9748-2666BE5BE5DD}"/>
    <dgm:cxn modelId="{00E6D826-91A3-4974-8FAA-C62481814D96}" type="presOf" srcId="{7968D00E-3514-4317-A9FE-600AE3D50119}" destId="{37737B91-5C55-47CF-95AE-C656B83BC18F}" srcOrd="0" destOrd="0" presId="urn:microsoft.com/office/officeart/2008/layout/LinedList"/>
    <dgm:cxn modelId="{24443C34-3602-4C68-B219-5341935A0898}" type="presOf" srcId="{42B9935E-C98D-4D61-91DF-A5D0A486151F}" destId="{BD13B01A-9C7D-4CC7-9CC0-EE04F137C5E5}" srcOrd="0" destOrd="0" presId="urn:microsoft.com/office/officeart/2008/layout/LinedList"/>
    <dgm:cxn modelId="{29A889EB-2EAC-4EED-AE7B-7BB7550AA4B7}" srcId="{7968D00E-3514-4317-A9FE-600AE3D50119}" destId="{42B9935E-C98D-4D61-91DF-A5D0A486151F}" srcOrd="1" destOrd="0" parTransId="{984580EB-83A8-4760-AEE3-07AD03BDFD2B}" sibTransId="{A99685F4-CBB7-4D54-9B1E-9EDB0F46DCAC}"/>
    <dgm:cxn modelId="{6CC31980-BCCC-45B2-8EE5-3F8A3C125958}" type="presParOf" srcId="{9A48CFBA-F10B-4A36-8C34-F084E1388D8A}" destId="{C6476A7C-E285-4413-AF31-810D2F23C9FD}" srcOrd="0" destOrd="0" presId="urn:microsoft.com/office/officeart/2008/layout/LinedList"/>
    <dgm:cxn modelId="{494EEA2E-E7B0-4532-8981-09431F98A843}" type="presParOf" srcId="{9A48CFBA-F10B-4A36-8C34-F084E1388D8A}" destId="{921EEA79-9284-4BCC-B7AC-DDDA8ADFEAAE}" srcOrd="1" destOrd="0" presId="urn:microsoft.com/office/officeart/2008/layout/LinedList"/>
    <dgm:cxn modelId="{0E47CB60-4257-4683-A05C-CA750112FC6E}" type="presParOf" srcId="{921EEA79-9284-4BCC-B7AC-DDDA8ADFEAAE}" destId="{37737B91-5C55-47CF-95AE-C656B83BC18F}" srcOrd="0" destOrd="0" presId="urn:microsoft.com/office/officeart/2008/layout/LinedList"/>
    <dgm:cxn modelId="{0548460B-2D73-4FA6-A2F2-B93025B15492}" type="presParOf" srcId="{921EEA79-9284-4BCC-B7AC-DDDA8ADFEAAE}" destId="{C921434F-F79B-48D3-8F0C-F77CA94FE388}" srcOrd="1" destOrd="0" presId="urn:microsoft.com/office/officeart/2008/layout/LinedList"/>
    <dgm:cxn modelId="{F4EB9185-E467-405F-A1AD-2C3474501B13}" type="presParOf" srcId="{C921434F-F79B-48D3-8F0C-F77CA94FE388}" destId="{714AAB03-C636-425C-A0EA-73C6B0C29F03}" srcOrd="0" destOrd="0" presId="urn:microsoft.com/office/officeart/2008/layout/LinedList"/>
    <dgm:cxn modelId="{D083D698-CC78-4558-B16F-D5E95AE8ABD9}" type="presParOf" srcId="{C921434F-F79B-48D3-8F0C-F77CA94FE388}" destId="{EC719BA0-2ACD-457B-8B13-E3B65CB1A70C}" srcOrd="1" destOrd="0" presId="urn:microsoft.com/office/officeart/2008/layout/LinedList"/>
    <dgm:cxn modelId="{12F80217-52D0-4048-97D0-5D274851CF22}" type="presParOf" srcId="{EC719BA0-2ACD-457B-8B13-E3B65CB1A70C}" destId="{4B21BAC4-93D1-48A1-9F6D-B5D0D0B5E087}" srcOrd="0" destOrd="0" presId="urn:microsoft.com/office/officeart/2008/layout/LinedList"/>
    <dgm:cxn modelId="{E5A2A800-A77F-403C-A8E0-03FB8EF18509}" type="presParOf" srcId="{EC719BA0-2ACD-457B-8B13-E3B65CB1A70C}" destId="{A877419C-40F0-43E6-BA76-AB584A8EF776}" srcOrd="1" destOrd="0" presId="urn:microsoft.com/office/officeart/2008/layout/LinedList"/>
    <dgm:cxn modelId="{B1A2B5BF-EE3E-415A-B047-E321BA863809}" type="presParOf" srcId="{EC719BA0-2ACD-457B-8B13-E3B65CB1A70C}" destId="{9BF03C94-CE9C-4107-9E1B-27E279C3736D}" srcOrd="2" destOrd="0" presId="urn:microsoft.com/office/officeart/2008/layout/LinedList"/>
    <dgm:cxn modelId="{45F48688-C3B4-4D73-B66F-A46D9691C308}" type="presParOf" srcId="{C921434F-F79B-48D3-8F0C-F77CA94FE388}" destId="{F59A66AC-1CD7-41CD-9D56-64288ABC1CDF}" srcOrd="2" destOrd="0" presId="urn:microsoft.com/office/officeart/2008/layout/LinedList"/>
    <dgm:cxn modelId="{21729A76-05C4-499D-86EC-B68E8B90AD68}" type="presParOf" srcId="{C921434F-F79B-48D3-8F0C-F77CA94FE388}" destId="{0A7B1741-7FC0-4BBD-94FA-9C915E205AC0}" srcOrd="3" destOrd="0" presId="urn:microsoft.com/office/officeart/2008/layout/LinedList"/>
    <dgm:cxn modelId="{5633A69C-B6D3-46B5-9443-1F8A0A9FA368}" type="presParOf" srcId="{C921434F-F79B-48D3-8F0C-F77CA94FE388}" destId="{CAF07A9C-43E5-414E-A812-4F8AA57F9B4B}" srcOrd="4" destOrd="0" presId="urn:microsoft.com/office/officeart/2008/layout/LinedList"/>
    <dgm:cxn modelId="{59E0F896-E218-4CF6-A7FA-FC7FB1E9A612}" type="presParOf" srcId="{CAF07A9C-43E5-414E-A812-4F8AA57F9B4B}" destId="{7D95CE8F-6365-4228-A160-0C5FFF8879A5}" srcOrd="0" destOrd="0" presId="urn:microsoft.com/office/officeart/2008/layout/LinedList"/>
    <dgm:cxn modelId="{E43F2E1A-0CC1-488E-BF52-9F7E7A128408}" type="presParOf" srcId="{CAF07A9C-43E5-414E-A812-4F8AA57F9B4B}" destId="{BD13B01A-9C7D-4CC7-9CC0-EE04F137C5E5}" srcOrd="1" destOrd="0" presId="urn:microsoft.com/office/officeart/2008/layout/LinedList"/>
    <dgm:cxn modelId="{D3D3587D-E422-4783-BF11-F442A6493653}" type="presParOf" srcId="{CAF07A9C-43E5-414E-A812-4F8AA57F9B4B}" destId="{99FD8385-5875-4CE3-A310-BA1BA0749200}" srcOrd="2" destOrd="0" presId="urn:microsoft.com/office/officeart/2008/layout/LinedList"/>
    <dgm:cxn modelId="{9C0D3442-D2DC-49AF-9860-255F57C41BB5}" type="presParOf" srcId="{C921434F-F79B-48D3-8F0C-F77CA94FE388}" destId="{0D96AB18-003B-4A15-BD23-56DE3C8B69CA}" srcOrd="5" destOrd="0" presId="urn:microsoft.com/office/officeart/2008/layout/LinedList"/>
    <dgm:cxn modelId="{E9CDD134-C3F9-4457-80F4-FD645234C2B9}" type="presParOf" srcId="{C921434F-F79B-48D3-8F0C-F77CA94FE388}" destId="{899F5A5F-77C1-4544-AAE7-27FF31FA4C71}" srcOrd="6" destOrd="0" presId="urn:microsoft.com/office/officeart/2008/layout/LinedList"/>
  </dgm:cxnLst>
  <dgm:bg/>
  <dgm:whole>
    <a:ln w="28575"/>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72C429-268A-4CA0-B8C8-4550BDEF57F6}"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n-US"/>
        </a:p>
      </dgm:t>
    </dgm:pt>
    <dgm:pt modelId="{7968D00E-3514-4317-A9FE-600AE3D50119}">
      <dgm:prSet phldrT="[Text]" custT="1"/>
      <dgm:spPr/>
      <dgm:t>
        <a:bodyPr/>
        <a:lstStyle/>
        <a:p>
          <a:pPr algn="just"/>
          <a:r>
            <a:rPr lang="en-US" sz="4000" i="1" dirty="0" smtClean="0">
              <a:latin typeface="Times New Roman" panose="02020603050405020304" pitchFamily="18" charset="0"/>
              <a:cs typeface="Times New Roman" panose="02020603050405020304" pitchFamily="18" charset="0"/>
            </a:rPr>
            <a:t>b. </a:t>
          </a:r>
          <a:r>
            <a:rPr lang="en-US" sz="4000" i="1" smtClean="0">
              <a:latin typeface="Times New Roman" panose="02020603050405020304" pitchFamily="18" charset="0"/>
              <a:cs typeface="Times New Roman" panose="02020603050405020304" pitchFamily="18" charset="0"/>
            </a:rPr>
            <a:t>Truyền </a:t>
          </a:r>
          <a:r>
            <a:rPr lang="en-US" sz="4000" i="1" dirty="0" smtClean="0">
              <a:latin typeface="Times New Roman" panose="02020603050405020304" pitchFamily="18" charset="0"/>
              <a:cs typeface="Times New Roman" panose="02020603050405020304" pitchFamily="18" charset="0"/>
            </a:rPr>
            <a:t>kì mạn lục</a:t>
          </a:r>
          <a:endParaRPr lang="en-US" sz="4000" i="1" dirty="0">
            <a:latin typeface="Times New Roman" panose="02020603050405020304" pitchFamily="18" charset="0"/>
            <a:cs typeface="Times New Roman" panose="02020603050405020304" pitchFamily="18" charset="0"/>
          </a:endParaRPr>
        </a:p>
      </dgm:t>
    </dgm:pt>
    <dgm:pt modelId="{39111146-5BC6-4105-B935-096A6698C670}" type="parTrans" cxnId="{10CC8107-A6DF-4D27-BF64-BD67D4DB735A}">
      <dgm:prSet/>
      <dgm:spPr/>
      <dgm:t>
        <a:bodyPr/>
        <a:lstStyle/>
        <a:p>
          <a:endParaRPr lang="en-US"/>
        </a:p>
      </dgm:t>
    </dgm:pt>
    <dgm:pt modelId="{6549DE63-8D90-4747-9748-2666BE5BE5DD}" type="sibTrans" cxnId="{10CC8107-A6DF-4D27-BF64-BD67D4DB735A}">
      <dgm:prSet/>
      <dgm:spPr/>
      <dgm:t>
        <a:bodyPr/>
        <a:lstStyle/>
        <a:p>
          <a:endParaRPr lang="en-US"/>
        </a:p>
      </dgm:t>
    </dgm:pt>
    <dgm:pt modelId="{7C87D1E9-6F5F-4F2F-8D94-3170E3C172C8}">
      <dgm:prSet phldrT="[Text]" custT="1"/>
      <dgm:spPr/>
      <dgm:t>
        <a:bodyPr/>
        <a:lstStyle/>
        <a:p>
          <a:pPr algn="just"/>
          <a:r>
            <a:rPr lang="en-US" sz="3600" dirty="0" smtClean="0">
              <a:latin typeface="Times New Roman" panose="02020603050405020304" pitchFamily="18" charset="0"/>
              <a:cs typeface="Times New Roman" panose="02020603050405020304" pitchFamily="18" charset="0"/>
            </a:rPr>
            <a:t>- </a:t>
          </a:r>
          <a:r>
            <a:rPr lang="en-US" sz="3600" i="1" dirty="0" smtClean="0">
              <a:latin typeface="Times New Roman" panose="02020603050405020304" pitchFamily="18" charset="0"/>
              <a:cs typeface="Times New Roman" panose="02020603050405020304" pitchFamily="18" charset="0"/>
            </a:rPr>
            <a:t>Truyền kì mạn lục: </a:t>
          </a:r>
          <a:r>
            <a:rPr lang="en-US" sz="3600" dirty="0" smtClean="0">
              <a:latin typeface="Times New Roman" panose="02020603050405020304" pitchFamily="18" charset="0"/>
              <a:cs typeface="Times New Roman" panose="02020603050405020304" pitchFamily="18" charset="0"/>
            </a:rPr>
            <a:t>ghi chép các </a:t>
          </a:r>
          <a:r>
            <a:rPr lang="en-US" sz="3600" smtClean="0">
              <a:latin typeface="Times New Roman" panose="02020603050405020304" pitchFamily="18" charset="0"/>
              <a:cs typeface="Times New Roman" panose="02020603050405020304" pitchFamily="18" charset="0"/>
            </a:rPr>
            <a:t>truyện li </a:t>
          </a:r>
          <a:r>
            <a:rPr lang="en-US" sz="3600" dirty="0" smtClean="0">
              <a:latin typeface="Times New Roman" panose="02020603050405020304" pitchFamily="18" charset="0"/>
              <a:cs typeface="Times New Roman" panose="02020603050405020304" pitchFamily="18" charset="0"/>
            </a:rPr>
            <a:t>kì tản mạn của dân chúng.</a:t>
          </a:r>
          <a:r>
            <a:rPr lang="en-US" sz="3600" i="1"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dgm:t>
    </dgm:pt>
    <dgm:pt modelId="{3D3F71C6-2D7E-4540-976E-A03145AE1271}" type="parTrans" cxnId="{739A26E6-9E2F-4E33-9677-C211601CD927}">
      <dgm:prSet/>
      <dgm:spPr/>
      <dgm:t>
        <a:bodyPr/>
        <a:lstStyle/>
        <a:p>
          <a:endParaRPr lang="en-US"/>
        </a:p>
      </dgm:t>
    </dgm:pt>
    <dgm:pt modelId="{7EFD313C-F069-427A-AA5A-1FF891FEA9FC}" type="sibTrans" cxnId="{739A26E6-9E2F-4E33-9677-C211601CD927}">
      <dgm:prSet/>
      <dgm:spPr/>
      <dgm:t>
        <a:bodyPr/>
        <a:lstStyle/>
        <a:p>
          <a:endParaRPr lang="en-US"/>
        </a:p>
      </dgm:t>
    </dgm:pt>
    <dgm:pt modelId="{42B9935E-C98D-4D61-91DF-A5D0A486151F}">
      <dgm:prSet phldrT="[Text]" custT="1"/>
      <dgm:spPr/>
      <dgm:t>
        <a:bodyPr/>
        <a:lstStyle/>
        <a:p>
          <a:pPr algn="just"/>
          <a:r>
            <a:rPr lang="en-US" sz="3600" dirty="0" smtClean="0">
              <a:latin typeface="Times New Roman" panose="02020603050405020304" pitchFamily="18" charset="0"/>
              <a:cs typeface="Times New Roman" panose="02020603050405020304" pitchFamily="18" charset="0"/>
            </a:rPr>
            <a:t>- Viết bằng chữ Hán, gồm 20 truyện, ra đời vào nửa đầu thế kỉ XVI. </a:t>
          </a:r>
          <a:endParaRPr lang="en-US" sz="3600" dirty="0">
            <a:latin typeface="Times New Roman" panose="02020603050405020304" pitchFamily="18" charset="0"/>
            <a:cs typeface="Times New Roman" panose="02020603050405020304" pitchFamily="18" charset="0"/>
          </a:endParaRPr>
        </a:p>
      </dgm:t>
    </dgm:pt>
    <dgm:pt modelId="{984580EB-83A8-4760-AEE3-07AD03BDFD2B}" type="parTrans" cxnId="{29A889EB-2EAC-4EED-AE7B-7BB7550AA4B7}">
      <dgm:prSet/>
      <dgm:spPr/>
      <dgm:t>
        <a:bodyPr/>
        <a:lstStyle/>
        <a:p>
          <a:endParaRPr lang="en-US"/>
        </a:p>
      </dgm:t>
    </dgm:pt>
    <dgm:pt modelId="{A99685F4-CBB7-4D54-9B1E-9EDB0F46DCAC}" type="sibTrans" cxnId="{29A889EB-2EAC-4EED-AE7B-7BB7550AA4B7}">
      <dgm:prSet/>
      <dgm:spPr/>
      <dgm:t>
        <a:bodyPr/>
        <a:lstStyle/>
        <a:p>
          <a:endParaRPr lang="en-US"/>
        </a:p>
      </dgm:t>
    </dgm:pt>
    <dgm:pt modelId="{E52DD0AE-B7CA-4945-86BE-4D939C033907}">
      <dgm:prSet phldrT="[Text]" custT="1"/>
      <dgm:spPr/>
      <dgm:t>
        <a:bodyPr/>
        <a:lstStyle/>
        <a:p>
          <a:pPr algn="just">
            <a:lnSpc>
              <a:spcPct val="50000"/>
            </a:lnSpc>
          </a:pPr>
          <a:r>
            <a:rPr lang="en-US" sz="3600" dirty="0" smtClean="0">
              <a:latin typeface="Times New Roman" panose="02020603050405020304" pitchFamily="18" charset="0"/>
              <a:cs typeface="Times New Roman" panose="02020603050405020304" pitchFamily="18" charset="0"/>
            </a:rPr>
            <a:t>- Nội dung: </a:t>
          </a:r>
        </a:p>
        <a:p>
          <a:pPr algn="just">
            <a:lnSpc>
              <a:spcPct val="50000"/>
            </a:lnSpc>
          </a:pPr>
          <a:r>
            <a:rPr lang="en-US" sz="3600" dirty="0" smtClean="0">
              <a:latin typeface="Times New Roman" panose="02020603050405020304" pitchFamily="18" charset="0"/>
              <a:cs typeface="Times New Roman" panose="02020603050405020304" pitchFamily="18" charset="0"/>
            </a:rPr>
            <a:t>  + Hiện thực xã hội đương thời.</a:t>
          </a:r>
        </a:p>
        <a:p>
          <a:pPr algn="just">
            <a:lnSpc>
              <a:spcPct val="50000"/>
            </a:lnSpc>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Số</a:t>
          </a:r>
          <a:r>
            <a:rPr lang="en-US" sz="3600" dirty="0" smtClean="0">
              <a:latin typeface="Times New Roman" panose="02020603050405020304" pitchFamily="18" charset="0"/>
              <a:cs typeface="Times New Roman" panose="02020603050405020304" pitchFamily="18" charset="0"/>
            </a:rPr>
            <a:t> phận con người.</a:t>
          </a:r>
        </a:p>
        <a:p>
          <a:pPr algn="just">
            <a:lnSpc>
              <a:spcPct val="50000"/>
            </a:lnSpc>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Tinh</a:t>
          </a:r>
          <a:r>
            <a:rPr lang="en-US" sz="3600" dirty="0" smtClean="0">
              <a:latin typeface="Times New Roman" panose="02020603050405020304" pitchFamily="18" charset="0"/>
              <a:cs typeface="Times New Roman" panose="02020603050405020304" pitchFamily="18" charset="0"/>
            </a:rPr>
            <a:t> thần dân tộc.</a:t>
          </a:r>
          <a:endParaRPr lang="en-US" sz="3600" dirty="0">
            <a:latin typeface="Times New Roman" panose="02020603050405020304" pitchFamily="18" charset="0"/>
            <a:cs typeface="Times New Roman" panose="02020603050405020304" pitchFamily="18" charset="0"/>
          </a:endParaRPr>
        </a:p>
      </dgm:t>
    </dgm:pt>
    <dgm:pt modelId="{8AA84003-FF8C-4D09-A48E-8123536B4EE2}" type="parTrans" cxnId="{3298E553-AA0C-4A8F-ACB7-F8B4C80DE53B}">
      <dgm:prSet/>
      <dgm:spPr/>
      <dgm:t>
        <a:bodyPr/>
        <a:lstStyle/>
        <a:p>
          <a:endParaRPr lang="en-US"/>
        </a:p>
      </dgm:t>
    </dgm:pt>
    <dgm:pt modelId="{5E4EB791-4B54-4118-AC76-DBB9297AEEFF}" type="sibTrans" cxnId="{3298E553-AA0C-4A8F-ACB7-F8B4C80DE53B}">
      <dgm:prSet/>
      <dgm:spPr/>
      <dgm:t>
        <a:bodyPr/>
        <a:lstStyle/>
        <a:p>
          <a:endParaRPr lang="en-US"/>
        </a:p>
      </dgm:t>
    </dgm:pt>
    <dgm:pt modelId="{9A48CFBA-F10B-4A36-8C34-F084E1388D8A}" type="pres">
      <dgm:prSet presAssocID="{3A72C429-268A-4CA0-B8C8-4550BDEF57F6}" presName="vert0" presStyleCnt="0">
        <dgm:presLayoutVars>
          <dgm:dir/>
          <dgm:animOne val="branch"/>
          <dgm:animLvl val="lvl"/>
        </dgm:presLayoutVars>
      </dgm:prSet>
      <dgm:spPr/>
      <dgm:t>
        <a:bodyPr/>
        <a:lstStyle/>
        <a:p>
          <a:endParaRPr lang="en-US"/>
        </a:p>
      </dgm:t>
    </dgm:pt>
    <dgm:pt modelId="{C6476A7C-E285-4413-AF31-810D2F23C9FD}" type="pres">
      <dgm:prSet presAssocID="{7968D00E-3514-4317-A9FE-600AE3D50119}" presName="thickLine" presStyleLbl="alignNode1" presStyleIdx="0" presStyleCnt="1"/>
      <dgm:spPr/>
    </dgm:pt>
    <dgm:pt modelId="{921EEA79-9284-4BCC-B7AC-DDDA8ADFEAAE}" type="pres">
      <dgm:prSet presAssocID="{7968D00E-3514-4317-A9FE-600AE3D50119}" presName="horz1" presStyleCnt="0"/>
      <dgm:spPr/>
    </dgm:pt>
    <dgm:pt modelId="{37737B91-5C55-47CF-95AE-C656B83BC18F}" type="pres">
      <dgm:prSet presAssocID="{7968D00E-3514-4317-A9FE-600AE3D50119}" presName="tx1" presStyleLbl="revTx" presStyleIdx="0" presStyleCnt="4" custScaleX="150600"/>
      <dgm:spPr/>
      <dgm:t>
        <a:bodyPr/>
        <a:lstStyle/>
        <a:p>
          <a:endParaRPr lang="en-US"/>
        </a:p>
      </dgm:t>
    </dgm:pt>
    <dgm:pt modelId="{C921434F-F79B-48D3-8F0C-F77CA94FE388}" type="pres">
      <dgm:prSet presAssocID="{7968D00E-3514-4317-A9FE-600AE3D50119}" presName="vert1" presStyleCnt="0"/>
      <dgm:spPr/>
    </dgm:pt>
    <dgm:pt modelId="{714AAB03-C636-425C-A0EA-73C6B0C29F03}" type="pres">
      <dgm:prSet presAssocID="{7C87D1E9-6F5F-4F2F-8D94-3170E3C172C8}" presName="vertSpace2a" presStyleCnt="0"/>
      <dgm:spPr/>
    </dgm:pt>
    <dgm:pt modelId="{EC719BA0-2ACD-457B-8B13-E3B65CB1A70C}" type="pres">
      <dgm:prSet presAssocID="{7C87D1E9-6F5F-4F2F-8D94-3170E3C172C8}" presName="horz2" presStyleCnt="0"/>
      <dgm:spPr/>
    </dgm:pt>
    <dgm:pt modelId="{4B21BAC4-93D1-48A1-9F6D-B5D0D0B5E087}" type="pres">
      <dgm:prSet presAssocID="{7C87D1E9-6F5F-4F2F-8D94-3170E3C172C8}" presName="horzSpace2" presStyleCnt="0"/>
      <dgm:spPr/>
    </dgm:pt>
    <dgm:pt modelId="{A877419C-40F0-43E6-BA76-AB584A8EF776}" type="pres">
      <dgm:prSet presAssocID="{7C87D1E9-6F5F-4F2F-8D94-3170E3C172C8}" presName="tx2" presStyleLbl="revTx" presStyleIdx="1" presStyleCnt="4" custScaleY="84495"/>
      <dgm:spPr/>
      <dgm:t>
        <a:bodyPr/>
        <a:lstStyle/>
        <a:p>
          <a:endParaRPr lang="en-US"/>
        </a:p>
      </dgm:t>
    </dgm:pt>
    <dgm:pt modelId="{9BF03C94-CE9C-4107-9E1B-27E279C3736D}" type="pres">
      <dgm:prSet presAssocID="{7C87D1E9-6F5F-4F2F-8D94-3170E3C172C8}" presName="vert2" presStyleCnt="0"/>
      <dgm:spPr/>
    </dgm:pt>
    <dgm:pt modelId="{F59A66AC-1CD7-41CD-9D56-64288ABC1CDF}" type="pres">
      <dgm:prSet presAssocID="{7C87D1E9-6F5F-4F2F-8D94-3170E3C172C8}" presName="thinLine2b" presStyleLbl="callout" presStyleIdx="0" presStyleCnt="3"/>
      <dgm:spPr/>
    </dgm:pt>
    <dgm:pt modelId="{0A7B1741-7FC0-4BBD-94FA-9C915E205AC0}" type="pres">
      <dgm:prSet presAssocID="{7C87D1E9-6F5F-4F2F-8D94-3170E3C172C8}" presName="vertSpace2b" presStyleCnt="0"/>
      <dgm:spPr/>
    </dgm:pt>
    <dgm:pt modelId="{CAF07A9C-43E5-414E-A812-4F8AA57F9B4B}" type="pres">
      <dgm:prSet presAssocID="{42B9935E-C98D-4D61-91DF-A5D0A486151F}" presName="horz2" presStyleCnt="0"/>
      <dgm:spPr/>
    </dgm:pt>
    <dgm:pt modelId="{7D95CE8F-6365-4228-A160-0C5FFF8879A5}" type="pres">
      <dgm:prSet presAssocID="{42B9935E-C98D-4D61-91DF-A5D0A486151F}" presName="horzSpace2" presStyleCnt="0"/>
      <dgm:spPr/>
    </dgm:pt>
    <dgm:pt modelId="{BD13B01A-9C7D-4CC7-9CC0-EE04F137C5E5}" type="pres">
      <dgm:prSet presAssocID="{42B9935E-C98D-4D61-91DF-A5D0A486151F}" presName="tx2" presStyleLbl="revTx" presStyleIdx="2" presStyleCnt="4" custScaleY="89353"/>
      <dgm:spPr/>
      <dgm:t>
        <a:bodyPr/>
        <a:lstStyle/>
        <a:p>
          <a:endParaRPr lang="en-US"/>
        </a:p>
      </dgm:t>
    </dgm:pt>
    <dgm:pt modelId="{99FD8385-5875-4CE3-A310-BA1BA0749200}" type="pres">
      <dgm:prSet presAssocID="{42B9935E-C98D-4D61-91DF-A5D0A486151F}" presName="vert2" presStyleCnt="0"/>
      <dgm:spPr/>
    </dgm:pt>
    <dgm:pt modelId="{0D96AB18-003B-4A15-BD23-56DE3C8B69CA}" type="pres">
      <dgm:prSet presAssocID="{42B9935E-C98D-4D61-91DF-A5D0A486151F}" presName="thinLine2b" presStyleLbl="callout" presStyleIdx="1" presStyleCnt="3" custLinFactY="-104817" custLinFactNeighborX="133" custLinFactNeighborY="-200000"/>
      <dgm:spPr/>
    </dgm:pt>
    <dgm:pt modelId="{899F5A5F-77C1-4544-AAE7-27FF31FA4C71}" type="pres">
      <dgm:prSet presAssocID="{42B9935E-C98D-4D61-91DF-A5D0A486151F}" presName="vertSpace2b" presStyleCnt="0"/>
      <dgm:spPr/>
    </dgm:pt>
    <dgm:pt modelId="{473FA15C-5A55-4F27-966C-42B2D736B7D7}" type="pres">
      <dgm:prSet presAssocID="{E52DD0AE-B7CA-4945-86BE-4D939C033907}" presName="horz2" presStyleCnt="0"/>
      <dgm:spPr/>
    </dgm:pt>
    <dgm:pt modelId="{48A0C260-1F0A-4D89-A51B-F3186E1F8008}" type="pres">
      <dgm:prSet presAssocID="{E52DD0AE-B7CA-4945-86BE-4D939C033907}" presName="horzSpace2" presStyleCnt="0"/>
      <dgm:spPr/>
    </dgm:pt>
    <dgm:pt modelId="{FA2DFD37-CC31-4BC9-AE30-D001A5E7FF83}" type="pres">
      <dgm:prSet presAssocID="{E52DD0AE-B7CA-4945-86BE-4D939C033907}" presName="tx2" presStyleLbl="revTx" presStyleIdx="3" presStyleCnt="4" custScaleY="117582" custLinFactNeighborX="135" custLinFactNeighborY="-10776"/>
      <dgm:spPr/>
      <dgm:t>
        <a:bodyPr/>
        <a:lstStyle/>
        <a:p>
          <a:endParaRPr lang="en-US"/>
        </a:p>
      </dgm:t>
    </dgm:pt>
    <dgm:pt modelId="{9FF1FC18-8432-46C8-AD5A-A281B0197A80}" type="pres">
      <dgm:prSet presAssocID="{E52DD0AE-B7CA-4945-86BE-4D939C033907}" presName="vert2" presStyleCnt="0"/>
      <dgm:spPr/>
    </dgm:pt>
    <dgm:pt modelId="{CB95291E-9362-402A-AC9E-3F2C164D7D8A}" type="pres">
      <dgm:prSet presAssocID="{E52DD0AE-B7CA-4945-86BE-4D939C033907}" presName="thinLine2b" presStyleLbl="callout" presStyleIdx="2" presStyleCnt="3"/>
      <dgm:spPr/>
    </dgm:pt>
    <dgm:pt modelId="{07EED71A-78D1-4550-BB49-26426617C504}" type="pres">
      <dgm:prSet presAssocID="{E52DD0AE-B7CA-4945-86BE-4D939C033907}" presName="vertSpace2b" presStyleCnt="0"/>
      <dgm:spPr/>
    </dgm:pt>
  </dgm:ptLst>
  <dgm:cxnLst>
    <dgm:cxn modelId="{1E6C0024-73BB-49FA-898E-FD6793A28FC3}" type="presOf" srcId="{7C87D1E9-6F5F-4F2F-8D94-3170E3C172C8}" destId="{A877419C-40F0-43E6-BA76-AB584A8EF776}" srcOrd="0" destOrd="0" presId="urn:microsoft.com/office/officeart/2008/layout/LinedList"/>
    <dgm:cxn modelId="{1A72FCB3-79C6-4F90-BB4C-4CBED0BF543D}" type="presOf" srcId="{3A72C429-268A-4CA0-B8C8-4550BDEF57F6}" destId="{9A48CFBA-F10B-4A36-8C34-F084E1388D8A}" srcOrd="0" destOrd="0" presId="urn:microsoft.com/office/officeart/2008/layout/LinedList"/>
    <dgm:cxn modelId="{3298E553-AA0C-4A8F-ACB7-F8B4C80DE53B}" srcId="{7968D00E-3514-4317-A9FE-600AE3D50119}" destId="{E52DD0AE-B7CA-4945-86BE-4D939C033907}" srcOrd="2" destOrd="0" parTransId="{8AA84003-FF8C-4D09-A48E-8123536B4EE2}" sibTransId="{5E4EB791-4B54-4118-AC76-DBB9297AEEFF}"/>
    <dgm:cxn modelId="{739A26E6-9E2F-4E33-9677-C211601CD927}" srcId="{7968D00E-3514-4317-A9FE-600AE3D50119}" destId="{7C87D1E9-6F5F-4F2F-8D94-3170E3C172C8}" srcOrd="0" destOrd="0" parTransId="{3D3F71C6-2D7E-4540-976E-A03145AE1271}" sibTransId="{7EFD313C-F069-427A-AA5A-1FF891FEA9FC}"/>
    <dgm:cxn modelId="{7826FEC9-EA15-4AF4-B06A-CB4D7C52AC0C}" type="presOf" srcId="{42B9935E-C98D-4D61-91DF-A5D0A486151F}" destId="{BD13B01A-9C7D-4CC7-9CC0-EE04F137C5E5}" srcOrd="0" destOrd="0" presId="urn:microsoft.com/office/officeart/2008/layout/LinedList"/>
    <dgm:cxn modelId="{10CC8107-A6DF-4D27-BF64-BD67D4DB735A}" srcId="{3A72C429-268A-4CA0-B8C8-4550BDEF57F6}" destId="{7968D00E-3514-4317-A9FE-600AE3D50119}" srcOrd="0" destOrd="0" parTransId="{39111146-5BC6-4105-B935-096A6698C670}" sibTransId="{6549DE63-8D90-4747-9748-2666BE5BE5DD}"/>
    <dgm:cxn modelId="{D93F3E0F-E953-4252-BF07-F9237091CE34}" type="presOf" srcId="{7968D00E-3514-4317-A9FE-600AE3D50119}" destId="{37737B91-5C55-47CF-95AE-C656B83BC18F}" srcOrd="0" destOrd="0" presId="urn:microsoft.com/office/officeart/2008/layout/LinedList"/>
    <dgm:cxn modelId="{29A889EB-2EAC-4EED-AE7B-7BB7550AA4B7}" srcId="{7968D00E-3514-4317-A9FE-600AE3D50119}" destId="{42B9935E-C98D-4D61-91DF-A5D0A486151F}" srcOrd="1" destOrd="0" parTransId="{984580EB-83A8-4760-AEE3-07AD03BDFD2B}" sibTransId="{A99685F4-CBB7-4D54-9B1E-9EDB0F46DCAC}"/>
    <dgm:cxn modelId="{E349EF52-5339-4AC7-A09B-5DCB26CBFBE4}" type="presOf" srcId="{E52DD0AE-B7CA-4945-86BE-4D939C033907}" destId="{FA2DFD37-CC31-4BC9-AE30-D001A5E7FF83}" srcOrd="0" destOrd="0" presId="urn:microsoft.com/office/officeart/2008/layout/LinedList"/>
    <dgm:cxn modelId="{21A511B2-583B-4356-A8F6-F82F5C923B7C}" type="presParOf" srcId="{9A48CFBA-F10B-4A36-8C34-F084E1388D8A}" destId="{C6476A7C-E285-4413-AF31-810D2F23C9FD}" srcOrd="0" destOrd="0" presId="urn:microsoft.com/office/officeart/2008/layout/LinedList"/>
    <dgm:cxn modelId="{C0B7E8E0-996A-464E-9E65-A872F587DCF4}" type="presParOf" srcId="{9A48CFBA-F10B-4A36-8C34-F084E1388D8A}" destId="{921EEA79-9284-4BCC-B7AC-DDDA8ADFEAAE}" srcOrd="1" destOrd="0" presId="urn:microsoft.com/office/officeart/2008/layout/LinedList"/>
    <dgm:cxn modelId="{FEA76167-0C6F-4D78-A7B5-5352EE71F46D}" type="presParOf" srcId="{921EEA79-9284-4BCC-B7AC-DDDA8ADFEAAE}" destId="{37737B91-5C55-47CF-95AE-C656B83BC18F}" srcOrd="0" destOrd="0" presId="urn:microsoft.com/office/officeart/2008/layout/LinedList"/>
    <dgm:cxn modelId="{B7509B85-7120-4727-834C-C01CA6408008}" type="presParOf" srcId="{921EEA79-9284-4BCC-B7AC-DDDA8ADFEAAE}" destId="{C921434F-F79B-48D3-8F0C-F77CA94FE388}" srcOrd="1" destOrd="0" presId="urn:microsoft.com/office/officeart/2008/layout/LinedList"/>
    <dgm:cxn modelId="{788886D4-1256-4FE2-B390-964AC2BC3F35}" type="presParOf" srcId="{C921434F-F79B-48D3-8F0C-F77CA94FE388}" destId="{714AAB03-C636-425C-A0EA-73C6B0C29F03}" srcOrd="0" destOrd="0" presId="urn:microsoft.com/office/officeart/2008/layout/LinedList"/>
    <dgm:cxn modelId="{9CEC1A9D-CB3A-4E2E-85A1-288D546D4200}" type="presParOf" srcId="{C921434F-F79B-48D3-8F0C-F77CA94FE388}" destId="{EC719BA0-2ACD-457B-8B13-E3B65CB1A70C}" srcOrd="1" destOrd="0" presId="urn:microsoft.com/office/officeart/2008/layout/LinedList"/>
    <dgm:cxn modelId="{04CE992F-C02B-46F5-BF95-7265E7932A9F}" type="presParOf" srcId="{EC719BA0-2ACD-457B-8B13-E3B65CB1A70C}" destId="{4B21BAC4-93D1-48A1-9F6D-B5D0D0B5E087}" srcOrd="0" destOrd="0" presId="urn:microsoft.com/office/officeart/2008/layout/LinedList"/>
    <dgm:cxn modelId="{F93DC4A9-F14B-4B95-96D2-E65B07333293}" type="presParOf" srcId="{EC719BA0-2ACD-457B-8B13-E3B65CB1A70C}" destId="{A877419C-40F0-43E6-BA76-AB584A8EF776}" srcOrd="1" destOrd="0" presId="urn:microsoft.com/office/officeart/2008/layout/LinedList"/>
    <dgm:cxn modelId="{BD31DE43-8CA4-40A0-B170-EC7C4431E58F}" type="presParOf" srcId="{EC719BA0-2ACD-457B-8B13-E3B65CB1A70C}" destId="{9BF03C94-CE9C-4107-9E1B-27E279C3736D}" srcOrd="2" destOrd="0" presId="urn:microsoft.com/office/officeart/2008/layout/LinedList"/>
    <dgm:cxn modelId="{B0F0DD57-05C7-42E8-BEDB-3149DB471509}" type="presParOf" srcId="{C921434F-F79B-48D3-8F0C-F77CA94FE388}" destId="{F59A66AC-1CD7-41CD-9D56-64288ABC1CDF}" srcOrd="2" destOrd="0" presId="urn:microsoft.com/office/officeart/2008/layout/LinedList"/>
    <dgm:cxn modelId="{8FEDCA98-8828-41F8-970A-C5E273B96EB0}" type="presParOf" srcId="{C921434F-F79B-48D3-8F0C-F77CA94FE388}" destId="{0A7B1741-7FC0-4BBD-94FA-9C915E205AC0}" srcOrd="3" destOrd="0" presId="urn:microsoft.com/office/officeart/2008/layout/LinedList"/>
    <dgm:cxn modelId="{18853712-F32E-4235-A5FD-0F0CD73EF262}" type="presParOf" srcId="{C921434F-F79B-48D3-8F0C-F77CA94FE388}" destId="{CAF07A9C-43E5-414E-A812-4F8AA57F9B4B}" srcOrd="4" destOrd="0" presId="urn:microsoft.com/office/officeart/2008/layout/LinedList"/>
    <dgm:cxn modelId="{E4942DE2-6AA2-4DE4-9131-A145DDDD7501}" type="presParOf" srcId="{CAF07A9C-43E5-414E-A812-4F8AA57F9B4B}" destId="{7D95CE8F-6365-4228-A160-0C5FFF8879A5}" srcOrd="0" destOrd="0" presId="urn:microsoft.com/office/officeart/2008/layout/LinedList"/>
    <dgm:cxn modelId="{73C3579F-081A-4072-AD58-7D77D2A4FCA1}" type="presParOf" srcId="{CAF07A9C-43E5-414E-A812-4F8AA57F9B4B}" destId="{BD13B01A-9C7D-4CC7-9CC0-EE04F137C5E5}" srcOrd="1" destOrd="0" presId="urn:microsoft.com/office/officeart/2008/layout/LinedList"/>
    <dgm:cxn modelId="{18A2EC53-5510-4A4E-8646-1C8BA7ABCBD1}" type="presParOf" srcId="{CAF07A9C-43E5-414E-A812-4F8AA57F9B4B}" destId="{99FD8385-5875-4CE3-A310-BA1BA0749200}" srcOrd="2" destOrd="0" presId="urn:microsoft.com/office/officeart/2008/layout/LinedList"/>
    <dgm:cxn modelId="{1BB7E6AD-8AF3-461A-B087-B7E410E44371}" type="presParOf" srcId="{C921434F-F79B-48D3-8F0C-F77CA94FE388}" destId="{0D96AB18-003B-4A15-BD23-56DE3C8B69CA}" srcOrd="5" destOrd="0" presId="urn:microsoft.com/office/officeart/2008/layout/LinedList"/>
    <dgm:cxn modelId="{E0C36ED2-A525-45C2-B092-4F3B15E2D5F7}" type="presParOf" srcId="{C921434F-F79B-48D3-8F0C-F77CA94FE388}" destId="{899F5A5F-77C1-4544-AAE7-27FF31FA4C71}" srcOrd="6" destOrd="0" presId="urn:microsoft.com/office/officeart/2008/layout/LinedList"/>
    <dgm:cxn modelId="{094660EF-D3FA-466E-A2D7-12E46AA4697B}" type="presParOf" srcId="{C921434F-F79B-48D3-8F0C-F77CA94FE388}" destId="{473FA15C-5A55-4F27-966C-42B2D736B7D7}" srcOrd="7" destOrd="0" presId="urn:microsoft.com/office/officeart/2008/layout/LinedList"/>
    <dgm:cxn modelId="{944F9C0C-574D-4692-8F21-2F0982BAA620}" type="presParOf" srcId="{473FA15C-5A55-4F27-966C-42B2D736B7D7}" destId="{48A0C260-1F0A-4D89-A51B-F3186E1F8008}" srcOrd="0" destOrd="0" presId="urn:microsoft.com/office/officeart/2008/layout/LinedList"/>
    <dgm:cxn modelId="{44D78F61-9844-4C47-AA57-6672D914897E}" type="presParOf" srcId="{473FA15C-5A55-4F27-966C-42B2D736B7D7}" destId="{FA2DFD37-CC31-4BC9-AE30-D001A5E7FF83}" srcOrd="1" destOrd="0" presId="urn:microsoft.com/office/officeart/2008/layout/LinedList"/>
    <dgm:cxn modelId="{39A306AF-6AC5-496B-8A07-07EFE9B23C5A}" type="presParOf" srcId="{473FA15C-5A55-4F27-966C-42B2D736B7D7}" destId="{9FF1FC18-8432-46C8-AD5A-A281B0197A80}" srcOrd="2" destOrd="0" presId="urn:microsoft.com/office/officeart/2008/layout/LinedList"/>
    <dgm:cxn modelId="{2189CDDF-7B4C-4106-8612-D6C2518197EA}" type="presParOf" srcId="{C921434F-F79B-48D3-8F0C-F77CA94FE388}" destId="{CB95291E-9362-402A-AC9E-3F2C164D7D8A}" srcOrd="8" destOrd="0" presId="urn:microsoft.com/office/officeart/2008/layout/LinedList"/>
    <dgm:cxn modelId="{E1BA3645-D346-4A51-9BE8-A806221ECFBC}" type="presParOf" srcId="{C921434F-F79B-48D3-8F0C-F77CA94FE388}" destId="{07EED71A-78D1-4550-BB49-26426617C504}" srcOrd="9" destOrd="0" presId="urn:microsoft.com/office/officeart/2008/layout/LinedList"/>
  </dgm:cxnLst>
  <dgm:bg/>
  <dgm:whole>
    <a:ln w="28575"/>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72C429-268A-4CA0-B8C8-4550BDEF57F6}"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n-US"/>
        </a:p>
      </dgm:t>
    </dgm:pt>
    <dgm:pt modelId="{7968D00E-3514-4317-A9FE-600AE3D50119}">
      <dgm:prSet phldrT="[Text]" custT="1"/>
      <dgm:spPr/>
      <dgm:t>
        <a:bodyPr/>
        <a:lstStyle/>
        <a:p>
          <a:pPr algn="just"/>
          <a:r>
            <a:rPr lang="en-US" sz="4000" i="1" dirty="0" smtClean="0">
              <a:latin typeface="Times New Roman" panose="02020603050405020304" pitchFamily="18" charset="0"/>
              <a:cs typeface="Times New Roman" panose="02020603050405020304" pitchFamily="18" charset="0"/>
            </a:rPr>
            <a:t>b. Truyền kì mạn lục</a:t>
          </a:r>
          <a:endParaRPr lang="en-US" sz="4000" i="1" dirty="0">
            <a:latin typeface="Times New Roman" panose="02020603050405020304" pitchFamily="18" charset="0"/>
            <a:cs typeface="Times New Roman" panose="02020603050405020304" pitchFamily="18" charset="0"/>
          </a:endParaRPr>
        </a:p>
      </dgm:t>
    </dgm:pt>
    <dgm:pt modelId="{39111146-5BC6-4105-B935-096A6698C670}" type="parTrans" cxnId="{10CC8107-A6DF-4D27-BF64-BD67D4DB735A}">
      <dgm:prSet/>
      <dgm:spPr/>
      <dgm:t>
        <a:bodyPr/>
        <a:lstStyle/>
        <a:p>
          <a:endParaRPr lang="en-US"/>
        </a:p>
      </dgm:t>
    </dgm:pt>
    <dgm:pt modelId="{6549DE63-8D90-4747-9748-2666BE5BE5DD}" type="sibTrans" cxnId="{10CC8107-A6DF-4D27-BF64-BD67D4DB735A}">
      <dgm:prSet/>
      <dgm:spPr/>
      <dgm:t>
        <a:bodyPr/>
        <a:lstStyle/>
        <a:p>
          <a:endParaRPr lang="en-US"/>
        </a:p>
      </dgm:t>
    </dgm:pt>
    <dgm:pt modelId="{7C87D1E9-6F5F-4F2F-8D94-3170E3C172C8}">
      <dgm:prSet phldrT="[Text]" custT="1"/>
      <dgm:spPr/>
      <dgm:t>
        <a:bodyPr/>
        <a:lstStyle/>
        <a:p>
          <a:pPr algn="just"/>
          <a:r>
            <a:rPr lang="en-US" sz="3600" dirty="0" smtClean="0">
              <a:latin typeface="Times New Roman" panose="02020603050405020304" pitchFamily="18" charset="0"/>
              <a:cs typeface="Times New Roman" panose="02020603050405020304" pitchFamily="18" charset="0"/>
            </a:rPr>
            <a:t>- Nghệ thuật: Có sự tham gia của yếu tố hoang đường, kì ảo.</a:t>
          </a:r>
          <a:endParaRPr lang="en-US" sz="3600" dirty="0">
            <a:latin typeface="Times New Roman" panose="02020603050405020304" pitchFamily="18" charset="0"/>
            <a:cs typeface="Times New Roman" panose="02020603050405020304" pitchFamily="18" charset="0"/>
          </a:endParaRPr>
        </a:p>
      </dgm:t>
    </dgm:pt>
    <dgm:pt modelId="{3D3F71C6-2D7E-4540-976E-A03145AE1271}" type="parTrans" cxnId="{739A26E6-9E2F-4E33-9677-C211601CD927}">
      <dgm:prSet/>
      <dgm:spPr/>
      <dgm:t>
        <a:bodyPr/>
        <a:lstStyle/>
        <a:p>
          <a:endParaRPr lang="en-US"/>
        </a:p>
      </dgm:t>
    </dgm:pt>
    <dgm:pt modelId="{7EFD313C-F069-427A-AA5A-1FF891FEA9FC}" type="sibTrans" cxnId="{739A26E6-9E2F-4E33-9677-C211601CD927}">
      <dgm:prSet/>
      <dgm:spPr/>
      <dgm:t>
        <a:bodyPr/>
        <a:lstStyle/>
        <a:p>
          <a:endParaRPr lang="en-US"/>
        </a:p>
      </dgm:t>
    </dgm:pt>
    <dgm:pt modelId="{42B9935E-C98D-4D61-91DF-A5D0A486151F}">
      <dgm:prSet phldrT="[Text]" custT="1"/>
      <dgm:spPr/>
      <dgm:t>
        <a:bodyPr/>
        <a:lstStyle/>
        <a:p>
          <a:pPr algn="just"/>
          <a:r>
            <a:rPr lang="en-US" sz="3600" i="1" dirty="0" smtClean="0">
              <a:latin typeface="Times New Roman" panose="02020603050405020304" pitchFamily="18" charset="0"/>
              <a:cs typeface="Times New Roman" panose="02020603050405020304" pitchFamily="18" charset="0"/>
            </a:rPr>
            <a:t>Truyền kì mạn lục</a:t>
          </a:r>
          <a:r>
            <a:rPr lang="en-US" sz="3600" dirty="0" smtClean="0">
              <a:latin typeface="Times New Roman" panose="02020603050405020304" pitchFamily="18" charset="0"/>
              <a:cs typeface="Times New Roman" panose="02020603050405020304" pitchFamily="18" charset="0"/>
            </a:rPr>
            <a:t> vừa có giá trị hiện thực, vừa có giá trị nhân đạo </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3600" dirty="0" smtClean="0">
              <a:latin typeface="Times New Roman" panose="02020603050405020304" pitchFamily="18" charset="0"/>
              <a:cs typeface="Times New Roman" panose="02020603050405020304" pitchFamily="18" charset="0"/>
            </a:rPr>
            <a:t> là </a:t>
          </a:r>
          <a:r>
            <a:rPr lang="en-US" sz="3600" b="1" i="1" dirty="0" smtClean="0">
              <a:latin typeface="Times New Roman" panose="02020603050405020304" pitchFamily="18" charset="0"/>
              <a:cs typeface="Times New Roman" panose="02020603050405020304" pitchFamily="18" charset="0"/>
            </a:rPr>
            <a:t>Thiên cổ kỳ bút.</a:t>
          </a:r>
          <a:endParaRPr lang="en-US" sz="3600" dirty="0">
            <a:latin typeface="Times New Roman" panose="02020603050405020304" pitchFamily="18" charset="0"/>
            <a:cs typeface="Times New Roman" panose="02020603050405020304" pitchFamily="18" charset="0"/>
          </a:endParaRPr>
        </a:p>
      </dgm:t>
    </dgm:pt>
    <dgm:pt modelId="{984580EB-83A8-4760-AEE3-07AD03BDFD2B}" type="parTrans" cxnId="{29A889EB-2EAC-4EED-AE7B-7BB7550AA4B7}">
      <dgm:prSet/>
      <dgm:spPr/>
      <dgm:t>
        <a:bodyPr/>
        <a:lstStyle/>
        <a:p>
          <a:endParaRPr lang="en-US"/>
        </a:p>
      </dgm:t>
    </dgm:pt>
    <dgm:pt modelId="{A99685F4-CBB7-4D54-9B1E-9EDB0F46DCAC}" type="sibTrans" cxnId="{29A889EB-2EAC-4EED-AE7B-7BB7550AA4B7}">
      <dgm:prSet/>
      <dgm:spPr/>
      <dgm:t>
        <a:bodyPr/>
        <a:lstStyle/>
        <a:p>
          <a:endParaRPr lang="en-US"/>
        </a:p>
      </dgm:t>
    </dgm:pt>
    <dgm:pt modelId="{9A48CFBA-F10B-4A36-8C34-F084E1388D8A}" type="pres">
      <dgm:prSet presAssocID="{3A72C429-268A-4CA0-B8C8-4550BDEF57F6}" presName="vert0" presStyleCnt="0">
        <dgm:presLayoutVars>
          <dgm:dir/>
          <dgm:animOne val="branch"/>
          <dgm:animLvl val="lvl"/>
        </dgm:presLayoutVars>
      </dgm:prSet>
      <dgm:spPr/>
      <dgm:t>
        <a:bodyPr/>
        <a:lstStyle/>
        <a:p>
          <a:endParaRPr lang="en-US"/>
        </a:p>
      </dgm:t>
    </dgm:pt>
    <dgm:pt modelId="{C6476A7C-E285-4413-AF31-810D2F23C9FD}" type="pres">
      <dgm:prSet presAssocID="{7968D00E-3514-4317-A9FE-600AE3D50119}" presName="thickLine" presStyleLbl="alignNode1" presStyleIdx="0" presStyleCnt="1"/>
      <dgm:spPr/>
    </dgm:pt>
    <dgm:pt modelId="{921EEA79-9284-4BCC-B7AC-DDDA8ADFEAAE}" type="pres">
      <dgm:prSet presAssocID="{7968D00E-3514-4317-A9FE-600AE3D50119}" presName="horz1" presStyleCnt="0"/>
      <dgm:spPr/>
    </dgm:pt>
    <dgm:pt modelId="{37737B91-5C55-47CF-95AE-C656B83BC18F}" type="pres">
      <dgm:prSet presAssocID="{7968D00E-3514-4317-A9FE-600AE3D50119}" presName="tx1" presStyleLbl="revTx" presStyleIdx="0" presStyleCnt="3" custScaleX="150600"/>
      <dgm:spPr/>
      <dgm:t>
        <a:bodyPr/>
        <a:lstStyle/>
        <a:p>
          <a:endParaRPr lang="en-US"/>
        </a:p>
      </dgm:t>
    </dgm:pt>
    <dgm:pt modelId="{C921434F-F79B-48D3-8F0C-F77CA94FE388}" type="pres">
      <dgm:prSet presAssocID="{7968D00E-3514-4317-A9FE-600AE3D50119}" presName="vert1" presStyleCnt="0"/>
      <dgm:spPr/>
    </dgm:pt>
    <dgm:pt modelId="{714AAB03-C636-425C-A0EA-73C6B0C29F03}" type="pres">
      <dgm:prSet presAssocID="{7C87D1E9-6F5F-4F2F-8D94-3170E3C172C8}" presName="vertSpace2a" presStyleCnt="0"/>
      <dgm:spPr/>
    </dgm:pt>
    <dgm:pt modelId="{EC719BA0-2ACD-457B-8B13-E3B65CB1A70C}" type="pres">
      <dgm:prSet presAssocID="{7C87D1E9-6F5F-4F2F-8D94-3170E3C172C8}" presName="horz2" presStyleCnt="0"/>
      <dgm:spPr/>
    </dgm:pt>
    <dgm:pt modelId="{4B21BAC4-93D1-48A1-9F6D-B5D0D0B5E087}" type="pres">
      <dgm:prSet presAssocID="{7C87D1E9-6F5F-4F2F-8D94-3170E3C172C8}" presName="horzSpace2" presStyleCnt="0"/>
      <dgm:spPr/>
    </dgm:pt>
    <dgm:pt modelId="{A877419C-40F0-43E6-BA76-AB584A8EF776}" type="pres">
      <dgm:prSet presAssocID="{7C87D1E9-6F5F-4F2F-8D94-3170E3C172C8}" presName="tx2" presStyleLbl="revTx" presStyleIdx="1" presStyleCnt="3" custScaleY="84495"/>
      <dgm:spPr/>
      <dgm:t>
        <a:bodyPr/>
        <a:lstStyle/>
        <a:p>
          <a:endParaRPr lang="en-US"/>
        </a:p>
      </dgm:t>
    </dgm:pt>
    <dgm:pt modelId="{9BF03C94-CE9C-4107-9E1B-27E279C3736D}" type="pres">
      <dgm:prSet presAssocID="{7C87D1E9-6F5F-4F2F-8D94-3170E3C172C8}" presName="vert2" presStyleCnt="0"/>
      <dgm:spPr/>
    </dgm:pt>
    <dgm:pt modelId="{F59A66AC-1CD7-41CD-9D56-64288ABC1CDF}" type="pres">
      <dgm:prSet presAssocID="{7C87D1E9-6F5F-4F2F-8D94-3170E3C172C8}" presName="thinLine2b" presStyleLbl="callout" presStyleIdx="0" presStyleCnt="2"/>
      <dgm:spPr/>
    </dgm:pt>
    <dgm:pt modelId="{0A7B1741-7FC0-4BBD-94FA-9C915E205AC0}" type="pres">
      <dgm:prSet presAssocID="{7C87D1E9-6F5F-4F2F-8D94-3170E3C172C8}" presName="vertSpace2b" presStyleCnt="0"/>
      <dgm:spPr/>
    </dgm:pt>
    <dgm:pt modelId="{CAF07A9C-43E5-414E-A812-4F8AA57F9B4B}" type="pres">
      <dgm:prSet presAssocID="{42B9935E-C98D-4D61-91DF-A5D0A486151F}" presName="horz2" presStyleCnt="0"/>
      <dgm:spPr/>
    </dgm:pt>
    <dgm:pt modelId="{7D95CE8F-6365-4228-A160-0C5FFF8879A5}" type="pres">
      <dgm:prSet presAssocID="{42B9935E-C98D-4D61-91DF-A5D0A486151F}" presName="horzSpace2" presStyleCnt="0"/>
      <dgm:spPr/>
    </dgm:pt>
    <dgm:pt modelId="{BD13B01A-9C7D-4CC7-9CC0-EE04F137C5E5}" type="pres">
      <dgm:prSet presAssocID="{42B9935E-C98D-4D61-91DF-A5D0A486151F}" presName="tx2" presStyleLbl="revTx" presStyleIdx="2" presStyleCnt="3" custScaleY="89353"/>
      <dgm:spPr/>
      <dgm:t>
        <a:bodyPr/>
        <a:lstStyle/>
        <a:p>
          <a:endParaRPr lang="en-US"/>
        </a:p>
      </dgm:t>
    </dgm:pt>
    <dgm:pt modelId="{99FD8385-5875-4CE3-A310-BA1BA0749200}" type="pres">
      <dgm:prSet presAssocID="{42B9935E-C98D-4D61-91DF-A5D0A486151F}" presName="vert2" presStyleCnt="0"/>
      <dgm:spPr/>
    </dgm:pt>
    <dgm:pt modelId="{0D96AB18-003B-4A15-BD23-56DE3C8B69CA}" type="pres">
      <dgm:prSet presAssocID="{42B9935E-C98D-4D61-91DF-A5D0A486151F}" presName="thinLine2b" presStyleLbl="callout" presStyleIdx="1" presStyleCnt="2" custLinFactY="-104817" custLinFactNeighborX="133" custLinFactNeighborY="-200000"/>
      <dgm:spPr/>
    </dgm:pt>
    <dgm:pt modelId="{899F5A5F-77C1-4544-AAE7-27FF31FA4C71}" type="pres">
      <dgm:prSet presAssocID="{42B9935E-C98D-4D61-91DF-A5D0A486151F}" presName="vertSpace2b" presStyleCnt="0"/>
      <dgm:spPr/>
    </dgm:pt>
  </dgm:ptLst>
  <dgm:cxnLst>
    <dgm:cxn modelId="{FC3F9D5D-8AD1-495B-BB1F-4FA474C4A8F5}" type="presOf" srcId="{7968D00E-3514-4317-A9FE-600AE3D50119}" destId="{37737B91-5C55-47CF-95AE-C656B83BC18F}" srcOrd="0" destOrd="0" presId="urn:microsoft.com/office/officeart/2008/layout/LinedList"/>
    <dgm:cxn modelId="{30A9743A-4585-4BE9-83DD-FE1EC6C33008}" type="presOf" srcId="{3A72C429-268A-4CA0-B8C8-4550BDEF57F6}" destId="{9A48CFBA-F10B-4A36-8C34-F084E1388D8A}" srcOrd="0" destOrd="0" presId="urn:microsoft.com/office/officeart/2008/layout/LinedList"/>
    <dgm:cxn modelId="{739A26E6-9E2F-4E33-9677-C211601CD927}" srcId="{7968D00E-3514-4317-A9FE-600AE3D50119}" destId="{7C87D1E9-6F5F-4F2F-8D94-3170E3C172C8}" srcOrd="0" destOrd="0" parTransId="{3D3F71C6-2D7E-4540-976E-A03145AE1271}" sibTransId="{7EFD313C-F069-427A-AA5A-1FF891FEA9FC}"/>
    <dgm:cxn modelId="{10CC8107-A6DF-4D27-BF64-BD67D4DB735A}" srcId="{3A72C429-268A-4CA0-B8C8-4550BDEF57F6}" destId="{7968D00E-3514-4317-A9FE-600AE3D50119}" srcOrd="0" destOrd="0" parTransId="{39111146-5BC6-4105-B935-096A6698C670}" sibTransId="{6549DE63-8D90-4747-9748-2666BE5BE5DD}"/>
    <dgm:cxn modelId="{01B57147-71D0-4FF4-945E-C503204AE3B1}" type="presOf" srcId="{7C87D1E9-6F5F-4F2F-8D94-3170E3C172C8}" destId="{A877419C-40F0-43E6-BA76-AB584A8EF776}" srcOrd="0" destOrd="0" presId="urn:microsoft.com/office/officeart/2008/layout/LinedList"/>
    <dgm:cxn modelId="{CD5098E9-024E-4899-BCC5-87BE3EB5C955}" type="presOf" srcId="{42B9935E-C98D-4D61-91DF-A5D0A486151F}" destId="{BD13B01A-9C7D-4CC7-9CC0-EE04F137C5E5}" srcOrd="0" destOrd="0" presId="urn:microsoft.com/office/officeart/2008/layout/LinedList"/>
    <dgm:cxn modelId="{29A889EB-2EAC-4EED-AE7B-7BB7550AA4B7}" srcId="{7968D00E-3514-4317-A9FE-600AE3D50119}" destId="{42B9935E-C98D-4D61-91DF-A5D0A486151F}" srcOrd="1" destOrd="0" parTransId="{984580EB-83A8-4760-AEE3-07AD03BDFD2B}" sibTransId="{A99685F4-CBB7-4D54-9B1E-9EDB0F46DCAC}"/>
    <dgm:cxn modelId="{6AFDD66C-91D3-4B8A-B6F3-CF529FB59471}" type="presParOf" srcId="{9A48CFBA-F10B-4A36-8C34-F084E1388D8A}" destId="{C6476A7C-E285-4413-AF31-810D2F23C9FD}" srcOrd="0" destOrd="0" presId="urn:microsoft.com/office/officeart/2008/layout/LinedList"/>
    <dgm:cxn modelId="{97C8E8D5-F0CC-41FE-95EE-51590D272034}" type="presParOf" srcId="{9A48CFBA-F10B-4A36-8C34-F084E1388D8A}" destId="{921EEA79-9284-4BCC-B7AC-DDDA8ADFEAAE}" srcOrd="1" destOrd="0" presId="urn:microsoft.com/office/officeart/2008/layout/LinedList"/>
    <dgm:cxn modelId="{1B37352E-28DF-4538-AF0C-30757EDAE6D4}" type="presParOf" srcId="{921EEA79-9284-4BCC-B7AC-DDDA8ADFEAAE}" destId="{37737B91-5C55-47CF-95AE-C656B83BC18F}" srcOrd="0" destOrd="0" presId="urn:microsoft.com/office/officeart/2008/layout/LinedList"/>
    <dgm:cxn modelId="{B97E6745-5687-48AB-8B67-71080C56A901}" type="presParOf" srcId="{921EEA79-9284-4BCC-B7AC-DDDA8ADFEAAE}" destId="{C921434F-F79B-48D3-8F0C-F77CA94FE388}" srcOrd="1" destOrd="0" presId="urn:microsoft.com/office/officeart/2008/layout/LinedList"/>
    <dgm:cxn modelId="{2FAA1822-88DA-40FC-87B5-71759327AAD0}" type="presParOf" srcId="{C921434F-F79B-48D3-8F0C-F77CA94FE388}" destId="{714AAB03-C636-425C-A0EA-73C6B0C29F03}" srcOrd="0" destOrd="0" presId="urn:microsoft.com/office/officeart/2008/layout/LinedList"/>
    <dgm:cxn modelId="{4988CAA0-1C9E-4522-A2CA-C608D954B459}" type="presParOf" srcId="{C921434F-F79B-48D3-8F0C-F77CA94FE388}" destId="{EC719BA0-2ACD-457B-8B13-E3B65CB1A70C}" srcOrd="1" destOrd="0" presId="urn:microsoft.com/office/officeart/2008/layout/LinedList"/>
    <dgm:cxn modelId="{3B039FBC-8F9C-41D8-A4C5-A94107050C8D}" type="presParOf" srcId="{EC719BA0-2ACD-457B-8B13-E3B65CB1A70C}" destId="{4B21BAC4-93D1-48A1-9F6D-B5D0D0B5E087}" srcOrd="0" destOrd="0" presId="urn:microsoft.com/office/officeart/2008/layout/LinedList"/>
    <dgm:cxn modelId="{83D0806D-AD67-444D-8E93-5655DC34B6AB}" type="presParOf" srcId="{EC719BA0-2ACD-457B-8B13-E3B65CB1A70C}" destId="{A877419C-40F0-43E6-BA76-AB584A8EF776}" srcOrd="1" destOrd="0" presId="urn:microsoft.com/office/officeart/2008/layout/LinedList"/>
    <dgm:cxn modelId="{630585D3-9E94-4FC3-9B6F-33CAB5F5BAF5}" type="presParOf" srcId="{EC719BA0-2ACD-457B-8B13-E3B65CB1A70C}" destId="{9BF03C94-CE9C-4107-9E1B-27E279C3736D}" srcOrd="2" destOrd="0" presId="urn:microsoft.com/office/officeart/2008/layout/LinedList"/>
    <dgm:cxn modelId="{D9E80DAD-B9D3-4121-9225-2BA8C85B7F6F}" type="presParOf" srcId="{C921434F-F79B-48D3-8F0C-F77CA94FE388}" destId="{F59A66AC-1CD7-41CD-9D56-64288ABC1CDF}" srcOrd="2" destOrd="0" presId="urn:microsoft.com/office/officeart/2008/layout/LinedList"/>
    <dgm:cxn modelId="{E8274C34-63BA-438F-97FC-83E7AB9FB43A}" type="presParOf" srcId="{C921434F-F79B-48D3-8F0C-F77CA94FE388}" destId="{0A7B1741-7FC0-4BBD-94FA-9C915E205AC0}" srcOrd="3" destOrd="0" presId="urn:microsoft.com/office/officeart/2008/layout/LinedList"/>
    <dgm:cxn modelId="{2EF2A1DA-6846-44C0-89DF-88236326D82B}" type="presParOf" srcId="{C921434F-F79B-48D3-8F0C-F77CA94FE388}" destId="{CAF07A9C-43E5-414E-A812-4F8AA57F9B4B}" srcOrd="4" destOrd="0" presId="urn:microsoft.com/office/officeart/2008/layout/LinedList"/>
    <dgm:cxn modelId="{0FF0A59D-049E-47A5-A402-9FB103E7AA0D}" type="presParOf" srcId="{CAF07A9C-43E5-414E-A812-4F8AA57F9B4B}" destId="{7D95CE8F-6365-4228-A160-0C5FFF8879A5}" srcOrd="0" destOrd="0" presId="urn:microsoft.com/office/officeart/2008/layout/LinedList"/>
    <dgm:cxn modelId="{7FD119A9-EAF1-4B80-8BE0-FEEF5F9F1831}" type="presParOf" srcId="{CAF07A9C-43E5-414E-A812-4F8AA57F9B4B}" destId="{BD13B01A-9C7D-4CC7-9CC0-EE04F137C5E5}" srcOrd="1" destOrd="0" presId="urn:microsoft.com/office/officeart/2008/layout/LinedList"/>
    <dgm:cxn modelId="{FF4EEDA6-08AB-4C28-B4A3-44AA433B6F98}" type="presParOf" srcId="{CAF07A9C-43E5-414E-A812-4F8AA57F9B4B}" destId="{99FD8385-5875-4CE3-A310-BA1BA0749200}" srcOrd="2" destOrd="0" presId="urn:microsoft.com/office/officeart/2008/layout/LinedList"/>
    <dgm:cxn modelId="{61D0A305-CCEB-4C2B-B78F-08C40D15E40F}" type="presParOf" srcId="{C921434F-F79B-48D3-8F0C-F77CA94FE388}" destId="{0D96AB18-003B-4A15-BD23-56DE3C8B69CA}" srcOrd="5" destOrd="0" presId="urn:microsoft.com/office/officeart/2008/layout/LinedList"/>
    <dgm:cxn modelId="{8F5FC4E8-362D-4F2E-AF03-C75E29C338E6}" type="presParOf" srcId="{C921434F-F79B-48D3-8F0C-F77CA94FE388}" destId="{899F5A5F-77C1-4544-AAE7-27FF31FA4C71}" srcOrd="6" destOrd="0" presId="urn:microsoft.com/office/officeart/2008/layout/LinedList"/>
  </dgm:cxnLst>
  <dgm:bg/>
  <dgm:whole>
    <a:ln w="28575"/>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72C429-268A-4CA0-B8C8-4550BDEF57F6}"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n-US"/>
        </a:p>
      </dgm:t>
    </dgm:pt>
    <dgm:pt modelId="{7968D00E-3514-4317-A9FE-600AE3D50119}">
      <dgm:prSet phldrT="[Text]" custT="1"/>
      <dgm:spPr/>
      <dgm:t>
        <a:bodyPr/>
        <a:lstStyle/>
        <a:p>
          <a:pPr algn="just"/>
          <a:r>
            <a:rPr lang="en-US" sz="4000" i="1" dirty="0" smtClean="0">
              <a:latin typeface="Times New Roman" panose="02020603050405020304" pitchFamily="18" charset="0"/>
              <a:cs typeface="Times New Roman" panose="02020603050405020304" pitchFamily="18" charset="0"/>
            </a:rPr>
            <a:t>c. Chuyện chức phán sự đền tản viên</a:t>
          </a:r>
          <a:endParaRPr lang="en-US" sz="4000" i="1" dirty="0">
            <a:latin typeface="Times New Roman" panose="02020603050405020304" pitchFamily="18" charset="0"/>
            <a:cs typeface="Times New Roman" panose="02020603050405020304" pitchFamily="18" charset="0"/>
          </a:endParaRPr>
        </a:p>
      </dgm:t>
    </dgm:pt>
    <dgm:pt modelId="{39111146-5BC6-4105-B935-096A6698C670}" type="parTrans" cxnId="{10CC8107-A6DF-4D27-BF64-BD67D4DB735A}">
      <dgm:prSet/>
      <dgm:spPr/>
      <dgm:t>
        <a:bodyPr/>
        <a:lstStyle/>
        <a:p>
          <a:endParaRPr lang="en-US"/>
        </a:p>
      </dgm:t>
    </dgm:pt>
    <dgm:pt modelId="{6549DE63-8D90-4747-9748-2666BE5BE5DD}" type="sibTrans" cxnId="{10CC8107-A6DF-4D27-BF64-BD67D4DB735A}">
      <dgm:prSet/>
      <dgm:spPr/>
      <dgm:t>
        <a:bodyPr/>
        <a:lstStyle/>
        <a:p>
          <a:endParaRPr lang="en-US"/>
        </a:p>
      </dgm:t>
    </dgm:pt>
    <dgm:pt modelId="{7C87D1E9-6F5F-4F2F-8D94-3170E3C172C8}">
      <dgm:prSet phldrT="[Text]" custT="1"/>
      <dgm:spPr/>
      <dgm:t>
        <a:bodyPr/>
        <a:lstStyle/>
        <a:p>
          <a:pPr algn="just"/>
          <a:r>
            <a:rPr lang="en-US" sz="3600" dirty="0" smtClean="0">
              <a:latin typeface="Times New Roman" panose="02020603050405020304" pitchFamily="18" charset="0"/>
              <a:cs typeface="Times New Roman" panose="02020603050405020304" pitchFamily="18" charset="0"/>
            </a:rPr>
            <a:t>Bố cục</a:t>
          </a:r>
          <a:r>
            <a:rPr lang="en-US" sz="3600" smtClean="0">
              <a:latin typeface="Times New Roman" panose="02020603050405020304" pitchFamily="18" charset="0"/>
              <a:cs typeface="Times New Roman" panose="02020603050405020304" pitchFamily="18" charset="0"/>
            </a:rPr>
            <a:t>: </a:t>
          </a:r>
          <a:r>
            <a:rPr lang="en-US" sz="3600" smtClean="0">
              <a:latin typeface="Times New Roman" panose="02020603050405020304" pitchFamily="18" charset="0"/>
              <a:cs typeface="Times New Roman" panose="02020603050405020304" pitchFamily="18" charset="0"/>
            </a:rPr>
            <a:t>4 </a:t>
          </a:r>
          <a:r>
            <a:rPr lang="en-US" sz="3600" dirty="0" smtClean="0">
              <a:latin typeface="Times New Roman" panose="02020603050405020304" pitchFamily="18" charset="0"/>
              <a:cs typeface="Times New Roman" panose="02020603050405020304" pitchFamily="18" charset="0"/>
            </a:rPr>
            <a:t>phần </a:t>
          </a:r>
          <a:endParaRPr lang="en-US" sz="3600" dirty="0">
            <a:latin typeface="Times New Roman" panose="02020603050405020304" pitchFamily="18" charset="0"/>
            <a:cs typeface="Times New Roman" panose="02020603050405020304" pitchFamily="18" charset="0"/>
          </a:endParaRPr>
        </a:p>
      </dgm:t>
    </dgm:pt>
    <dgm:pt modelId="{3D3F71C6-2D7E-4540-976E-A03145AE1271}" type="parTrans" cxnId="{739A26E6-9E2F-4E33-9677-C211601CD927}">
      <dgm:prSet/>
      <dgm:spPr/>
      <dgm:t>
        <a:bodyPr/>
        <a:lstStyle/>
        <a:p>
          <a:endParaRPr lang="en-US"/>
        </a:p>
      </dgm:t>
    </dgm:pt>
    <dgm:pt modelId="{7EFD313C-F069-427A-AA5A-1FF891FEA9FC}" type="sibTrans" cxnId="{739A26E6-9E2F-4E33-9677-C211601CD927}">
      <dgm:prSet/>
      <dgm:spPr/>
      <dgm:t>
        <a:bodyPr/>
        <a:lstStyle/>
        <a:p>
          <a:endParaRPr lang="en-US"/>
        </a:p>
      </dgm:t>
    </dgm:pt>
    <dgm:pt modelId="{42B9935E-C98D-4D61-91DF-A5D0A486151F}">
      <dgm:prSet phldrT="[Text]" custT="1"/>
      <dgm:spPr/>
      <dgm:t>
        <a:bodyPr/>
        <a:lstStyle/>
        <a:p>
          <a:pPr algn="just"/>
          <a:r>
            <a:rPr lang="en-US" sz="3600" dirty="0" smtClean="0">
              <a:latin typeface="Times New Roman" panose="02020603050405020304" pitchFamily="18" charset="0"/>
              <a:cs typeface="Times New Roman" panose="02020603050405020304" pitchFamily="18" charset="0"/>
            </a:rPr>
            <a:t>Chủ đề: Miêu tả người trí thức Tử Văn với tính cách cương trực, dũng cảm đốt đền, mạnh mẽ, quyết liệt vạch mặt </a:t>
          </a:r>
          <a:r>
            <a:rPr lang="en-US" sz="3600" smtClean="0">
              <a:latin typeface="Times New Roman" panose="02020603050405020304" pitchFamily="18" charset="0"/>
              <a:cs typeface="Times New Roman" panose="02020603050405020304" pitchFamily="18" charset="0"/>
            </a:rPr>
            <a:t>gian </a:t>
          </a:r>
          <a:r>
            <a:rPr lang="en-US" sz="3600" smtClean="0">
              <a:latin typeface="Times New Roman" panose="02020603050405020304" pitchFamily="18" charset="0"/>
              <a:cs typeface="Times New Roman" panose="02020603050405020304" pitchFamily="18" charset="0"/>
            </a:rPr>
            <a:t>tà </a:t>
          </a:r>
          <a:r>
            <a:rPr lang="en-US" sz="3600" smtClean="0">
              <a:latin typeface="Times New Roman" pitchFamily="18" charset="0"/>
              <a:cs typeface="Times New Roman" pitchFamily="18" charset="0"/>
            </a:rPr>
            <a:t>trước công lí và giành chiến thắng.</a:t>
          </a:r>
          <a:endParaRPr lang="en-US" sz="3600" dirty="0">
            <a:latin typeface="Times New Roman" pitchFamily="18" charset="0"/>
            <a:cs typeface="Times New Roman" pitchFamily="18" charset="0"/>
          </a:endParaRPr>
        </a:p>
      </dgm:t>
    </dgm:pt>
    <dgm:pt modelId="{984580EB-83A8-4760-AEE3-07AD03BDFD2B}" type="parTrans" cxnId="{29A889EB-2EAC-4EED-AE7B-7BB7550AA4B7}">
      <dgm:prSet/>
      <dgm:spPr/>
      <dgm:t>
        <a:bodyPr/>
        <a:lstStyle/>
        <a:p>
          <a:endParaRPr lang="en-US"/>
        </a:p>
      </dgm:t>
    </dgm:pt>
    <dgm:pt modelId="{A99685F4-CBB7-4D54-9B1E-9EDB0F46DCAC}" type="sibTrans" cxnId="{29A889EB-2EAC-4EED-AE7B-7BB7550AA4B7}">
      <dgm:prSet/>
      <dgm:spPr/>
      <dgm:t>
        <a:bodyPr/>
        <a:lstStyle/>
        <a:p>
          <a:endParaRPr lang="en-US"/>
        </a:p>
      </dgm:t>
    </dgm:pt>
    <dgm:pt modelId="{9A48CFBA-F10B-4A36-8C34-F084E1388D8A}" type="pres">
      <dgm:prSet presAssocID="{3A72C429-268A-4CA0-B8C8-4550BDEF57F6}" presName="vert0" presStyleCnt="0">
        <dgm:presLayoutVars>
          <dgm:dir/>
          <dgm:animOne val="branch"/>
          <dgm:animLvl val="lvl"/>
        </dgm:presLayoutVars>
      </dgm:prSet>
      <dgm:spPr/>
      <dgm:t>
        <a:bodyPr/>
        <a:lstStyle/>
        <a:p>
          <a:endParaRPr lang="en-US"/>
        </a:p>
      </dgm:t>
    </dgm:pt>
    <dgm:pt modelId="{C6476A7C-E285-4413-AF31-810D2F23C9FD}" type="pres">
      <dgm:prSet presAssocID="{7968D00E-3514-4317-A9FE-600AE3D50119}" presName="thickLine" presStyleLbl="alignNode1" presStyleIdx="0" presStyleCnt="1"/>
      <dgm:spPr/>
    </dgm:pt>
    <dgm:pt modelId="{921EEA79-9284-4BCC-B7AC-DDDA8ADFEAAE}" type="pres">
      <dgm:prSet presAssocID="{7968D00E-3514-4317-A9FE-600AE3D50119}" presName="horz1" presStyleCnt="0"/>
      <dgm:spPr/>
    </dgm:pt>
    <dgm:pt modelId="{37737B91-5C55-47CF-95AE-C656B83BC18F}" type="pres">
      <dgm:prSet presAssocID="{7968D00E-3514-4317-A9FE-600AE3D50119}" presName="tx1" presStyleLbl="revTx" presStyleIdx="0" presStyleCnt="3" custScaleX="150600"/>
      <dgm:spPr/>
      <dgm:t>
        <a:bodyPr/>
        <a:lstStyle/>
        <a:p>
          <a:endParaRPr lang="en-US"/>
        </a:p>
      </dgm:t>
    </dgm:pt>
    <dgm:pt modelId="{C921434F-F79B-48D3-8F0C-F77CA94FE388}" type="pres">
      <dgm:prSet presAssocID="{7968D00E-3514-4317-A9FE-600AE3D50119}" presName="vert1" presStyleCnt="0"/>
      <dgm:spPr/>
    </dgm:pt>
    <dgm:pt modelId="{714AAB03-C636-425C-A0EA-73C6B0C29F03}" type="pres">
      <dgm:prSet presAssocID="{7C87D1E9-6F5F-4F2F-8D94-3170E3C172C8}" presName="vertSpace2a" presStyleCnt="0"/>
      <dgm:spPr/>
    </dgm:pt>
    <dgm:pt modelId="{EC719BA0-2ACD-457B-8B13-E3B65CB1A70C}" type="pres">
      <dgm:prSet presAssocID="{7C87D1E9-6F5F-4F2F-8D94-3170E3C172C8}" presName="horz2" presStyleCnt="0"/>
      <dgm:spPr/>
    </dgm:pt>
    <dgm:pt modelId="{4B21BAC4-93D1-48A1-9F6D-B5D0D0B5E087}" type="pres">
      <dgm:prSet presAssocID="{7C87D1E9-6F5F-4F2F-8D94-3170E3C172C8}" presName="horzSpace2" presStyleCnt="0"/>
      <dgm:spPr/>
    </dgm:pt>
    <dgm:pt modelId="{A877419C-40F0-43E6-BA76-AB584A8EF776}" type="pres">
      <dgm:prSet presAssocID="{7C87D1E9-6F5F-4F2F-8D94-3170E3C172C8}" presName="tx2" presStyleLbl="revTx" presStyleIdx="1" presStyleCnt="3" custScaleY="28646"/>
      <dgm:spPr/>
      <dgm:t>
        <a:bodyPr/>
        <a:lstStyle/>
        <a:p>
          <a:endParaRPr lang="en-US"/>
        </a:p>
      </dgm:t>
    </dgm:pt>
    <dgm:pt modelId="{9BF03C94-CE9C-4107-9E1B-27E279C3736D}" type="pres">
      <dgm:prSet presAssocID="{7C87D1E9-6F5F-4F2F-8D94-3170E3C172C8}" presName="vert2" presStyleCnt="0"/>
      <dgm:spPr/>
    </dgm:pt>
    <dgm:pt modelId="{F59A66AC-1CD7-41CD-9D56-64288ABC1CDF}" type="pres">
      <dgm:prSet presAssocID="{7C87D1E9-6F5F-4F2F-8D94-3170E3C172C8}" presName="thinLine2b" presStyleLbl="callout" presStyleIdx="0" presStyleCnt="2"/>
      <dgm:spPr/>
    </dgm:pt>
    <dgm:pt modelId="{0A7B1741-7FC0-4BBD-94FA-9C915E205AC0}" type="pres">
      <dgm:prSet presAssocID="{7C87D1E9-6F5F-4F2F-8D94-3170E3C172C8}" presName="vertSpace2b" presStyleCnt="0"/>
      <dgm:spPr/>
    </dgm:pt>
    <dgm:pt modelId="{CAF07A9C-43E5-414E-A812-4F8AA57F9B4B}" type="pres">
      <dgm:prSet presAssocID="{42B9935E-C98D-4D61-91DF-A5D0A486151F}" presName="horz2" presStyleCnt="0"/>
      <dgm:spPr/>
    </dgm:pt>
    <dgm:pt modelId="{7D95CE8F-6365-4228-A160-0C5FFF8879A5}" type="pres">
      <dgm:prSet presAssocID="{42B9935E-C98D-4D61-91DF-A5D0A486151F}" presName="horzSpace2" presStyleCnt="0"/>
      <dgm:spPr/>
    </dgm:pt>
    <dgm:pt modelId="{BD13B01A-9C7D-4CC7-9CC0-EE04F137C5E5}" type="pres">
      <dgm:prSet presAssocID="{42B9935E-C98D-4D61-91DF-A5D0A486151F}" presName="tx2" presStyleLbl="revTx" presStyleIdx="2" presStyleCnt="3" custScaleY="89353"/>
      <dgm:spPr/>
      <dgm:t>
        <a:bodyPr/>
        <a:lstStyle/>
        <a:p>
          <a:endParaRPr lang="en-US"/>
        </a:p>
      </dgm:t>
    </dgm:pt>
    <dgm:pt modelId="{99FD8385-5875-4CE3-A310-BA1BA0749200}" type="pres">
      <dgm:prSet presAssocID="{42B9935E-C98D-4D61-91DF-A5D0A486151F}" presName="vert2" presStyleCnt="0"/>
      <dgm:spPr/>
    </dgm:pt>
    <dgm:pt modelId="{0D96AB18-003B-4A15-BD23-56DE3C8B69CA}" type="pres">
      <dgm:prSet presAssocID="{42B9935E-C98D-4D61-91DF-A5D0A486151F}" presName="thinLine2b" presStyleLbl="callout" presStyleIdx="1" presStyleCnt="2" custLinFactY="-104817" custLinFactNeighborX="133" custLinFactNeighborY="-200000"/>
      <dgm:spPr/>
    </dgm:pt>
    <dgm:pt modelId="{899F5A5F-77C1-4544-AAE7-27FF31FA4C71}" type="pres">
      <dgm:prSet presAssocID="{42B9935E-C98D-4D61-91DF-A5D0A486151F}" presName="vertSpace2b" presStyleCnt="0"/>
      <dgm:spPr/>
    </dgm:pt>
  </dgm:ptLst>
  <dgm:cxnLst>
    <dgm:cxn modelId="{F7279AF8-359D-4096-9BEC-8B3702B251F7}" type="presOf" srcId="{3A72C429-268A-4CA0-B8C8-4550BDEF57F6}" destId="{9A48CFBA-F10B-4A36-8C34-F084E1388D8A}" srcOrd="0" destOrd="0" presId="urn:microsoft.com/office/officeart/2008/layout/LinedList"/>
    <dgm:cxn modelId="{E018A38C-64B6-408B-BB5E-D8239F9E38C0}" type="presOf" srcId="{42B9935E-C98D-4D61-91DF-A5D0A486151F}" destId="{BD13B01A-9C7D-4CC7-9CC0-EE04F137C5E5}" srcOrd="0" destOrd="0" presId="urn:microsoft.com/office/officeart/2008/layout/LinedList"/>
    <dgm:cxn modelId="{418F9EE6-81E5-470F-A699-9E5AD60B0D0A}" type="presOf" srcId="{7C87D1E9-6F5F-4F2F-8D94-3170E3C172C8}" destId="{A877419C-40F0-43E6-BA76-AB584A8EF776}" srcOrd="0" destOrd="0" presId="urn:microsoft.com/office/officeart/2008/layout/LinedList"/>
    <dgm:cxn modelId="{739A26E6-9E2F-4E33-9677-C211601CD927}" srcId="{7968D00E-3514-4317-A9FE-600AE3D50119}" destId="{7C87D1E9-6F5F-4F2F-8D94-3170E3C172C8}" srcOrd="0" destOrd="0" parTransId="{3D3F71C6-2D7E-4540-976E-A03145AE1271}" sibTransId="{7EFD313C-F069-427A-AA5A-1FF891FEA9FC}"/>
    <dgm:cxn modelId="{10CC8107-A6DF-4D27-BF64-BD67D4DB735A}" srcId="{3A72C429-268A-4CA0-B8C8-4550BDEF57F6}" destId="{7968D00E-3514-4317-A9FE-600AE3D50119}" srcOrd="0" destOrd="0" parTransId="{39111146-5BC6-4105-B935-096A6698C670}" sibTransId="{6549DE63-8D90-4747-9748-2666BE5BE5DD}"/>
    <dgm:cxn modelId="{29A889EB-2EAC-4EED-AE7B-7BB7550AA4B7}" srcId="{7968D00E-3514-4317-A9FE-600AE3D50119}" destId="{42B9935E-C98D-4D61-91DF-A5D0A486151F}" srcOrd="1" destOrd="0" parTransId="{984580EB-83A8-4760-AEE3-07AD03BDFD2B}" sibTransId="{A99685F4-CBB7-4D54-9B1E-9EDB0F46DCAC}"/>
    <dgm:cxn modelId="{E663C595-C3CA-457A-834E-86B9B36D6332}" type="presOf" srcId="{7968D00E-3514-4317-A9FE-600AE3D50119}" destId="{37737B91-5C55-47CF-95AE-C656B83BC18F}" srcOrd="0" destOrd="0" presId="urn:microsoft.com/office/officeart/2008/layout/LinedList"/>
    <dgm:cxn modelId="{1B3AB23D-96CF-4302-B026-9DE5481A725D}" type="presParOf" srcId="{9A48CFBA-F10B-4A36-8C34-F084E1388D8A}" destId="{C6476A7C-E285-4413-AF31-810D2F23C9FD}" srcOrd="0" destOrd="0" presId="urn:microsoft.com/office/officeart/2008/layout/LinedList"/>
    <dgm:cxn modelId="{D4C2EA36-043C-4629-87DD-F4472843CFC9}" type="presParOf" srcId="{9A48CFBA-F10B-4A36-8C34-F084E1388D8A}" destId="{921EEA79-9284-4BCC-B7AC-DDDA8ADFEAAE}" srcOrd="1" destOrd="0" presId="urn:microsoft.com/office/officeart/2008/layout/LinedList"/>
    <dgm:cxn modelId="{CCF329BD-74A5-462C-BB59-47E1BF3EFAC3}" type="presParOf" srcId="{921EEA79-9284-4BCC-B7AC-DDDA8ADFEAAE}" destId="{37737B91-5C55-47CF-95AE-C656B83BC18F}" srcOrd="0" destOrd="0" presId="urn:microsoft.com/office/officeart/2008/layout/LinedList"/>
    <dgm:cxn modelId="{7C93E041-6FB0-4654-904F-47C752CFCD0F}" type="presParOf" srcId="{921EEA79-9284-4BCC-B7AC-DDDA8ADFEAAE}" destId="{C921434F-F79B-48D3-8F0C-F77CA94FE388}" srcOrd="1" destOrd="0" presId="urn:microsoft.com/office/officeart/2008/layout/LinedList"/>
    <dgm:cxn modelId="{6995C595-17A2-4D7A-B06A-D4829EDAD99A}" type="presParOf" srcId="{C921434F-F79B-48D3-8F0C-F77CA94FE388}" destId="{714AAB03-C636-425C-A0EA-73C6B0C29F03}" srcOrd="0" destOrd="0" presId="urn:microsoft.com/office/officeart/2008/layout/LinedList"/>
    <dgm:cxn modelId="{E1BC721F-B99C-4AA0-8940-E12D06B518E6}" type="presParOf" srcId="{C921434F-F79B-48D3-8F0C-F77CA94FE388}" destId="{EC719BA0-2ACD-457B-8B13-E3B65CB1A70C}" srcOrd="1" destOrd="0" presId="urn:microsoft.com/office/officeart/2008/layout/LinedList"/>
    <dgm:cxn modelId="{899ABCD5-BBD4-4C99-AB95-C6A35A385DB5}" type="presParOf" srcId="{EC719BA0-2ACD-457B-8B13-E3B65CB1A70C}" destId="{4B21BAC4-93D1-48A1-9F6D-B5D0D0B5E087}" srcOrd="0" destOrd="0" presId="urn:microsoft.com/office/officeart/2008/layout/LinedList"/>
    <dgm:cxn modelId="{B264E316-E624-4E07-8A63-5B2253F22488}" type="presParOf" srcId="{EC719BA0-2ACD-457B-8B13-E3B65CB1A70C}" destId="{A877419C-40F0-43E6-BA76-AB584A8EF776}" srcOrd="1" destOrd="0" presId="urn:microsoft.com/office/officeart/2008/layout/LinedList"/>
    <dgm:cxn modelId="{84D2BB90-A411-4E02-9767-E54C19DB7DBD}" type="presParOf" srcId="{EC719BA0-2ACD-457B-8B13-E3B65CB1A70C}" destId="{9BF03C94-CE9C-4107-9E1B-27E279C3736D}" srcOrd="2" destOrd="0" presId="urn:microsoft.com/office/officeart/2008/layout/LinedList"/>
    <dgm:cxn modelId="{761214FA-1CDC-40A8-A61A-6C305D4E8514}" type="presParOf" srcId="{C921434F-F79B-48D3-8F0C-F77CA94FE388}" destId="{F59A66AC-1CD7-41CD-9D56-64288ABC1CDF}" srcOrd="2" destOrd="0" presId="urn:microsoft.com/office/officeart/2008/layout/LinedList"/>
    <dgm:cxn modelId="{07054E65-6003-4D9C-A334-0B2AADB9B657}" type="presParOf" srcId="{C921434F-F79B-48D3-8F0C-F77CA94FE388}" destId="{0A7B1741-7FC0-4BBD-94FA-9C915E205AC0}" srcOrd="3" destOrd="0" presId="urn:microsoft.com/office/officeart/2008/layout/LinedList"/>
    <dgm:cxn modelId="{8C5EF348-F46F-4E34-BAA5-80BAFCD07065}" type="presParOf" srcId="{C921434F-F79B-48D3-8F0C-F77CA94FE388}" destId="{CAF07A9C-43E5-414E-A812-4F8AA57F9B4B}" srcOrd="4" destOrd="0" presId="urn:microsoft.com/office/officeart/2008/layout/LinedList"/>
    <dgm:cxn modelId="{9393AB58-4BC1-4838-B6CD-401CF61C846E}" type="presParOf" srcId="{CAF07A9C-43E5-414E-A812-4F8AA57F9B4B}" destId="{7D95CE8F-6365-4228-A160-0C5FFF8879A5}" srcOrd="0" destOrd="0" presId="urn:microsoft.com/office/officeart/2008/layout/LinedList"/>
    <dgm:cxn modelId="{D04FF91E-BD12-4558-835E-05ECC1861193}" type="presParOf" srcId="{CAF07A9C-43E5-414E-A812-4F8AA57F9B4B}" destId="{BD13B01A-9C7D-4CC7-9CC0-EE04F137C5E5}" srcOrd="1" destOrd="0" presId="urn:microsoft.com/office/officeart/2008/layout/LinedList"/>
    <dgm:cxn modelId="{937A2596-2E18-4561-904A-413879ED9ED4}" type="presParOf" srcId="{CAF07A9C-43E5-414E-A812-4F8AA57F9B4B}" destId="{99FD8385-5875-4CE3-A310-BA1BA0749200}" srcOrd="2" destOrd="0" presId="urn:microsoft.com/office/officeart/2008/layout/LinedList"/>
    <dgm:cxn modelId="{7D232E6F-3A7D-45B3-9012-6BFC3D969CC9}" type="presParOf" srcId="{C921434F-F79B-48D3-8F0C-F77CA94FE388}" destId="{0D96AB18-003B-4A15-BD23-56DE3C8B69CA}" srcOrd="5" destOrd="0" presId="urn:microsoft.com/office/officeart/2008/layout/LinedList"/>
    <dgm:cxn modelId="{D0255E2C-5094-4595-AAF1-43F6FDA923BE}" type="presParOf" srcId="{C921434F-F79B-48D3-8F0C-F77CA94FE388}" destId="{899F5A5F-77C1-4544-AAE7-27FF31FA4C71}" srcOrd="6" destOrd="0" presId="urn:microsoft.com/office/officeart/2008/layout/LinedList"/>
  </dgm:cxnLst>
  <dgm:bg/>
  <dgm:whole>
    <a:ln w="28575"/>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A656E8E-E70D-4CF9-87D6-1C9916F5B0B7}" type="doc">
      <dgm:prSet loTypeId="urn:microsoft.com/office/officeart/2008/layout/VerticalCurvedList" loCatId="list" qsTypeId="urn:microsoft.com/office/officeart/2005/8/quickstyle/simple3" qsCatId="simple" csTypeId="urn:microsoft.com/office/officeart/2005/8/colors/colorful1#1" csCatId="colorful" phldr="1"/>
      <dgm:spPr/>
      <dgm:t>
        <a:bodyPr/>
        <a:lstStyle/>
        <a:p>
          <a:endParaRPr lang="en-US"/>
        </a:p>
      </dgm:t>
    </dgm:pt>
    <dgm:pt modelId="{4A409B8D-36C9-4833-BD7F-52F22364A04E}">
      <dgm:prSet phldrT="[Text]" custT="1"/>
      <dgm:spPr/>
      <dgm:t>
        <a:bodyPr/>
        <a:lstStyle/>
        <a:p>
          <a:r>
            <a:rPr lang="en-US" sz="4000" smtClean="0"/>
            <a:t>Giới thiệu nhân vật Ngô Tử Văn và hành động đốt đền tà.</a:t>
          </a:r>
          <a:endParaRPr lang="en-US" sz="4000" dirty="0">
            <a:latin typeface="Times New Roman" panose="02020603050405020304" pitchFamily="18" charset="0"/>
            <a:cs typeface="Times New Roman" panose="02020603050405020304" pitchFamily="18" charset="0"/>
          </a:endParaRPr>
        </a:p>
      </dgm:t>
    </dgm:pt>
    <dgm:pt modelId="{077B91A1-0C1D-486B-B952-4607F5FD74CD}" type="parTrans" cxnId="{BFABCBF5-2F94-448E-B1B4-0F93C23E2E49}">
      <dgm:prSet/>
      <dgm:spPr/>
      <dgm:t>
        <a:bodyPr/>
        <a:lstStyle/>
        <a:p>
          <a:endParaRPr lang="en-US"/>
        </a:p>
      </dgm:t>
    </dgm:pt>
    <dgm:pt modelId="{C3290D24-2BB5-4B1B-B452-DC9875748345}" type="sibTrans" cxnId="{BFABCBF5-2F94-448E-B1B4-0F93C23E2E49}">
      <dgm:prSet/>
      <dgm:spPr/>
      <dgm:t>
        <a:bodyPr/>
        <a:lstStyle/>
        <a:p>
          <a:endParaRPr lang="en-US"/>
        </a:p>
      </dgm:t>
    </dgm:pt>
    <dgm:pt modelId="{9A806B17-7A59-45C8-93A5-EC32B7BB6448}">
      <dgm:prSet phldrT="[Text]" custT="1"/>
      <dgm:spPr/>
      <dgm:t>
        <a:bodyPr/>
        <a:lstStyle/>
        <a:p>
          <a:r>
            <a:rPr lang="en-US" sz="3600" dirty="0" smtClean="0">
              <a:latin typeface="Times New Roman" panose="02020603050405020304" pitchFamily="18" charset="0"/>
              <a:cs typeface="Times New Roman" panose="02020603050405020304" pitchFamily="18" charset="0"/>
            </a:rPr>
            <a:t>Tử Văn gặp hồn ma tên Bách hộ Thôi và Thổ thần. </a:t>
          </a:r>
          <a:endParaRPr lang="en-US" sz="3600" dirty="0">
            <a:latin typeface="Times New Roman" panose="02020603050405020304" pitchFamily="18" charset="0"/>
            <a:cs typeface="Times New Roman" panose="02020603050405020304" pitchFamily="18" charset="0"/>
          </a:endParaRPr>
        </a:p>
      </dgm:t>
    </dgm:pt>
    <dgm:pt modelId="{23B16F20-2CD9-4733-AC80-855174F26108}" type="parTrans" cxnId="{0A0A2440-1C3F-4AA9-AA4B-DE029A4155FF}">
      <dgm:prSet/>
      <dgm:spPr/>
      <dgm:t>
        <a:bodyPr/>
        <a:lstStyle/>
        <a:p>
          <a:endParaRPr lang="en-US"/>
        </a:p>
      </dgm:t>
    </dgm:pt>
    <dgm:pt modelId="{1372109D-95BA-4838-A7FB-8499CAA93040}" type="sibTrans" cxnId="{0A0A2440-1C3F-4AA9-AA4B-DE029A4155FF}">
      <dgm:prSet/>
      <dgm:spPr/>
      <dgm:t>
        <a:bodyPr/>
        <a:lstStyle/>
        <a:p>
          <a:endParaRPr lang="en-US"/>
        </a:p>
      </dgm:t>
    </dgm:pt>
    <dgm:pt modelId="{EA573509-8339-4317-9D1E-32FEFD635CBE}">
      <dgm:prSet custT="1"/>
      <dgm:spPr/>
      <dgm:t>
        <a:bodyPr/>
        <a:lstStyle/>
        <a:p>
          <a:r>
            <a:rPr lang="en-US" sz="3600" smtClean="0"/>
            <a:t>Tử Văn trong phiên toà</a:t>
          </a:r>
          <a:endParaRPr lang="en-US" sz="3600" dirty="0">
            <a:latin typeface="Times New Roman" panose="02020603050405020304" pitchFamily="18" charset="0"/>
            <a:cs typeface="Times New Roman" panose="02020603050405020304" pitchFamily="18" charset="0"/>
          </a:endParaRPr>
        </a:p>
      </dgm:t>
    </dgm:pt>
    <dgm:pt modelId="{03998585-5BEF-4B28-A5CB-0EF9695D898E}" type="parTrans" cxnId="{48872D2A-1D0C-41B5-8FDD-372DE607F26C}">
      <dgm:prSet/>
      <dgm:spPr/>
      <dgm:t>
        <a:bodyPr/>
        <a:lstStyle/>
        <a:p>
          <a:endParaRPr lang="en-US"/>
        </a:p>
      </dgm:t>
    </dgm:pt>
    <dgm:pt modelId="{B7D9F831-163D-4198-9330-361B088C19E8}" type="sibTrans" cxnId="{48872D2A-1D0C-41B5-8FDD-372DE607F26C}">
      <dgm:prSet/>
      <dgm:spPr/>
      <dgm:t>
        <a:bodyPr/>
        <a:lstStyle/>
        <a:p>
          <a:endParaRPr lang="en-US"/>
        </a:p>
      </dgm:t>
    </dgm:pt>
    <dgm:pt modelId="{13279078-E38D-4498-99D3-2B9C36BA6C85}">
      <dgm:prSet custT="1"/>
      <dgm:spPr/>
      <dgm:t>
        <a:bodyPr/>
        <a:lstStyle/>
        <a:p>
          <a:r>
            <a:rPr lang="en-US" sz="2800" smtClean="0"/>
            <a:t>-Tử Văn được thổ thần  giới thiệu và nhận chức phán sự đền Tản Viên</a:t>
          </a:r>
        </a:p>
        <a:p>
          <a:r>
            <a:rPr lang="en-US" sz="2800" smtClean="0"/>
            <a:t>- Lời bình của tác giả.</a:t>
          </a:r>
          <a:endParaRPr lang="en-US" sz="2800" dirty="0">
            <a:latin typeface="Times New Roman" panose="02020603050405020304" pitchFamily="18" charset="0"/>
            <a:cs typeface="Times New Roman" panose="02020603050405020304" pitchFamily="18" charset="0"/>
          </a:endParaRPr>
        </a:p>
      </dgm:t>
    </dgm:pt>
    <dgm:pt modelId="{BEF53A0C-5940-4C81-94A1-F1E5286D8605}" type="parTrans" cxnId="{68671DC3-4F6F-483D-A619-40FE0BAB1334}">
      <dgm:prSet/>
      <dgm:spPr/>
      <dgm:t>
        <a:bodyPr/>
        <a:lstStyle/>
        <a:p>
          <a:endParaRPr lang="en-US"/>
        </a:p>
      </dgm:t>
    </dgm:pt>
    <dgm:pt modelId="{962B7850-26EF-4D5A-AB66-0CC1B3D33DCC}" type="sibTrans" cxnId="{68671DC3-4F6F-483D-A619-40FE0BAB1334}">
      <dgm:prSet/>
      <dgm:spPr/>
      <dgm:t>
        <a:bodyPr/>
        <a:lstStyle/>
        <a:p>
          <a:endParaRPr lang="en-US"/>
        </a:p>
      </dgm:t>
    </dgm:pt>
    <dgm:pt modelId="{8C05209C-E373-4206-872A-1CCB19F2B51F}" type="pres">
      <dgm:prSet presAssocID="{AA656E8E-E70D-4CF9-87D6-1C9916F5B0B7}" presName="Name0" presStyleCnt="0">
        <dgm:presLayoutVars>
          <dgm:chMax val="7"/>
          <dgm:chPref val="7"/>
          <dgm:dir/>
        </dgm:presLayoutVars>
      </dgm:prSet>
      <dgm:spPr/>
      <dgm:t>
        <a:bodyPr/>
        <a:lstStyle/>
        <a:p>
          <a:endParaRPr lang="en-US"/>
        </a:p>
      </dgm:t>
    </dgm:pt>
    <dgm:pt modelId="{8EF8360F-F28A-4054-84D7-942190CE6FB2}" type="pres">
      <dgm:prSet presAssocID="{AA656E8E-E70D-4CF9-87D6-1C9916F5B0B7}" presName="Name1" presStyleCnt="0"/>
      <dgm:spPr/>
    </dgm:pt>
    <dgm:pt modelId="{8440DA5E-B584-4CA3-BBD8-5E92B25C3A02}" type="pres">
      <dgm:prSet presAssocID="{AA656E8E-E70D-4CF9-87D6-1C9916F5B0B7}" presName="cycle" presStyleCnt="0"/>
      <dgm:spPr/>
    </dgm:pt>
    <dgm:pt modelId="{57D00703-EDF8-4B9A-B333-3CB9D106C197}" type="pres">
      <dgm:prSet presAssocID="{AA656E8E-E70D-4CF9-87D6-1C9916F5B0B7}" presName="srcNode" presStyleLbl="node1" presStyleIdx="0" presStyleCnt="4"/>
      <dgm:spPr/>
    </dgm:pt>
    <dgm:pt modelId="{E6D149C0-6B3D-4AC2-9569-8C24DAE004F1}" type="pres">
      <dgm:prSet presAssocID="{AA656E8E-E70D-4CF9-87D6-1C9916F5B0B7}" presName="conn" presStyleLbl="parChTrans1D2" presStyleIdx="0" presStyleCnt="1"/>
      <dgm:spPr/>
      <dgm:t>
        <a:bodyPr/>
        <a:lstStyle/>
        <a:p>
          <a:endParaRPr lang="en-US"/>
        </a:p>
      </dgm:t>
    </dgm:pt>
    <dgm:pt modelId="{5E9E61E6-404C-4514-A70E-C9B51D446D2F}" type="pres">
      <dgm:prSet presAssocID="{AA656E8E-E70D-4CF9-87D6-1C9916F5B0B7}" presName="extraNode" presStyleLbl="node1" presStyleIdx="0" presStyleCnt="4"/>
      <dgm:spPr/>
    </dgm:pt>
    <dgm:pt modelId="{97B2DCBA-AFD4-49F8-B7CE-223E18803B6B}" type="pres">
      <dgm:prSet presAssocID="{AA656E8E-E70D-4CF9-87D6-1C9916F5B0B7}" presName="dstNode" presStyleLbl="node1" presStyleIdx="0" presStyleCnt="4"/>
      <dgm:spPr/>
    </dgm:pt>
    <dgm:pt modelId="{317BF940-1B6B-4BF3-9906-4CF6AD3851D7}" type="pres">
      <dgm:prSet presAssocID="{4A409B8D-36C9-4833-BD7F-52F22364A04E}" presName="text_1" presStyleLbl="node1" presStyleIdx="0" presStyleCnt="4">
        <dgm:presLayoutVars>
          <dgm:bulletEnabled val="1"/>
        </dgm:presLayoutVars>
      </dgm:prSet>
      <dgm:spPr/>
      <dgm:t>
        <a:bodyPr/>
        <a:lstStyle/>
        <a:p>
          <a:endParaRPr lang="en-US"/>
        </a:p>
      </dgm:t>
    </dgm:pt>
    <dgm:pt modelId="{F346B2CC-F9D5-4E1D-A21D-C6AD19F7FAD2}" type="pres">
      <dgm:prSet presAssocID="{4A409B8D-36C9-4833-BD7F-52F22364A04E}" presName="accent_1" presStyleCnt="0"/>
      <dgm:spPr/>
    </dgm:pt>
    <dgm:pt modelId="{05A438FC-FA06-43E0-9B48-CB492C273EA8}" type="pres">
      <dgm:prSet presAssocID="{4A409B8D-36C9-4833-BD7F-52F22364A04E}" presName="accentRepeatNode" presStyleLbl="solidFgAcc1" presStyleIdx="0" presStyleCnt="4"/>
      <dgm:spPr/>
    </dgm:pt>
    <dgm:pt modelId="{6AECC191-DC92-468E-B7E6-DCCB8004F5F2}" type="pres">
      <dgm:prSet presAssocID="{9A806B17-7A59-45C8-93A5-EC32B7BB6448}" presName="text_2" presStyleLbl="node1" presStyleIdx="1" presStyleCnt="4">
        <dgm:presLayoutVars>
          <dgm:bulletEnabled val="1"/>
        </dgm:presLayoutVars>
      </dgm:prSet>
      <dgm:spPr/>
      <dgm:t>
        <a:bodyPr/>
        <a:lstStyle/>
        <a:p>
          <a:endParaRPr lang="en-US"/>
        </a:p>
      </dgm:t>
    </dgm:pt>
    <dgm:pt modelId="{EBEF058A-EA86-495B-B795-6BD853713754}" type="pres">
      <dgm:prSet presAssocID="{9A806B17-7A59-45C8-93A5-EC32B7BB6448}" presName="accent_2" presStyleCnt="0"/>
      <dgm:spPr/>
    </dgm:pt>
    <dgm:pt modelId="{66CEBF24-D377-475F-9628-1F4401E89C25}" type="pres">
      <dgm:prSet presAssocID="{9A806B17-7A59-45C8-93A5-EC32B7BB6448}" presName="accentRepeatNode" presStyleLbl="solidFgAcc1" presStyleIdx="1" presStyleCnt="4"/>
      <dgm:spPr/>
      <dgm:t>
        <a:bodyPr/>
        <a:lstStyle/>
        <a:p>
          <a:endParaRPr lang="en-US"/>
        </a:p>
      </dgm:t>
    </dgm:pt>
    <dgm:pt modelId="{B9C224B7-CDEB-4314-9B89-B9FE82D5E0BC}" type="pres">
      <dgm:prSet presAssocID="{EA573509-8339-4317-9D1E-32FEFD635CBE}" presName="text_3" presStyleLbl="node1" presStyleIdx="2" presStyleCnt="4">
        <dgm:presLayoutVars>
          <dgm:bulletEnabled val="1"/>
        </dgm:presLayoutVars>
      </dgm:prSet>
      <dgm:spPr/>
      <dgm:t>
        <a:bodyPr/>
        <a:lstStyle/>
        <a:p>
          <a:endParaRPr lang="en-US"/>
        </a:p>
      </dgm:t>
    </dgm:pt>
    <dgm:pt modelId="{9877EC60-1A99-400F-962B-0C33170B2855}" type="pres">
      <dgm:prSet presAssocID="{EA573509-8339-4317-9D1E-32FEFD635CBE}" presName="accent_3" presStyleCnt="0"/>
      <dgm:spPr/>
    </dgm:pt>
    <dgm:pt modelId="{FBE0CDFC-C80D-48EC-A94C-1A2A6FED4C70}" type="pres">
      <dgm:prSet presAssocID="{EA573509-8339-4317-9D1E-32FEFD635CBE}" presName="accentRepeatNode" presStyleLbl="solidFgAcc1" presStyleIdx="2" presStyleCnt="4"/>
      <dgm:spPr/>
      <dgm:t>
        <a:bodyPr/>
        <a:lstStyle/>
        <a:p>
          <a:endParaRPr lang="en-US"/>
        </a:p>
      </dgm:t>
    </dgm:pt>
    <dgm:pt modelId="{C892CFEF-8FA1-4880-A9CE-498C7D82AA33}" type="pres">
      <dgm:prSet presAssocID="{13279078-E38D-4498-99D3-2B9C36BA6C85}" presName="text_4" presStyleLbl="node1" presStyleIdx="3" presStyleCnt="4">
        <dgm:presLayoutVars>
          <dgm:bulletEnabled val="1"/>
        </dgm:presLayoutVars>
      </dgm:prSet>
      <dgm:spPr/>
      <dgm:t>
        <a:bodyPr/>
        <a:lstStyle/>
        <a:p>
          <a:endParaRPr lang="en-US"/>
        </a:p>
      </dgm:t>
    </dgm:pt>
    <dgm:pt modelId="{CAC96A16-36A3-4E1C-A0CD-39FB330EC948}" type="pres">
      <dgm:prSet presAssocID="{13279078-E38D-4498-99D3-2B9C36BA6C85}" presName="accent_4" presStyleCnt="0"/>
      <dgm:spPr/>
    </dgm:pt>
    <dgm:pt modelId="{168DF79B-08C0-4C45-8EC7-415B67C4E9A0}" type="pres">
      <dgm:prSet presAssocID="{13279078-E38D-4498-99D3-2B9C36BA6C85}" presName="accentRepeatNode" presStyleLbl="solidFgAcc1" presStyleIdx="3" presStyleCnt="4"/>
      <dgm:spPr/>
      <dgm:t>
        <a:bodyPr/>
        <a:lstStyle/>
        <a:p>
          <a:endParaRPr lang="en-US"/>
        </a:p>
      </dgm:t>
    </dgm:pt>
  </dgm:ptLst>
  <dgm:cxnLst>
    <dgm:cxn modelId="{BFABCBF5-2F94-448E-B1B4-0F93C23E2E49}" srcId="{AA656E8E-E70D-4CF9-87D6-1C9916F5B0B7}" destId="{4A409B8D-36C9-4833-BD7F-52F22364A04E}" srcOrd="0" destOrd="0" parTransId="{077B91A1-0C1D-486B-B952-4607F5FD74CD}" sibTransId="{C3290D24-2BB5-4B1B-B452-DC9875748345}"/>
    <dgm:cxn modelId="{2E00CD5B-52FC-4C4E-B114-2F851055A568}" type="presOf" srcId="{13279078-E38D-4498-99D3-2B9C36BA6C85}" destId="{C892CFEF-8FA1-4880-A9CE-498C7D82AA33}" srcOrd="0" destOrd="0" presId="urn:microsoft.com/office/officeart/2008/layout/VerticalCurvedList"/>
    <dgm:cxn modelId="{E302B236-4A9E-4130-901B-EBB3884F2A20}" type="presOf" srcId="{C3290D24-2BB5-4B1B-B452-DC9875748345}" destId="{E6D149C0-6B3D-4AC2-9569-8C24DAE004F1}" srcOrd="0" destOrd="0" presId="urn:microsoft.com/office/officeart/2008/layout/VerticalCurvedList"/>
    <dgm:cxn modelId="{CC29F26B-817F-4B61-98E1-BBF9283F7C65}" type="presOf" srcId="{9A806B17-7A59-45C8-93A5-EC32B7BB6448}" destId="{6AECC191-DC92-468E-B7E6-DCCB8004F5F2}" srcOrd="0" destOrd="0" presId="urn:microsoft.com/office/officeart/2008/layout/VerticalCurvedList"/>
    <dgm:cxn modelId="{DB717D98-05F4-4FEF-8C60-183CE0669C6B}" type="presOf" srcId="{EA573509-8339-4317-9D1E-32FEFD635CBE}" destId="{B9C224B7-CDEB-4314-9B89-B9FE82D5E0BC}" srcOrd="0" destOrd="0" presId="urn:microsoft.com/office/officeart/2008/layout/VerticalCurvedList"/>
    <dgm:cxn modelId="{6908F793-2396-47DB-BDE7-E117889150B3}" type="presOf" srcId="{4A409B8D-36C9-4833-BD7F-52F22364A04E}" destId="{317BF940-1B6B-4BF3-9906-4CF6AD3851D7}" srcOrd="0" destOrd="0" presId="urn:microsoft.com/office/officeart/2008/layout/VerticalCurvedList"/>
    <dgm:cxn modelId="{F6704069-0A84-4CA8-A294-614C595F109B}" type="presOf" srcId="{AA656E8E-E70D-4CF9-87D6-1C9916F5B0B7}" destId="{8C05209C-E373-4206-872A-1CCB19F2B51F}" srcOrd="0" destOrd="0" presId="urn:microsoft.com/office/officeart/2008/layout/VerticalCurvedList"/>
    <dgm:cxn modelId="{48872D2A-1D0C-41B5-8FDD-372DE607F26C}" srcId="{AA656E8E-E70D-4CF9-87D6-1C9916F5B0B7}" destId="{EA573509-8339-4317-9D1E-32FEFD635CBE}" srcOrd="2" destOrd="0" parTransId="{03998585-5BEF-4B28-A5CB-0EF9695D898E}" sibTransId="{B7D9F831-163D-4198-9330-361B088C19E8}"/>
    <dgm:cxn modelId="{0A0A2440-1C3F-4AA9-AA4B-DE029A4155FF}" srcId="{AA656E8E-E70D-4CF9-87D6-1C9916F5B0B7}" destId="{9A806B17-7A59-45C8-93A5-EC32B7BB6448}" srcOrd="1" destOrd="0" parTransId="{23B16F20-2CD9-4733-AC80-855174F26108}" sibTransId="{1372109D-95BA-4838-A7FB-8499CAA93040}"/>
    <dgm:cxn modelId="{68671DC3-4F6F-483D-A619-40FE0BAB1334}" srcId="{AA656E8E-E70D-4CF9-87D6-1C9916F5B0B7}" destId="{13279078-E38D-4498-99D3-2B9C36BA6C85}" srcOrd="3" destOrd="0" parTransId="{BEF53A0C-5940-4C81-94A1-F1E5286D8605}" sibTransId="{962B7850-26EF-4D5A-AB66-0CC1B3D33DCC}"/>
    <dgm:cxn modelId="{906EF9C1-FADA-47B7-A3BC-E5D109305328}" type="presParOf" srcId="{8C05209C-E373-4206-872A-1CCB19F2B51F}" destId="{8EF8360F-F28A-4054-84D7-942190CE6FB2}" srcOrd="0" destOrd="0" presId="urn:microsoft.com/office/officeart/2008/layout/VerticalCurvedList"/>
    <dgm:cxn modelId="{BA46F850-3F36-43BA-B1BF-57156E957EFA}" type="presParOf" srcId="{8EF8360F-F28A-4054-84D7-942190CE6FB2}" destId="{8440DA5E-B584-4CA3-BBD8-5E92B25C3A02}" srcOrd="0" destOrd="0" presId="urn:microsoft.com/office/officeart/2008/layout/VerticalCurvedList"/>
    <dgm:cxn modelId="{D72D6362-F587-45C9-B3CB-0EA3E2F2D8D6}" type="presParOf" srcId="{8440DA5E-B584-4CA3-BBD8-5E92B25C3A02}" destId="{57D00703-EDF8-4B9A-B333-3CB9D106C197}" srcOrd="0" destOrd="0" presId="urn:microsoft.com/office/officeart/2008/layout/VerticalCurvedList"/>
    <dgm:cxn modelId="{5AC1699C-E1B1-4956-A8C7-46F59B5203CF}" type="presParOf" srcId="{8440DA5E-B584-4CA3-BBD8-5E92B25C3A02}" destId="{E6D149C0-6B3D-4AC2-9569-8C24DAE004F1}" srcOrd="1" destOrd="0" presId="urn:microsoft.com/office/officeart/2008/layout/VerticalCurvedList"/>
    <dgm:cxn modelId="{48329013-9CC7-413D-A361-186CA315653C}" type="presParOf" srcId="{8440DA5E-B584-4CA3-BBD8-5E92B25C3A02}" destId="{5E9E61E6-404C-4514-A70E-C9B51D446D2F}" srcOrd="2" destOrd="0" presId="urn:microsoft.com/office/officeart/2008/layout/VerticalCurvedList"/>
    <dgm:cxn modelId="{20CF28C8-40AA-411C-BCB3-4B5BF08BCA01}" type="presParOf" srcId="{8440DA5E-B584-4CA3-BBD8-5E92B25C3A02}" destId="{97B2DCBA-AFD4-49F8-B7CE-223E18803B6B}" srcOrd="3" destOrd="0" presId="urn:microsoft.com/office/officeart/2008/layout/VerticalCurvedList"/>
    <dgm:cxn modelId="{29D4EEDF-C0C3-4EE3-8999-701CF0BA9D85}" type="presParOf" srcId="{8EF8360F-F28A-4054-84D7-942190CE6FB2}" destId="{317BF940-1B6B-4BF3-9906-4CF6AD3851D7}" srcOrd="1" destOrd="0" presId="urn:microsoft.com/office/officeart/2008/layout/VerticalCurvedList"/>
    <dgm:cxn modelId="{FA211D27-8AD0-4B45-9319-6663A29B97CE}" type="presParOf" srcId="{8EF8360F-F28A-4054-84D7-942190CE6FB2}" destId="{F346B2CC-F9D5-4E1D-A21D-C6AD19F7FAD2}" srcOrd="2" destOrd="0" presId="urn:microsoft.com/office/officeart/2008/layout/VerticalCurvedList"/>
    <dgm:cxn modelId="{92914C95-FB53-4E97-9B03-15E246E44482}" type="presParOf" srcId="{F346B2CC-F9D5-4E1D-A21D-C6AD19F7FAD2}" destId="{05A438FC-FA06-43E0-9B48-CB492C273EA8}" srcOrd="0" destOrd="0" presId="urn:microsoft.com/office/officeart/2008/layout/VerticalCurvedList"/>
    <dgm:cxn modelId="{E352A07B-8B30-4F27-B207-D02269A2B108}" type="presParOf" srcId="{8EF8360F-F28A-4054-84D7-942190CE6FB2}" destId="{6AECC191-DC92-468E-B7E6-DCCB8004F5F2}" srcOrd="3" destOrd="0" presId="urn:microsoft.com/office/officeart/2008/layout/VerticalCurvedList"/>
    <dgm:cxn modelId="{720FFD6A-41B8-4D9B-A434-B12FEEB9E67E}" type="presParOf" srcId="{8EF8360F-F28A-4054-84D7-942190CE6FB2}" destId="{EBEF058A-EA86-495B-B795-6BD853713754}" srcOrd="4" destOrd="0" presId="urn:microsoft.com/office/officeart/2008/layout/VerticalCurvedList"/>
    <dgm:cxn modelId="{642E9998-C487-499C-A1B6-789C81BD6365}" type="presParOf" srcId="{EBEF058A-EA86-495B-B795-6BD853713754}" destId="{66CEBF24-D377-475F-9628-1F4401E89C25}" srcOrd="0" destOrd="0" presId="urn:microsoft.com/office/officeart/2008/layout/VerticalCurvedList"/>
    <dgm:cxn modelId="{3BA2CA81-E60C-4CF7-9099-DB2D3FD9FBAB}" type="presParOf" srcId="{8EF8360F-F28A-4054-84D7-942190CE6FB2}" destId="{B9C224B7-CDEB-4314-9B89-B9FE82D5E0BC}" srcOrd="5" destOrd="0" presId="urn:microsoft.com/office/officeart/2008/layout/VerticalCurvedList"/>
    <dgm:cxn modelId="{4E581B31-8294-47D8-8912-9627B84D5B64}" type="presParOf" srcId="{8EF8360F-F28A-4054-84D7-942190CE6FB2}" destId="{9877EC60-1A99-400F-962B-0C33170B2855}" srcOrd="6" destOrd="0" presId="urn:microsoft.com/office/officeart/2008/layout/VerticalCurvedList"/>
    <dgm:cxn modelId="{35D77434-D0B4-4172-A268-28AAEE52464A}" type="presParOf" srcId="{9877EC60-1A99-400F-962B-0C33170B2855}" destId="{FBE0CDFC-C80D-48EC-A94C-1A2A6FED4C70}" srcOrd="0" destOrd="0" presId="urn:microsoft.com/office/officeart/2008/layout/VerticalCurvedList"/>
    <dgm:cxn modelId="{8B013CA5-0187-4816-ACE5-39327B801345}" type="presParOf" srcId="{8EF8360F-F28A-4054-84D7-942190CE6FB2}" destId="{C892CFEF-8FA1-4880-A9CE-498C7D82AA33}" srcOrd="7" destOrd="0" presId="urn:microsoft.com/office/officeart/2008/layout/VerticalCurvedList"/>
    <dgm:cxn modelId="{5CAF33B5-C515-413A-998B-955E34154172}" type="presParOf" srcId="{8EF8360F-F28A-4054-84D7-942190CE6FB2}" destId="{CAC96A16-36A3-4E1C-A0CD-39FB330EC948}" srcOrd="8" destOrd="0" presId="urn:microsoft.com/office/officeart/2008/layout/VerticalCurvedList"/>
    <dgm:cxn modelId="{9CF41D59-365A-44E0-9B07-64D164BDF782}" type="presParOf" srcId="{CAC96A16-36A3-4E1C-A0CD-39FB330EC948}" destId="{168DF79B-08C0-4C45-8EC7-415B67C4E9A0}"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76A7C-E285-4413-AF31-810D2F23C9FD}">
      <dsp:nvSpPr>
        <dsp:cNvPr id="0" name=""/>
        <dsp:cNvSpPr/>
      </dsp:nvSpPr>
      <dsp:spPr>
        <a:xfrm>
          <a:off x="0" y="0"/>
          <a:ext cx="11754118"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737B91-5C55-47CF-95AE-C656B83BC18F}">
      <dsp:nvSpPr>
        <dsp:cNvPr id="0" name=""/>
        <dsp:cNvSpPr/>
      </dsp:nvSpPr>
      <dsp:spPr>
        <a:xfrm>
          <a:off x="0" y="0"/>
          <a:ext cx="3211891" cy="4979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just" defTabSz="1778000">
            <a:lnSpc>
              <a:spcPct val="90000"/>
            </a:lnSpc>
            <a:spcBef>
              <a:spcPct val="0"/>
            </a:spcBef>
            <a:spcAft>
              <a:spcPct val="35000"/>
            </a:spcAft>
          </a:pPr>
          <a:r>
            <a:rPr lang="en-US" sz="4000" b="1" kern="1200" dirty="0" smtClean="0">
              <a:solidFill>
                <a:srgbClr val="FF0000"/>
              </a:solidFill>
              <a:latin typeface="Times New Roman" panose="02020603050405020304" pitchFamily="18" charset="0"/>
              <a:cs typeface="Times New Roman" panose="02020603050405020304" pitchFamily="18" charset="0"/>
            </a:rPr>
            <a:t>1. Tác giả: </a:t>
          </a:r>
          <a:r>
            <a:rPr lang="en-US" sz="4000" b="1" kern="1200" dirty="0" err="1" smtClean="0">
              <a:solidFill>
                <a:srgbClr val="FF0000"/>
              </a:solidFill>
              <a:latin typeface="Times New Roman" panose="02020603050405020304" pitchFamily="18" charset="0"/>
              <a:cs typeface="Times New Roman" panose="02020603050405020304" pitchFamily="18" charset="0"/>
            </a:rPr>
            <a:t>Nguyễn</a:t>
          </a:r>
          <a:r>
            <a:rPr lang="en-US" sz="4000" b="1" kern="1200" dirty="0" smtClean="0">
              <a:solidFill>
                <a:srgbClr val="FF0000"/>
              </a:solidFill>
              <a:latin typeface="Times New Roman" panose="02020603050405020304" pitchFamily="18" charset="0"/>
              <a:cs typeface="Times New Roman" panose="02020603050405020304" pitchFamily="18" charset="0"/>
            </a:rPr>
            <a:t> Dữ</a:t>
          </a:r>
          <a:endParaRPr lang="en-US" sz="4000" b="1" kern="1200" dirty="0">
            <a:solidFill>
              <a:srgbClr val="FF0000"/>
            </a:solidFill>
            <a:latin typeface="Times New Roman" panose="02020603050405020304" pitchFamily="18" charset="0"/>
            <a:cs typeface="Times New Roman" panose="02020603050405020304" pitchFamily="18" charset="0"/>
          </a:endParaRPr>
        </a:p>
      </dsp:txBody>
      <dsp:txXfrm>
        <a:off x="0" y="0"/>
        <a:ext cx="3211891" cy="4979227"/>
      </dsp:txXfrm>
    </dsp:sp>
    <dsp:sp modelId="{A877419C-40F0-43E6-BA76-AB584A8EF776}">
      <dsp:nvSpPr>
        <dsp:cNvPr id="0" name=""/>
        <dsp:cNvSpPr/>
      </dsp:nvSpPr>
      <dsp:spPr>
        <a:xfrm>
          <a:off x="3371845" y="83757"/>
          <a:ext cx="8370964" cy="998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en-US" sz="4000" kern="1200" dirty="0" smtClean="0">
              <a:latin typeface="Times New Roman" panose="02020603050405020304" pitchFamily="18" charset="0"/>
              <a:cs typeface="Times New Roman" panose="02020603050405020304" pitchFamily="18" charset="0"/>
            </a:rPr>
            <a:t>Sống ở thế kỉ XVI, quê ở Hải Dương.</a:t>
          </a:r>
          <a:endParaRPr lang="en-US" sz="4000" kern="1200" dirty="0">
            <a:latin typeface="Times New Roman" panose="02020603050405020304" pitchFamily="18" charset="0"/>
            <a:cs typeface="Times New Roman" panose="02020603050405020304" pitchFamily="18" charset="0"/>
          </a:endParaRPr>
        </a:p>
      </dsp:txBody>
      <dsp:txXfrm>
        <a:off x="3371845" y="83757"/>
        <a:ext cx="8370964" cy="998065"/>
      </dsp:txXfrm>
    </dsp:sp>
    <dsp:sp modelId="{F59A66AC-1CD7-41CD-9D56-64288ABC1CDF}">
      <dsp:nvSpPr>
        <dsp:cNvPr id="0" name=""/>
        <dsp:cNvSpPr/>
      </dsp:nvSpPr>
      <dsp:spPr>
        <a:xfrm>
          <a:off x="3211891" y="1081822"/>
          <a:ext cx="85309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13B01A-9C7D-4CC7-9CC0-EE04F137C5E5}">
      <dsp:nvSpPr>
        <dsp:cNvPr id="0" name=""/>
        <dsp:cNvSpPr/>
      </dsp:nvSpPr>
      <dsp:spPr>
        <a:xfrm>
          <a:off x="3371845" y="1165579"/>
          <a:ext cx="8370964" cy="1675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just" defTabSz="1778000">
            <a:lnSpc>
              <a:spcPct val="90000"/>
            </a:lnSpc>
            <a:spcBef>
              <a:spcPct val="0"/>
            </a:spcBef>
            <a:spcAft>
              <a:spcPct val="35000"/>
            </a:spcAft>
          </a:pPr>
          <a:r>
            <a:rPr lang="en-US" sz="4000" kern="1200" dirty="0" smtClean="0">
              <a:latin typeface="Times New Roman" panose="02020603050405020304" pitchFamily="18" charset="0"/>
              <a:cs typeface="Times New Roman" panose="02020603050405020304" pitchFamily="18" charset="0"/>
            </a:rPr>
            <a:t>Từng làm quan nhưng không bao lâu thì lui về ẩn dật.</a:t>
          </a:r>
          <a:endParaRPr lang="en-US" sz="4000" kern="1200" dirty="0">
            <a:latin typeface="Times New Roman" panose="02020603050405020304" pitchFamily="18" charset="0"/>
            <a:cs typeface="Times New Roman" panose="02020603050405020304" pitchFamily="18" charset="0"/>
          </a:endParaRPr>
        </a:p>
      </dsp:txBody>
      <dsp:txXfrm>
        <a:off x="3371845" y="1165579"/>
        <a:ext cx="8370964" cy="1675140"/>
      </dsp:txXfrm>
    </dsp:sp>
    <dsp:sp modelId="{0D96AB18-003B-4A15-BD23-56DE3C8B69CA}">
      <dsp:nvSpPr>
        <dsp:cNvPr id="0" name=""/>
        <dsp:cNvSpPr/>
      </dsp:nvSpPr>
      <dsp:spPr>
        <a:xfrm>
          <a:off x="3223199" y="2635471"/>
          <a:ext cx="85309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2DFD37-CC31-4BC9-AE30-D001A5E7FF83}">
      <dsp:nvSpPr>
        <dsp:cNvPr id="0" name=""/>
        <dsp:cNvSpPr/>
      </dsp:nvSpPr>
      <dsp:spPr>
        <a:xfrm>
          <a:off x="3383146" y="2743963"/>
          <a:ext cx="8370964" cy="1969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just" defTabSz="1778000">
            <a:lnSpc>
              <a:spcPct val="90000"/>
            </a:lnSpc>
            <a:spcBef>
              <a:spcPct val="0"/>
            </a:spcBef>
            <a:spcAft>
              <a:spcPct val="35000"/>
            </a:spcAft>
          </a:pPr>
          <a:r>
            <a:rPr lang="en-US" sz="4000" kern="1200" dirty="0" smtClean="0">
              <a:latin typeface="Times New Roman" panose="02020603050405020304" pitchFamily="18" charset="0"/>
              <a:cs typeface="Times New Roman" panose="02020603050405020304" pitchFamily="18" charset="0"/>
            </a:rPr>
            <a:t>Tác phẩm nổi tiếng: </a:t>
          </a:r>
          <a:r>
            <a:rPr lang="en-US" sz="4000" i="1" kern="1200" dirty="0" smtClean="0">
              <a:latin typeface="Times New Roman" panose="02020603050405020304" pitchFamily="18" charset="0"/>
              <a:cs typeface="Times New Roman" panose="02020603050405020304" pitchFamily="18" charset="0"/>
            </a:rPr>
            <a:t>Truyền kì mạn lục</a:t>
          </a:r>
          <a:r>
            <a:rPr lang="en-US" sz="4000" kern="1200" dirty="0" smtClean="0">
              <a:latin typeface="Times New Roman" panose="02020603050405020304" pitchFamily="18" charset="0"/>
              <a:cs typeface="Times New Roman" panose="02020603050405020304" pitchFamily="18" charset="0"/>
            </a:rPr>
            <a:t> thể hiện rõ quan điểm sống và tấm lòng của ông với cuộc đời.</a:t>
          </a:r>
          <a:endParaRPr lang="en-US" sz="4000" kern="1200" dirty="0">
            <a:latin typeface="Times New Roman" panose="02020603050405020304" pitchFamily="18" charset="0"/>
            <a:cs typeface="Times New Roman" panose="02020603050405020304" pitchFamily="18" charset="0"/>
          </a:endParaRPr>
        </a:p>
      </dsp:txBody>
      <dsp:txXfrm>
        <a:off x="3383146" y="2743963"/>
        <a:ext cx="8370964" cy="1969663"/>
      </dsp:txXfrm>
    </dsp:sp>
    <dsp:sp modelId="{CB95291E-9362-402A-AC9E-3F2C164D7D8A}">
      <dsp:nvSpPr>
        <dsp:cNvPr id="0" name=""/>
        <dsp:cNvSpPr/>
      </dsp:nvSpPr>
      <dsp:spPr>
        <a:xfrm>
          <a:off x="3211891" y="4894140"/>
          <a:ext cx="85309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76A7C-E285-4413-AF31-810D2F23C9FD}">
      <dsp:nvSpPr>
        <dsp:cNvPr id="0" name=""/>
        <dsp:cNvSpPr/>
      </dsp:nvSpPr>
      <dsp:spPr>
        <a:xfrm>
          <a:off x="0" y="0"/>
          <a:ext cx="11754118"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737B91-5C55-47CF-95AE-C656B83BC18F}">
      <dsp:nvSpPr>
        <dsp:cNvPr id="0" name=""/>
        <dsp:cNvSpPr/>
      </dsp:nvSpPr>
      <dsp:spPr>
        <a:xfrm>
          <a:off x="0" y="0"/>
          <a:ext cx="3211891" cy="4322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just" defTabSz="1778000">
            <a:lnSpc>
              <a:spcPct val="90000"/>
            </a:lnSpc>
            <a:spcBef>
              <a:spcPct val="0"/>
            </a:spcBef>
            <a:spcAft>
              <a:spcPct val="35000"/>
            </a:spcAft>
          </a:pPr>
          <a:r>
            <a:rPr lang="en-US" sz="4000" i="1" kern="1200" dirty="0" smtClean="0">
              <a:latin typeface="Times New Roman" panose="02020603050405020304" pitchFamily="18" charset="0"/>
              <a:cs typeface="Times New Roman" panose="02020603050405020304" pitchFamily="18" charset="0"/>
            </a:rPr>
            <a:t>a. Thể loại truyền kì</a:t>
          </a:r>
          <a:endParaRPr lang="en-US" sz="4000" i="1" kern="1200" dirty="0">
            <a:latin typeface="Times New Roman" panose="02020603050405020304" pitchFamily="18" charset="0"/>
            <a:cs typeface="Times New Roman" panose="02020603050405020304" pitchFamily="18" charset="0"/>
          </a:endParaRPr>
        </a:p>
      </dsp:txBody>
      <dsp:txXfrm>
        <a:off x="0" y="0"/>
        <a:ext cx="3211891" cy="4322404"/>
      </dsp:txXfrm>
    </dsp:sp>
    <dsp:sp modelId="{A877419C-40F0-43E6-BA76-AB584A8EF776}">
      <dsp:nvSpPr>
        <dsp:cNvPr id="0" name=""/>
        <dsp:cNvSpPr/>
      </dsp:nvSpPr>
      <dsp:spPr>
        <a:xfrm>
          <a:off x="3371845" y="97190"/>
          <a:ext cx="8370964" cy="2084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just" defTabSz="1778000">
            <a:lnSpc>
              <a:spcPct val="90000"/>
            </a:lnSpc>
            <a:spcBef>
              <a:spcPct val="0"/>
            </a:spcBef>
            <a:spcAft>
              <a:spcPct val="35000"/>
            </a:spcAft>
          </a:pPr>
          <a:r>
            <a:rPr lang="en-US" sz="4000" kern="1200" dirty="0" smtClean="0">
              <a:latin typeface="Times New Roman" panose="02020603050405020304" pitchFamily="18" charset="0"/>
              <a:cs typeface="Times New Roman" panose="02020603050405020304" pitchFamily="18" charset="0"/>
            </a:rPr>
            <a:t>- Là một thể loại văn xuôi tự sự thời trung đại phản ánh hiện thực qua những yếu tố li kì, hoang đường.</a:t>
          </a:r>
          <a:endParaRPr lang="en-US" sz="4000" kern="1200" dirty="0">
            <a:latin typeface="Times New Roman" panose="02020603050405020304" pitchFamily="18" charset="0"/>
            <a:cs typeface="Times New Roman" panose="02020603050405020304" pitchFamily="18" charset="0"/>
          </a:endParaRPr>
        </a:p>
      </dsp:txBody>
      <dsp:txXfrm>
        <a:off x="3371845" y="97190"/>
        <a:ext cx="8370964" cy="2084003"/>
      </dsp:txXfrm>
    </dsp:sp>
    <dsp:sp modelId="{F59A66AC-1CD7-41CD-9D56-64288ABC1CDF}">
      <dsp:nvSpPr>
        <dsp:cNvPr id="0" name=""/>
        <dsp:cNvSpPr/>
      </dsp:nvSpPr>
      <dsp:spPr>
        <a:xfrm>
          <a:off x="3211891" y="2181194"/>
          <a:ext cx="85309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13B01A-9C7D-4CC7-9CC0-EE04F137C5E5}">
      <dsp:nvSpPr>
        <dsp:cNvPr id="0" name=""/>
        <dsp:cNvSpPr/>
      </dsp:nvSpPr>
      <dsp:spPr>
        <a:xfrm>
          <a:off x="3371845" y="2278384"/>
          <a:ext cx="8370964" cy="1943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just" defTabSz="1778000">
            <a:lnSpc>
              <a:spcPct val="90000"/>
            </a:lnSpc>
            <a:spcBef>
              <a:spcPct val="0"/>
            </a:spcBef>
            <a:spcAft>
              <a:spcPct val="35000"/>
            </a:spcAft>
          </a:pPr>
          <a:r>
            <a:rPr lang="en-US" sz="4000" kern="1200" dirty="0" smtClean="0">
              <a:latin typeface="Times New Roman" panose="02020603050405020304" pitchFamily="18" charset="0"/>
              <a:cs typeface="Times New Roman" panose="02020603050405020304" pitchFamily="18" charset="0"/>
            </a:rPr>
            <a:t>- Trong truyện truyền kì, thế giới con người và thế giới cõi âm với những thánh thần ma quỷ có sự tương giao. </a:t>
          </a:r>
          <a:endParaRPr lang="en-US" sz="4000" kern="1200" dirty="0">
            <a:latin typeface="Times New Roman" panose="02020603050405020304" pitchFamily="18" charset="0"/>
            <a:cs typeface="Times New Roman" panose="02020603050405020304" pitchFamily="18" charset="0"/>
          </a:endParaRPr>
        </a:p>
      </dsp:txBody>
      <dsp:txXfrm>
        <a:off x="3371845" y="2278384"/>
        <a:ext cx="8370964" cy="1943815"/>
      </dsp:txXfrm>
    </dsp:sp>
    <dsp:sp modelId="{0D96AB18-003B-4A15-BD23-56DE3C8B69CA}">
      <dsp:nvSpPr>
        <dsp:cNvPr id="0" name=""/>
        <dsp:cNvSpPr/>
      </dsp:nvSpPr>
      <dsp:spPr>
        <a:xfrm>
          <a:off x="3223199" y="4320038"/>
          <a:ext cx="85309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76A7C-E285-4413-AF31-810D2F23C9FD}">
      <dsp:nvSpPr>
        <dsp:cNvPr id="0" name=""/>
        <dsp:cNvSpPr/>
      </dsp:nvSpPr>
      <dsp:spPr>
        <a:xfrm>
          <a:off x="0" y="2123"/>
          <a:ext cx="11754118"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737B91-5C55-47CF-95AE-C656B83BC18F}">
      <dsp:nvSpPr>
        <dsp:cNvPr id="0" name=""/>
        <dsp:cNvSpPr/>
      </dsp:nvSpPr>
      <dsp:spPr>
        <a:xfrm>
          <a:off x="0" y="2123"/>
          <a:ext cx="3211891" cy="434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just" defTabSz="1778000">
            <a:lnSpc>
              <a:spcPct val="90000"/>
            </a:lnSpc>
            <a:spcBef>
              <a:spcPct val="0"/>
            </a:spcBef>
            <a:spcAft>
              <a:spcPct val="35000"/>
            </a:spcAft>
          </a:pPr>
          <a:r>
            <a:rPr lang="en-US" sz="4000" i="1" kern="1200" dirty="0" smtClean="0">
              <a:latin typeface="Times New Roman" panose="02020603050405020304" pitchFamily="18" charset="0"/>
              <a:cs typeface="Times New Roman" panose="02020603050405020304" pitchFamily="18" charset="0"/>
            </a:rPr>
            <a:t>b. </a:t>
          </a:r>
          <a:r>
            <a:rPr lang="en-US" sz="4000" i="1" kern="1200" smtClean="0">
              <a:latin typeface="Times New Roman" panose="02020603050405020304" pitchFamily="18" charset="0"/>
              <a:cs typeface="Times New Roman" panose="02020603050405020304" pitchFamily="18" charset="0"/>
            </a:rPr>
            <a:t>Truyền </a:t>
          </a:r>
          <a:r>
            <a:rPr lang="en-US" sz="4000" i="1" kern="1200" dirty="0" smtClean="0">
              <a:latin typeface="Times New Roman" panose="02020603050405020304" pitchFamily="18" charset="0"/>
              <a:cs typeface="Times New Roman" panose="02020603050405020304" pitchFamily="18" charset="0"/>
            </a:rPr>
            <a:t>kì mạn lục</a:t>
          </a:r>
          <a:endParaRPr lang="en-US" sz="4000" i="1" kern="1200" dirty="0">
            <a:latin typeface="Times New Roman" panose="02020603050405020304" pitchFamily="18" charset="0"/>
            <a:cs typeface="Times New Roman" panose="02020603050405020304" pitchFamily="18" charset="0"/>
          </a:endParaRPr>
        </a:p>
      </dsp:txBody>
      <dsp:txXfrm>
        <a:off x="0" y="2123"/>
        <a:ext cx="3211891" cy="4343915"/>
      </dsp:txXfrm>
    </dsp:sp>
    <dsp:sp modelId="{A877419C-40F0-43E6-BA76-AB584A8EF776}">
      <dsp:nvSpPr>
        <dsp:cNvPr id="0" name=""/>
        <dsp:cNvSpPr/>
      </dsp:nvSpPr>
      <dsp:spPr>
        <a:xfrm>
          <a:off x="3371845" y="71799"/>
          <a:ext cx="8370964" cy="1177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just"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 </a:t>
          </a:r>
          <a:r>
            <a:rPr lang="en-US" sz="3600" i="1" kern="1200" dirty="0" smtClean="0">
              <a:latin typeface="Times New Roman" panose="02020603050405020304" pitchFamily="18" charset="0"/>
              <a:cs typeface="Times New Roman" panose="02020603050405020304" pitchFamily="18" charset="0"/>
            </a:rPr>
            <a:t>Truyền kì mạn lục: </a:t>
          </a:r>
          <a:r>
            <a:rPr lang="en-US" sz="3600" kern="1200" dirty="0" smtClean="0">
              <a:latin typeface="Times New Roman" panose="02020603050405020304" pitchFamily="18" charset="0"/>
              <a:cs typeface="Times New Roman" panose="02020603050405020304" pitchFamily="18" charset="0"/>
            </a:rPr>
            <a:t>ghi chép các </a:t>
          </a:r>
          <a:r>
            <a:rPr lang="en-US" sz="3600" kern="1200" smtClean="0">
              <a:latin typeface="Times New Roman" panose="02020603050405020304" pitchFamily="18" charset="0"/>
              <a:cs typeface="Times New Roman" panose="02020603050405020304" pitchFamily="18" charset="0"/>
            </a:rPr>
            <a:t>truyện li </a:t>
          </a:r>
          <a:r>
            <a:rPr lang="en-US" sz="3600" kern="1200" dirty="0" smtClean="0">
              <a:latin typeface="Times New Roman" panose="02020603050405020304" pitchFamily="18" charset="0"/>
              <a:cs typeface="Times New Roman" panose="02020603050405020304" pitchFamily="18" charset="0"/>
            </a:rPr>
            <a:t>kì tản mạn của dân chúng.</a:t>
          </a:r>
          <a:r>
            <a:rPr lang="en-US" sz="3600" i="1" kern="1200" dirty="0" smtClean="0">
              <a:latin typeface="Times New Roman" panose="02020603050405020304" pitchFamily="18" charset="0"/>
              <a:cs typeface="Times New Roman" panose="02020603050405020304" pitchFamily="18" charset="0"/>
            </a:rPr>
            <a:t> </a:t>
          </a:r>
          <a:endParaRPr lang="en-US" sz="3600" kern="1200" dirty="0">
            <a:latin typeface="Times New Roman" panose="02020603050405020304" pitchFamily="18" charset="0"/>
            <a:cs typeface="Times New Roman" panose="02020603050405020304" pitchFamily="18" charset="0"/>
          </a:endParaRPr>
        </a:p>
      </dsp:txBody>
      <dsp:txXfrm>
        <a:off x="3371845" y="71799"/>
        <a:ext cx="8370964" cy="1177464"/>
      </dsp:txXfrm>
    </dsp:sp>
    <dsp:sp modelId="{F59A66AC-1CD7-41CD-9D56-64288ABC1CDF}">
      <dsp:nvSpPr>
        <dsp:cNvPr id="0" name=""/>
        <dsp:cNvSpPr/>
      </dsp:nvSpPr>
      <dsp:spPr>
        <a:xfrm>
          <a:off x="3211891" y="1249264"/>
          <a:ext cx="85309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13B01A-9C7D-4CC7-9CC0-EE04F137C5E5}">
      <dsp:nvSpPr>
        <dsp:cNvPr id="0" name=""/>
        <dsp:cNvSpPr/>
      </dsp:nvSpPr>
      <dsp:spPr>
        <a:xfrm>
          <a:off x="3371845" y="1318940"/>
          <a:ext cx="8370964" cy="124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just"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 Viết bằng chữ Hán, gồm 20 truyện, ra đời vào nửa đầu thế kỉ XVI. </a:t>
          </a:r>
          <a:endParaRPr lang="en-US" sz="3600" kern="1200" dirty="0">
            <a:latin typeface="Times New Roman" panose="02020603050405020304" pitchFamily="18" charset="0"/>
            <a:cs typeface="Times New Roman" panose="02020603050405020304" pitchFamily="18" charset="0"/>
          </a:endParaRPr>
        </a:p>
      </dsp:txBody>
      <dsp:txXfrm>
        <a:off x="3371845" y="1318940"/>
        <a:ext cx="8370964" cy="1245162"/>
      </dsp:txXfrm>
    </dsp:sp>
    <dsp:sp modelId="{0D96AB18-003B-4A15-BD23-56DE3C8B69CA}">
      <dsp:nvSpPr>
        <dsp:cNvPr id="0" name=""/>
        <dsp:cNvSpPr/>
      </dsp:nvSpPr>
      <dsp:spPr>
        <a:xfrm>
          <a:off x="3223199" y="2387015"/>
          <a:ext cx="85309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2DFD37-CC31-4BC9-AE30-D001A5E7FF83}">
      <dsp:nvSpPr>
        <dsp:cNvPr id="0" name=""/>
        <dsp:cNvSpPr/>
      </dsp:nvSpPr>
      <dsp:spPr>
        <a:xfrm>
          <a:off x="3383146" y="2483612"/>
          <a:ext cx="8370964" cy="163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just" defTabSz="1600200">
            <a:lnSpc>
              <a:spcPct val="5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 Nội dung: </a:t>
          </a:r>
        </a:p>
        <a:p>
          <a:pPr lvl="0" algn="just" defTabSz="1600200">
            <a:lnSpc>
              <a:spcPct val="5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  + Hiện thực xã hội đương thời.</a:t>
          </a:r>
        </a:p>
        <a:p>
          <a:pPr lvl="0" algn="just" defTabSz="1600200">
            <a:lnSpc>
              <a:spcPct val="5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Số</a:t>
          </a:r>
          <a:r>
            <a:rPr lang="en-US" sz="3600" kern="1200" dirty="0" smtClean="0">
              <a:latin typeface="Times New Roman" panose="02020603050405020304" pitchFamily="18" charset="0"/>
              <a:cs typeface="Times New Roman" panose="02020603050405020304" pitchFamily="18" charset="0"/>
            </a:rPr>
            <a:t> phận con người.</a:t>
          </a:r>
        </a:p>
        <a:p>
          <a:pPr lvl="0" algn="just" defTabSz="1600200">
            <a:lnSpc>
              <a:spcPct val="5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Tinh</a:t>
          </a:r>
          <a:r>
            <a:rPr lang="en-US" sz="3600" kern="1200" dirty="0" smtClean="0">
              <a:latin typeface="Times New Roman" panose="02020603050405020304" pitchFamily="18" charset="0"/>
              <a:cs typeface="Times New Roman" panose="02020603050405020304" pitchFamily="18" charset="0"/>
            </a:rPr>
            <a:t> thần dân tộc.</a:t>
          </a:r>
          <a:endParaRPr lang="en-US" sz="3600" kern="1200" dirty="0">
            <a:latin typeface="Times New Roman" panose="02020603050405020304" pitchFamily="18" charset="0"/>
            <a:cs typeface="Times New Roman" panose="02020603050405020304" pitchFamily="18" charset="0"/>
          </a:endParaRPr>
        </a:p>
      </dsp:txBody>
      <dsp:txXfrm>
        <a:off x="3383146" y="2483612"/>
        <a:ext cx="8370964" cy="1638542"/>
      </dsp:txXfrm>
    </dsp:sp>
    <dsp:sp modelId="{CB95291E-9362-402A-AC9E-3F2C164D7D8A}">
      <dsp:nvSpPr>
        <dsp:cNvPr id="0" name=""/>
        <dsp:cNvSpPr/>
      </dsp:nvSpPr>
      <dsp:spPr>
        <a:xfrm>
          <a:off x="3211891" y="4272321"/>
          <a:ext cx="85309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76A7C-E285-4413-AF31-810D2F23C9FD}">
      <dsp:nvSpPr>
        <dsp:cNvPr id="0" name=""/>
        <dsp:cNvSpPr/>
      </dsp:nvSpPr>
      <dsp:spPr>
        <a:xfrm>
          <a:off x="0" y="0"/>
          <a:ext cx="11754118"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737B91-5C55-47CF-95AE-C656B83BC18F}">
      <dsp:nvSpPr>
        <dsp:cNvPr id="0" name=""/>
        <dsp:cNvSpPr/>
      </dsp:nvSpPr>
      <dsp:spPr>
        <a:xfrm>
          <a:off x="0" y="0"/>
          <a:ext cx="3211891" cy="434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just" defTabSz="1778000">
            <a:lnSpc>
              <a:spcPct val="90000"/>
            </a:lnSpc>
            <a:spcBef>
              <a:spcPct val="0"/>
            </a:spcBef>
            <a:spcAft>
              <a:spcPct val="35000"/>
            </a:spcAft>
          </a:pPr>
          <a:r>
            <a:rPr lang="en-US" sz="4000" i="1" kern="1200" dirty="0" smtClean="0">
              <a:latin typeface="Times New Roman" panose="02020603050405020304" pitchFamily="18" charset="0"/>
              <a:cs typeface="Times New Roman" panose="02020603050405020304" pitchFamily="18" charset="0"/>
            </a:rPr>
            <a:t>b. Truyền kì mạn lục</a:t>
          </a:r>
          <a:endParaRPr lang="en-US" sz="4000" i="1" kern="1200" dirty="0">
            <a:latin typeface="Times New Roman" panose="02020603050405020304" pitchFamily="18" charset="0"/>
            <a:cs typeface="Times New Roman" panose="02020603050405020304" pitchFamily="18" charset="0"/>
          </a:endParaRPr>
        </a:p>
      </dsp:txBody>
      <dsp:txXfrm>
        <a:off x="0" y="0"/>
        <a:ext cx="3211891" cy="4348162"/>
      </dsp:txXfrm>
    </dsp:sp>
    <dsp:sp modelId="{A877419C-40F0-43E6-BA76-AB584A8EF776}">
      <dsp:nvSpPr>
        <dsp:cNvPr id="0" name=""/>
        <dsp:cNvSpPr/>
      </dsp:nvSpPr>
      <dsp:spPr>
        <a:xfrm>
          <a:off x="3371845" y="115073"/>
          <a:ext cx="8370964" cy="1944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just"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 Nghệ thuật: Có sự tham gia của yếu tố hoang đường, kì ảo.</a:t>
          </a:r>
          <a:endParaRPr lang="en-US" sz="3600" kern="1200" dirty="0">
            <a:latin typeface="Times New Roman" panose="02020603050405020304" pitchFamily="18" charset="0"/>
            <a:cs typeface="Times New Roman" panose="02020603050405020304" pitchFamily="18" charset="0"/>
          </a:endParaRPr>
        </a:p>
      </dsp:txBody>
      <dsp:txXfrm>
        <a:off x="3371845" y="115073"/>
        <a:ext cx="8370964" cy="1944625"/>
      </dsp:txXfrm>
    </dsp:sp>
    <dsp:sp modelId="{F59A66AC-1CD7-41CD-9D56-64288ABC1CDF}">
      <dsp:nvSpPr>
        <dsp:cNvPr id="0" name=""/>
        <dsp:cNvSpPr/>
      </dsp:nvSpPr>
      <dsp:spPr>
        <a:xfrm>
          <a:off x="3211891" y="2059699"/>
          <a:ext cx="85309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13B01A-9C7D-4CC7-9CC0-EE04F137C5E5}">
      <dsp:nvSpPr>
        <dsp:cNvPr id="0" name=""/>
        <dsp:cNvSpPr/>
      </dsp:nvSpPr>
      <dsp:spPr>
        <a:xfrm>
          <a:off x="3371845" y="2174772"/>
          <a:ext cx="8370964" cy="2056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just" defTabSz="1600200">
            <a:lnSpc>
              <a:spcPct val="90000"/>
            </a:lnSpc>
            <a:spcBef>
              <a:spcPct val="0"/>
            </a:spcBef>
            <a:spcAft>
              <a:spcPct val="35000"/>
            </a:spcAft>
          </a:pPr>
          <a:r>
            <a:rPr lang="en-US" sz="3600" i="1" kern="1200" dirty="0" smtClean="0">
              <a:latin typeface="Times New Roman" panose="02020603050405020304" pitchFamily="18" charset="0"/>
              <a:cs typeface="Times New Roman" panose="02020603050405020304" pitchFamily="18" charset="0"/>
            </a:rPr>
            <a:t>Truyền kì mạn lục</a:t>
          </a:r>
          <a:r>
            <a:rPr lang="en-US" sz="3600" kern="1200" dirty="0" smtClean="0">
              <a:latin typeface="Times New Roman" panose="02020603050405020304" pitchFamily="18" charset="0"/>
              <a:cs typeface="Times New Roman" panose="02020603050405020304" pitchFamily="18" charset="0"/>
            </a:rPr>
            <a:t> vừa có giá trị hiện thực, vừa có giá trị nhân đạo </a:t>
          </a:r>
          <a:r>
            <a:rPr lang="en-US" sz="3600" kern="12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3600" kern="1200" dirty="0" smtClean="0">
              <a:latin typeface="Times New Roman" panose="02020603050405020304" pitchFamily="18" charset="0"/>
              <a:cs typeface="Times New Roman" panose="02020603050405020304" pitchFamily="18" charset="0"/>
            </a:rPr>
            <a:t> là </a:t>
          </a:r>
          <a:r>
            <a:rPr lang="en-US" sz="3600" b="1" i="1" kern="1200" dirty="0" smtClean="0">
              <a:latin typeface="Times New Roman" panose="02020603050405020304" pitchFamily="18" charset="0"/>
              <a:cs typeface="Times New Roman" panose="02020603050405020304" pitchFamily="18" charset="0"/>
            </a:rPr>
            <a:t>Thiên cổ kỳ bút.</a:t>
          </a:r>
          <a:endParaRPr lang="en-US" sz="3600" kern="1200" dirty="0">
            <a:latin typeface="Times New Roman" panose="02020603050405020304" pitchFamily="18" charset="0"/>
            <a:cs typeface="Times New Roman" panose="02020603050405020304" pitchFamily="18" charset="0"/>
          </a:endParaRPr>
        </a:p>
      </dsp:txBody>
      <dsp:txXfrm>
        <a:off x="3371845" y="2174772"/>
        <a:ext cx="8370964" cy="2056431"/>
      </dsp:txXfrm>
    </dsp:sp>
    <dsp:sp modelId="{0D96AB18-003B-4A15-BD23-56DE3C8B69CA}">
      <dsp:nvSpPr>
        <dsp:cNvPr id="0" name=""/>
        <dsp:cNvSpPr/>
      </dsp:nvSpPr>
      <dsp:spPr>
        <a:xfrm>
          <a:off x="3223199" y="3963322"/>
          <a:ext cx="85309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76A7C-E285-4413-AF31-810D2F23C9FD}">
      <dsp:nvSpPr>
        <dsp:cNvPr id="0" name=""/>
        <dsp:cNvSpPr/>
      </dsp:nvSpPr>
      <dsp:spPr>
        <a:xfrm>
          <a:off x="0" y="0"/>
          <a:ext cx="11754118" cy="0"/>
        </a:xfrm>
        <a:prstGeom prst="line">
          <a:avLst/>
        </a:prstGeom>
        <a:solidFill>
          <a:schemeClr val="accent2">
            <a:shade val="5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737B91-5C55-47CF-95AE-C656B83BC18F}">
      <dsp:nvSpPr>
        <dsp:cNvPr id="0" name=""/>
        <dsp:cNvSpPr/>
      </dsp:nvSpPr>
      <dsp:spPr>
        <a:xfrm>
          <a:off x="0" y="0"/>
          <a:ext cx="3211891" cy="434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just" defTabSz="1778000">
            <a:lnSpc>
              <a:spcPct val="90000"/>
            </a:lnSpc>
            <a:spcBef>
              <a:spcPct val="0"/>
            </a:spcBef>
            <a:spcAft>
              <a:spcPct val="35000"/>
            </a:spcAft>
          </a:pPr>
          <a:r>
            <a:rPr lang="en-US" sz="4000" i="1" kern="1200" dirty="0" smtClean="0">
              <a:latin typeface="Times New Roman" panose="02020603050405020304" pitchFamily="18" charset="0"/>
              <a:cs typeface="Times New Roman" panose="02020603050405020304" pitchFamily="18" charset="0"/>
            </a:rPr>
            <a:t>c. Chuyện chức phán sự đền tản viên</a:t>
          </a:r>
          <a:endParaRPr lang="en-US" sz="4000" i="1" kern="1200" dirty="0">
            <a:latin typeface="Times New Roman" panose="02020603050405020304" pitchFamily="18" charset="0"/>
            <a:cs typeface="Times New Roman" panose="02020603050405020304" pitchFamily="18" charset="0"/>
          </a:endParaRPr>
        </a:p>
      </dsp:txBody>
      <dsp:txXfrm>
        <a:off x="0" y="0"/>
        <a:ext cx="3211891" cy="4348162"/>
      </dsp:txXfrm>
    </dsp:sp>
    <dsp:sp modelId="{A877419C-40F0-43E6-BA76-AB584A8EF776}">
      <dsp:nvSpPr>
        <dsp:cNvPr id="0" name=""/>
        <dsp:cNvSpPr/>
      </dsp:nvSpPr>
      <dsp:spPr>
        <a:xfrm>
          <a:off x="3371845" y="163268"/>
          <a:ext cx="8370964" cy="93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just"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Bố cục: 5 phần </a:t>
          </a:r>
          <a:endParaRPr lang="en-US" sz="3600" kern="1200" dirty="0">
            <a:latin typeface="Times New Roman" panose="02020603050405020304" pitchFamily="18" charset="0"/>
            <a:cs typeface="Times New Roman" panose="02020603050405020304" pitchFamily="18" charset="0"/>
          </a:endParaRPr>
        </a:p>
      </dsp:txBody>
      <dsp:txXfrm>
        <a:off x="3371845" y="163268"/>
        <a:ext cx="8370964" cy="935397"/>
      </dsp:txXfrm>
    </dsp:sp>
    <dsp:sp modelId="{F59A66AC-1CD7-41CD-9D56-64288ABC1CDF}">
      <dsp:nvSpPr>
        <dsp:cNvPr id="0" name=""/>
        <dsp:cNvSpPr/>
      </dsp:nvSpPr>
      <dsp:spPr>
        <a:xfrm>
          <a:off x="3211891" y="1098665"/>
          <a:ext cx="85309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13B01A-9C7D-4CC7-9CC0-EE04F137C5E5}">
      <dsp:nvSpPr>
        <dsp:cNvPr id="0" name=""/>
        <dsp:cNvSpPr/>
      </dsp:nvSpPr>
      <dsp:spPr>
        <a:xfrm>
          <a:off x="3371845" y="1261934"/>
          <a:ext cx="8370964" cy="2917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just"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Chủ đề: Miêu tả người trí thức Tử Văn với tính cách cương trực, dũng cảm đốt đền, mạnh mẽ, quyết liệt vạch mặt gian tà.</a:t>
          </a:r>
          <a:endParaRPr lang="en-US" sz="3600" kern="1200" dirty="0">
            <a:latin typeface="Times New Roman" panose="02020603050405020304" pitchFamily="18" charset="0"/>
            <a:cs typeface="Times New Roman" panose="02020603050405020304" pitchFamily="18" charset="0"/>
          </a:endParaRPr>
        </a:p>
      </dsp:txBody>
      <dsp:txXfrm>
        <a:off x="3371845" y="1261934"/>
        <a:ext cx="8370964" cy="2917704"/>
      </dsp:txXfrm>
    </dsp:sp>
    <dsp:sp modelId="{0D96AB18-003B-4A15-BD23-56DE3C8B69CA}">
      <dsp:nvSpPr>
        <dsp:cNvPr id="0" name=""/>
        <dsp:cNvSpPr/>
      </dsp:nvSpPr>
      <dsp:spPr>
        <a:xfrm>
          <a:off x="3223199" y="3815367"/>
          <a:ext cx="853091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149C0-6B3D-4AC2-9569-8C24DAE004F1}">
      <dsp:nvSpPr>
        <dsp:cNvPr id="0" name=""/>
        <dsp:cNvSpPr/>
      </dsp:nvSpPr>
      <dsp:spPr>
        <a:xfrm>
          <a:off x="-7755416" y="-1184976"/>
          <a:ext cx="9227952" cy="9227952"/>
        </a:xfrm>
        <a:prstGeom prst="blockArc">
          <a:avLst>
            <a:gd name="adj1" fmla="val 18900000"/>
            <a:gd name="adj2" fmla="val 2700000"/>
            <a:gd name="adj3" fmla="val 23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7BF940-1B6B-4BF3-9906-4CF6AD3851D7}">
      <dsp:nvSpPr>
        <dsp:cNvPr id="0" name=""/>
        <dsp:cNvSpPr/>
      </dsp:nvSpPr>
      <dsp:spPr>
        <a:xfrm>
          <a:off x="642720" y="428487"/>
          <a:ext cx="11449963" cy="857524"/>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660" tIns="101600" rIns="101600" bIns="101600" numCol="1" spcCol="1270" anchor="ctr" anchorCtr="0">
          <a:noAutofit/>
        </a:bodyPr>
        <a:lstStyle/>
        <a:p>
          <a:pPr lvl="0" algn="l" defTabSz="1778000">
            <a:lnSpc>
              <a:spcPct val="90000"/>
            </a:lnSpc>
            <a:spcBef>
              <a:spcPct val="0"/>
            </a:spcBef>
            <a:spcAft>
              <a:spcPct val="35000"/>
            </a:spcAft>
          </a:pPr>
          <a:r>
            <a:rPr lang="en-US" sz="4000" kern="1200" dirty="0" smtClean="0">
              <a:latin typeface="Times New Roman" panose="02020603050405020304" pitchFamily="18" charset="0"/>
              <a:cs typeface="Times New Roman" panose="02020603050405020304" pitchFamily="18" charset="0"/>
            </a:rPr>
            <a:t>Ngô Tử Văn đốt đền tà.</a:t>
          </a:r>
          <a:endParaRPr lang="en-US" sz="4000" kern="1200" dirty="0">
            <a:latin typeface="Times New Roman" panose="02020603050405020304" pitchFamily="18" charset="0"/>
            <a:cs typeface="Times New Roman" panose="02020603050405020304" pitchFamily="18" charset="0"/>
          </a:endParaRPr>
        </a:p>
      </dsp:txBody>
      <dsp:txXfrm>
        <a:off x="642720" y="428487"/>
        <a:ext cx="11449963" cy="857524"/>
      </dsp:txXfrm>
    </dsp:sp>
    <dsp:sp modelId="{05A438FC-FA06-43E0-9B48-CB492C273EA8}">
      <dsp:nvSpPr>
        <dsp:cNvPr id="0" name=""/>
        <dsp:cNvSpPr/>
      </dsp:nvSpPr>
      <dsp:spPr>
        <a:xfrm>
          <a:off x="106768" y="321297"/>
          <a:ext cx="1071905" cy="107190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AECC191-DC92-468E-B7E6-DCCB8004F5F2}">
      <dsp:nvSpPr>
        <dsp:cNvPr id="0" name=""/>
        <dsp:cNvSpPr/>
      </dsp:nvSpPr>
      <dsp:spPr>
        <a:xfrm>
          <a:off x="1257197" y="1714362"/>
          <a:ext cx="10835486" cy="857524"/>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660"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Tử Văn gặp hồn ma tên Bách hộ Thôi và Thổ thần. </a:t>
          </a:r>
          <a:endParaRPr lang="en-US" sz="3600" kern="1200" dirty="0">
            <a:latin typeface="Times New Roman" panose="02020603050405020304" pitchFamily="18" charset="0"/>
            <a:cs typeface="Times New Roman" panose="02020603050405020304" pitchFamily="18" charset="0"/>
          </a:endParaRPr>
        </a:p>
      </dsp:txBody>
      <dsp:txXfrm>
        <a:off x="1257197" y="1714362"/>
        <a:ext cx="10835486" cy="857524"/>
      </dsp:txXfrm>
    </dsp:sp>
    <dsp:sp modelId="{66CEBF24-D377-475F-9628-1F4401E89C25}">
      <dsp:nvSpPr>
        <dsp:cNvPr id="0" name=""/>
        <dsp:cNvSpPr/>
      </dsp:nvSpPr>
      <dsp:spPr>
        <a:xfrm>
          <a:off x="721244" y="1607172"/>
          <a:ext cx="1071905" cy="107190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B9C224B7-CDEB-4314-9B89-B9FE82D5E0BC}">
      <dsp:nvSpPr>
        <dsp:cNvPr id="0" name=""/>
        <dsp:cNvSpPr/>
      </dsp:nvSpPr>
      <dsp:spPr>
        <a:xfrm>
          <a:off x="1445792" y="3000237"/>
          <a:ext cx="10646891" cy="85752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660"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Tử Văn bị bắt và cuộc đối chất ở Minh ti trước Diêm Vương.</a:t>
          </a:r>
          <a:endParaRPr lang="en-US" sz="3600" kern="1200" dirty="0">
            <a:latin typeface="Times New Roman" panose="02020603050405020304" pitchFamily="18" charset="0"/>
            <a:cs typeface="Times New Roman" panose="02020603050405020304" pitchFamily="18" charset="0"/>
          </a:endParaRPr>
        </a:p>
      </dsp:txBody>
      <dsp:txXfrm>
        <a:off x="1445792" y="3000237"/>
        <a:ext cx="10646891" cy="857524"/>
      </dsp:txXfrm>
    </dsp:sp>
    <dsp:sp modelId="{FBE0CDFC-C80D-48EC-A94C-1A2A6FED4C70}">
      <dsp:nvSpPr>
        <dsp:cNvPr id="0" name=""/>
        <dsp:cNvSpPr/>
      </dsp:nvSpPr>
      <dsp:spPr>
        <a:xfrm>
          <a:off x="909839" y="2893047"/>
          <a:ext cx="1071905" cy="107190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C892CFEF-8FA1-4880-A9CE-498C7D82AA33}">
      <dsp:nvSpPr>
        <dsp:cNvPr id="0" name=""/>
        <dsp:cNvSpPr/>
      </dsp:nvSpPr>
      <dsp:spPr>
        <a:xfrm>
          <a:off x="1257197" y="4286112"/>
          <a:ext cx="10835486" cy="85752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660"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Tử Văn thắng lợi trở về, nhận chức phán sự đền Tản Viên.</a:t>
          </a:r>
          <a:endParaRPr lang="en-US" sz="3600" kern="1200" dirty="0">
            <a:latin typeface="Times New Roman" panose="02020603050405020304" pitchFamily="18" charset="0"/>
            <a:cs typeface="Times New Roman" panose="02020603050405020304" pitchFamily="18" charset="0"/>
          </a:endParaRPr>
        </a:p>
      </dsp:txBody>
      <dsp:txXfrm>
        <a:off x="1257197" y="4286112"/>
        <a:ext cx="10835486" cy="857524"/>
      </dsp:txXfrm>
    </dsp:sp>
    <dsp:sp modelId="{168DF79B-08C0-4C45-8EC7-415B67C4E9A0}">
      <dsp:nvSpPr>
        <dsp:cNvPr id="0" name=""/>
        <dsp:cNvSpPr/>
      </dsp:nvSpPr>
      <dsp:spPr>
        <a:xfrm>
          <a:off x="721244" y="4178922"/>
          <a:ext cx="1071905" cy="107190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7B128494-FCA3-4426-9C62-30BDE22C6196}">
      <dsp:nvSpPr>
        <dsp:cNvPr id="0" name=""/>
        <dsp:cNvSpPr/>
      </dsp:nvSpPr>
      <dsp:spPr>
        <a:xfrm>
          <a:off x="642720" y="5571987"/>
          <a:ext cx="11449963" cy="857524"/>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660" tIns="104140" rIns="104140" bIns="104140" numCol="1" spcCol="1270" anchor="ctr" anchorCtr="0">
          <a:noAutofit/>
        </a:bodyPr>
        <a:lstStyle/>
        <a:p>
          <a:pPr lvl="0" algn="l" defTabSz="1822450">
            <a:lnSpc>
              <a:spcPct val="90000"/>
            </a:lnSpc>
            <a:spcBef>
              <a:spcPct val="0"/>
            </a:spcBef>
            <a:spcAft>
              <a:spcPct val="35000"/>
            </a:spcAft>
          </a:pPr>
          <a:r>
            <a:rPr lang="en-US" sz="4100" kern="1200" dirty="0" smtClean="0">
              <a:latin typeface="Times New Roman" panose="02020603050405020304" pitchFamily="18" charset="0"/>
              <a:cs typeface="Times New Roman" panose="02020603050405020304" pitchFamily="18" charset="0"/>
            </a:rPr>
            <a:t>Cuộc gặp gỡ giữa quan phán sự và người quen cũ.</a:t>
          </a:r>
          <a:endParaRPr lang="en-US" sz="4100" kern="1200" dirty="0"/>
        </a:p>
      </dsp:txBody>
      <dsp:txXfrm>
        <a:off x="642720" y="5571987"/>
        <a:ext cx="11449963" cy="857524"/>
      </dsp:txXfrm>
    </dsp:sp>
    <dsp:sp modelId="{60713C62-BEB6-4851-A5D1-E9A584E7ED0E}">
      <dsp:nvSpPr>
        <dsp:cNvPr id="0" name=""/>
        <dsp:cNvSpPr/>
      </dsp:nvSpPr>
      <dsp:spPr>
        <a:xfrm>
          <a:off x="106768" y="5464797"/>
          <a:ext cx="1071905" cy="107190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149C0-6B3D-4AC2-9569-8C24DAE004F1}">
      <dsp:nvSpPr>
        <dsp:cNvPr id="0" name=""/>
        <dsp:cNvSpPr/>
      </dsp:nvSpPr>
      <dsp:spPr>
        <a:xfrm>
          <a:off x="-4345819" y="-666626"/>
          <a:ext cx="5177596" cy="5177596"/>
        </a:xfrm>
        <a:prstGeom prst="blockArc">
          <a:avLst>
            <a:gd name="adj1" fmla="val 18900000"/>
            <a:gd name="adj2" fmla="val 2700000"/>
            <a:gd name="adj3" fmla="val 417"/>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1E7CB8-6252-4B41-9CAF-CD68B0DE4DF5}">
      <dsp:nvSpPr>
        <dsp:cNvPr id="0" name=""/>
        <dsp:cNvSpPr/>
      </dsp:nvSpPr>
      <dsp:spPr>
        <a:xfrm>
          <a:off x="534929" y="275604"/>
          <a:ext cx="8415685" cy="986527"/>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0289" tIns="81280" rIns="81280" bIns="81280" numCol="1" spcCol="1270" anchor="ctr" anchorCtr="0">
          <a:noAutofit/>
        </a:bodyPr>
        <a:lstStyle/>
        <a:p>
          <a:pPr lvl="0" algn="just"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Tử Văn thấy </a:t>
          </a:r>
          <a:r>
            <a:rPr lang="en-US" sz="3200" i="1" kern="1200" dirty="0" smtClean="0">
              <a:latin typeface="Times New Roman" panose="02020603050405020304" pitchFamily="18" charset="0"/>
              <a:cs typeface="Times New Roman" panose="02020603050405020304" pitchFamily="18" charset="0"/>
            </a:rPr>
            <a:t>“khó chịu, đầu lảo đảo và bụng run </a:t>
          </a:r>
          <a:r>
            <a:rPr lang="en-US" sz="3200" i="1" kern="1200" dirty="0" err="1" smtClean="0">
              <a:latin typeface="Times New Roman" panose="02020603050405020304" pitchFamily="18" charset="0"/>
              <a:cs typeface="Times New Roman" panose="02020603050405020304" pitchFamily="18" charset="0"/>
            </a:rPr>
            <a:t>run</a:t>
          </a:r>
          <a:r>
            <a:rPr lang="en-US" sz="3200" i="1" kern="1200" dirty="0" smtClean="0">
              <a:latin typeface="Times New Roman" panose="02020603050405020304" pitchFamily="18" charset="0"/>
              <a:cs typeface="Times New Roman" panose="02020603050405020304" pitchFamily="18" charset="0"/>
            </a:rPr>
            <a:t>, rồi nổi lên một cơn sốt nóng, sốt rét”.</a:t>
          </a:r>
          <a:endParaRPr lang="en-US" sz="3200" i="1" kern="1200" dirty="0">
            <a:latin typeface="Times New Roman" panose="02020603050405020304" pitchFamily="18" charset="0"/>
            <a:cs typeface="Times New Roman" panose="02020603050405020304" pitchFamily="18" charset="0"/>
          </a:endParaRPr>
        </a:p>
      </dsp:txBody>
      <dsp:txXfrm>
        <a:off x="534929" y="275604"/>
        <a:ext cx="8415685" cy="986527"/>
      </dsp:txXfrm>
    </dsp:sp>
    <dsp:sp modelId="{EB1304DF-5239-4D37-ACD6-1B17A89C543F}">
      <dsp:nvSpPr>
        <dsp:cNvPr id="0" name=""/>
        <dsp:cNvSpPr/>
      </dsp:nvSpPr>
      <dsp:spPr>
        <a:xfrm>
          <a:off x="54386" y="288325"/>
          <a:ext cx="961085" cy="96108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CDBD3617-FA8F-48F7-8358-626F97200C39}">
      <dsp:nvSpPr>
        <dsp:cNvPr id="0" name=""/>
        <dsp:cNvSpPr/>
      </dsp:nvSpPr>
      <dsp:spPr>
        <a:xfrm>
          <a:off x="814413" y="1435992"/>
          <a:ext cx="8136201" cy="972357"/>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0289" tIns="81280" rIns="81280" bIns="81280" numCol="1" spcCol="1270" anchor="ctr" anchorCtr="0">
          <a:noAutofit/>
        </a:bodyPr>
        <a:lstStyle/>
        <a:p>
          <a:pPr lvl="0" algn="just"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Có người cao lớn, khôi ngô đội mũ trụ đến đòi làm trả lại đền.</a:t>
          </a:r>
          <a:endParaRPr lang="en-US" sz="3200" kern="1200" dirty="0">
            <a:latin typeface="Times New Roman" panose="02020603050405020304" pitchFamily="18" charset="0"/>
            <a:cs typeface="Times New Roman" panose="02020603050405020304" pitchFamily="18" charset="0"/>
          </a:endParaRPr>
        </a:p>
      </dsp:txBody>
      <dsp:txXfrm>
        <a:off x="814413" y="1435992"/>
        <a:ext cx="8136201" cy="972357"/>
      </dsp:txXfrm>
    </dsp:sp>
    <dsp:sp modelId="{05A438FC-FA06-43E0-9B48-CB492C273EA8}">
      <dsp:nvSpPr>
        <dsp:cNvPr id="0" name=""/>
        <dsp:cNvSpPr/>
      </dsp:nvSpPr>
      <dsp:spPr>
        <a:xfrm>
          <a:off x="333870" y="1441628"/>
          <a:ext cx="961085" cy="96108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4BC6D554-0E2A-462F-9E28-E8C839E9E0DB}">
      <dsp:nvSpPr>
        <dsp:cNvPr id="0" name=""/>
        <dsp:cNvSpPr/>
      </dsp:nvSpPr>
      <dsp:spPr>
        <a:xfrm>
          <a:off x="534929" y="2576051"/>
          <a:ext cx="8415685" cy="99884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10289" tIns="81280" rIns="81280" bIns="81280" numCol="1" spcCol="1270" anchor="ctr" anchorCtr="0">
          <a:noAutofit/>
        </a:bodyPr>
        <a:lstStyle/>
        <a:p>
          <a:pPr lvl="0" algn="just"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Có ông già áo vải, mũ đen, phong độ nhàn nhã đến tỏ lời mừng và kể rõ đầu đuôi sự việc.</a:t>
          </a:r>
          <a:endParaRPr lang="en-US" sz="3200" kern="1200" dirty="0">
            <a:latin typeface="Times New Roman" panose="02020603050405020304" pitchFamily="18" charset="0"/>
            <a:cs typeface="Times New Roman" panose="02020603050405020304" pitchFamily="18" charset="0"/>
          </a:endParaRPr>
        </a:p>
      </dsp:txBody>
      <dsp:txXfrm>
        <a:off x="534929" y="2576051"/>
        <a:ext cx="8415685" cy="998844"/>
      </dsp:txXfrm>
    </dsp:sp>
    <dsp:sp modelId="{66CEBF24-D377-475F-9628-1F4401E89C25}">
      <dsp:nvSpPr>
        <dsp:cNvPr id="0" name=""/>
        <dsp:cNvSpPr/>
      </dsp:nvSpPr>
      <dsp:spPr>
        <a:xfrm>
          <a:off x="54386" y="2594931"/>
          <a:ext cx="961085" cy="96108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871FE4-39E0-4365-AC23-F1771978C152}"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A90ED-9849-4406-B7E0-ED70CF92D89A}" type="slidenum">
              <a:rPr lang="en-US" smtClean="0"/>
              <a:pPr/>
              <a:t>‹#›</a:t>
            </a:fld>
            <a:endParaRPr lang="en-US"/>
          </a:p>
        </p:txBody>
      </p:sp>
    </p:spTree>
    <p:extLst>
      <p:ext uri="{BB962C8B-B14F-4D97-AF65-F5344CB8AC3E}">
        <p14:creationId xmlns:p14="http://schemas.microsoft.com/office/powerpoint/2010/main" xmlns="" val="97463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71FE4-39E0-4365-AC23-F1771978C152}"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A90ED-9849-4406-B7E0-ED70CF92D89A}" type="slidenum">
              <a:rPr lang="en-US" smtClean="0"/>
              <a:pPr/>
              <a:t>‹#›</a:t>
            </a:fld>
            <a:endParaRPr lang="en-US"/>
          </a:p>
        </p:txBody>
      </p:sp>
    </p:spTree>
    <p:extLst>
      <p:ext uri="{BB962C8B-B14F-4D97-AF65-F5344CB8AC3E}">
        <p14:creationId xmlns:p14="http://schemas.microsoft.com/office/powerpoint/2010/main" xmlns="" val="2151389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71FE4-39E0-4365-AC23-F1771978C152}"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A90ED-9849-4406-B7E0-ED70CF92D89A}" type="slidenum">
              <a:rPr lang="en-US" smtClean="0"/>
              <a:pPr/>
              <a:t>‹#›</a:t>
            </a:fld>
            <a:endParaRPr lang="en-US"/>
          </a:p>
        </p:txBody>
      </p:sp>
    </p:spTree>
    <p:extLst>
      <p:ext uri="{BB962C8B-B14F-4D97-AF65-F5344CB8AC3E}">
        <p14:creationId xmlns:p14="http://schemas.microsoft.com/office/powerpoint/2010/main" xmlns="" val="3950442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solidFill>
                  <a:srgbClr val="323232"/>
                </a:solidFill>
              </a:rPr>
              <a:pPr/>
              <a:t>8/7/2024</a:t>
            </a:fld>
            <a:endParaRPr lang="en-US">
              <a:solidFill>
                <a:srgbClr val="323232"/>
              </a:solidFill>
            </a:endParaRPr>
          </a:p>
        </p:txBody>
      </p:sp>
      <p:sp>
        <p:nvSpPr>
          <p:cNvPr id="5" name="Footer Placeholder 4">
            <a:extLst>
              <a:ext uri="{FF2B5EF4-FFF2-40B4-BE49-F238E27FC236}">
                <a16:creationId xmlns="" xmlns:a16="http://schemas.microsoft.com/office/drawing/2014/main" id="{CA09F2E6-1ECC-4081-8EBF-C80C6C94A105}"/>
              </a:ext>
            </a:extLst>
          </p:cNvPr>
          <p:cNvSpPr>
            <a:spLocks noGrp="1"/>
          </p:cNvSpPr>
          <p:nvPr>
            <p:ph type="ftr" sz="quarter" idx="11"/>
          </p:nvPr>
        </p:nvSpPr>
        <p:spPr/>
        <p:txBody>
          <a:bodyPr/>
          <a:lstStyle/>
          <a:p>
            <a:endParaRPr lang="en-US">
              <a:solidFill>
                <a:srgbClr val="323232"/>
              </a:solidFill>
            </a:endParaRPr>
          </a:p>
        </p:txBody>
      </p:sp>
      <p:sp>
        <p:nvSpPr>
          <p:cNvPr id="6" name="Slide Number Placeholder 5">
            <a:extLst>
              <a:ext uri="{FF2B5EF4-FFF2-40B4-BE49-F238E27FC236}">
                <a16:creationId xmlns=""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solidFill>
                  <a:srgbClr val="323232"/>
                </a:solidFill>
              </a:rPr>
              <a:pPr/>
              <a:t>‹#›</a:t>
            </a:fld>
            <a:endParaRPr lang="en-US">
              <a:solidFill>
                <a:srgbClr val="323232"/>
              </a:solidFill>
            </a:endParaRPr>
          </a:p>
        </p:txBody>
      </p:sp>
    </p:spTree>
    <p:extLst>
      <p:ext uri="{BB962C8B-B14F-4D97-AF65-F5344CB8AC3E}">
        <p14:creationId xmlns:p14="http://schemas.microsoft.com/office/powerpoint/2010/main" xmlns="" val="1610548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solidFill>
                  <a:srgbClr val="323232"/>
                </a:solidFill>
              </a:rPr>
              <a:pPr/>
              <a:t>8/7/2024</a:t>
            </a:fld>
            <a:endParaRPr lang="en-US">
              <a:solidFill>
                <a:srgbClr val="323232"/>
              </a:solidFill>
            </a:endParaRPr>
          </a:p>
        </p:txBody>
      </p:sp>
      <p:sp>
        <p:nvSpPr>
          <p:cNvPr id="5" name="Footer Placeholder 4">
            <a:extLst>
              <a:ext uri="{FF2B5EF4-FFF2-40B4-BE49-F238E27FC236}">
                <a16:creationId xmlns="" xmlns:a16="http://schemas.microsoft.com/office/drawing/2014/main" id="{9E94444B-9FC3-414D-8EA0-15AB806D5E32}"/>
              </a:ext>
            </a:extLst>
          </p:cNvPr>
          <p:cNvSpPr>
            <a:spLocks noGrp="1"/>
          </p:cNvSpPr>
          <p:nvPr>
            <p:ph type="ftr" sz="quarter" idx="11"/>
          </p:nvPr>
        </p:nvSpPr>
        <p:spPr/>
        <p:txBody>
          <a:bodyPr/>
          <a:lstStyle/>
          <a:p>
            <a:endParaRPr lang="en-US">
              <a:solidFill>
                <a:srgbClr val="323232"/>
              </a:solidFill>
            </a:endParaRPr>
          </a:p>
        </p:txBody>
      </p:sp>
      <p:sp>
        <p:nvSpPr>
          <p:cNvPr id="6" name="Slide Number Placeholder 5">
            <a:extLst>
              <a:ext uri="{FF2B5EF4-FFF2-40B4-BE49-F238E27FC236}">
                <a16:creationId xmlns=""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solidFill>
                  <a:srgbClr val="323232"/>
                </a:solidFill>
              </a:rPr>
              <a:pPr/>
              <a:t>‹#›</a:t>
            </a:fld>
            <a:endParaRPr lang="en-US" dirty="0">
              <a:solidFill>
                <a:srgbClr val="323232"/>
              </a:solidFill>
            </a:endParaRPr>
          </a:p>
        </p:txBody>
      </p:sp>
    </p:spTree>
    <p:extLst>
      <p:ext uri="{BB962C8B-B14F-4D97-AF65-F5344CB8AC3E}">
        <p14:creationId xmlns:p14="http://schemas.microsoft.com/office/powerpoint/2010/main" xmlns="" val="26597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solidFill>
                  <a:srgbClr val="323232"/>
                </a:solidFill>
              </a:rPr>
              <a:pPr/>
              <a:t>8/7/2024</a:t>
            </a:fld>
            <a:endParaRPr lang="en-US">
              <a:solidFill>
                <a:srgbClr val="323232"/>
              </a:solidFill>
            </a:endParaRPr>
          </a:p>
        </p:txBody>
      </p:sp>
      <p:sp>
        <p:nvSpPr>
          <p:cNvPr id="5" name="Footer Placeholder 4">
            <a:extLst>
              <a:ext uri="{FF2B5EF4-FFF2-40B4-BE49-F238E27FC236}">
                <a16:creationId xmlns="" xmlns:a16="http://schemas.microsoft.com/office/drawing/2014/main" id="{BB256440-3149-446F-8105-485333B183A0}"/>
              </a:ext>
            </a:extLst>
          </p:cNvPr>
          <p:cNvSpPr>
            <a:spLocks noGrp="1"/>
          </p:cNvSpPr>
          <p:nvPr>
            <p:ph type="ftr" sz="quarter" idx="11"/>
          </p:nvPr>
        </p:nvSpPr>
        <p:spPr/>
        <p:txBody>
          <a:bodyPr/>
          <a:lstStyle/>
          <a:p>
            <a:endParaRPr lang="en-US">
              <a:solidFill>
                <a:srgbClr val="323232"/>
              </a:solidFill>
            </a:endParaRPr>
          </a:p>
        </p:txBody>
      </p:sp>
      <p:sp>
        <p:nvSpPr>
          <p:cNvPr id="6" name="Slide Number Placeholder 5">
            <a:extLst>
              <a:ext uri="{FF2B5EF4-FFF2-40B4-BE49-F238E27FC236}">
                <a16:creationId xmlns=""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solidFill>
                  <a:srgbClr val="323232"/>
                </a:solidFill>
              </a:rPr>
              <a:pPr/>
              <a:t>‹#›</a:t>
            </a:fld>
            <a:endParaRPr lang="en-US">
              <a:solidFill>
                <a:srgbClr val="323232"/>
              </a:solidFill>
            </a:endParaRPr>
          </a:p>
        </p:txBody>
      </p:sp>
    </p:spTree>
    <p:extLst>
      <p:ext uri="{BB962C8B-B14F-4D97-AF65-F5344CB8AC3E}">
        <p14:creationId xmlns:p14="http://schemas.microsoft.com/office/powerpoint/2010/main" xmlns="" val="91465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solidFill>
                  <a:srgbClr val="323232"/>
                </a:solidFill>
              </a:rPr>
              <a:pPr/>
              <a:t>8/7/2024</a:t>
            </a:fld>
            <a:endParaRPr lang="en-US">
              <a:solidFill>
                <a:srgbClr val="323232"/>
              </a:solidFill>
            </a:endParaRPr>
          </a:p>
        </p:txBody>
      </p:sp>
      <p:sp>
        <p:nvSpPr>
          <p:cNvPr id="6" name="Footer Placeholder 5">
            <a:extLst>
              <a:ext uri="{FF2B5EF4-FFF2-40B4-BE49-F238E27FC236}">
                <a16:creationId xmlns="" xmlns:a16="http://schemas.microsoft.com/office/drawing/2014/main" id="{782B9537-F43C-4042-B165-A00358F9E24F}"/>
              </a:ext>
            </a:extLst>
          </p:cNvPr>
          <p:cNvSpPr>
            <a:spLocks noGrp="1"/>
          </p:cNvSpPr>
          <p:nvPr>
            <p:ph type="ftr" sz="quarter" idx="11"/>
          </p:nvPr>
        </p:nvSpPr>
        <p:spPr/>
        <p:txBody>
          <a:bodyPr/>
          <a:lstStyle/>
          <a:p>
            <a:endParaRPr lang="en-US">
              <a:solidFill>
                <a:srgbClr val="323232"/>
              </a:solidFill>
            </a:endParaRPr>
          </a:p>
        </p:txBody>
      </p:sp>
      <p:sp>
        <p:nvSpPr>
          <p:cNvPr id="7" name="Slide Number Placeholder 6">
            <a:extLst>
              <a:ext uri="{FF2B5EF4-FFF2-40B4-BE49-F238E27FC236}">
                <a16:creationId xmlns=""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solidFill>
                  <a:srgbClr val="323232"/>
                </a:solidFill>
              </a:rPr>
              <a:pPr/>
              <a:t>‹#›</a:t>
            </a:fld>
            <a:endParaRPr lang="en-US">
              <a:solidFill>
                <a:srgbClr val="323232"/>
              </a:solidFill>
            </a:endParaRPr>
          </a:p>
        </p:txBody>
      </p:sp>
    </p:spTree>
    <p:extLst>
      <p:ext uri="{BB962C8B-B14F-4D97-AF65-F5344CB8AC3E}">
        <p14:creationId xmlns:p14="http://schemas.microsoft.com/office/powerpoint/2010/main" xmlns="" val="984263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solidFill>
                  <a:srgbClr val="323232"/>
                </a:solidFill>
              </a:rPr>
              <a:pPr/>
              <a:t>8/7/2024</a:t>
            </a:fld>
            <a:endParaRPr lang="en-US">
              <a:solidFill>
                <a:srgbClr val="323232"/>
              </a:solidFill>
            </a:endParaRPr>
          </a:p>
        </p:txBody>
      </p:sp>
      <p:sp>
        <p:nvSpPr>
          <p:cNvPr id="8" name="Footer Placeholder 7">
            <a:extLst>
              <a:ext uri="{FF2B5EF4-FFF2-40B4-BE49-F238E27FC236}">
                <a16:creationId xmlns="" xmlns:a16="http://schemas.microsoft.com/office/drawing/2014/main" id="{97522DA4-5EE1-440C-ADDE-D7B4F77B4E18}"/>
              </a:ext>
            </a:extLst>
          </p:cNvPr>
          <p:cNvSpPr>
            <a:spLocks noGrp="1"/>
          </p:cNvSpPr>
          <p:nvPr>
            <p:ph type="ftr" sz="quarter" idx="11"/>
          </p:nvPr>
        </p:nvSpPr>
        <p:spPr/>
        <p:txBody>
          <a:bodyPr/>
          <a:lstStyle/>
          <a:p>
            <a:endParaRPr lang="en-US">
              <a:solidFill>
                <a:srgbClr val="323232"/>
              </a:solidFill>
            </a:endParaRPr>
          </a:p>
        </p:txBody>
      </p:sp>
      <p:sp>
        <p:nvSpPr>
          <p:cNvPr id="9" name="Slide Number Placeholder 8">
            <a:extLst>
              <a:ext uri="{FF2B5EF4-FFF2-40B4-BE49-F238E27FC236}">
                <a16:creationId xmlns=""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solidFill>
                  <a:srgbClr val="323232"/>
                </a:solidFill>
              </a:rPr>
              <a:pPr/>
              <a:t>‹#›</a:t>
            </a:fld>
            <a:endParaRPr lang="en-US">
              <a:solidFill>
                <a:srgbClr val="323232"/>
              </a:solidFill>
            </a:endParaRPr>
          </a:p>
        </p:txBody>
      </p:sp>
    </p:spTree>
    <p:extLst>
      <p:ext uri="{BB962C8B-B14F-4D97-AF65-F5344CB8AC3E}">
        <p14:creationId xmlns:p14="http://schemas.microsoft.com/office/powerpoint/2010/main" xmlns="" val="3140968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solidFill>
                  <a:srgbClr val="323232"/>
                </a:solidFill>
              </a:rPr>
              <a:pPr/>
              <a:t>8/7/2024</a:t>
            </a:fld>
            <a:endParaRPr lang="en-US">
              <a:solidFill>
                <a:srgbClr val="323232"/>
              </a:solidFill>
            </a:endParaRPr>
          </a:p>
        </p:txBody>
      </p:sp>
      <p:sp>
        <p:nvSpPr>
          <p:cNvPr id="4" name="Footer Placeholder 3">
            <a:extLst>
              <a:ext uri="{FF2B5EF4-FFF2-40B4-BE49-F238E27FC236}">
                <a16:creationId xmlns="" xmlns:a16="http://schemas.microsoft.com/office/drawing/2014/main" id="{BADE60CD-D6F3-40A7-BB8B-FEC8E3156AFB}"/>
              </a:ext>
            </a:extLst>
          </p:cNvPr>
          <p:cNvSpPr>
            <a:spLocks noGrp="1"/>
          </p:cNvSpPr>
          <p:nvPr>
            <p:ph type="ftr" sz="quarter" idx="11"/>
          </p:nvPr>
        </p:nvSpPr>
        <p:spPr/>
        <p:txBody>
          <a:bodyPr/>
          <a:lstStyle/>
          <a:p>
            <a:endParaRPr lang="en-US">
              <a:solidFill>
                <a:srgbClr val="323232"/>
              </a:solidFill>
            </a:endParaRPr>
          </a:p>
        </p:txBody>
      </p:sp>
      <p:sp>
        <p:nvSpPr>
          <p:cNvPr id="5" name="Slide Number Placeholder 4">
            <a:extLst>
              <a:ext uri="{FF2B5EF4-FFF2-40B4-BE49-F238E27FC236}">
                <a16:creationId xmlns=""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solidFill>
                  <a:srgbClr val="323232"/>
                </a:solidFill>
              </a:rPr>
              <a:pPr/>
              <a:t>‹#›</a:t>
            </a:fld>
            <a:endParaRPr lang="en-US">
              <a:solidFill>
                <a:srgbClr val="323232"/>
              </a:solidFill>
            </a:endParaRPr>
          </a:p>
        </p:txBody>
      </p:sp>
    </p:spTree>
    <p:extLst>
      <p:ext uri="{BB962C8B-B14F-4D97-AF65-F5344CB8AC3E}">
        <p14:creationId xmlns:p14="http://schemas.microsoft.com/office/powerpoint/2010/main" xmlns="" val="1172075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solidFill>
                  <a:srgbClr val="323232"/>
                </a:solidFill>
              </a:rPr>
              <a:pPr/>
              <a:t>8/7/2024</a:t>
            </a:fld>
            <a:endParaRPr lang="en-US">
              <a:solidFill>
                <a:srgbClr val="323232"/>
              </a:solidFill>
            </a:endParaRPr>
          </a:p>
        </p:txBody>
      </p:sp>
      <p:sp>
        <p:nvSpPr>
          <p:cNvPr id="3" name="Footer Placeholder 2">
            <a:extLst>
              <a:ext uri="{FF2B5EF4-FFF2-40B4-BE49-F238E27FC236}">
                <a16:creationId xmlns="" xmlns:a16="http://schemas.microsoft.com/office/drawing/2014/main" id="{A8127F04-7E7E-485C-8B30-6B89E5A69F0A}"/>
              </a:ext>
            </a:extLst>
          </p:cNvPr>
          <p:cNvSpPr>
            <a:spLocks noGrp="1"/>
          </p:cNvSpPr>
          <p:nvPr>
            <p:ph type="ftr" sz="quarter" idx="11"/>
          </p:nvPr>
        </p:nvSpPr>
        <p:spPr/>
        <p:txBody>
          <a:bodyPr/>
          <a:lstStyle/>
          <a:p>
            <a:endParaRPr lang="en-US">
              <a:solidFill>
                <a:srgbClr val="323232"/>
              </a:solidFill>
            </a:endParaRPr>
          </a:p>
        </p:txBody>
      </p:sp>
      <p:sp>
        <p:nvSpPr>
          <p:cNvPr id="4" name="Slide Number Placeholder 3">
            <a:extLst>
              <a:ext uri="{FF2B5EF4-FFF2-40B4-BE49-F238E27FC236}">
                <a16:creationId xmlns=""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solidFill>
                  <a:srgbClr val="323232"/>
                </a:solidFill>
              </a:rPr>
              <a:pPr/>
              <a:t>‹#›</a:t>
            </a:fld>
            <a:endParaRPr lang="en-US">
              <a:solidFill>
                <a:srgbClr val="323232"/>
              </a:solidFill>
            </a:endParaRPr>
          </a:p>
        </p:txBody>
      </p:sp>
    </p:spTree>
    <p:extLst>
      <p:ext uri="{BB962C8B-B14F-4D97-AF65-F5344CB8AC3E}">
        <p14:creationId xmlns:p14="http://schemas.microsoft.com/office/powerpoint/2010/main" xmlns="" val="2481050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solidFill>
                  <a:srgbClr val="323232"/>
                </a:solidFill>
              </a:rPr>
              <a:pPr/>
              <a:t>8/7/2024</a:t>
            </a:fld>
            <a:endParaRPr lang="en-US">
              <a:solidFill>
                <a:srgbClr val="323232"/>
              </a:solidFill>
            </a:endParaRPr>
          </a:p>
        </p:txBody>
      </p:sp>
      <p:sp>
        <p:nvSpPr>
          <p:cNvPr id="6" name="Footer Placeholder 5">
            <a:extLst>
              <a:ext uri="{FF2B5EF4-FFF2-40B4-BE49-F238E27FC236}">
                <a16:creationId xmlns="" xmlns:a16="http://schemas.microsoft.com/office/drawing/2014/main" id="{712D0D2C-70E8-4A24-9727-BEAF10B17D6C}"/>
              </a:ext>
            </a:extLst>
          </p:cNvPr>
          <p:cNvSpPr>
            <a:spLocks noGrp="1"/>
          </p:cNvSpPr>
          <p:nvPr>
            <p:ph type="ftr" sz="quarter" idx="11"/>
          </p:nvPr>
        </p:nvSpPr>
        <p:spPr/>
        <p:txBody>
          <a:bodyPr/>
          <a:lstStyle/>
          <a:p>
            <a:endParaRPr lang="en-US">
              <a:solidFill>
                <a:srgbClr val="323232"/>
              </a:solidFill>
            </a:endParaRPr>
          </a:p>
        </p:txBody>
      </p:sp>
      <p:sp>
        <p:nvSpPr>
          <p:cNvPr id="7" name="Slide Number Placeholder 6">
            <a:extLst>
              <a:ext uri="{FF2B5EF4-FFF2-40B4-BE49-F238E27FC236}">
                <a16:creationId xmlns=""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solidFill>
                  <a:srgbClr val="323232"/>
                </a:solidFill>
              </a:rPr>
              <a:pPr/>
              <a:t>‹#›</a:t>
            </a:fld>
            <a:endParaRPr lang="en-US">
              <a:solidFill>
                <a:srgbClr val="323232"/>
              </a:solidFill>
            </a:endParaRPr>
          </a:p>
        </p:txBody>
      </p:sp>
    </p:spTree>
    <p:extLst>
      <p:ext uri="{BB962C8B-B14F-4D97-AF65-F5344CB8AC3E}">
        <p14:creationId xmlns:p14="http://schemas.microsoft.com/office/powerpoint/2010/main" xmlns="" val="186040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871FE4-39E0-4365-AC23-F1771978C152}"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A90ED-9849-4406-B7E0-ED70CF92D89A}" type="slidenum">
              <a:rPr lang="en-US" smtClean="0"/>
              <a:pPr/>
              <a:t>‹#›</a:t>
            </a:fld>
            <a:endParaRPr lang="en-US"/>
          </a:p>
        </p:txBody>
      </p:sp>
    </p:spTree>
    <p:extLst>
      <p:ext uri="{BB962C8B-B14F-4D97-AF65-F5344CB8AC3E}">
        <p14:creationId xmlns:p14="http://schemas.microsoft.com/office/powerpoint/2010/main" xmlns="" val="3120973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solidFill>
                  <a:srgbClr val="323232"/>
                </a:solidFill>
              </a:rPr>
              <a:pPr/>
              <a:t>8/7/2024</a:t>
            </a:fld>
            <a:endParaRPr lang="en-US">
              <a:solidFill>
                <a:srgbClr val="323232"/>
              </a:solidFill>
            </a:endParaRPr>
          </a:p>
        </p:txBody>
      </p:sp>
      <p:sp>
        <p:nvSpPr>
          <p:cNvPr id="6" name="Footer Placeholder 5">
            <a:extLst>
              <a:ext uri="{FF2B5EF4-FFF2-40B4-BE49-F238E27FC236}">
                <a16:creationId xmlns="" xmlns:a16="http://schemas.microsoft.com/office/drawing/2014/main" id="{4FC37751-8BB8-4224-870A-A2953E76073F}"/>
              </a:ext>
            </a:extLst>
          </p:cNvPr>
          <p:cNvSpPr>
            <a:spLocks noGrp="1"/>
          </p:cNvSpPr>
          <p:nvPr>
            <p:ph type="ftr" sz="quarter" idx="11"/>
          </p:nvPr>
        </p:nvSpPr>
        <p:spPr/>
        <p:txBody>
          <a:bodyPr/>
          <a:lstStyle/>
          <a:p>
            <a:endParaRPr lang="en-US">
              <a:solidFill>
                <a:srgbClr val="323232"/>
              </a:solidFill>
            </a:endParaRPr>
          </a:p>
        </p:txBody>
      </p:sp>
      <p:sp>
        <p:nvSpPr>
          <p:cNvPr id="7" name="Slide Number Placeholder 6">
            <a:extLst>
              <a:ext uri="{FF2B5EF4-FFF2-40B4-BE49-F238E27FC236}">
                <a16:creationId xmlns=""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solidFill>
                  <a:srgbClr val="323232"/>
                </a:solidFill>
              </a:rPr>
              <a:pPr/>
              <a:t>‹#›</a:t>
            </a:fld>
            <a:endParaRPr lang="en-US">
              <a:solidFill>
                <a:srgbClr val="323232"/>
              </a:solidFill>
            </a:endParaRPr>
          </a:p>
        </p:txBody>
      </p:sp>
    </p:spTree>
    <p:extLst>
      <p:ext uri="{BB962C8B-B14F-4D97-AF65-F5344CB8AC3E}">
        <p14:creationId xmlns:p14="http://schemas.microsoft.com/office/powerpoint/2010/main" xmlns="" val="3583090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solidFill>
                  <a:srgbClr val="323232"/>
                </a:solidFill>
              </a:rPr>
              <a:pPr/>
              <a:t>8/7/2024</a:t>
            </a:fld>
            <a:endParaRPr lang="en-US">
              <a:solidFill>
                <a:srgbClr val="323232"/>
              </a:solidFill>
            </a:endParaRPr>
          </a:p>
        </p:txBody>
      </p:sp>
      <p:sp>
        <p:nvSpPr>
          <p:cNvPr id="5" name="Footer Placeholder 4">
            <a:extLst>
              <a:ext uri="{FF2B5EF4-FFF2-40B4-BE49-F238E27FC236}">
                <a16:creationId xmlns="" xmlns:a16="http://schemas.microsoft.com/office/drawing/2014/main" id="{EDCAB98E-314F-45C4-9A64-AD3FAE0516DC}"/>
              </a:ext>
            </a:extLst>
          </p:cNvPr>
          <p:cNvSpPr>
            <a:spLocks noGrp="1"/>
          </p:cNvSpPr>
          <p:nvPr>
            <p:ph type="ftr" sz="quarter" idx="11"/>
          </p:nvPr>
        </p:nvSpPr>
        <p:spPr/>
        <p:txBody>
          <a:bodyPr/>
          <a:lstStyle/>
          <a:p>
            <a:endParaRPr lang="en-US">
              <a:solidFill>
                <a:srgbClr val="323232"/>
              </a:solidFill>
            </a:endParaRPr>
          </a:p>
        </p:txBody>
      </p:sp>
      <p:sp>
        <p:nvSpPr>
          <p:cNvPr id="6" name="Slide Number Placeholder 5">
            <a:extLst>
              <a:ext uri="{FF2B5EF4-FFF2-40B4-BE49-F238E27FC236}">
                <a16:creationId xmlns=""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solidFill>
                  <a:srgbClr val="323232"/>
                </a:solidFill>
              </a:rPr>
              <a:pPr/>
              <a:t>‹#›</a:t>
            </a:fld>
            <a:endParaRPr lang="en-US">
              <a:solidFill>
                <a:srgbClr val="323232"/>
              </a:solidFill>
            </a:endParaRPr>
          </a:p>
        </p:txBody>
      </p:sp>
    </p:spTree>
    <p:extLst>
      <p:ext uri="{BB962C8B-B14F-4D97-AF65-F5344CB8AC3E}">
        <p14:creationId xmlns:p14="http://schemas.microsoft.com/office/powerpoint/2010/main" xmlns="" val="1229691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solidFill>
                  <a:srgbClr val="323232"/>
                </a:solidFill>
              </a:rPr>
              <a:pPr/>
              <a:t>8/7/2024</a:t>
            </a:fld>
            <a:endParaRPr lang="en-US">
              <a:solidFill>
                <a:srgbClr val="323232"/>
              </a:solidFill>
            </a:endParaRPr>
          </a:p>
        </p:txBody>
      </p:sp>
      <p:sp>
        <p:nvSpPr>
          <p:cNvPr id="5" name="Footer Placeholder 4">
            <a:extLst>
              <a:ext uri="{FF2B5EF4-FFF2-40B4-BE49-F238E27FC236}">
                <a16:creationId xmlns="" xmlns:a16="http://schemas.microsoft.com/office/drawing/2014/main" id="{6B833098-8769-47C3-80B2-C2942F984D68}"/>
              </a:ext>
            </a:extLst>
          </p:cNvPr>
          <p:cNvSpPr>
            <a:spLocks noGrp="1"/>
          </p:cNvSpPr>
          <p:nvPr>
            <p:ph type="ftr" sz="quarter" idx="11"/>
          </p:nvPr>
        </p:nvSpPr>
        <p:spPr/>
        <p:txBody>
          <a:bodyPr/>
          <a:lstStyle/>
          <a:p>
            <a:endParaRPr lang="en-US">
              <a:solidFill>
                <a:srgbClr val="323232"/>
              </a:solidFill>
            </a:endParaRPr>
          </a:p>
        </p:txBody>
      </p:sp>
      <p:sp>
        <p:nvSpPr>
          <p:cNvPr id="6" name="Slide Number Placeholder 5">
            <a:extLst>
              <a:ext uri="{FF2B5EF4-FFF2-40B4-BE49-F238E27FC236}">
                <a16:creationId xmlns=""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solidFill>
                  <a:srgbClr val="323232"/>
                </a:solidFill>
              </a:rPr>
              <a:pPr/>
              <a:t>‹#›</a:t>
            </a:fld>
            <a:endParaRPr lang="en-US">
              <a:solidFill>
                <a:srgbClr val="323232"/>
              </a:solidFill>
            </a:endParaRPr>
          </a:p>
        </p:txBody>
      </p:sp>
    </p:spTree>
    <p:extLst>
      <p:ext uri="{BB962C8B-B14F-4D97-AF65-F5344CB8AC3E}">
        <p14:creationId xmlns:p14="http://schemas.microsoft.com/office/powerpoint/2010/main" xmlns="" val="407375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871FE4-39E0-4365-AC23-F1771978C152}"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A90ED-9849-4406-B7E0-ED70CF92D89A}" type="slidenum">
              <a:rPr lang="en-US" smtClean="0"/>
              <a:pPr/>
              <a:t>‹#›</a:t>
            </a:fld>
            <a:endParaRPr lang="en-US"/>
          </a:p>
        </p:txBody>
      </p:sp>
    </p:spTree>
    <p:extLst>
      <p:ext uri="{BB962C8B-B14F-4D97-AF65-F5344CB8AC3E}">
        <p14:creationId xmlns:p14="http://schemas.microsoft.com/office/powerpoint/2010/main" xmlns="" val="2184636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871FE4-39E0-4365-AC23-F1771978C152}"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A90ED-9849-4406-B7E0-ED70CF92D89A}" type="slidenum">
              <a:rPr lang="en-US" smtClean="0"/>
              <a:pPr/>
              <a:t>‹#›</a:t>
            </a:fld>
            <a:endParaRPr lang="en-US"/>
          </a:p>
        </p:txBody>
      </p:sp>
    </p:spTree>
    <p:extLst>
      <p:ext uri="{BB962C8B-B14F-4D97-AF65-F5344CB8AC3E}">
        <p14:creationId xmlns:p14="http://schemas.microsoft.com/office/powerpoint/2010/main" xmlns="" val="304742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871FE4-39E0-4365-AC23-F1771978C152}" type="datetimeFigureOut">
              <a:rPr lang="en-US" smtClean="0"/>
              <a:pPr/>
              <a:t>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DA90ED-9849-4406-B7E0-ED70CF92D89A}" type="slidenum">
              <a:rPr lang="en-US" smtClean="0"/>
              <a:pPr/>
              <a:t>‹#›</a:t>
            </a:fld>
            <a:endParaRPr lang="en-US"/>
          </a:p>
        </p:txBody>
      </p:sp>
    </p:spTree>
    <p:extLst>
      <p:ext uri="{BB962C8B-B14F-4D97-AF65-F5344CB8AC3E}">
        <p14:creationId xmlns:p14="http://schemas.microsoft.com/office/powerpoint/2010/main" xmlns="" val="23741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871FE4-39E0-4365-AC23-F1771978C152}" type="datetimeFigureOut">
              <a:rPr lang="en-US" smtClean="0"/>
              <a:pPr/>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DA90ED-9849-4406-B7E0-ED70CF92D89A}" type="slidenum">
              <a:rPr lang="en-US" smtClean="0"/>
              <a:pPr/>
              <a:t>‹#›</a:t>
            </a:fld>
            <a:endParaRPr lang="en-US"/>
          </a:p>
        </p:txBody>
      </p:sp>
    </p:spTree>
    <p:extLst>
      <p:ext uri="{BB962C8B-B14F-4D97-AF65-F5344CB8AC3E}">
        <p14:creationId xmlns:p14="http://schemas.microsoft.com/office/powerpoint/2010/main" xmlns="" val="227831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71FE4-39E0-4365-AC23-F1771978C152}" type="datetimeFigureOut">
              <a:rPr lang="en-US" smtClean="0"/>
              <a:pPr/>
              <a:t>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DA90ED-9849-4406-B7E0-ED70CF92D89A}" type="slidenum">
              <a:rPr lang="en-US" smtClean="0"/>
              <a:pPr/>
              <a:t>‹#›</a:t>
            </a:fld>
            <a:endParaRPr lang="en-US"/>
          </a:p>
        </p:txBody>
      </p:sp>
    </p:spTree>
    <p:extLst>
      <p:ext uri="{BB962C8B-B14F-4D97-AF65-F5344CB8AC3E}">
        <p14:creationId xmlns:p14="http://schemas.microsoft.com/office/powerpoint/2010/main" xmlns="" val="180883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71FE4-39E0-4365-AC23-F1771978C152}"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A90ED-9849-4406-B7E0-ED70CF92D89A}" type="slidenum">
              <a:rPr lang="en-US" smtClean="0"/>
              <a:pPr/>
              <a:t>‹#›</a:t>
            </a:fld>
            <a:endParaRPr lang="en-US"/>
          </a:p>
        </p:txBody>
      </p:sp>
    </p:spTree>
    <p:extLst>
      <p:ext uri="{BB962C8B-B14F-4D97-AF65-F5344CB8AC3E}">
        <p14:creationId xmlns:p14="http://schemas.microsoft.com/office/powerpoint/2010/main" xmlns="" val="1126306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871FE4-39E0-4365-AC23-F1771978C152}"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A90ED-9849-4406-B7E0-ED70CF92D89A}" type="slidenum">
              <a:rPr lang="en-US" smtClean="0"/>
              <a:pPr/>
              <a:t>‹#›</a:t>
            </a:fld>
            <a:endParaRPr lang="en-US"/>
          </a:p>
        </p:txBody>
      </p:sp>
    </p:spTree>
    <p:extLst>
      <p:ext uri="{BB962C8B-B14F-4D97-AF65-F5344CB8AC3E}">
        <p14:creationId xmlns:p14="http://schemas.microsoft.com/office/powerpoint/2010/main" xmlns="" val="133371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71FE4-39E0-4365-AC23-F1771978C152}" type="datetimeFigureOut">
              <a:rPr lang="en-US" smtClean="0"/>
              <a:pPr/>
              <a:t>8/7/2024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A90ED-9849-4406-B7E0-ED70CF92D89A}" type="slidenum">
              <a:rPr lang="en-US" smtClean="0"/>
              <a:pPr/>
              <a:t>‹#›</a:t>
            </a:fld>
            <a:endParaRPr lang="en-US"/>
          </a:p>
        </p:txBody>
      </p:sp>
    </p:spTree>
    <p:extLst>
      <p:ext uri="{BB962C8B-B14F-4D97-AF65-F5344CB8AC3E}">
        <p14:creationId xmlns:p14="http://schemas.microsoft.com/office/powerpoint/2010/main" xmlns="" val="1922060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9" name="Freeform 10">
              <a:extLst>
                <a:ext uri="{FF2B5EF4-FFF2-40B4-BE49-F238E27FC236}">
                  <a16:creationId xmlns=""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10" name="Freeform 15">
              <a:extLst>
                <a:ext uri="{FF2B5EF4-FFF2-40B4-BE49-F238E27FC236}">
                  <a16:creationId xmlns=""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11" name="Freeform 18">
              <a:extLst>
                <a:ext uri="{FF2B5EF4-FFF2-40B4-BE49-F238E27FC236}">
                  <a16:creationId xmlns=""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12" name="Freeform 19">
              <a:extLst>
                <a:ext uri="{FF2B5EF4-FFF2-40B4-BE49-F238E27FC236}">
                  <a16:creationId xmlns=""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13" name="Freeform 20">
              <a:extLst>
                <a:ext uri="{FF2B5EF4-FFF2-40B4-BE49-F238E27FC236}">
                  <a16:creationId xmlns=""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14" name="Freeform 22">
              <a:extLst>
                <a:ext uri="{FF2B5EF4-FFF2-40B4-BE49-F238E27FC236}">
                  <a16:creationId xmlns=""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15" name="Freeform 23">
              <a:extLst>
                <a:ext uri="{FF2B5EF4-FFF2-40B4-BE49-F238E27FC236}">
                  <a16:creationId xmlns=""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16" name="Freeform 26">
              <a:extLst>
                <a:ext uri="{FF2B5EF4-FFF2-40B4-BE49-F238E27FC236}">
                  <a16:creationId xmlns=""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17" name="Freeform 27">
              <a:extLst>
                <a:ext uri="{FF2B5EF4-FFF2-40B4-BE49-F238E27FC236}">
                  <a16:creationId xmlns=""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18" name="Freeform 28">
              <a:extLst>
                <a:ext uri="{FF2B5EF4-FFF2-40B4-BE49-F238E27FC236}">
                  <a16:creationId xmlns=""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19" name="Freeform 30">
              <a:extLst>
                <a:ext uri="{FF2B5EF4-FFF2-40B4-BE49-F238E27FC236}">
                  <a16:creationId xmlns=""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20" name="Freeform 43">
              <a:extLst>
                <a:ext uri="{FF2B5EF4-FFF2-40B4-BE49-F238E27FC236}">
                  <a16:creationId xmlns=""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21" name="Freeform 51">
              <a:extLst>
                <a:ext uri="{FF2B5EF4-FFF2-40B4-BE49-F238E27FC236}">
                  <a16:creationId xmlns=""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22" name="Freeform 52">
              <a:extLst>
                <a:ext uri="{FF2B5EF4-FFF2-40B4-BE49-F238E27FC236}">
                  <a16:creationId xmlns=""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23" name="Freeform 53">
              <a:extLst>
                <a:ext uri="{FF2B5EF4-FFF2-40B4-BE49-F238E27FC236}">
                  <a16:creationId xmlns=""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24" name="Freeform 54">
              <a:extLst>
                <a:ext uri="{FF2B5EF4-FFF2-40B4-BE49-F238E27FC236}">
                  <a16:creationId xmlns=""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25" name="Freeform 55">
              <a:extLst>
                <a:ext uri="{FF2B5EF4-FFF2-40B4-BE49-F238E27FC236}">
                  <a16:creationId xmlns=""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26" name="Freeform 56">
              <a:extLst>
                <a:ext uri="{FF2B5EF4-FFF2-40B4-BE49-F238E27FC236}">
                  <a16:creationId xmlns=""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27" name="Freeform 57">
              <a:extLst>
                <a:ext uri="{FF2B5EF4-FFF2-40B4-BE49-F238E27FC236}">
                  <a16:creationId xmlns=""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28" name="Freeform 59">
              <a:extLst>
                <a:ext uri="{FF2B5EF4-FFF2-40B4-BE49-F238E27FC236}">
                  <a16:creationId xmlns=""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29" name="Freeform 60">
              <a:extLst>
                <a:ext uri="{FF2B5EF4-FFF2-40B4-BE49-F238E27FC236}">
                  <a16:creationId xmlns=""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30" name="Freeform 61">
              <a:extLst>
                <a:ext uri="{FF2B5EF4-FFF2-40B4-BE49-F238E27FC236}">
                  <a16:creationId xmlns=""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31" name="Freeform 5">
              <a:extLst>
                <a:ext uri="{FF2B5EF4-FFF2-40B4-BE49-F238E27FC236}">
                  <a16:creationId xmlns=""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32" name="Freeform 6">
              <a:extLst>
                <a:ext uri="{FF2B5EF4-FFF2-40B4-BE49-F238E27FC236}">
                  <a16:creationId xmlns=""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33" name="Freeform 7">
              <a:extLst>
                <a:ext uri="{FF2B5EF4-FFF2-40B4-BE49-F238E27FC236}">
                  <a16:creationId xmlns=""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34" name="Freeform 8">
              <a:extLst>
                <a:ext uri="{FF2B5EF4-FFF2-40B4-BE49-F238E27FC236}">
                  <a16:creationId xmlns=""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35" name="Freeform 9">
              <a:extLst>
                <a:ext uri="{FF2B5EF4-FFF2-40B4-BE49-F238E27FC236}">
                  <a16:creationId xmlns=""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36" name="Freeform 11">
              <a:extLst>
                <a:ext uri="{FF2B5EF4-FFF2-40B4-BE49-F238E27FC236}">
                  <a16:creationId xmlns=""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37" name="Freeform 12">
              <a:extLst>
                <a:ext uri="{FF2B5EF4-FFF2-40B4-BE49-F238E27FC236}">
                  <a16:creationId xmlns=""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38" name="Freeform 13">
              <a:extLst>
                <a:ext uri="{FF2B5EF4-FFF2-40B4-BE49-F238E27FC236}">
                  <a16:creationId xmlns=""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39" name="Freeform 14">
              <a:extLst>
                <a:ext uri="{FF2B5EF4-FFF2-40B4-BE49-F238E27FC236}">
                  <a16:creationId xmlns=""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40" name="Freeform 16">
              <a:extLst>
                <a:ext uri="{FF2B5EF4-FFF2-40B4-BE49-F238E27FC236}">
                  <a16:creationId xmlns=""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41" name="Freeform 17">
              <a:extLst>
                <a:ext uri="{FF2B5EF4-FFF2-40B4-BE49-F238E27FC236}">
                  <a16:creationId xmlns=""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42" name="Freeform 21">
              <a:extLst>
                <a:ext uri="{FF2B5EF4-FFF2-40B4-BE49-F238E27FC236}">
                  <a16:creationId xmlns=""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43" name="Freeform 25">
              <a:extLst>
                <a:ext uri="{FF2B5EF4-FFF2-40B4-BE49-F238E27FC236}">
                  <a16:creationId xmlns=""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44" name="Freeform 29">
              <a:extLst>
                <a:ext uri="{FF2B5EF4-FFF2-40B4-BE49-F238E27FC236}">
                  <a16:creationId xmlns=""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45" name="Freeform 31">
              <a:extLst>
                <a:ext uri="{FF2B5EF4-FFF2-40B4-BE49-F238E27FC236}">
                  <a16:creationId xmlns=""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46" name="Freeform 32">
              <a:extLst>
                <a:ext uri="{FF2B5EF4-FFF2-40B4-BE49-F238E27FC236}">
                  <a16:creationId xmlns=""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47" name="Freeform 33">
              <a:extLst>
                <a:ext uri="{FF2B5EF4-FFF2-40B4-BE49-F238E27FC236}">
                  <a16:creationId xmlns=""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48" name="Freeform 34">
              <a:extLst>
                <a:ext uri="{FF2B5EF4-FFF2-40B4-BE49-F238E27FC236}">
                  <a16:creationId xmlns=""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49" name="Freeform 35">
              <a:extLst>
                <a:ext uri="{FF2B5EF4-FFF2-40B4-BE49-F238E27FC236}">
                  <a16:creationId xmlns=""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50" name="Freeform 36">
              <a:extLst>
                <a:ext uri="{FF2B5EF4-FFF2-40B4-BE49-F238E27FC236}">
                  <a16:creationId xmlns=""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51" name="Freeform 37">
              <a:extLst>
                <a:ext uri="{FF2B5EF4-FFF2-40B4-BE49-F238E27FC236}">
                  <a16:creationId xmlns=""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52" name="Freeform 38">
              <a:extLst>
                <a:ext uri="{FF2B5EF4-FFF2-40B4-BE49-F238E27FC236}">
                  <a16:creationId xmlns=""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53" name="Freeform 39">
              <a:extLst>
                <a:ext uri="{FF2B5EF4-FFF2-40B4-BE49-F238E27FC236}">
                  <a16:creationId xmlns=""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54" name="Freeform 40">
              <a:extLst>
                <a:ext uri="{FF2B5EF4-FFF2-40B4-BE49-F238E27FC236}">
                  <a16:creationId xmlns=""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55" name="Freeform 41">
              <a:extLst>
                <a:ext uri="{FF2B5EF4-FFF2-40B4-BE49-F238E27FC236}">
                  <a16:creationId xmlns=""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56" name="Freeform 42">
              <a:extLst>
                <a:ext uri="{FF2B5EF4-FFF2-40B4-BE49-F238E27FC236}">
                  <a16:creationId xmlns=""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57" name="Freeform 44">
              <a:extLst>
                <a:ext uri="{FF2B5EF4-FFF2-40B4-BE49-F238E27FC236}">
                  <a16:creationId xmlns=""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58" name="Freeform 45">
              <a:extLst>
                <a:ext uri="{FF2B5EF4-FFF2-40B4-BE49-F238E27FC236}">
                  <a16:creationId xmlns=""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59" name="Freeform 46">
              <a:extLst>
                <a:ext uri="{FF2B5EF4-FFF2-40B4-BE49-F238E27FC236}">
                  <a16:creationId xmlns=""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60" name="Freeform 47">
              <a:extLst>
                <a:ext uri="{FF2B5EF4-FFF2-40B4-BE49-F238E27FC236}">
                  <a16:creationId xmlns=""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61" name="Freeform 48">
              <a:extLst>
                <a:ext uri="{FF2B5EF4-FFF2-40B4-BE49-F238E27FC236}">
                  <a16:creationId xmlns=""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62" name="Freeform 49">
              <a:extLst>
                <a:ext uri="{FF2B5EF4-FFF2-40B4-BE49-F238E27FC236}">
                  <a16:creationId xmlns=""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63" name="Freeform 8">
              <a:extLst>
                <a:ext uri="{FF2B5EF4-FFF2-40B4-BE49-F238E27FC236}">
                  <a16:creationId xmlns=""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sp>
          <p:nvSpPr>
            <p:cNvPr id="64" name="Freeform 106">
              <a:extLst>
                <a:ext uri="{FF2B5EF4-FFF2-40B4-BE49-F238E27FC236}">
                  <a16:creationId xmlns=""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323232"/>
                </a:solidFill>
              </a:endParaRPr>
            </a:p>
          </p:txBody>
        </p:sp>
      </p:grpSp>
      <p:sp>
        <p:nvSpPr>
          <p:cNvPr id="2" name="Title Placeholder 1">
            <a:extLst>
              <a:ext uri="{FF2B5EF4-FFF2-40B4-BE49-F238E27FC236}">
                <a16:creationId xmlns=""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solidFill>
                  <a:srgbClr val="323232"/>
                </a:solidFill>
              </a:rPr>
              <a:pPr/>
              <a:t>8/7/2024</a:t>
            </a:fld>
            <a:endParaRPr lang="en-US" dirty="0">
              <a:solidFill>
                <a:srgbClr val="323232"/>
              </a:solidFill>
            </a:endParaRPr>
          </a:p>
        </p:txBody>
      </p:sp>
      <p:sp>
        <p:nvSpPr>
          <p:cNvPr id="5" name="Footer Placeholder 4">
            <a:extLst>
              <a:ext uri="{FF2B5EF4-FFF2-40B4-BE49-F238E27FC236}">
                <a16:creationId xmlns=""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solidFill>
                <a:srgbClr val="323232"/>
              </a:solidFill>
            </a:endParaRPr>
          </a:p>
        </p:txBody>
      </p:sp>
      <p:sp>
        <p:nvSpPr>
          <p:cNvPr id="6" name="Slide Number Placeholder 5">
            <a:extLst>
              <a:ext uri="{FF2B5EF4-FFF2-40B4-BE49-F238E27FC236}">
                <a16:creationId xmlns=""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solidFill>
                  <a:srgbClr val="323232"/>
                </a:solidFill>
              </a:rPr>
              <a:pPr/>
              <a:t>‹#›</a:t>
            </a:fld>
            <a:endParaRPr lang="en-US">
              <a:solidFill>
                <a:srgbClr val="323232"/>
              </a:solidFill>
            </a:endParaRPr>
          </a:p>
        </p:txBody>
      </p:sp>
    </p:spTree>
    <p:extLst>
      <p:ext uri="{BB962C8B-B14F-4D97-AF65-F5344CB8AC3E}">
        <p14:creationId xmlns:p14="http://schemas.microsoft.com/office/powerpoint/2010/main" xmlns="" val="3023047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Layout" Target="../diagrams/layout5.xml"/><Relationship Id="rId7" Type="http://schemas.openxmlformats.org/officeDocument/2006/relationships/slide" Target="slide18.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microsoft.com/office/2007/relationships/diagramDrawing" Target="../diagrams/drawing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7" Type="http://schemas.microsoft.com/office/2007/relationships/diagramDrawing" Target="../diagrams/drawing7.xm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endParaRPr lang="en-US"/>
          </a:p>
        </p:txBody>
      </p:sp>
      <p:pic>
        <p:nvPicPr>
          <p:cNvPr id="4" name="Picture 3" descr="Sunlight against water reflection">
            <a:extLst>
              <a:ext uri="{FF2B5EF4-FFF2-40B4-BE49-F238E27FC236}">
                <a16:creationId xmlns:a16="http://schemas.microsoft.com/office/drawing/2014/main" xmlns="" id="{BEF30047-27D5-4996-9A93-105F427B11B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5447103" cy="6858000"/>
          </a:xfrm>
          <a:prstGeom prst="rect">
            <a:avLst/>
          </a:prstGeom>
        </p:spPr>
      </p:pic>
      <p:sp>
        <p:nvSpPr>
          <p:cNvPr id="5" name="Rectangle 4"/>
          <p:cNvSpPr/>
          <p:nvPr/>
        </p:nvSpPr>
        <p:spPr>
          <a:xfrm>
            <a:off x="1117600" y="1295400"/>
            <a:ext cx="12903200" cy="518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2743200" y="2057400"/>
            <a:ext cx="10058400" cy="1446550"/>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KHỞI ĐỘNG</a:t>
            </a:r>
            <a:endParaRPr lang="en-US" sz="88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Oval 6"/>
          <p:cNvSpPr/>
          <p:nvPr/>
        </p:nvSpPr>
        <p:spPr>
          <a:xfrm>
            <a:off x="2336800" y="3962400"/>
            <a:ext cx="11074400" cy="2133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kumimoji="0" lang="pt-BR"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Theo em, thế n</a:t>
            </a:r>
            <a:r>
              <a:rPr lang="pt-BR" sz="2800">
                <a:solidFill>
                  <a:schemeClr val="tx1"/>
                </a:solidFill>
                <a:ea typeface="Calibri" pitchFamily="34" charset="0"/>
                <a:cs typeface="Times New Roman" pitchFamily="18" charset="0"/>
              </a:rPr>
              <a:t>à</a:t>
            </a:r>
            <a:r>
              <a:rPr kumimoji="0" lang="pt-BR"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 l</a:t>
            </a:r>
            <a:r>
              <a:rPr lang="pt-BR" sz="2800">
                <a:solidFill>
                  <a:schemeClr val="tx1"/>
                </a:solidFill>
                <a:ea typeface="Calibri" pitchFamily="34" charset="0"/>
                <a:cs typeface="Times New Roman" pitchFamily="18" charset="0"/>
              </a:rPr>
              <a:t>à</a:t>
            </a:r>
            <a:r>
              <a:rPr kumimoji="0" lang="pt-BR"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người dũng cảm, c</a:t>
            </a:r>
            <a:r>
              <a:rPr lang="pt-BR" sz="2800">
                <a:solidFill>
                  <a:schemeClr val="tx1"/>
                </a:solidFill>
                <a:ea typeface="Calibri" pitchFamily="34" charset="0"/>
                <a:cs typeface="Times New Roman" pitchFamily="18" charset="0"/>
              </a:rPr>
              <a:t>ó</a:t>
            </a:r>
            <a:r>
              <a:rPr kumimoji="0" lang="pt-BR"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nghĩa kh</a:t>
            </a:r>
            <a:r>
              <a:rPr lang="pt-BR" sz="2800">
                <a:solidFill>
                  <a:schemeClr val="tx1"/>
                </a:solidFill>
                <a:ea typeface="Calibri" pitchFamily="34" charset="0"/>
                <a:cs typeface="Times New Roman" pitchFamily="18" charset="0"/>
              </a:rPr>
              <a:t>í</a:t>
            </a:r>
            <a:r>
              <a:rPr kumimoji="0" lang="pt-BR"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H</a:t>
            </a:r>
            <a:r>
              <a:rPr lang="pt-BR" sz="2800">
                <a:solidFill>
                  <a:schemeClr val="tx1"/>
                </a:solidFill>
                <a:ea typeface="Calibri" pitchFamily="34" charset="0"/>
                <a:cs typeface="Times New Roman" pitchFamily="18" charset="0"/>
              </a:rPr>
              <a:t>à</a:t>
            </a:r>
            <a:r>
              <a:rPr kumimoji="0" lang="pt-BR"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nh động dũng cảm, c</a:t>
            </a:r>
            <a:r>
              <a:rPr lang="pt-BR" sz="2800">
                <a:solidFill>
                  <a:schemeClr val="tx1"/>
                </a:solidFill>
                <a:ea typeface="Calibri" pitchFamily="34" charset="0"/>
                <a:cs typeface="Times New Roman" pitchFamily="18" charset="0"/>
              </a:rPr>
              <a:t>ó</a:t>
            </a:r>
            <a:r>
              <a:rPr kumimoji="0" lang="pt-BR"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nghĩa kh</a:t>
            </a:r>
            <a:r>
              <a:rPr lang="pt-BR" sz="2800">
                <a:solidFill>
                  <a:schemeClr val="tx1"/>
                </a:solidFill>
                <a:ea typeface="Calibri" pitchFamily="34" charset="0"/>
                <a:cs typeface="Times New Roman" pitchFamily="18" charset="0"/>
              </a:rPr>
              <a:t>í</a:t>
            </a:r>
            <a:r>
              <a:rPr kumimoji="0" lang="pt-BR"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m</a:t>
            </a:r>
            <a:r>
              <a:rPr lang="pt-BR" sz="2800">
                <a:solidFill>
                  <a:schemeClr val="tx1"/>
                </a:solidFill>
                <a:ea typeface="Calibri" pitchFamily="34" charset="0"/>
                <a:cs typeface="Times New Roman" pitchFamily="18" charset="0"/>
              </a:rPr>
              <a:t>à</a:t>
            </a:r>
            <a:r>
              <a:rPr kumimoji="0" lang="pt-BR"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em đã thực hiện l</a:t>
            </a:r>
            <a:r>
              <a:rPr lang="pt-BR" sz="2800">
                <a:solidFill>
                  <a:schemeClr val="tx1"/>
                </a:solidFill>
                <a:ea typeface="Calibri" pitchFamily="34" charset="0"/>
                <a:cs typeface="Times New Roman" pitchFamily="18" charset="0"/>
              </a:rPr>
              <a:t>à</a:t>
            </a:r>
            <a:r>
              <a:rPr kumimoji="0" lang="pt-BR"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g</a:t>
            </a:r>
            <a:r>
              <a:rPr lang="pt-BR" sz="2800">
                <a:solidFill>
                  <a:schemeClr val="tx1"/>
                </a:solidFill>
                <a:ea typeface="Calibri" pitchFamily="34" charset="0"/>
                <a:cs typeface="Times New Roman" pitchFamily="18" charset="0"/>
              </a:rPr>
              <a:t>ì</a:t>
            </a:r>
            <a:r>
              <a:rPr kumimoji="0" lang="pt-BR"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Hãy chia sẻ với cả lớp điều đ</a:t>
            </a:r>
            <a:r>
              <a:rPr lang="pt-BR" sz="2800" smtClean="0">
                <a:solidFill>
                  <a:schemeClr val="tx1"/>
                </a:solidFill>
                <a:ea typeface="Calibri" pitchFamily="34" charset="0"/>
                <a:cs typeface="Times New Roman" pitchFamily="18" charset="0"/>
              </a:rPr>
              <a:t>ó</a:t>
            </a:r>
            <a:r>
              <a:rPr lang="pt-BR" sz="3200" smtClean="0">
                <a:solidFill>
                  <a:schemeClr val="tx1"/>
                </a:solidFill>
                <a:ea typeface="Calibri" pitchFamily="34" charset="0"/>
                <a:cs typeface="Times New Roman" pitchFamily="18" charset="0"/>
              </a:rPr>
              <a:t>.</a:t>
            </a:r>
            <a:endParaRPr kumimoji="0" lang="pt-BR" sz="36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764371"/>
            <a:ext cx="10855816" cy="832610"/>
          </a:xfrm>
        </p:spPr>
        <p:txBody>
          <a:bodyPr>
            <a:normAutofit/>
          </a:bodyPr>
          <a:lstStyle/>
          <a:p>
            <a:r>
              <a:rPr lang="en-US" sz="4800" b="1" dirty="0" smtClean="0">
                <a:latin typeface="Times New Roman" panose="02020603050405020304" pitchFamily="18" charset="0"/>
                <a:cs typeface="Times New Roman" panose="02020603050405020304" pitchFamily="18" charset="0"/>
              </a:rPr>
              <a:t>I. Tìm hiểu chung</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0166" y="1596982"/>
            <a:ext cx="10855816" cy="746974"/>
          </a:xfrm>
        </p:spPr>
        <p:txBody>
          <a:bodyPr>
            <a:normAutofit/>
          </a:bodyPr>
          <a:lstStyle/>
          <a:p>
            <a:pPr marL="0" indent="0">
              <a:buNone/>
            </a:pPr>
            <a:r>
              <a:rPr lang="en-US" sz="4000" b="1" dirty="0" smtClean="0">
                <a:solidFill>
                  <a:srgbClr val="FF0000"/>
                </a:solidFill>
                <a:latin typeface="Times New Roman" panose="02020603050405020304" pitchFamily="18" charset="0"/>
                <a:cs typeface="Times New Roman" panose="02020603050405020304" pitchFamily="18" charset="0"/>
              </a:rPr>
              <a:t>2. Tác phẩm</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5" name="Rectangle 4"/>
          <p:cNvSpPr/>
          <p:nvPr/>
        </p:nvSpPr>
        <p:spPr>
          <a:xfrm>
            <a:off x="0" y="6576414"/>
            <a:ext cx="12192000" cy="281792"/>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pic>
        <p:nvPicPr>
          <p:cNvPr id="6146" name="Picture 2" descr="Kết quả hình ảnh cho Nguyễn dữ"/>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rot="1114730">
            <a:off x="397154" y="3794094"/>
            <a:ext cx="2282215" cy="305048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graphicFrame>
        <p:nvGraphicFramePr>
          <p:cNvPr id="9" name="Diagram 8"/>
          <p:cNvGraphicFramePr/>
          <p:nvPr>
            <p:extLst>
              <p:ext uri="{D42A27DB-BD31-4B8C-83A1-F6EECF244321}">
                <p14:modId xmlns:p14="http://schemas.microsoft.com/office/powerpoint/2010/main" xmlns="" val="2795323578"/>
              </p:ext>
            </p:extLst>
          </p:nvPr>
        </p:nvGraphicFramePr>
        <p:xfrm>
          <a:off x="437881" y="2228045"/>
          <a:ext cx="11754119" cy="4348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1905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graphicEl>
                                              <a:dgm id="{C6476A7C-E285-4413-AF31-810D2F23C9FD}"/>
                                            </p:graphicEl>
                                          </p:spTgt>
                                        </p:tgtEl>
                                        <p:attrNameLst>
                                          <p:attrName>style.visibility</p:attrName>
                                        </p:attrNameLst>
                                      </p:cBhvr>
                                      <p:to>
                                        <p:strVal val="visible"/>
                                      </p:to>
                                    </p:set>
                                    <p:animEffect transition="in" filter="fade">
                                      <p:cBhvr>
                                        <p:cTn id="7" dur="1000"/>
                                        <p:tgtEl>
                                          <p:spTgt spid="9">
                                            <p:graphicEl>
                                              <a:dgm id="{C6476A7C-E285-4413-AF31-810D2F23C9FD}"/>
                                            </p:graphicEl>
                                          </p:spTgt>
                                        </p:tgtEl>
                                      </p:cBhvr>
                                    </p:animEffect>
                                    <p:anim calcmode="lin" valueType="num">
                                      <p:cBhvr>
                                        <p:cTn id="8" dur="1000" fill="hold"/>
                                        <p:tgtEl>
                                          <p:spTgt spid="9">
                                            <p:graphicEl>
                                              <a:dgm id="{C6476A7C-E285-4413-AF31-810D2F23C9FD}"/>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C6476A7C-E285-4413-AF31-810D2F23C9FD}"/>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graphicEl>
                                              <a:dgm id="{37737B91-5C55-47CF-95AE-C656B83BC18F}"/>
                                            </p:graphicEl>
                                          </p:spTgt>
                                        </p:tgtEl>
                                        <p:attrNameLst>
                                          <p:attrName>style.visibility</p:attrName>
                                        </p:attrNameLst>
                                      </p:cBhvr>
                                      <p:to>
                                        <p:strVal val="visible"/>
                                      </p:to>
                                    </p:set>
                                    <p:animEffect transition="in" filter="fade">
                                      <p:cBhvr>
                                        <p:cTn id="12" dur="1000"/>
                                        <p:tgtEl>
                                          <p:spTgt spid="9">
                                            <p:graphicEl>
                                              <a:dgm id="{37737B91-5C55-47CF-95AE-C656B83BC18F}"/>
                                            </p:graphicEl>
                                          </p:spTgt>
                                        </p:tgtEl>
                                      </p:cBhvr>
                                    </p:animEffect>
                                    <p:anim calcmode="lin" valueType="num">
                                      <p:cBhvr>
                                        <p:cTn id="13" dur="1000" fill="hold"/>
                                        <p:tgtEl>
                                          <p:spTgt spid="9">
                                            <p:graphicEl>
                                              <a:dgm id="{37737B91-5C55-47CF-95AE-C656B83BC18F}"/>
                                            </p:graphicEl>
                                          </p:spTgt>
                                        </p:tgtEl>
                                        <p:attrNameLst>
                                          <p:attrName>ppt_x</p:attrName>
                                        </p:attrNameLst>
                                      </p:cBhvr>
                                      <p:tavLst>
                                        <p:tav tm="0">
                                          <p:val>
                                            <p:strVal val="#ppt_x"/>
                                          </p:val>
                                        </p:tav>
                                        <p:tav tm="100000">
                                          <p:val>
                                            <p:strVal val="#ppt_x"/>
                                          </p:val>
                                        </p:tav>
                                      </p:tavLst>
                                    </p:anim>
                                    <p:anim calcmode="lin" valueType="num">
                                      <p:cBhvr>
                                        <p:cTn id="14" dur="1000" fill="hold"/>
                                        <p:tgtEl>
                                          <p:spTgt spid="9">
                                            <p:graphicEl>
                                              <a:dgm id="{37737B91-5C55-47CF-95AE-C656B83BC18F}"/>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graphicEl>
                                              <a:dgm id="{F59A66AC-1CD7-41CD-9D56-64288ABC1CDF}"/>
                                            </p:graphicEl>
                                          </p:spTgt>
                                        </p:tgtEl>
                                        <p:attrNameLst>
                                          <p:attrName>style.visibility</p:attrName>
                                        </p:attrNameLst>
                                      </p:cBhvr>
                                      <p:to>
                                        <p:strVal val="visible"/>
                                      </p:to>
                                    </p:set>
                                    <p:animEffect transition="in" filter="fade">
                                      <p:cBhvr>
                                        <p:cTn id="19" dur="1000"/>
                                        <p:tgtEl>
                                          <p:spTgt spid="9">
                                            <p:graphicEl>
                                              <a:dgm id="{F59A66AC-1CD7-41CD-9D56-64288ABC1CDF}"/>
                                            </p:graphicEl>
                                          </p:spTgt>
                                        </p:tgtEl>
                                      </p:cBhvr>
                                    </p:animEffect>
                                    <p:anim calcmode="lin" valueType="num">
                                      <p:cBhvr>
                                        <p:cTn id="20" dur="1000" fill="hold"/>
                                        <p:tgtEl>
                                          <p:spTgt spid="9">
                                            <p:graphicEl>
                                              <a:dgm id="{F59A66AC-1CD7-41CD-9D56-64288ABC1CDF}"/>
                                            </p:graphicEl>
                                          </p:spTgt>
                                        </p:tgtEl>
                                        <p:attrNameLst>
                                          <p:attrName>ppt_x</p:attrName>
                                        </p:attrNameLst>
                                      </p:cBhvr>
                                      <p:tavLst>
                                        <p:tav tm="0">
                                          <p:val>
                                            <p:strVal val="#ppt_x"/>
                                          </p:val>
                                        </p:tav>
                                        <p:tav tm="100000">
                                          <p:val>
                                            <p:strVal val="#ppt_x"/>
                                          </p:val>
                                        </p:tav>
                                      </p:tavLst>
                                    </p:anim>
                                    <p:anim calcmode="lin" valueType="num">
                                      <p:cBhvr>
                                        <p:cTn id="21" dur="1000" fill="hold"/>
                                        <p:tgtEl>
                                          <p:spTgt spid="9">
                                            <p:graphicEl>
                                              <a:dgm id="{F59A66AC-1CD7-41CD-9D56-64288ABC1CDF}"/>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graphicEl>
                                              <a:dgm id="{A877419C-40F0-43E6-BA76-AB584A8EF776}"/>
                                            </p:graphicEl>
                                          </p:spTgt>
                                        </p:tgtEl>
                                        <p:attrNameLst>
                                          <p:attrName>style.visibility</p:attrName>
                                        </p:attrNameLst>
                                      </p:cBhvr>
                                      <p:to>
                                        <p:strVal val="visible"/>
                                      </p:to>
                                    </p:set>
                                    <p:animEffect transition="in" filter="fade">
                                      <p:cBhvr>
                                        <p:cTn id="24" dur="1000"/>
                                        <p:tgtEl>
                                          <p:spTgt spid="9">
                                            <p:graphicEl>
                                              <a:dgm id="{A877419C-40F0-43E6-BA76-AB584A8EF776}"/>
                                            </p:graphicEl>
                                          </p:spTgt>
                                        </p:tgtEl>
                                      </p:cBhvr>
                                    </p:animEffect>
                                    <p:anim calcmode="lin" valueType="num">
                                      <p:cBhvr>
                                        <p:cTn id="25" dur="1000" fill="hold"/>
                                        <p:tgtEl>
                                          <p:spTgt spid="9">
                                            <p:graphicEl>
                                              <a:dgm id="{A877419C-40F0-43E6-BA76-AB584A8EF776}"/>
                                            </p:graphicEl>
                                          </p:spTgt>
                                        </p:tgtEl>
                                        <p:attrNameLst>
                                          <p:attrName>ppt_x</p:attrName>
                                        </p:attrNameLst>
                                      </p:cBhvr>
                                      <p:tavLst>
                                        <p:tav tm="0">
                                          <p:val>
                                            <p:strVal val="#ppt_x"/>
                                          </p:val>
                                        </p:tav>
                                        <p:tav tm="100000">
                                          <p:val>
                                            <p:strVal val="#ppt_x"/>
                                          </p:val>
                                        </p:tav>
                                      </p:tavLst>
                                    </p:anim>
                                    <p:anim calcmode="lin" valueType="num">
                                      <p:cBhvr>
                                        <p:cTn id="26" dur="1000" fill="hold"/>
                                        <p:tgtEl>
                                          <p:spTgt spid="9">
                                            <p:graphicEl>
                                              <a:dgm id="{A877419C-40F0-43E6-BA76-AB584A8EF776}"/>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graphicEl>
                                              <a:dgm id="{0D96AB18-003B-4A15-BD23-56DE3C8B69CA}"/>
                                            </p:graphicEl>
                                          </p:spTgt>
                                        </p:tgtEl>
                                        <p:attrNameLst>
                                          <p:attrName>style.visibility</p:attrName>
                                        </p:attrNameLst>
                                      </p:cBhvr>
                                      <p:to>
                                        <p:strVal val="visible"/>
                                      </p:to>
                                    </p:set>
                                    <p:animEffect transition="in" filter="fade">
                                      <p:cBhvr>
                                        <p:cTn id="31" dur="1000"/>
                                        <p:tgtEl>
                                          <p:spTgt spid="9">
                                            <p:graphicEl>
                                              <a:dgm id="{0D96AB18-003B-4A15-BD23-56DE3C8B69CA}"/>
                                            </p:graphicEl>
                                          </p:spTgt>
                                        </p:tgtEl>
                                      </p:cBhvr>
                                    </p:animEffect>
                                    <p:anim calcmode="lin" valueType="num">
                                      <p:cBhvr>
                                        <p:cTn id="32" dur="1000" fill="hold"/>
                                        <p:tgtEl>
                                          <p:spTgt spid="9">
                                            <p:graphicEl>
                                              <a:dgm id="{0D96AB18-003B-4A15-BD23-56DE3C8B69CA}"/>
                                            </p:graphicEl>
                                          </p:spTgt>
                                        </p:tgtEl>
                                        <p:attrNameLst>
                                          <p:attrName>ppt_x</p:attrName>
                                        </p:attrNameLst>
                                      </p:cBhvr>
                                      <p:tavLst>
                                        <p:tav tm="0">
                                          <p:val>
                                            <p:strVal val="#ppt_x"/>
                                          </p:val>
                                        </p:tav>
                                        <p:tav tm="100000">
                                          <p:val>
                                            <p:strVal val="#ppt_x"/>
                                          </p:val>
                                        </p:tav>
                                      </p:tavLst>
                                    </p:anim>
                                    <p:anim calcmode="lin" valueType="num">
                                      <p:cBhvr>
                                        <p:cTn id="33" dur="1000" fill="hold"/>
                                        <p:tgtEl>
                                          <p:spTgt spid="9">
                                            <p:graphicEl>
                                              <a:dgm id="{0D96AB18-003B-4A15-BD23-56DE3C8B69CA}"/>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graphicEl>
                                              <a:dgm id="{BD13B01A-9C7D-4CC7-9CC0-EE04F137C5E5}"/>
                                            </p:graphicEl>
                                          </p:spTgt>
                                        </p:tgtEl>
                                        <p:attrNameLst>
                                          <p:attrName>style.visibility</p:attrName>
                                        </p:attrNameLst>
                                      </p:cBhvr>
                                      <p:to>
                                        <p:strVal val="visible"/>
                                      </p:to>
                                    </p:set>
                                    <p:animEffect transition="in" filter="fade">
                                      <p:cBhvr>
                                        <p:cTn id="36" dur="1000"/>
                                        <p:tgtEl>
                                          <p:spTgt spid="9">
                                            <p:graphicEl>
                                              <a:dgm id="{BD13B01A-9C7D-4CC7-9CC0-EE04F137C5E5}"/>
                                            </p:graphicEl>
                                          </p:spTgt>
                                        </p:tgtEl>
                                      </p:cBhvr>
                                    </p:animEffect>
                                    <p:anim calcmode="lin" valueType="num">
                                      <p:cBhvr>
                                        <p:cTn id="37" dur="1000" fill="hold"/>
                                        <p:tgtEl>
                                          <p:spTgt spid="9">
                                            <p:graphicEl>
                                              <a:dgm id="{BD13B01A-9C7D-4CC7-9CC0-EE04F137C5E5}"/>
                                            </p:graphicEl>
                                          </p:spTgt>
                                        </p:tgtEl>
                                        <p:attrNameLst>
                                          <p:attrName>ppt_x</p:attrName>
                                        </p:attrNameLst>
                                      </p:cBhvr>
                                      <p:tavLst>
                                        <p:tav tm="0">
                                          <p:val>
                                            <p:strVal val="#ppt_x"/>
                                          </p:val>
                                        </p:tav>
                                        <p:tav tm="100000">
                                          <p:val>
                                            <p:strVal val="#ppt_x"/>
                                          </p:val>
                                        </p:tav>
                                      </p:tavLst>
                                    </p:anim>
                                    <p:anim calcmode="lin" valueType="num">
                                      <p:cBhvr>
                                        <p:cTn id="38" dur="1000" fill="hold"/>
                                        <p:tgtEl>
                                          <p:spTgt spid="9">
                                            <p:graphicEl>
                                              <a:dgm id="{BD13B01A-9C7D-4CC7-9CC0-EE04F137C5E5}"/>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graphicEl>
                                              <a:dgm id="{CB95291E-9362-402A-AC9E-3F2C164D7D8A}"/>
                                            </p:graphicEl>
                                          </p:spTgt>
                                        </p:tgtEl>
                                        <p:attrNameLst>
                                          <p:attrName>style.visibility</p:attrName>
                                        </p:attrNameLst>
                                      </p:cBhvr>
                                      <p:to>
                                        <p:strVal val="visible"/>
                                      </p:to>
                                    </p:set>
                                    <p:animEffect transition="in" filter="fade">
                                      <p:cBhvr>
                                        <p:cTn id="43" dur="1000"/>
                                        <p:tgtEl>
                                          <p:spTgt spid="9">
                                            <p:graphicEl>
                                              <a:dgm id="{CB95291E-9362-402A-AC9E-3F2C164D7D8A}"/>
                                            </p:graphicEl>
                                          </p:spTgt>
                                        </p:tgtEl>
                                      </p:cBhvr>
                                    </p:animEffect>
                                    <p:anim calcmode="lin" valueType="num">
                                      <p:cBhvr>
                                        <p:cTn id="44" dur="1000" fill="hold"/>
                                        <p:tgtEl>
                                          <p:spTgt spid="9">
                                            <p:graphicEl>
                                              <a:dgm id="{CB95291E-9362-402A-AC9E-3F2C164D7D8A}"/>
                                            </p:graphicEl>
                                          </p:spTgt>
                                        </p:tgtEl>
                                        <p:attrNameLst>
                                          <p:attrName>ppt_x</p:attrName>
                                        </p:attrNameLst>
                                      </p:cBhvr>
                                      <p:tavLst>
                                        <p:tav tm="0">
                                          <p:val>
                                            <p:strVal val="#ppt_x"/>
                                          </p:val>
                                        </p:tav>
                                        <p:tav tm="100000">
                                          <p:val>
                                            <p:strVal val="#ppt_x"/>
                                          </p:val>
                                        </p:tav>
                                      </p:tavLst>
                                    </p:anim>
                                    <p:anim calcmode="lin" valueType="num">
                                      <p:cBhvr>
                                        <p:cTn id="45" dur="1000" fill="hold"/>
                                        <p:tgtEl>
                                          <p:spTgt spid="9">
                                            <p:graphicEl>
                                              <a:dgm id="{CB95291E-9362-402A-AC9E-3F2C164D7D8A}"/>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graphicEl>
                                              <a:dgm id="{FA2DFD37-CC31-4BC9-AE30-D001A5E7FF83}"/>
                                            </p:graphicEl>
                                          </p:spTgt>
                                        </p:tgtEl>
                                        <p:attrNameLst>
                                          <p:attrName>style.visibility</p:attrName>
                                        </p:attrNameLst>
                                      </p:cBhvr>
                                      <p:to>
                                        <p:strVal val="visible"/>
                                      </p:to>
                                    </p:set>
                                    <p:animEffect transition="in" filter="fade">
                                      <p:cBhvr>
                                        <p:cTn id="48" dur="1000"/>
                                        <p:tgtEl>
                                          <p:spTgt spid="9">
                                            <p:graphicEl>
                                              <a:dgm id="{FA2DFD37-CC31-4BC9-AE30-D001A5E7FF83}"/>
                                            </p:graphicEl>
                                          </p:spTgt>
                                        </p:tgtEl>
                                      </p:cBhvr>
                                    </p:animEffect>
                                    <p:anim calcmode="lin" valueType="num">
                                      <p:cBhvr>
                                        <p:cTn id="49" dur="1000" fill="hold"/>
                                        <p:tgtEl>
                                          <p:spTgt spid="9">
                                            <p:graphicEl>
                                              <a:dgm id="{FA2DFD37-CC31-4BC9-AE30-D001A5E7FF83}"/>
                                            </p:graphicEl>
                                          </p:spTgt>
                                        </p:tgtEl>
                                        <p:attrNameLst>
                                          <p:attrName>ppt_x</p:attrName>
                                        </p:attrNameLst>
                                      </p:cBhvr>
                                      <p:tavLst>
                                        <p:tav tm="0">
                                          <p:val>
                                            <p:strVal val="#ppt_x"/>
                                          </p:val>
                                        </p:tav>
                                        <p:tav tm="100000">
                                          <p:val>
                                            <p:strVal val="#ppt_x"/>
                                          </p:val>
                                        </p:tav>
                                      </p:tavLst>
                                    </p:anim>
                                    <p:anim calcmode="lin" valueType="num">
                                      <p:cBhvr>
                                        <p:cTn id="50" dur="1000" fill="hold"/>
                                        <p:tgtEl>
                                          <p:spTgt spid="9">
                                            <p:graphicEl>
                                              <a:dgm id="{FA2DFD37-CC31-4BC9-AE30-D001A5E7FF8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764371"/>
            <a:ext cx="10855816" cy="832610"/>
          </a:xfrm>
        </p:spPr>
        <p:txBody>
          <a:bodyPr>
            <a:normAutofit/>
          </a:bodyPr>
          <a:lstStyle/>
          <a:p>
            <a:r>
              <a:rPr lang="en-US" sz="4800" b="1" dirty="0" smtClean="0">
                <a:latin typeface="Times New Roman" panose="02020603050405020304" pitchFamily="18" charset="0"/>
                <a:cs typeface="Times New Roman" panose="02020603050405020304" pitchFamily="18" charset="0"/>
              </a:rPr>
              <a:t>I. Tìm hiểu chung</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0166" y="1596982"/>
            <a:ext cx="10855816" cy="746974"/>
          </a:xfrm>
        </p:spPr>
        <p:txBody>
          <a:bodyPr>
            <a:normAutofit/>
          </a:bodyPr>
          <a:lstStyle/>
          <a:p>
            <a:pPr marL="0" indent="0">
              <a:buNone/>
            </a:pPr>
            <a:r>
              <a:rPr lang="en-US" sz="4000" b="1" dirty="0" smtClean="0">
                <a:solidFill>
                  <a:srgbClr val="FF0000"/>
                </a:solidFill>
                <a:latin typeface="Times New Roman" panose="02020603050405020304" pitchFamily="18" charset="0"/>
                <a:cs typeface="Times New Roman" panose="02020603050405020304" pitchFamily="18" charset="0"/>
              </a:rPr>
              <a:t>2. Tác phẩm</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5" name="Rectangle 4"/>
          <p:cNvSpPr/>
          <p:nvPr/>
        </p:nvSpPr>
        <p:spPr>
          <a:xfrm>
            <a:off x="0" y="6576414"/>
            <a:ext cx="12192000" cy="281792"/>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pic>
        <p:nvPicPr>
          <p:cNvPr id="6146" name="Picture 2" descr="Kết quả hình ảnh cho Nguyễn dữ"/>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rot="1114730">
            <a:off x="397154" y="3794094"/>
            <a:ext cx="2282215" cy="305048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graphicFrame>
        <p:nvGraphicFramePr>
          <p:cNvPr id="9" name="Diagram 8"/>
          <p:cNvGraphicFramePr/>
          <p:nvPr>
            <p:extLst>
              <p:ext uri="{D42A27DB-BD31-4B8C-83A1-F6EECF244321}">
                <p14:modId xmlns:p14="http://schemas.microsoft.com/office/powerpoint/2010/main" xmlns="" val="1689528396"/>
              </p:ext>
            </p:extLst>
          </p:nvPr>
        </p:nvGraphicFramePr>
        <p:xfrm>
          <a:off x="437881" y="2228045"/>
          <a:ext cx="11754119" cy="4348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7570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graphicEl>
                                              <a:dgm id="{F59A66AC-1CD7-41CD-9D56-64288ABC1CDF}"/>
                                            </p:graphicEl>
                                          </p:spTgt>
                                        </p:tgtEl>
                                        <p:attrNameLst>
                                          <p:attrName>style.visibility</p:attrName>
                                        </p:attrNameLst>
                                      </p:cBhvr>
                                      <p:to>
                                        <p:strVal val="visible"/>
                                      </p:to>
                                    </p:set>
                                    <p:animEffect transition="in" filter="fade">
                                      <p:cBhvr>
                                        <p:cTn id="7" dur="1000"/>
                                        <p:tgtEl>
                                          <p:spTgt spid="9">
                                            <p:graphicEl>
                                              <a:dgm id="{F59A66AC-1CD7-41CD-9D56-64288ABC1CDF}"/>
                                            </p:graphicEl>
                                          </p:spTgt>
                                        </p:tgtEl>
                                      </p:cBhvr>
                                    </p:animEffect>
                                    <p:anim calcmode="lin" valueType="num">
                                      <p:cBhvr>
                                        <p:cTn id="8" dur="1000" fill="hold"/>
                                        <p:tgtEl>
                                          <p:spTgt spid="9">
                                            <p:graphicEl>
                                              <a:dgm id="{F59A66AC-1CD7-41CD-9D56-64288ABC1CDF}"/>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F59A66AC-1CD7-41CD-9D56-64288ABC1CDF}"/>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graphicEl>
                                              <a:dgm id="{A877419C-40F0-43E6-BA76-AB584A8EF776}"/>
                                            </p:graphicEl>
                                          </p:spTgt>
                                        </p:tgtEl>
                                        <p:attrNameLst>
                                          <p:attrName>style.visibility</p:attrName>
                                        </p:attrNameLst>
                                      </p:cBhvr>
                                      <p:to>
                                        <p:strVal val="visible"/>
                                      </p:to>
                                    </p:set>
                                    <p:animEffect transition="in" filter="fade">
                                      <p:cBhvr>
                                        <p:cTn id="12" dur="1000"/>
                                        <p:tgtEl>
                                          <p:spTgt spid="9">
                                            <p:graphicEl>
                                              <a:dgm id="{A877419C-40F0-43E6-BA76-AB584A8EF776}"/>
                                            </p:graphicEl>
                                          </p:spTgt>
                                        </p:tgtEl>
                                      </p:cBhvr>
                                    </p:animEffect>
                                    <p:anim calcmode="lin" valueType="num">
                                      <p:cBhvr>
                                        <p:cTn id="13" dur="1000" fill="hold"/>
                                        <p:tgtEl>
                                          <p:spTgt spid="9">
                                            <p:graphicEl>
                                              <a:dgm id="{A877419C-40F0-43E6-BA76-AB584A8EF776}"/>
                                            </p:graphicEl>
                                          </p:spTgt>
                                        </p:tgtEl>
                                        <p:attrNameLst>
                                          <p:attrName>ppt_x</p:attrName>
                                        </p:attrNameLst>
                                      </p:cBhvr>
                                      <p:tavLst>
                                        <p:tav tm="0">
                                          <p:val>
                                            <p:strVal val="#ppt_x"/>
                                          </p:val>
                                        </p:tav>
                                        <p:tav tm="100000">
                                          <p:val>
                                            <p:strVal val="#ppt_x"/>
                                          </p:val>
                                        </p:tav>
                                      </p:tavLst>
                                    </p:anim>
                                    <p:anim calcmode="lin" valueType="num">
                                      <p:cBhvr>
                                        <p:cTn id="14" dur="1000" fill="hold"/>
                                        <p:tgtEl>
                                          <p:spTgt spid="9">
                                            <p:graphicEl>
                                              <a:dgm id="{A877419C-40F0-43E6-BA76-AB584A8EF776}"/>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graphicEl>
                                              <a:dgm id="{0D96AB18-003B-4A15-BD23-56DE3C8B69CA}"/>
                                            </p:graphicEl>
                                          </p:spTgt>
                                        </p:tgtEl>
                                        <p:attrNameLst>
                                          <p:attrName>style.visibility</p:attrName>
                                        </p:attrNameLst>
                                      </p:cBhvr>
                                      <p:to>
                                        <p:strVal val="visible"/>
                                      </p:to>
                                    </p:set>
                                    <p:animEffect transition="in" filter="fade">
                                      <p:cBhvr>
                                        <p:cTn id="19" dur="1000"/>
                                        <p:tgtEl>
                                          <p:spTgt spid="9">
                                            <p:graphicEl>
                                              <a:dgm id="{0D96AB18-003B-4A15-BD23-56DE3C8B69CA}"/>
                                            </p:graphicEl>
                                          </p:spTgt>
                                        </p:tgtEl>
                                      </p:cBhvr>
                                    </p:animEffect>
                                    <p:anim calcmode="lin" valueType="num">
                                      <p:cBhvr>
                                        <p:cTn id="20" dur="1000" fill="hold"/>
                                        <p:tgtEl>
                                          <p:spTgt spid="9">
                                            <p:graphicEl>
                                              <a:dgm id="{0D96AB18-003B-4A15-BD23-56DE3C8B69CA}"/>
                                            </p:graphicEl>
                                          </p:spTgt>
                                        </p:tgtEl>
                                        <p:attrNameLst>
                                          <p:attrName>ppt_x</p:attrName>
                                        </p:attrNameLst>
                                      </p:cBhvr>
                                      <p:tavLst>
                                        <p:tav tm="0">
                                          <p:val>
                                            <p:strVal val="#ppt_x"/>
                                          </p:val>
                                        </p:tav>
                                        <p:tav tm="100000">
                                          <p:val>
                                            <p:strVal val="#ppt_x"/>
                                          </p:val>
                                        </p:tav>
                                      </p:tavLst>
                                    </p:anim>
                                    <p:anim calcmode="lin" valueType="num">
                                      <p:cBhvr>
                                        <p:cTn id="21" dur="1000" fill="hold"/>
                                        <p:tgtEl>
                                          <p:spTgt spid="9">
                                            <p:graphicEl>
                                              <a:dgm id="{0D96AB18-003B-4A15-BD23-56DE3C8B69CA}"/>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graphicEl>
                                              <a:dgm id="{BD13B01A-9C7D-4CC7-9CC0-EE04F137C5E5}"/>
                                            </p:graphicEl>
                                          </p:spTgt>
                                        </p:tgtEl>
                                        <p:attrNameLst>
                                          <p:attrName>style.visibility</p:attrName>
                                        </p:attrNameLst>
                                      </p:cBhvr>
                                      <p:to>
                                        <p:strVal val="visible"/>
                                      </p:to>
                                    </p:set>
                                    <p:animEffect transition="in" filter="fade">
                                      <p:cBhvr>
                                        <p:cTn id="24" dur="1000"/>
                                        <p:tgtEl>
                                          <p:spTgt spid="9">
                                            <p:graphicEl>
                                              <a:dgm id="{BD13B01A-9C7D-4CC7-9CC0-EE04F137C5E5}"/>
                                            </p:graphicEl>
                                          </p:spTgt>
                                        </p:tgtEl>
                                      </p:cBhvr>
                                    </p:animEffect>
                                    <p:anim calcmode="lin" valueType="num">
                                      <p:cBhvr>
                                        <p:cTn id="25" dur="1000" fill="hold"/>
                                        <p:tgtEl>
                                          <p:spTgt spid="9">
                                            <p:graphicEl>
                                              <a:dgm id="{BD13B01A-9C7D-4CC7-9CC0-EE04F137C5E5}"/>
                                            </p:graphicEl>
                                          </p:spTgt>
                                        </p:tgtEl>
                                        <p:attrNameLst>
                                          <p:attrName>ppt_x</p:attrName>
                                        </p:attrNameLst>
                                      </p:cBhvr>
                                      <p:tavLst>
                                        <p:tav tm="0">
                                          <p:val>
                                            <p:strVal val="#ppt_x"/>
                                          </p:val>
                                        </p:tav>
                                        <p:tav tm="100000">
                                          <p:val>
                                            <p:strVal val="#ppt_x"/>
                                          </p:val>
                                        </p:tav>
                                      </p:tavLst>
                                    </p:anim>
                                    <p:anim calcmode="lin" valueType="num">
                                      <p:cBhvr>
                                        <p:cTn id="26" dur="1000" fill="hold"/>
                                        <p:tgtEl>
                                          <p:spTgt spid="9">
                                            <p:graphicEl>
                                              <a:dgm id="{BD13B01A-9C7D-4CC7-9CC0-EE04F137C5E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764371"/>
            <a:ext cx="10855816" cy="832610"/>
          </a:xfrm>
        </p:spPr>
        <p:txBody>
          <a:bodyPr>
            <a:normAutofit/>
          </a:bodyPr>
          <a:lstStyle/>
          <a:p>
            <a:r>
              <a:rPr lang="en-US" sz="4800" b="1" dirty="0" smtClean="0">
                <a:latin typeface="Times New Roman" panose="02020603050405020304" pitchFamily="18" charset="0"/>
                <a:cs typeface="Times New Roman" panose="02020603050405020304" pitchFamily="18" charset="0"/>
              </a:rPr>
              <a:t>I. Tìm hiểu chung</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0166" y="1596982"/>
            <a:ext cx="10855816" cy="746974"/>
          </a:xfrm>
        </p:spPr>
        <p:txBody>
          <a:bodyPr>
            <a:normAutofit/>
          </a:bodyPr>
          <a:lstStyle/>
          <a:p>
            <a:pPr marL="0" indent="0">
              <a:buNone/>
            </a:pPr>
            <a:r>
              <a:rPr lang="en-US" sz="4000" b="1" dirty="0" smtClean="0">
                <a:solidFill>
                  <a:srgbClr val="FF0000"/>
                </a:solidFill>
                <a:latin typeface="Times New Roman" panose="02020603050405020304" pitchFamily="18" charset="0"/>
                <a:cs typeface="Times New Roman" panose="02020603050405020304" pitchFamily="18" charset="0"/>
              </a:rPr>
              <a:t>2. Tác phẩm</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5" name="Rectangle 4"/>
          <p:cNvSpPr/>
          <p:nvPr/>
        </p:nvSpPr>
        <p:spPr>
          <a:xfrm>
            <a:off x="0" y="6576414"/>
            <a:ext cx="12192000" cy="281792"/>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graphicFrame>
        <p:nvGraphicFramePr>
          <p:cNvPr id="9" name="Diagram 8"/>
          <p:cNvGraphicFramePr/>
          <p:nvPr>
            <p:extLst>
              <p:ext uri="{D42A27DB-BD31-4B8C-83A1-F6EECF244321}">
                <p14:modId xmlns:p14="http://schemas.microsoft.com/office/powerpoint/2010/main" xmlns="" val="3742386463"/>
              </p:ext>
            </p:extLst>
          </p:nvPr>
        </p:nvGraphicFramePr>
        <p:xfrm>
          <a:off x="437881" y="2228045"/>
          <a:ext cx="11754119" cy="4348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rot="664777">
            <a:off x="-285413" y="4088224"/>
            <a:ext cx="4010378" cy="2255838"/>
          </a:xfrm>
          <a:prstGeom prst="rect">
            <a:avLst/>
          </a:prstGeom>
        </p:spPr>
      </p:pic>
      <p:sp>
        <p:nvSpPr>
          <p:cNvPr id="11" name="Right Arrow 10">
            <a:hlinkClick r:id="rId7" action="ppaction://hlinksldjump"/>
          </p:cNvPr>
          <p:cNvSpPr/>
          <p:nvPr/>
        </p:nvSpPr>
        <p:spPr>
          <a:xfrm>
            <a:off x="10994265" y="6164290"/>
            <a:ext cx="1197735" cy="412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09347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graphicEl>
                                              <a:dgm id="{C6476A7C-E285-4413-AF31-810D2F23C9FD}"/>
                                            </p:graphicEl>
                                          </p:spTgt>
                                        </p:tgtEl>
                                        <p:attrNameLst>
                                          <p:attrName>style.visibility</p:attrName>
                                        </p:attrNameLst>
                                      </p:cBhvr>
                                      <p:to>
                                        <p:strVal val="visible"/>
                                      </p:to>
                                    </p:set>
                                    <p:animEffect transition="in" filter="fade">
                                      <p:cBhvr>
                                        <p:cTn id="7" dur="1000"/>
                                        <p:tgtEl>
                                          <p:spTgt spid="9">
                                            <p:graphicEl>
                                              <a:dgm id="{C6476A7C-E285-4413-AF31-810D2F23C9FD}"/>
                                            </p:graphicEl>
                                          </p:spTgt>
                                        </p:tgtEl>
                                      </p:cBhvr>
                                    </p:animEffect>
                                    <p:anim calcmode="lin" valueType="num">
                                      <p:cBhvr>
                                        <p:cTn id="8" dur="1000" fill="hold"/>
                                        <p:tgtEl>
                                          <p:spTgt spid="9">
                                            <p:graphicEl>
                                              <a:dgm id="{C6476A7C-E285-4413-AF31-810D2F23C9FD}"/>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C6476A7C-E285-4413-AF31-810D2F23C9FD}"/>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graphicEl>
                                              <a:dgm id="{37737B91-5C55-47CF-95AE-C656B83BC18F}"/>
                                            </p:graphicEl>
                                          </p:spTgt>
                                        </p:tgtEl>
                                        <p:attrNameLst>
                                          <p:attrName>style.visibility</p:attrName>
                                        </p:attrNameLst>
                                      </p:cBhvr>
                                      <p:to>
                                        <p:strVal val="visible"/>
                                      </p:to>
                                    </p:set>
                                    <p:animEffect transition="in" filter="fade">
                                      <p:cBhvr>
                                        <p:cTn id="12" dur="1000"/>
                                        <p:tgtEl>
                                          <p:spTgt spid="9">
                                            <p:graphicEl>
                                              <a:dgm id="{37737B91-5C55-47CF-95AE-C656B83BC18F}"/>
                                            </p:graphicEl>
                                          </p:spTgt>
                                        </p:tgtEl>
                                      </p:cBhvr>
                                    </p:animEffect>
                                    <p:anim calcmode="lin" valueType="num">
                                      <p:cBhvr>
                                        <p:cTn id="13" dur="1000" fill="hold"/>
                                        <p:tgtEl>
                                          <p:spTgt spid="9">
                                            <p:graphicEl>
                                              <a:dgm id="{37737B91-5C55-47CF-95AE-C656B83BC18F}"/>
                                            </p:graphicEl>
                                          </p:spTgt>
                                        </p:tgtEl>
                                        <p:attrNameLst>
                                          <p:attrName>ppt_x</p:attrName>
                                        </p:attrNameLst>
                                      </p:cBhvr>
                                      <p:tavLst>
                                        <p:tav tm="0">
                                          <p:val>
                                            <p:strVal val="#ppt_x"/>
                                          </p:val>
                                        </p:tav>
                                        <p:tav tm="100000">
                                          <p:val>
                                            <p:strVal val="#ppt_x"/>
                                          </p:val>
                                        </p:tav>
                                      </p:tavLst>
                                    </p:anim>
                                    <p:anim calcmode="lin" valueType="num">
                                      <p:cBhvr>
                                        <p:cTn id="14" dur="1000" fill="hold"/>
                                        <p:tgtEl>
                                          <p:spTgt spid="9">
                                            <p:graphicEl>
                                              <a:dgm id="{37737B91-5C55-47CF-95AE-C656B83BC18F}"/>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graphicEl>
                                              <a:dgm id="{F59A66AC-1CD7-41CD-9D56-64288ABC1CDF}"/>
                                            </p:graphicEl>
                                          </p:spTgt>
                                        </p:tgtEl>
                                        <p:attrNameLst>
                                          <p:attrName>style.visibility</p:attrName>
                                        </p:attrNameLst>
                                      </p:cBhvr>
                                      <p:to>
                                        <p:strVal val="visible"/>
                                      </p:to>
                                    </p:set>
                                    <p:animEffect transition="in" filter="fade">
                                      <p:cBhvr>
                                        <p:cTn id="19" dur="1000"/>
                                        <p:tgtEl>
                                          <p:spTgt spid="9">
                                            <p:graphicEl>
                                              <a:dgm id="{F59A66AC-1CD7-41CD-9D56-64288ABC1CDF}"/>
                                            </p:graphicEl>
                                          </p:spTgt>
                                        </p:tgtEl>
                                      </p:cBhvr>
                                    </p:animEffect>
                                    <p:anim calcmode="lin" valueType="num">
                                      <p:cBhvr>
                                        <p:cTn id="20" dur="1000" fill="hold"/>
                                        <p:tgtEl>
                                          <p:spTgt spid="9">
                                            <p:graphicEl>
                                              <a:dgm id="{F59A66AC-1CD7-41CD-9D56-64288ABC1CDF}"/>
                                            </p:graphicEl>
                                          </p:spTgt>
                                        </p:tgtEl>
                                        <p:attrNameLst>
                                          <p:attrName>ppt_x</p:attrName>
                                        </p:attrNameLst>
                                      </p:cBhvr>
                                      <p:tavLst>
                                        <p:tav tm="0">
                                          <p:val>
                                            <p:strVal val="#ppt_x"/>
                                          </p:val>
                                        </p:tav>
                                        <p:tav tm="100000">
                                          <p:val>
                                            <p:strVal val="#ppt_x"/>
                                          </p:val>
                                        </p:tav>
                                      </p:tavLst>
                                    </p:anim>
                                    <p:anim calcmode="lin" valueType="num">
                                      <p:cBhvr>
                                        <p:cTn id="21" dur="1000" fill="hold"/>
                                        <p:tgtEl>
                                          <p:spTgt spid="9">
                                            <p:graphicEl>
                                              <a:dgm id="{F59A66AC-1CD7-41CD-9D56-64288ABC1CDF}"/>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graphicEl>
                                              <a:dgm id="{A877419C-40F0-43E6-BA76-AB584A8EF776}"/>
                                            </p:graphicEl>
                                          </p:spTgt>
                                        </p:tgtEl>
                                        <p:attrNameLst>
                                          <p:attrName>style.visibility</p:attrName>
                                        </p:attrNameLst>
                                      </p:cBhvr>
                                      <p:to>
                                        <p:strVal val="visible"/>
                                      </p:to>
                                    </p:set>
                                    <p:animEffect transition="in" filter="fade">
                                      <p:cBhvr>
                                        <p:cTn id="24" dur="1000"/>
                                        <p:tgtEl>
                                          <p:spTgt spid="9">
                                            <p:graphicEl>
                                              <a:dgm id="{A877419C-40F0-43E6-BA76-AB584A8EF776}"/>
                                            </p:graphicEl>
                                          </p:spTgt>
                                        </p:tgtEl>
                                      </p:cBhvr>
                                    </p:animEffect>
                                    <p:anim calcmode="lin" valueType="num">
                                      <p:cBhvr>
                                        <p:cTn id="25" dur="1000" fill="hold"/>
                                        <p:tgtEl>
                                          <p:spTgt spid="9">
                                            <p:graphicEl>
                                              <a:dgm id="{A877419C-40F0-43E6-BA76-AB584A8EF776}"/>
                                            </p:graphicEl>
                                          </p:spTgt>
                                        </p:tgtEl>
                                        <p:attrNameLst>
                                          <p:attrName>ppt_x</p:attrName>
                                        </p:attrNameLst>
                                      </p:cBhvr>
                                      <p:tavLst>
                                        <p:tav tm="0">
                                          <p:val>
                                            <p:strVal val="#ppt_x"/>
                                          </p:val>
                                        </p:tav>
                                        <p:tav tm="100000">
                                          <p:val>
                                            <p:strVal val="#ppt_x"/>
                                          </p:val>
                                        </p:tav>
                                      </p:tavLst>
                                    </p:anim>
                                    <p:anim calcmode="lin" valueType="num">
                                      <p:cBhvr>
                                        <p:cTn id="26" dur="1000" fill="hold"/>
                                        <p:tgtEl>
                                          <p:spTgt spid="9">
                                            <p:graphicEl>
                                              <a:dgm id="{A877419C-40F0-43E6-BA76-AB584A8EF776}"/>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graphicEl>
                                              <a:dgm id="{0D96AB18-003B-4A15-BD23-56DE3C8B69CA}"/>
                                            </p:graphicEl>
                                          </p:spTgt>
                                        </p:tgtEl>
                                        <p:attrNameLst>
                                          <p:attrName>style.visibility</p:attrName>
                                        </p:attrNameLst>
                                      </p:cBhvr>
                                      <p:to>
                                        <p:strVal val="visible"/>
                                      </p:to>
                                    </p:set>
                                    <p:animEffect transition="in" filter="fade">
                                      <p:cBhvr>
                                        <p:cTn id="31" dur="1000"/>
                                        <p:tgtEl>
                                          <p:spTgt spid="9">
                                            <p:graphicEl>
                                              <a:dgm id="{0D96AB18-003B-4A15-BD23-56DE3C8B69CA}"/>
                                            </p:graphicEl>
                                          </p:spTgt>
                                        </p:tgtEl>
                                      </p:cBhvr>
                                    </p:animEffect>
                                    <p:anim calcmode="lin" valueType="num">
                                      <p:cBhvr>
                                        <p:cTn id="32" dur="1000" fill="hold"/>
                                        <p:tgtEl>
                                          <p:spTgt spid="9">
                                            <p:graphicEl>
                                              <a:dgm id="{0D96AB18-003B-4A15-BD23-56DE3C8B69CA}"/>
                                            </p:graphicEl>
                                          </p:spTgt>
                                        </p:tgtEl>
                                        <p:attrNameLst>
                                          <p:attrName>ppt_x</p:attrName>
                                        </p:attrNameLst>
                                      </p:cBhvr>
                                      <p:tavLst>
                                        <p:tav tm="0">
                                          <p:val>
                                            <p:strVal val="#ppt_x"/>
                                          </p:val>
                                        </p:tav>
                                        <p:tav tm="100000">
                                          <p:val>
                                            <p:strVal val="#ppt_x"/>
                                          </p:val>
                                        </p:tav>
                                      </p:tavLst>
                                    </p:anim>
                                    <p:anim calcmode="lin" valueType="num">
                                      <p:cBhvr>
                                        <p:cTn id="33" dur="1000" fill="hold"/>
                                        <p:tgtEl>
                                          <p:spTgt spid="9">
                                            <p:graphicEl>
                                              <a:dgm id="{0D96AB18-003B-4A15-BD23-56DE3C8B69CA}"/>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graphicEl>
                                              <a:dgm id="{BD13B01A-9C7D-4CC7-9CC0-EE04F137C5E5}"/>
                                            </p:graphicEl>
                                          </p:spTgt>
                                        </p:tgtEl>
                                        <p:attrNameLst>
                                          <p:attrName>style.visibility</p:attrName>
                                        </p:attrNameLst>
                                      </p:cBhvr>
                                      <p:to>
                                        <p:strVal val="visible"/>
                                      </p:to>
                                    </p:set>
                                    <p:animEffect transition="in" filter="fade">
                                      <p:cBhvr>
                                        <p:cTn id="36" dur="1000"/>
                                        <p:tgtEl>
                                          <p:spTgt spid="9">
                                            <p:graphicEl>
                                              <a:dgm id="{BD13B01A-9C7D-4CC7-9CC0-EE04F137C5E5}"/>
                                            </p:graphicEl>
                                          </p:spTgt>
                                        </p:tgtEl>
                                      </p:cBhvr>
                                    </p:animEffect>
                                    <p:anim calcmode="lin" valueType="num">
                                      <p:cBhvr>
                                        <p:cTn id="37" dur="1000" fill="hold"/>
                                        <p:tgtEl>
                                          <p:spTgt spid="9">
                                            <p:graphicEl>
                                              <a:dgm id="{BD13B01A-9C7D-4CC7-9CC0-EE04F137C5E5}"/>
                                            </p:graphicEl>
                                          </p:spTgt>
                                        </p:tgtEl>
                                        <p:attrNameLst>
                                          <p:attrName>ppt_x</p:attrName>
                                        </p:attrNameLst>
                                      </p:cBhvr>
                                      <p:tavLst>
                                        <p:tav tm="0">
                                          <p:val>
                                            <p:strVal val="#ppt_x"/>
                                          </p:val>
                                        </p:tav>
                                        <p:tav tm="100000">
                                          <p:val>
                                            <p:strVal val="#ppt_x"/>
                                          </p:val>
                                        </p:tav>
                                      </p:tavLst>
                                    </p:anim>
                                    <p:anim calcmode="lin" valueType="num">
                                      <p:cBhvr>
                                        <p:cTn id="38" dur="1000" fill="hold"/>
                                        <p:tgtEl>
                                          <p:spTgt spid="9">
                                            <p:graphicEl>
                                              <a:dgm id="{BD13B01A-9C7D-4CC7-9CC0-EE04F137C5E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solidFill>
                <a:prstClr val="white"/>
              </a:solidFill>
              <a:latin typeface="VNI-Aptima" pitchFamily="2" charset="0"/>
            </a:endParaRPr>
          </a:p>
        </p:txBody>
      </p:sp>
      <p:sp>
        <p:nvSpPr>
          <p:cNvPr id="5" name="Rectangle 4"/>
          <p:cNvSpPr/>
          <p:nvPr/>
        </p:nvSpPr>
        <p:spPr>
          <a:xfrm>
            <a:off x="0" y="6576414"/>
            <a:ext cx="12192000" cy="281792"/>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solidFill>
                <a:prstClr val="white"/>
              </a:solidFill>
              <a:latin typeface="VNI-Aptima" pitchFamily="2"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rot="664777">
            <a:off x="288456" y="3910548"/>
            <a:ext cx="4010378" cy="2255838"/>
          </a:xfrm>
          <a:prstGeom prst="rect">
            <a:avLst/>
          </a:prstGeom>
        </p:spPr>
      </p:pic>
      <p:sp>
        <p:nvSpPr>
          <p:cNvPr id="11" name="Right Arrow 10">
            <a:hlinkClick r:id="rId3" action="ppaction://hlinksldjump"/>
          </p:cNvPr>
          <p:cNvSpPr/>
          <p:nvPr/>
        </p:nvSpPr>
        <p:spPr>
          <a:xfrm>
            <a:off x="10994265" y="6164290"/>
            <a:ext cx="1197735" cy="412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0" name="Group 9"/>
          <p:cNvGrpSpPr/>
          <p:nvPr/>
        </p:nvGrpSpPr>
        <p:grpSpPr>
          <a:xfrm>
            <a:off x="7165811" y="1708204"/>
            <a:ext cx="3676054" cy="2015699"/>
            <a:chOff x="7510223" y="3212550"/>
            <a:chExt cx="3676054" cy="2015699"/>
          </a:xfrm>
        </p:grpSpPr>
        <p:sp>
          <p:nvSpPr>
            <p:cNvPr id="12" name="Rectangle 11"/>
            <p:cNvSpPr/>
            <p:nvPr/>
          </p:nvSpPr>
          <p:spPr>
            <a:xfrm>
              <a:off x="7510223" y="3212550"/>
              <a:ext cx="3676054" cy="1838027"/>
            </a:xfrm>
            <a:prstGeom prst="rect">
              <a:avLst/>
            </a:prstGeom>
            <a:solidFill>
              <a:srgbClr val="8F4F58">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3" name="Rectangle 12"/>
            <p:cNvSpPr/>
            <p:nvPr/>
          </p:nvSpPr>
          <p:spPr>
            <a:xfrm>
              <a:off x="7510223" y="3390222"/>
              <a:ext cx="3676054" cy="1838027"/>
            </a:xfrm>
            <a:prstGeom prst="rect">
              <a:avLst/>
            </a:prstGeom>
            <a:noFill/>
            <a:ln>
              <a:noFill/>
            </a:ln>
            <a:effectLst/>
          </p:spPr>
          <p:txBody>
            <a:bodyPr spcFirstLastPara="0" vert="horz" wrap="square" lIns="27940" tIns="27940" rIns="27940" bIns="27940" numCol="1" spcCol="1270" anchor="ctr" anchorCtr="0">
              <a:noAutofit/>
            </a:bodyPr>
            <a:lstStyle/>
            <a:p>
              <a:pPr marL="0" marR="0" lvl="0" indent="0" algn="ctr" defTabSz="1955800" eaLnBrk="1" fontAlgn="auto" latinLnBrk="0" hangingPunct="1">
                <a:lnSpc>
                  <a:spcPct val="90000"/>
                </a:lnSpc>
                <a:spcBef>
                  <a:spcPct val="0"/>
                </a:spcBef>
                <a:spcAft>
                  <a:spcPct val="35000"/>
                </a:spcAft>
                <a:buClrTx/>
                <a:buSzTx/>
                <a:buFontTx/>
                <a:buNone/>
                <a:tabLst/>
                <a:defRPr/>
              </a:pPr>
              <a:r>
                <a:rPr kumimoji="0" lang="en-US" sz="4400" b="0" i="0" u="none" strike="noStrike" kern="1200" cap="none" spc="0" normalizeH="0" baseline="0" noProof="0" dirty="0" err="1" smtClean="0">
                  <a:ln>
                    <a:noFill/>
                  </a:ln>
                  <a:solidFill>
                    <a:sysClr val="window" lastClr="FFFFFF"/>
                  </a:solidFill>
                  <a:effectLst/>
                  <a:uLnTx/>
                  <a:uFillTx/>
                  <a:latin typeface="Avenir Next LT Pro"/>
                  <a:ea typeface="+mn-ea"/>
                  <a:cs typeface="+mn-cs"/>
                </a:rPr>
                <a:t>Người</a:t>
              </a:r>
              <a:r>
                <a:rPr kumimoji="0" lang="en-US" sz="4400" b="0" i="0" u="none" strike="noStrike" kern="1200" cap="none" spc="0" normalizeH="0" baseline="0" noProof="0" dirty="0" smtClean="0">
                  <a:ln>
                    <a:noFill/>
                  </a:ln>
                  <a:solidFill>
                    <a:sysClr val="window" lastClr="FFFFFF"/>
                  </a:solidFill>
                  <a:effectLst/>
                  <a:uLnTx/>
                  <a:uFillTx/>
                  <a:latin typeface="Avenir Next LT Pro"/>
                  <a:ea typeface="+mn-ea"/>
                  <a:cs typeface="+mn-cs"/>
                </a:rPr>
                <a:t> </a:t>
              </a:r>
              <a:r>
                <a:rPr kumimoji="0" lang="en-US" sz="4400" b="0" i="0" u="none" strike="noStrike" kern="1200" cap="none" spc="0" normalizeH="0" baseline="0" noProof="0" dirty="0" err="1" smtClean="0">
                  <a:ln>
                    <a:noFill/>
                  </a:ln>
                  <a:solidFill>
                    <a:sysClr val="window" lastClr="FFFFFF"/>
                  </a:solidFill>
                  <a:effectLst/>
                  <a:uLnTx/>
                  <a:uFillTx/>
                  <a:latin typeface="Avenir Next LT Pro"/>
                  <a:ea typeface="+mn-ea"/>
                  <a:cs typeface="+mn-cs"/>
                </a:rPr>
                <a:t>kể</a:t>
              </a:r>
              <a:r>
                <a:rPr kumimoji="0" lang="en-US" sz="4400" b="0" i="0" u="none" strike="noStrike" kern="1200" cap="none" spc="0" normalizeH="0" baseline="0" noProof="0" dirty="0" smtClean="0">
                  <a:ln>
                    <a:noFill/>
                  </a:ln>
                  <a:solidFill>
                    <a:sysClr val="window" lastClr="FFFFFF"/>
                  </a:solidFill>
                  <a:effectLst/>
                  <a:uLnTx/>
                  <a:uFillTx/>
                  <a:latin typeface="Avenir Next LT Pro"/>
                  <a:ea typeface="+mn-ea"/>
                  <a:cs typeface="+mn-cs"/>
                </a:rPr>
                <a:t>: </a:t>
              </a:r>
              <a:r>
                <a:rPr kumimoji="0" lang="en-US" sz="4400" b="0" i="0" u="none" strike="noStrike" kern="1200" cap="none" spc="0" normalizeH="0" baseline="0" noProof="0" dirty="0" err="1" smtClean="0">
                  <a:ln>
                    <a:noFill/>
                  </a:ln>
                  <a:solidFill>
                    <a:sysClr val="window" lastClr="FFFFFF"/>
                  </a:solidFill>
                  <a:effectLst/>
                  <a:uLnTx/>
                  <a:uFillTx/>
                  <a:latin typeface="Avenir Next LT Pro"/>
                  <a:ea typeface="+mn-ea"/>
                  <a:cs typeface="+mn-cs"/>
                </a:rPr>
                <a:t>Tác</a:t>
              </a:r>
              <a:r>
                <a:rPr kumimoji="0" lang="en-US" sz="4400" b="0" i="0" u="none" strike="noStrike" kern="1200" cap="none" spc="0" normalizeH="0" baseline="0" noProof="0" dirty="0" smtClean="0">
                  <a:ln>
                    <a:noFill/>
                  </a:ln>
                  <a:solidFill>
                    <a:sysClr val="window" lastClr="FFFFFF"/>
                  </a:solidFill>
                  <a:effectLst/>
                  <a:uLnTx/>
                  <a:uFillTx/>
                  <a:latin typeface="Avenir Next LT Pro"/>
                  <a:ea typeface="+mn-ea"/>
                  <a:cs typeface="+mn-cs"/>
                </a:rPr>
                <a:t> </a:t>
              </a:r>
              <a:r>
                <a:rPr kumimoji="0" lang="en-US" sz="4400" b="0" i="0" u="none" strike="noStrike" kern="1200" cap="none" spc="0" normalizeH="0" baseline="0" noProof="0" dirty="0" err="1" smtClean="0">
                  <a:ln>
                    <a:noFill/>
                  </a:ln>
                  <a:solidFill>
                    <a:sysClr val="window" lastClr="FFFFFF"/>
                  </a:solidFill>
                  <a:effectLst/>
                  <a:uLnTx/>
                  <a:uFillTx/>
                  <a:latin typeface="Avenir Next LT Pro"/>
                  <a:ea typeface="+mn-ea"/>
                  <a:cs typeface="+mn-cs"/>
                </a:rPr>
                <a:t>giả</a:t>
              </a:r>
              <a:endParaRPr kumimoji="0" lang="en-US" sz="4400" b="0" i="0" u="none" strike="noStrike" kern="1200" cap="none" spc="0" normalizeH="0" baseline="0" noProof="0" dirty="0">
                <a:ln>
                  <a:noFill/>
                </a:ln>
                <a:solidFill>
                  <a:sysClr val="window" lastClr="FFFFFF"/>
                </a:solidFill>
                <a:effectLst/>
                <a:uLnTx/>
                <a:uFillTx/>
                <a:latin typeface="Avenir Next LT Pro"/>
                <a:ea typeface="+mn-ea"/>
                <a:cs typeface="+mn-cs"/>
              </a:endParaRPr>
            </a:p>
          </p:txBody>
        </p:sp>
      </p:grpSp>
      <p:grpSp>
        <p:nvGrpSpPr>
          <p:cNvPr id="14" name="Group 13"/>
          <p:cNvGrpSpPr/>
          <p:nvPr/>
        </p:nvGrpSpPr>
        <p:grpSpPr>
          <a:xfrm>
            <a:off x="1280311" y="1708202"/>
            <a:ext cx="3701996" cy="1838028"/>
            <a:chOff x="-572472" y="2556056"/>
            <a:chExt cx="3701996" cy="1838028"/>
          </a:xfrm>
        </p:grpSpPr>
        <p:sp>
          <p:nvSpPr>
            <p:cNvPr id="15" name="Rectangle 14"/>
            <p:cNvSpPr/>
            <p:nvPr/>
          </p:nvSpPr>
          <p:spPr>
            <a:xfrm>
              <a:off x="-572472" y="2556056"/>
              <a:ext cx="3676054" cy="1838027"/>
            </a:xfrm>
            <a:prstGeom prst="rect">
              <a:avLst/>
            </a:prstGeom>
            <a:solidFill>
              <a:srgbClr val="8F4F58">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16" name="Rectangle 15"/>
            <p:cNvSpPr/>
            <p:nvPr/>
          </p:nvSpPr>
          <p:spPr>
            <a:xfrm>
              <a:off x="-546530" y="2556057"/>
              <a:ext cx="3676054" cy="1838027"/>
            </a:xfrm>
            <a:prstGeom prst="rect">
              <a:avLst/>
            </a:prstGeom>
            <a:noFill/>
            <a:ln>
              <a:noFill/>
            </a:ln>
            <a:effectLst/>
          </p:spPr>
          <p:txBody>
            <a:bodyPr spcFirstLastPara="0" vert="horz" wrap="square" lIns="27940" tIns="27940" rIns="27940" bIns="27940" numCol="1" spcCol="1270" anchor="ctr" anchorCtr="0">
              <a:noAutofit/>
            </a:bodyPr>
            <a:lstStyle/>
            <a:p>
              <a:pPr marL="0" marR="0" lvl="0" indent="0" algn="ctr" defTabSz="1955800" eaLnBrk="1" fontAlgn="auto" latinLnBrk="0" hangingPunct="1">
                <a:lnSpc>
                  <a:spcPct val="90000"/>
                </a:lnSpc>
                <a:spcBef>
                  <a:spcPct val="0"/>
                </a:spcBef>
                <a:spcAft>
                  <a:spcPct val="35000"/>
                </a:spcAft>
                <a:buClrTx/>
                <a:buSzTx/>
                <a:buFontTx/>
                <a:buNone/>
                <a:tabLst/>
                <a:defRPr/>
              </a:pPr>
              <a:r>
                <a:rPr kumimoji="0" lang="en-US" sz="4400" b="0" i="0" u="none" strike="noStrike" kern="1200" cap="none" spc="0" normalizeH="0" baseline="0" noProof="0" dirty="0" err="1" smtClean="0">
                  <a:ln>
                    <a:noFill/>
                  </a:ln>
                  <a:solidFill>
                    <a:sysClr val="window" lastClr="FFFFFF"/>
                  </a:solidFill>
                  <a:effectLst/>
                  <a:uLnTx/>
                  <a:uFillTx/>
                  <a:latin typeface="Avenir Next LT Pro"/>
                  <a:ea typeface="+mn-ea"/>
                  <a:cs typeface="+mn-cs"/>
                </a:rPr>
                <a:t>Ngôi</a:t>
              </a:r>
              <a:r>
                <a:rPr kumimoji="0" lang="en-US" sz="4400" b="0" i="0" u="none" strike="noStrike" kern="1200" cap="none" spc="0" normalizeH="0" baseline="0" noProof="0" dirty="0" smtClean="0">
                  <a:ln>
                    <a:noFill/>
                  </a:ln>
                  <a:solidFill>
                    <a:sysClr val="window" lastClr="FFFFFF"/>
                  </a:solidFill>
                  <a:effectLst/>
                  <a:uLnTx/>
                  <a:uFillTx/>
                  <a:latin typeface="Avenir Next LT Pro"/>
                  <a:ea typeface="+mn-ea"/>
                  <a:cs typeface="+mn-cs"/>
                </a:rPr>
                <a:t> </a:t>
              </a:r>
              <a:r>
                <a:rPr kumimoji="0" lang="en-US" sz="4400" b="0" i="0" u="none" strike="noStrike" kern="1200" cap="none" spc="0" normalizeH="0" baseline="0" noProof="0" dirty="0" err="1" smtClean="0">
                  <a:ln>
                    <a:noFill/>
                  </a:ln>
                  <a:solidFill>
                    <a:sysClr val="window" lastClr="FFFFFF"/>
                  </a:solidFill>
                  <a:effectLst/>
                  <a:uLnTx/>
                  <a:uFillTx/>
                  <a:latin typeface="Avenir Next LT Pro"/>
                  <a:ea typeface="+mn-ea"/>
                  <a:cs typeface="+mn-cs"/>
                </a:rPr>
                <a:t>kể</a:t>
              </a:r>
              <a:r>
                <a:rPr kumimoji="0" lang="en-US" sz="4400" b="0" i="0" u="none" strike="noStrike" kern="1200" cap="none" spc="0" normalizeH="0" baseline="0" noProof="0" dirty="0" smtClean="0">
                  <a:ln>
                    <a:noFill/>
                  </a:ln>
                  <a:solidFill>
                    <a:sysClr val="window" lastClr="FFFFFF"/>
                  </a:solidFill>
                  <a:effectLst/>
                  <a:uLnTx/>
                  <a:uFillTx/>
                  <a:latin typeface="Avenir Next LT Pro"/>
                  <a:ea typeface="+mn-ea"/>
                  <a:cs typeface="+mn-cs"/>
                </a:rPr>
                <a:t>: </a:t>
              </a:r>
              <a:r>
                <a:rPr kumimoji="0" lang="en-US" sz="4400" b="0" i="0" u="none" strike="noStrike" kern="1200" cap="none" spc="0" normalizeH="0" baseline="0" noProof="0" dirty="0" err="1" smtClean="0">
                  <a:ln>
                    <a:noFill/>
                  </a:ln>
                  <a:solidFill>
                    <a:sysClr val="window" lastClr="FFFFFF"/>
                  </a:solidFill>
                  <a:effectLst/>
                  <a:uLnTx/>
                  <a:uFillTx/>
                  <a:latin typeface="Avenir Next LT Pro"/>
                  <a:ea typeface="+mn-ea"/>
                  <a:cs typeface="+mn-cs"/>
                </a:rPr>
                <a:t>ngôi</a:t>
              </a:r>
              <a:r>
                <a:rPr kumimoji="0" lang="en-US" sz="4400" b="0" i="0" u="none" strike="noStrike" kern="1200" cap="none" spc="0" normalizeH="0" baseline="0" noProof="0" dirty="0" smtClean="0">
                  <a:ln>
                    <a:noFill/>
                  </a:ln>
                  <a:solidFill>
                    <a:sysClr val="window" lastClr="FFFFFF"/>
                  </a:solidFill>
                  <a:effectLst/>
                  <a:uLnTx/>
                  <a:uFillTx/>
                  <a:latin typeface="Avenir Next LT Pro"/>
                  <a:ea typeface="+mn-ea"/>
                  <a:cs typeface="+mn-cs"/>
                </a:rPr>
                <a:t> </a:t>
              </a:r>
              <a:r>
                <a:rPr kumimoji="0" lang="en-US" sz="4400" b="0" i="0" u="none" strike="noStrike" kern="1200" cap="none" spc="0" normalizeH="0" baseline="0" noProof="0" dirty="0" err="1" smtClean="0">
                  <a:ln>
                    <a:noFill/>
                  </a:ln>
                  <a:solidFill>
                    <a:sysClr val="window" lastClr="FFFFFF"/>
                  </a:solidFill>
                  <a:effectLst/>
                  <a:uLnTx/>
                  <a:uFillTx/>
                  <a:latin typeface="Avenir Next LT Pro"/>
                  <a:ea typeface="+mn-ea"/>
                  <a:cs typeface="+mn-cs"/>
                </a:rPr>
                <a:t>thứ</a:t>
              </a:r>
              <a:r>
                <a:rPr kumimoji="0" lang="en-US" sz="4400" b="0" i="0" u="none" strike="noStrike" kern="1200" cap="none" spc="0" normalizeH="0" baseline="0" noProof="0" dirty="0" smtClean="0">
                  <a:ln>
                    <a:noFill/>
                  </a:ln>
                  <a:solidFill>
                    <a:sysClr val="window" lastClr="FFFFFF"/>
                  </a:solidFill>
                  <a:effectLst/>
                  <a:uLnTx/>
                  <a:uFillTx/>
                  <a:latin typeface="Avenir Next LT Pro"/>
                  <a:ea typeface="+mn-ea"/>
                  <a:cs typeface="+mn-cs"/>
                </a:rPr>
                <a:t> 3</a:t>
              </a:r>
              <a:endParaRPr kumimoji="0" lang="en-US" sz="4400" b="0" i="0" u="none" strike="noStrike" kern="1200" cap="none" spc="0" normalizeH="0" baseline="0" noProof="0" dirty="0">
                <a:ln>
                  <a:noFill/>
                </a:ln>
                <a:solidFill>
                  <a:sysClr val="window" lastClr="FFFFFF"/>
                </a:solidFill>
                <a:effectLst/>
                <a:uLnTx/>
                <a:uFillTx/>
                <a:latin typeface="Avenir Next LT Pro"/>
                <a:ea typeface="+mn-ea"/>
                <a:cs typeface="+mn-cs"/>
              </a:endParaRPr>
            </a:p>
          </p:txBody>
        </p:sp>
      </p:grpSp>
    </p:spTree>
    <p:extLst>
      <p:ext uri="{BB962C8B-B14F-4D97-AF65-F5344CB8AC3E}">
        <p14:creationId xmlns:p14="http://schemas.microsoft.com/office/powerpoint/2010/main" xmlns="" val="372270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19532701"/>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a:hlinkClick r:id="rId6" action="ppaction://hlinksldjump"/>
          </p:cNvPr>
          <p:cNvSpPr/>
          <p:nvPr/>
        </p:nvSpPr>
        <p:spPr>
          <a:xfrm flipH="1">
            <a:off x="0" y="90152"/>
            <a:ext cx="1107584" cy="3606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28245" y="480646"/>
            <a:ext cx="867508" cy="11840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t>1</a:t>
            </a:r>
            <a:endParaRPr lang="en-US" sz="6600"/>
          </a:p>
        </p:txBody>
      </p:sp>
      <p:sp>
        <p:nvSpPr>
          <p:cNvPr id="7" name="Flowchart: Connector 6"/>
          <p:cNvSpPr/>
          <p:nvPr/>
        </p:nvSpPr>
        <p:spPr>
          <a:xfrm>
            <a:off x="961291" y="2039815"/>
            <a:ext cx="867508" cy="11840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t>2</a:t>
            </a:r>
            <a:endParaRPr lang="en-US" sz="6600"/>
          </a:p>
        </p:txBody>
      </p:sp>
      <p:sp>
        <p:nvSpPr>
          <p:cNvPr id="8" name="Flowchart: Connector 7"/>
          <p:cNvSpPr/>
          <p:nvPr/>
        </p:nvSpPr>
        <p:spPr>
          <a:xfrm>
            <a:off x="937845" y="3622430"/>
            <a:ext cx="867508" cy="11840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t>3</a:t>
            </a:r>
            <a:endParaRPr lang="en-US" sz="6600"/>
          </a:p>
        </p:txBody>
      </p:sp>
      <p:sp>
        <p:nvSpPr>
          <p:cNvPr id="9" name="Flowchart: Connector 8"/>
          <p:cNvSpPr/>
          <p:nvPr/>
        </p:nvSpPr>
        <p:spPr>
          <a:xfrm>
            <a:off x="293075" y="5193323"/>
            <a:ext cx="867508" cy="118403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smtClean="0"/>
              <a:t>4</a:t>
            </a:r>
            <a:endParaRPr lang="en-US" sz="6600"/>
          </a:p>
        </p:txBody>
      </p:sp>
    </p:spTree>
    <p:extLst>
      <p:ext uri="{BB962C8B-B14F-4D97-AF65-F5344CB8AC3E}">
        <p14:creationId xmlns:p14="http://schemas.microsoft.com/office/powerpoint/2010/main" xmlns="" val="302219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E6D149C0-6B3D-4AC2-9569-8C24DAE004F1}"/>
                                            </p:graphicEl>
                                          </p:spTgt>
                                        </p:tgtEl>
                                        <p:attrNameLst>
                                          <p:attrName>style.visibility</p:attrName>
                                        </p:attrNameLst>
                                      </p:cBhvr>
                                      <p:to>
                                        <p:strVal val="visible"/>
                                      </p:to>
                                    </p:set>
                                    <p:animEffect transition="in" filter="fade">
                                      <p:cBhvr>
                                        <p:cTn id="7" dur="1000"/>
                                        <p:tgtEl>
                                          <p:spTgt spid="4">
                                            <p:graphicEl>
                                              <a:dgm id="{E6D149C0-6B3D-4AC2-9569-8C24DAE004F1}"/>
                                            </p:graphicEl>
                                          </p:spTgt>
                                        </p:tgtEl>
                                      </p:cBhvr>
                                    </p:animEffect>
                                    <p:anim calcmode="lin" valueType="num">
                                      <p:cBhvr>
                                        <p:cTn id="8" dur="1000" fill="hold"/>
                                        <p:tgtEl>
                                          <p:spTgt spid="4">
                                            <p:graphicEl>
                                              <a:dgm id="{E6D149C0-6B3D-4AC2-9569-8C24DAE004F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E6D149C0-6B3D-4AC2-9569-8C24DAE004F1}"/>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graphicEl>
                                              <a:dgm id="{05A438FC-FA06-43E0-9B48-CB492C273EA8}"/>
                                            </p:graphicEl>
                                          </p:spTgt>
                                        </p:tgtEl>
                                        <p:attrNameLst>
                                          <p:attrName>style.visibility</p:attrName>
                                        </p:attrNameLst>
                                      </p:cBhvr>
                                      <p:to>
                                        <p:strVal val="visible"/>
                                      </p:to>
                                    </p:set>
                                    <p:animEffect transition="in" filter="fade">
                                      <p:cBhvr>
                                        <p:cTn id="12" dur="1000"/>
                                        <p:tgtEl>
                                          <p:spTgt spid="4">
                                            <p:graphicEl>
                                              <a:dgm id="{05A438FC-FA06-43E0-9B48-CB492C273EA8}"/>
                                            </p:graphicEl>
                                          </p:spTgt>
                                        </p:tgtEl>
                                      </p:cBhvr>
                                    </p:animEffect>
                                    <p:anim calcmode="lin" valueType="num">
                                      <p:cBhvr>
                                        <p:cTn id="13" dur="1000" fill="hold"/>
                                        <p:tgtEl>
                                          <p:spTgt spid="4">
                                            <p:graphicEl>
                                              <a:dgm id="{05A438FC-FA06-43E0-9B48-CB492C273EA8}"/>
                                            </p:graphicEl>
                                          </p:spTgt>
                                        </p:tgtEl>
                                        <p:attrNameLst>
                                          <p:attrName>ppt_x</p:attrName>
                                        </p:attrNameLst>
                                      </p:cBhvr>
                                      <p:tavLst>
                                        <p:tav tm="0">
                                          <p:val>
                                            <p:strVal val="#ppt_x"/>
                                          </p:val>
                                        </p:tav>
                                        <p:tav tm="100000">
                                          <p:val>
                                            <p:strVal val="#ppt_x"/>
                                          </p:val>
                                        </p:tav>
                                      </p:tavLst>
                                    </p:anim>
                                    <p:anim calcmode="lin" valueType="num">
                                      <p:cBhvr>
                                        <p:cTn id="14" dur="1000" fill="hold"/>
                                        <p:tgtEl>
                                          <p:spTgt spid="4">
                                            <p:graphicEl>
                                              <a:dgm id="{05A438FC-FA06-43E0-9B48-CB492C273EA8}"/>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graphicEl>
                                              <a:dgm id="{317BF940-1B6B-4BF3-9906-4CF6AD3851D7}"/>
                                            </p:graphicEl>
                                          </p:spTgt>
                                        </p:tgtEl>
                                        <p:attrNameLst>
                                          <p:attrName>style.visibility</p:attrName>
                                        </p:attrNameLst>
                                      </p:cBhvr>
                                      <p:to>
                                        <p:strVal val="visible"/>
                                      </p:to>
                                    </p:set>
                                    <p:animEffect transition="in" filter="fade">
                                      <p:cBhvr>
                                        <p:cTn id="17" dur="1000"/>
                                        <p:tgtEl>
                                          <p:spTgt spid="4">
                                            <p:graphicEl>
                                              <a:dgm id="{317BF940-1B6B-4BF3-9906-4CF6AD3851D7}"/>
                                            </p:graphicEl>
                                          </p:spTgt>
                                        </p:tgtEl>
                                      </p:cBhvr>
                                    </p:animEffect>
                                    <p:anim calcmode="lin" valueType="num">
                                      <p:cBhvr>
                                        <p:cTn id="18" dur="1000" fill="hold"/>
                                        <p:tgtEl>
                                          <p:spTgt spid="4">
                                            <p:graphicEl>
                                              <a:dgm id="{317BF940-1B6B-4BF3-9906-4CF6AD3851D7}"/>
                                            </p:graphicEl>
                                          </p:spTgt>
                                        </p:tgtEl>
                                        <p:attrNameLst>
                                          <p:attrName>ppt_x</p:attrName>
                                        </p:attrNameLst>
                                      </p:cBhvr>
                                      <p:tavLst>
                                        <p:tav tm="0">
                                          <p:val>
                                            <p:strVal val="#ppt_x"/>
                                          </p:val>
                                        </p:tav>
                                        <p:tav tm="100000">
                                          <p:val>
                                            <p:strVal val="#ppt_x"/>
                                          </p:val>
                                        </p:tav>
                                      </p:tavLst>
                                    </p:anim>
                                    <p:anim calcmode="lin" valueType="num">
                                      <p:cBhvr>
                                        <p:cTn id="19" dur="1000" fill="hold"/>
                                        <p:tgtEl>
                                          <p:spTgt spid="4">
                                            <p:graphicEl>
                                              <a:dgm id="{317BF940-1B6B-4BF3-9906-4CF6AD3851D7}"/>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graphicEl>
                                              <a:dgm id="{66CEBF24-D377-475F-9628-1F4401E89C25}"/>
                                            </p:graphicEl>
                                          </p:spTgt>
                                        </p:tgtEl>
                                        <p:attrNameLst>
                                          <p:attrName>style.visibility</p:attrName>
                                        </p:attrNameLst>
                                      </p:cBhvr>
                                      <p:to>
                                        <p:strVal val="visible"/>
                                      </p:to>
                                    </p:set>
                                    <p:animEffect transition="in" filter="fade">
                                      <p:cBhvr>
                                        <p:cTn id="24" dur="1000"/>
                                        <p:tgtEl>
                                          <p:spTgt spid="4">
                                            <p:graphicEl>
                                              <a:dgm id="{66CEBF24-D377-475F-9628-1F4401E89C25}"/>
                                            </p:graphicEl>
                                          </p:spTgt>
                                        </p:tgtEl>
                                      </p:cBhvr>
                                    </p:animEffect>
                                    <p:anim calcmode="lin" valueType="num">
                                      <p:cBhvr>
                                        <p:cTn id="25" dur="1000" fill="hold"/>
                                        <p:tgtEl>
                                          <p:spTgt spid="4">
                                            <p:graphicEl>
                                              <a:dgm id="{66CEBF24-D377-475F-9628-1F4401E89C25}"/>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66CEBF24-D377-475F-9628-1F4401E89C25}"/>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graphicEl>
                                              <a:dgm id="{6AECC191-DC92-468E-B7E6-DCCB8004F5F2}"/>
                                            </p:graphicEl>
                                          </p:spTgt>
                                        </p:tgtEl>
                                        <p:attrNameLst>
                                          <p:attrName>style.visibility</p:attrName>
                                        </p:attrNameLst>
                                      </p:cBhvr>
                                      <p:to>
                                        <p:strVal val="visible"/>
                                      </p:to>
                                    </p:set>
                                    <p:animEffect transition="in" filter="fade">
                                      <p:cBhvr>
                                        <p:cTn id="29" dur="1000"/>
                                        <p:tgtEl>
                                          <p:spTgt spid="4">
                                            <p:graphicEl>
                                              <a:dgm id="{6AECC191-DC92-468E-B7E6-DCCB8004F5F2}"/>
                                            </p:graphicEl>
                                          </p:spTgt>
                                        </p:tgtEl>
                                      </p:cBhvr>
                                    </p:animEffect>
                                    <p:anim calcmode="lin" valueType="num">
                                      <p:cBhvr>
                                        <p:cTn id="30" dur="1000" fill="hold"/>
                                        <p:tgtEl>
                                          <p:spTgt spid="4">
                                            <p:graphicEl>
                                              <a:dgm id="{6AECC191-DC92-468E-B7E6-DCCB8004F5F2}"/>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6AECC191-DC92-468E-B7E6-DCCB8004F5F2}"/>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graphicEl>
                                              <a:dgm id="{FBE0CDFC-C80D-48EC-A94C-1A2A6FED4C70}"/>
                                            </p:graphicEl>
                                          </p:spTgt>
                                        </p:tgtEl>
                                        <p:attrNameLst>
                                          <p:attrName>style.visibility</p:attrName>
                                        </p:attrNameLst>
                                      </p:cBhvr>
                                      <p:to>
                                        <p:strVal val="visible"/>
                                      </p:to>
                                    </p:set>
                                    <p:animEffect transition="in" filter="fade">
                                      <p:cBhvr>
                                        <p:cTn id="36" dur="1000"/>
                                        <p:tgtEl>
                                          <p:spTgt spid="4">
                                            <p:graphicEl>
                                              <a:dgm id="{FBE0CDFC-C80D-48EC-A94C-1A2A6FED4C70}"/>
                                            </p:graphicEl>
                                          </p:spTgt>
                                        </p:tgtEl>
                                      </p:cBhvr>
                                    </p:animEffect>
                                    <p:anim calcmode="lin" valueType="num">
                                      <p:cBhvr>
                                        <p:cTn id="37" dur="1000" fill="hold"/>
                                        <p:tgtEl>
                                          <p:spTgt spid="4">
                                            <p:graphicEl>
                                              <a:dgm id="{FBE0CDFC-C80D-48EC-A94C-1A2A6FED4C70}"/>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FBE0CDFC-C80D-48EC-A94C-1A2A6FED4C70}"/>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graphicEl>
                                              <a:dgm id="{B9C224B7-CDEB-4314-9B89-B9FE82D5E0BC}"/>
                                            </p:graphicEl>
                                          </p:spTgt>
                                        </p:tgtEl>
                                        <p:attrNameLst>
                                          <p:attrName>style.visibility</p:attrName>
                                        </p:attrNameLst>
                                      </p:cBhvr>
                                      <p:to>
                                        <p:strVal val="visible"/>
                                      </p:to>
                                    </p:set>
                                    <p:animEffect transition="in" filter="fade">
                                      <p:cBhvr>
                                        <p:cTn id="41" dur="1000"/>
                                        <p:tgtEl>
                                          <p:spTgt spid="4">
                                            <p:graphicEl>
                                              <a:dgm id="{B9C224B7-CDEB-4314-9B89-B9FE82D5E0BC}"/>
                                            </p:graphicEl>
                                          </p:spTgt>
                                        </p:tgtEl>
                                      </p:cBhvr>
                                    </p:animEffect>
                                    <p:anim calcmode="lin" valueType="num">
                                      <p:cBhvr>
                                        <p:cTn id="42" dur="1000" fill="hold"/>
                                        <p:tgtEl>
                                          <p:spTgt spid="4">
                                            <p:graphicEl>
                                              <a:dgm id="{B9C224B7-CDEB-4314-9B89-B9FE82D5E0BC}"/>
                                            </p:graphicEl>
                                          </p:spTgt>
                                        </p:tgtEl>
                                        <p:attrNameLst>
                                          <p:attrName>ppt_x</p:attrName>
                                        </p:attrNameLst>
                                      </p:cBhvr>
                                      <p:tavLst>
                                        <p:tav tm="0">
                                          <p:val>
                                            <p:strVal val="#ppt_x"/>
                                          </p:val>
                                        </p:tav>
                                        <p:tav tm="100000">
                                          <p:val>
                                            <p:strVal val="#ppt_x"/>
                                          </p:val>
                                        </p:tav>
                                      </p:tavLst>
                                    </p:anim>
                                    <p:anim calcmode="lin" valueType="num">
                                      <p:cBhvr>
                                        <p:cTn id="43" dur="1000" fill="hold"/>
                                        <p:tgtEl>
                                          <p:spTgt spid="4">
                                            <p:graphicEl>
                                              <a:dgm id="{B9C224B7-CDEB-4314-9B89-B9FE82D5E0BC}"/>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graphicEl>
                                              <a:dgm id="{168DF79B-08C0-4C45-8EC7-415B67C4E9A0}"/>
                                            </p:graphicEl>
                                          </p:spTgt>
                                        </p:tgtEl>
                                        <p:attrNameLst>
                                          <p:attrName>style.visibility</p:attrName>
                                        </p:attrNameLst>
                                      </p:cBhvr>
                                      <p:to>
                                        <p:strVal val="visible"/>
                                      </p:to>
                                    </p:set>
                                    <p:animEffect transition="in" filter="fade">
                                      <p:cBhvr>
                                        <p:cTn id="48" dur="1000"/>
                                        <p:tgtEl>
                                          <p:spTgt spid="4">
                                            <p:graphicEl>
                                              <a:dgm id="{168DF79B-08C0-4C45-8EC7-415B67C4E9A0}"/>
                                            </p:graphicEl>
                                          </p:spTgt>
                                        </p:tgtEl>
                                      </p:cBhvr>
                                    </p:animEffect>
                                    <p:anim calcmode="lin" valueType="num">
                                      <p:cBhvr>
                                        <p:cTn id="49" dur="1000" fill="hold"/>
                                        <p:tgtEl>
                                          <p:spTgt spid="4">
                                            <p:graphicEl>
                                              <a:dgm id="{168DF79B-08C0-4C45-8EC7-415B67C4E9A0}"/>
                                            </p:graphicEl>
                                          </p:spTgt>
                                        </p:tgtEl>
                                        <p:attrNameLst>
                                          <p:attrName>ppt_x</p:attrName>
                                        </p:attrNameLst>
                                      </p:cBhvr>
                                      <p:tavLst>
                                        <p:tav tm="0">
                                          <p:val>
                                            <p:strVal val="#ppt_x"/>
                                          </p:val>
                                        </p:tav>
                                        <p:tav tm="100000">
                                          <p:val>
                                            <p:strVal val="#ppt_x"/>
                                          </p:val>
                                        </p:tav>
                                      </p:tavLst>
                                    </p:anim>
                                    <p:anim calcmode="lin" valueType="num">
                                      <p:cBhvr>
                                        <p:cTn id="50" dur="1000" fill="hold"/>
                                        <p:tgtEl>
                                          <p:spTgt spid="4">
                                            <p:graphicEl>
                                              <a:dgm id="{168DF79B-08C0-4C45-8EC7-415B67C4E9A0}"/>
                                            </p:graphic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
                                            <p:graphicEl>
                                              <a:dgm id="{C892CFEF-8FA1-4880-A9CE-498C7D82AA33}"/>
                                            </p:graphicEl>
                                          </p:spTgt>
                                        </p:tgtEl>
                                        <p:attrNameLst>
                                          <p:attrName>style.visibility</p:attrName>
                                        </p:attrNameLst>
                                      </p:cBhvr>
                                      <p:to>
                                        <p:strVal val="visible"/>
                                      </p:to>
                                    </p:set>
                                    <p:animEffect transition="in" filter="fade">
                                      <p:cBhvr>
                                        <p:cTn id="53" dur="1000"/>
                                        <p:tgtEl>
                                          <p:spTgt spid="4">
                                            <p:graphicEl>
                                              <a:dgm id="{C892CFEF-8FA1-4880-A9CE-498C7D82AA33}"/>
                                            </p:graphicEl>
                                          </p:spTgt>
                                        </p:tgtEl>
                                      </p:cBhvr>
                                    </p:animEffect>
                                    <p:anim calcmode="lin" valueType="num">
                                      <p:cBhvr>
                                        <p:cTn id="54" dur="1000" fill="hold"/>
                                        <p:tgtEl>
                                          <p:spTgt spid="4">
                                            <p:graphicEl>
                                              <a:dgm id="{C892CFEF-8FA1-4880-A9CE-498C7D82AA33}"/>
                                            </p:graphicEl>
                                          </p:spTgt>
                                        </p:tgtEl>
                                        <p:attrNameLst>
                                          <p:attrName>ppt_x</p:attrName>
                                        </p:attrNameLst>
                                      </p:cBhvr>
                                      <p:tavLst>
                                        <p:tav tm="0">
                                          <p:val>
                                            <p:strVal val="#ppt_x"/>
                                          </p:val>
                                        </p:tav>
                                        <p:tav tm="100000">
                                          <p:val>
                                            <p:strVal val="#ppt_x"/>
                                          </p:val>
                                        </p:tav>
                                      </p:tavLst>
                                    </p:anim>
                                    <p:anim calcmode="lin" valueType="num">
                                      <p:cBhvr>
                                        <p:cTn id="55" dur="1000" fill="hold"/>
                                        <p:tgtEl>
                                          <p:spTgt spid="4">
                                            <p:graphicEl>
                                              <a:dgm id="{C892CFEF-8FA1-4880-A9CE-498C7D82AA3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764371"/>
            <a:ext cx="10855816" cy="832610"/>
          </a:xfrm>
        </p:spPr>
        <p:txBody>
          <a:bodyPr>
            <a:normAutofit/>
          </a:bodyPr>
          <a:lstStyle/>
          <a:p>
            <a:r>
              <a:rPr lang="en-US" sz="4800" b="1" dirty="0" smtClean="0">
                <a:latin typeface="Times New Roman" panose="02020603050405020304" pitchFamily="18" charset="0"/>
                <a:cs typeface="Times New Roman" panose="02020603050405020304" pitchFamily="18" charset="0"/>
              </a:rPr>
              <a:t>II. </a:t>
            </a:r>
            <a:r>
              <a:rPr lang="en-US" sz="4800" b="1" dirty="0" err="1" smtClean="0">
                <a:latin typeface="Times New Roman" panose="02020603050405020304" pitchFamily="18" charset="0"/>
                <a:cs typeface="Times New Roman" panose="02020603050405020304" pitchFamily="18" charset="0"/>
              </a:rPr>
              <a:t>Đọc</a:t>
            </a:r>
            <a:r>
              <a:rPr lang="en-US" sz="4800" b="1" dirty="0" smtClean="0">
                <a:latin typeface="Times New Roman" panose="02020603050405020304" pitchFamily="18" charset="0"/>
                <a:cs typeface="Times New Roman" panose="02020603050405020304" pitchFamily="18" charset="0"/>
              </a:rPr>
              <a:t> hiểu văn bản</a:t>
            </a:r>
            <a:endParaRPr lang="en-US" sz="4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solidFill>
                <a:prstClr val="white"/>
              </a:solidFill>
              <a:latin typeface="VNI-Aptima" pitchFamily="2" charset="0"/>
            </a:endParaRPr>
          </a:p>
        </p:txBody>
      </p:sp>
      <p:sp>
        <p:nvSpPr>
          <p:cNvPr id="5" name="Rectangle 4"/>
          <p:cNvSpPr/>
          <p:nvPr/>
        </p:nvSpPr>
        <p:spPr>
          <a:xfrm>
            <a:off x="0" y="6576208"/>
            <a:ext cx="12192000" cy="281792"/>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solidFill>
                <a:prstClr val="white"/>
              </a:solidFill>
              <a:latin typeface="VNI-Aptima" pitchFamily="2" charset="0"/>
            </a:endParaRPr>
          </a:p>
        </p:txBody>
      </p:sp>
      <p:sp>
        <p:nvSpPr>
          <p:cNvPr id="10" name="Content Placeholder 2"/>
          <p:cNvSpPr>
            <a:spLocks noGrp="1"/>
          </p:cNvSpPr>
          <p:nvPr>
            <p:ph idx="1"/>
          </p:nvPr>
        </p:nvSpPr>
        <p:spPr>
          <a:xfrm>
            <a:off x="310166" y="1596981"/>
            <a:ext cx="8048223" cy="734095"/>
          </a:xfrm>
        </p:spPr>
        <p:txBody>
          <a:bodyPr>
            <a:normAutofit/>
          </a:bodyPr>
          <a:lstStyle/>
          <a:p>
            <a:pPr marL="0" indent="0">
              <a:buNone/>
            </a:pPr>
            <a:r>
              <a:rPr lang="en-US" sz="4000" b="1" dirty="0" smtClean="0">
                <a:solidFill>
                  <a:srgbClr val="FF0000"/>
                </a:solidFill>
                <a:latin typeface="Times New Roman" panose="02020603050405020304" pitchFamily="18" charset="0"/>
                <a:cs typeface="Times New Roman" panose="02020603050405020304" pitchFamily="18" charset="0"/>
              </a:rPr>
              <a:t>1. </a:t>
            </a:r>
            <a:r>
              <a:rPr lang="en-US" sz="4000" b="1" dirty="0" err="1" smtClean="0">
                <a:solidFill>
                  <a:srgbClr val="FF0000"/>
                </a:solidFill>
                <a:latin typeface="Times New Roman" panose="02020603050405020304" pitchFamily="18" charset="0"/>
                <a:cs typeface="Times New Roman" panose="02020603050405020304" pitchFamily="18" charset="0"/>
              </a:rPr>
              <a:t>Hình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tượng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nhân</a:t>
            </a:r>
            <a:r>
              <a:rPr lang="en-US" sz="4000" b="1" dirty="0" smtClean="0">
                <a:solidFill>
                  <a:srgbClr val="FF0000"/>
                </a:solidFill>
                <a:latin typeface="Times New Roman" panose="02020603050405020304" pitchFamily="18" charset="0"/>
                <a:cs typeface="Times New Roman" panose="02020603050405020304" pitchFamily="18" charset="0"/>
              </a:rPr>
              <a:t> vật Ngô Tử Văn</a:t>
            </a:r>
          </a:p>
        </p:txBody>
      </p:sp>
      <p:pic>
        <p:nvPicPr>
          <p:cNvPr id="1028" name="Picture 4" descr="Kết quả hình ảnh cho quan thời trần"/>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8912181" y="1964028"/>
            <a:ext cx="2820473" cy="407476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32905" y="2601074"/>
            <a:ext cx="7896271" cy="3067506"/>
          </a:xfrm>
          <a:prstGeom prst="rect">
            <a:avLst/>
          </a:prstGeom>
          <a:solidFill>
            <a:schemeClr val="accent6">
              <a:lumMod val="20000"/>
              <a:lumOff val="80000"/>
            </a:schemeClr>
          </a:solidFill>
        </p:spPr>
        <p:txBody>
          <a:bodyPr wrap="square" rtlCol="0">
            <a:spAutoFit/>
          </a:bodyPr>
          <a:lstStyle/>
          <a:p>
            <a:pPr algn="ctr">
              <a:lnSpc>
                <a:spcPct val="150000"/>
              </a:lnSpc>
              <a:spcAft>
                <a:spcPts val="800"/>
              </a:spcAft>
            </a:pPr>
            <a:r>
              <a:rPr lang="en-US" sz="2400" smtClean="0">
                <a:latin typeface="Times New Roman" pitchFamily="18" charset="0"/>
                <a:ea typeface="Calibri"/>
                <a:cs typeface="Times New Roman" pitchFamily="18" charset="0"/>
              </a:rPr>
              <a:t>NHIỆM VỤ 1</a:t>
            </a:r>
          </a:p>
          <a:p>
            <a:pPr algn="ctr">
              <a:lnSpc>
                <a:spcPct val="150000"/>
              </a:lnSpc>
              <a:spcAft>
                <a:spcPts val="800"/>
              </a:spcAft>
            </a:pPr>
            <a:r>
              <a:rPr lang="en-US" sz="2400" smtClean="0">
                <a:latin typeface="Times New Roman" pitchFamily="18" charset="0"/>
                <a:cs typeface="Times New Roman" pitchFamily="18" charset="0"/>
              </a:rPr>
              <a:t>Ngay từ đầu truyện, tác giả đã giới thiệu Ngô Tử Văn - nhân vật chính như thế nào? Theo em tại sao tác giả lại lựa chọn những chi tiết đó để giới thiệu về nhân vật?</a:t>
            </a:r>
          </a:p>
          <a:p>
            <a:pPr algn="ctr">
              <a:lnSpc>
                <a:spcPct val="150000"/>
              </a:lnSpc>
              <a:spcAft>
                <a:spcPts val="800"/>
              </a:spcAft>
            </a:pP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xmlns="" val="269000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8.jpg"/>
          <p:cNvPicPr>
            <a:picLocks noGrp="1"/>
          </p:cNvPicPr>
          <p:nvPr>
            <p:ph idx="1"/>
          </p:nvPr>
        </p:nvPicPr>
        <p:blipFill>
          <a:blip r:embed="rId2" cstate="email">
            <a:extLst>
              <a:ext uri="{28A0092B-C50C-407E-A947-70E740481C1C}">
                <a14:useLocalDpi xmlns:a14="http://schemas.microsoft.com/office/drawing/2010/main" xmlns=""/>
              </a:ext>
            </a:extLst>
          </a:blip>
          <a:srcRect/>
          <a:stretch>
            <a:fillRect/>
          </a:stretch>
        </p:blipFill>
        <p:spPr>
          <a:xfrm>
            <a:off x="0" y="0"/>
            <a:ext cx="3587262" cy="5931878"/>
          </a:xfrm>
          <a:prstGeom prst="rect">
            <a:avLst/>
          </a:prstGeom>
          <a:ln/>
        </p:spPr>
      </p:pic>
      <p:sp>
        <p:nvSpPr>
          <p:cNvPr id="8" name="TextBox 7"/>
          <p:cNvSpPr txBox="1"/>
          <p:nvPr/>
        </p:nvSpPr>
        <p:spPr>
          <a:xfrm>
            <a:off x="1617785" y="5873951"/>
            <a:ext cx="7561384" cy="584775"/>
          </a:xfrm>
          <a:prstGeom prst="rect">
            <a:avLst/>
          </a:prstGeom>
          <a:noFill/>
        </p:spPr>
        <p:txBody>
          <a:bodyPr wrap="square" rtlCol="0">
            <a:spAutoFit/>
          </a:bodyPr>
          <a:lstStyle/>
          <a:p>
            <a:pPr algn="ctr"/>
            <a:r>
              <a:rPr lang="en-US" sz="3200" b="1" dirty="0" err="1" smtClean="0">
                <a:solidFill>
                  <a:srgbClr val="C00000"/>
                </a:solidFill>
                <a:latin typeface="Times New Roman" pitchFamily="18" charset="0"/>
                <a:cs typeface="Times New Roman" pitchFamily="18" charset="0"/>
              </a:rPr>
              <a:t>Hoàn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thành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phiếu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học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tập</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trên</a:t>
            </a:r>
            <a:endParaRPr lang="en-US"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15717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mage39.jpg"/>
          <p:cNvPicPr>
            <a:picLocks noGrp="1"/>
          </p:cNvPicPr>
          <p:nvPr>
            <p:ph idx="1"/>
          </p:nvPr>
        </p:nvPicPr>
        <p:blipFill>
          <a:blip r:embed="rId2" cstate="email">
            <a:extLst>
              <a:ext uri="{28A0092B-C50C-407E-A947-70E740481C1C}">
                <a14:useLocalDpi xmlns:a14="http://schemas.microsoft.com/office/drawing/2010/main" xmlns=""/>
              </a:ext>
            </a:extLst>
          </a:blip>
          <a:srcRect/>
          <a:stretch>
            <a:fillRect/>
          </a:stretch>
        </p:blipFill>
        <p:spPr>
          <a:xfrm>
            <a:off x="111552" y="0"/>
            <a:ext cx="3686723" cy="5779477"/>
          </a:xfrm>
          <a:prstGeom prst="rect">
            <a:avLst/>
          </a:prstGeom>
          <a:ln/>
        </p:spPr>
      </p:pic>
      <p:pic>
        <p:nvPicPr>
          <p:cNvPr id="5" name="image35.jpg"/>
          <p:cNvPicPr/>
          <p:nvPr/>
        </p:nvPicPr>
        <p:blipFill>
          <a:blip r:embed="rId3" cstate="email">
            <a:extLst>
              <a:ext uri="{28A0092B-C50C-407E-A947-70E740481C1C}">
                <a14:useLocalDpi xmlns:a14="http://schemas.microsoft.com/office/drawing/2010/main" xmlns=""/>
              </a:ext>
            </a:extLst>
          </a:blip>
          <a:srcRect/>
          <a:stretch>
            <a:fillRect/>
          </a:stretch>
        </p:blipFill>
        <p:spPr>
          <a:xfrm>
            <a:off x="3892061" y="0"/>
            <a:ext cx="3974123" cy="5802924"/>
          </a:xfrm>
          <a:prstGeom prst="rect">
            <a:avLst/>
          </a:prstGeom>
          <a:ln/>
        </p:spPr>
      </p:pic>
      <p:pic>
        <p:nvPicPr>
          <p:cNvPr id="6" name="image38.jpg"/>
          <p:cNvPicPr/>
          <p:nvPr/>
        </p:nvPicPr>
        <p:blipFill>
          <a:blip r:embed="rId4" cstate="email">
            <a:extLst>
              <a:ext uri="{28A0092B-C50C-407E-A947-70E740481C1C}">
                <a14:useLocalDpi xmlns:a14="http://schemas.microsoft.com/office/drawing/2010/main" xmlns=""/>
              </a:ext>
            </a:extLst>
          </a:blip>
          <a:srcRect/>
          <a:stretch>
            <a:fillRect/>
          </a:stretch>
        </p:blipFill>
        <p:spPr>
          <a:xfrm>
            <a:off x="7960239" y="-1"/>
            <a:ext cx="4231761" cy="5802925"/>
          </a:xfrm>
          <a:prstGeom prst="rect">
            <a:avLst/>
          </a:prstGeom>
          <a:ln/>
        </p:spPr>
      </p:pic>
      <p:sp>
        <p:nvSpPr>
          <p:cNvPr id="7" name="TextBox 6"/>
          <p:cNvSpPr txBox="1"/>
          <p:nvPr/>
        </p:nvSpPr>
        <p:spPr>
          <a:xfrm>
            <a:off x="1617785" y="5873951"/>
            <a:ext cx="7561384" cy="584775"/>
          </a:xfrm>
          <a:prstGeom prst="rect">
            <a:avLst/>
          </a:prstGeom>
          <a:noFill/>
        </p:spPr>
        <p:txBody>
          <a:bodyPr wrap="square" rtlCol="0">
            <a:spAutoFit/>
          </a:bodyPr>
          <a:lstStyle/>
          <a:p>
            <a:pPr algn="ctr"/>
            <a:r>
              <a:rPr lang="en-US" sz="3200" b="1" dirty="0" err="1" smtClean="0">
                <a:solidFill>
                  <a:srgbClr val="C00000"/>
                </a:solidFill>
                <a:latin typeface="Times New Roman" pitchFamily="18" charset="0"/>
                <a:cs typeface="Times New Roman" pitchFamily="18" charset="0"/>
              </a:rPr>
              <a:t>Hoàn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thành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phiếu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học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tập</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trên</a:t>
            </a:r>
            <a:endParaRPr lang="en-US"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90405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764371"/>
            <a:ext cx="10855816" cy="832610"/>
          </a:xfrm>
        </p:spPr>
        <p:txBody>
          <a:bodyPr>
            <a:normAutofit/>
          </a:bodyPr>
          <a:lstStyle/>
          <a:p>
            <a:r>
              <a:rPr lang="en-US" sz="4800" b="1" dirty="0" smtClean="0">
                <a:latin typeface="Times New Roman" panose="02020603050405020304" pitchFamily="18" charset="0"/>
                <a:cs typeface="Times New Roman" panose="02020603050405020304" pitchFamily="18" charset="0"/>
              </a:rPr>
              <a:t>II. </a:t>
            </a:r>
            <a:r>
              <a:rPr lang="en-US" sz="4800" b="1" dirty="0" err="1" smtClean="0">
                <a:latin typeface="Times New Roman" panose="02020603050405020304" pitchFamily="18" charset="0"/>
                <a:cs typeface="Times New Roman" panose="02020603050405020304" pitchFamily="18" charset="0"/>
              </a:rPr>
              <a:t>Đọc</a:t>
            </a:r>
            <a:r>
              <a:rPr lang="en-US" sz="4800" b="1" dirty="0" smtClean="0">
                <a:latin typeface="Times New Roman" panose="02020603050405020304" pitchFamily="18" charset="0"/>
                <a:cs typeface="Times New Roman" panose="02020603050405020304" pitchFamily="18" charset="0"/>
              </a:rPr>
              <a:t> hiểu văn bản</a:t>
            </a:r>
            <a:endParaRPr lang="en-US" sz="4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5" name="Rectangle 4"/>
          <p:cNvSpPr/>
          <p:nvPr/>
        </p:nvSpPr>
        <p:spPr>
          <a:xfrm>
            <a:off x="0" y="6576208"/>
            <a:ext cx="12192000" cy="281792"/>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10" name="Content Placeholder 2"/>
          <p:cNvSpPr>
            <a:spLocks noGrp="1"/>
          </p:cNvSpPr>
          <p:nvPr>
            <p:ph idx="1"/>
          </p:nvPr>
        </p:nvSpPr>
        <p:spPr>
          <a:xfrm>
            <a:off x="310166" y="1596981"/>
            <a:ext cx="8048223" cy="734095"/>
          </a:xfrm>
        </p:spPr>
        <p:txBody>
          <a:bodyPr>
            <a:normAutofit/>
          </a:bodyPr>
          <a:lstStyle/>
          <a:p>
            <a:pPr marL="0" indent="0">
              <a:buNone/>
            </a:pPr>
            <a:r>
              <a:rPr lang="en-US" sz="4000" b="1" dirty="0" smtClean="0">
                <a:solidFill>
                  <a:srgbClr val="FF0000"/>
                </a:solidFill>
                <a:latin typeface="Times New Roman" panose="02020603050405020304" pitchFamily="18" charset="0"/>
                <a:cs typeface="Times New Roman" panose="02020603050405020304" pitchFamily="18" charset="0"/>
              </a:rPr>
              <a:t>1. </a:t>
            </a:r>
            <a:r>
              <a:rPr lang="en-US" sz="4000" b="1" dirty="0" err="1" smtClean="0">
                <a:solidFill>
                  <a:srgbClr val="FF0000"/>
                </a:solidFill>
                <a:latin typeface="Times New Roman" panose="02020603050405020304" pitchFamily="18" charset="0"/>
                <a:cs typeface="Times New Roman" panose="02020603050405020304" pitchFamily="18" charset="0"/>
              </a:rPr>
              <a:t>Hình</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tượng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nhân</a:t>
            </a:r>
            <a:r>
              <a:rPr lang="en-US" sz="4000" b="1" dirty="0" smtClean="0">
                <a:solidFill>
                  <a:srgbClr val="FF0000"/>
                </a:solidFill>
                <a:latin typeface="Times New Roman" panose="02020603050405020304" pitchFamily="18" charset="0"/>
                <a:cs typeface="Times New Roman" panose="02020603050405020304" pitchFamily="18" charset="0"/>
              </a:rPr>
              <a:t> vật Ngô Tử Văn</a:t>
            </a:r>
          </a:p>
        </p:txBody>
      </p:sp>
      <p:graphicFrame>
        <p:nvGraphicFramePr>
          <p:cNvPr id="11" name="Table 10"/>
          <p:cNvGraphicFramePr>
            <a:graphicFrameLocks noGrp="1"/>
          </p:cNvGraphicFramePr>
          <p:nvPr>
            <p:extLst>
              <p:ext uri="{D42A27DB-BD31-4B8C-83A1-F6EECF244321}">
                <p14:modId xmlns:p14="http://schemas.microsoft.com/office/powerpoint/2010/main" xmlns="" val="1059960004"/>
              </p:ext>
            </p:extLst>
          </p:nvPr>
        </p:nvGraphicFramePr>
        <p:xfrm>
          <a:off x="463638" y="2331074"/>
          <a:ext cx="7778841" cy="4245132"/>
        </p:xfrm>
        <a:graphic>
          <a:graphicData uri="http://schemas.openxmlformats.org/drawingml/2006/table">
            <a:tbl>
              <a:tblPr firstRow="1" bandRow="1">
                <a:tableStyleId>{00A15C55-8517-42AA-B614-E9B94910E393}</a:tableStyleId>
              </a:tblPr>
              <a:tblGrid>
                <a:gridCol w="7778841"/>
              </a:tblGrid>
              <a:tr h="756884">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sz="3600" dirty="0" smtClean="0">
                          <a:solidFill>
                            <a:schemeClr val="tx1"/>
                          </a:solidFill>
                          <a:latin typeface="Times New Roman" panose="02020603050405020304" pitchFamily="18" charset="0"/>
                          <a:cs typeface="Times New Roman" panose="02020603050405020304" pitchFamily="18" charset="0"/>
                        </a:rPr>
                        <a:t>a. </a:t>
                      </a:r>
                      <a:r>
                        <a:rPr lang="en-US" sz="3600" dirty="0" err="1" smtClean="0">
                          <a:solidFill>
                            <a:schemeClr val="tx1"/>
                          </a:solidFill>
                          <a:latin typeface="Times New Roman" panose="02020603050405020304" pitchFamily="18" charset="0"/>
                          <a:cs typeface="Times New Roman" panose="02020603050405020304" pitchFamily="18" charset="0"/>
                        </a:rPr>
                        <a:t>Giới</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thiệu</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nhân</a:t>
                      </a:r>
                      <a:r>
                        <a:rPr lang="en-US" sz="3600" baseline="0" dirty="0" smtClean="0">
                          <a:solidFill>
                            <a:schemeClr val="tx1"/>
                          </a:solidFill>
                          <a:latin typeface="Times New Roman" panose="02020603050405020304" pitchFamily="18" charset="0"/>
                          <a:cs typeface="Times New Roman" panose="02020603050405020304" pitchFamily="18" charset="0"/>
                        </a:rPr>
                        <a:t> </a:t>
                      </a:r>
                      <a:r>
                        <a:rPr lang="en-US" sz="3600" baseline="0" dirty="0" err="1" smtClean="0">
                          <a:solidFill>
                            <a:schemeClr val="tx1"/>
                          </a:solidFill>
                          <a:latin typeface="Times New Roman" panose="02020603050405020304" pitchFamily="18" charset="0"/>
                          <a:cs typeface="Times New Roman" panose="02020603050405020304" pitchFamily="18" charset="0"/>
                        </a:rPr>
                        <a:t>vật</a:t>
                      </a:r>
                      <a:r>
                        <a:rPr lang="en-US" sz="3600" baseline="0" dirty="0" smtClean="0">
                          <a:solidFill>
                            <a:schemeClr val="tx1"/>
                          </a:solidFill>
                          <a:latin typeface="Times New Roman" panose="02020603050405020304" pitchFamily="18" charset="0"/>
                          <a:cs typeface="Times New Roman" panose="02020603050405020304" pitchFamily="18" charset="0"/>
                        </a:rPr>
                        <a:t> </a:t>
                      </a:r>
                      <a:endParaRPr lang="en-US" sz="3600" dirty="0" smtClean="0">
                        <a:solidFill>
                          <a:schemeClr val="tx1"/>
                        </a:solidFill>
                        <a:latin typeface="Times New Roman" panose="02020603050405020304" pitchFamily="18" charset="0"/>
                        <a:cs typeface="Times New Roman" panose="02020603050405020304" pitchFamily="18" charset="0"/>
                      </a:endParaRPr>
                    </a:p>
                  </a:txBody>
                  <a:tcPr/>
                </a:tc>
              </a:tr>
              <a:tr h="1415044">
                <a:tc>
                  <a:txBody>
                    <a:bodyPr/>
                    <a:lstStyle/>
                    <a:p>
                      <a:pPr algn="just"/>
                      <a:endParaRPr lang="en-US" sz="3600" dirty="0">
                        <a:latin typeface="Times New Roman" panose="02020603050405020304" pitchFamily="18" charset="0"/>
                        <a:cs typeface="Times New Roman" panose="02020603050405020304" pitchFamily="18" charset="0"/>
                      </a:endParaRPr>
                    </a:p>
                  </a:txBody>
                  <a:tcPr/>
                </a:tc>
              </a:tr>
              <a:tr h="2073204">
                <a:tc>
                  <a:txBody>
                    <a:bodyPr/>
                    <a:lstStyle/>
                    <a:p>
                      <a:pPr algn="just"/>
                      <a:endParaRPr lang="en-US" sz="3600" dirty="0">
                        <a:latin typeface="Times New Roman" panose="02020603050405020304" pitchFamily="18" charset="0"/>
                        <a:cs typeface="Times New Roman" panose="02020603050405020304" pitchFamily="18" charset="0"/>
                      </a:endParaRPr>
                    </a:p>
                  </a:txBody>
                  <a:tcPr/>
                </a:tc>
              </a:tr>
            </a:tbl>
          </a:graphicData>
        </a:graphic>
      </p:graphicFrame>
      <p:sp>
        <p:nvSpPr>
          <p:cNvPr id="7" name="TextBox 6"/>
          <p:cNvSpPr txBox="1"/>
          <p:nvPr/>
        </p:nvSpPr>
        <p:spPr>
          <a:xfrm>
            <a:off x="605802" y="2992795"/>
            <a:ext cx="7675810" cy="584775"/>
          </a:xfrm>
          <a:prstGeom prst="rect">
            <a:avLst/>
          </a:prstGeom>
          <a:noFill/>
        </p:spPr>
        <p:txBody>
          <a:bodyPr wrap="square" rtlCol="0">
            <a:spAutoFit/>
          </a:bodyPr>
          <a:lstStyle/>
          <a:p>
            <a:pPr marL="0" lvl="1" algn="just">
              <a:defRPr/>
            </a:pPr>
            <a:r>
              <a:rPr lang="en-US" sz="2800" smtClean="0">
                <a:latin typeface="Times New Roman" panose="02020603050405020304" pitchFamily="18" charset="0"/>
                <a:cs typeface="Times New Roman" panose="02020603050405020304" pitchFamily="18" charset="0"/>
              </a:rPr>
              <a:t>-Họ </a:t>
            </a:r>
            <a:r>
              <a:rPr lang="en-US" sz="2800" dirty="0">
                <a:latin typeface="Times New Roman" panose="02020603050405020304" pitchFamily="18" charset="0"/>
                <a:cs typeface="Times New Roman" panose="02020603050405020304" pitchFamily="18" charset="0"/>
              </a:rPr>
              <a:t>tên: Ngô Tử </a:t>
            </a:r>
            <a:r>
              <a:rPr lang="en-US" sz="2800" dirty="0" smtClean="0">
                <a:latin typeface="Times New Roman" panose="02020603050405020304" pitchFamily="18" charset="0"/>
                <a:cs typeface="Times New Roman" panose="02020603050405020304" pitchFamily="18" charset="0"/>
              </a:rPr>
              <a:t>Văn/ Soạn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26878" y="3492428"/>
            <a:ext cx="7727325" cy="523220"/>
          </a:xfrm>
          <a:prstGeom prst="rect">
            <a:avLst/>
          </a:prstGeom>
          <a:noFill/>
        </p:spPr>
        <p:txBody>
          <a:bodyPr wrap="square" rtlCol="0">
            <a:spAutoFit/>
          </a:bodyPr>
          <a:lstStyle/>
          <a:p>
            <a:pPr lvl="0" algn="just"/>
            <a:r>
              <a:rPr lang="en-US" sz="2800" smtClean="0">
                <a:solidFill>
                  <a:prstClr val="black"/>
                </a:solidFill>
                <a:latin typeface="Times New Roman" panose="02020603050405020304" pitchFamily="18" charset="0"/>
                <a:cs typeface="Times New Roman" panose="02020603050405020304" pitchFamily="18" charset="0"/>
              </a:rPr>
              <a:t>- Quê </a:t>
            </a:r>
            <a:r>
              <a:rPr lang="en-US" sz="2800" dirty="0">
                <a:solidFill>
                  <a:prstClr val="black"/>
                </a:solidFill>
                <a:latin typeface="Times New Roman" panose="02020603050405020304" pitchFamily="18" charset="0"/>
                <a:cs typeface="Times New Roman" panose="02020603050405020304" pitchFamily="18" charset="0"/>
              </a:rPr>
              <a:t>quán: Huyện Yên Dũng, đất Lạng </a:t>
            </a:r>
            <a:r>
              <a:rPr lang="en-US" sz="2800" dirty="0" smtClean="0">
                <a:solidFill>
                  <a:prstClr val="black"/>
                </a:solidFill>
                <a:latin typeface="Times New Roman" panose="02020603050405020304" pitchFamily="18" charset="0"/>
                <a:cs typeface="Times New Roman" panose="02020603050405020304" pitchFamily="18" charset="0"/>
              </a:rPr>
              <a:t>Giang</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68262" y="3995678"/>
            <a:ext cx="7727325" cy="2862322"/>
          </a:xfrm>
          <a:prstGeom prst="rect">
            <a:avLst/>
          </a:prstGeom>
          <a:noFill/>
        </p:spPr>
        <p:txBody>
          <a:bodyPr wrap="square" rtlCol="0">
            <a:spAutoFit/>
          </a:bodyPr>
          <a:lstStyle/>
          <a:p>
            <a:pPr algn="just">
              <a:buFontTx/>
              <a:buChar char="-"/>
            </a:pPr>
            <a:r>
              <a:rPr lang="en-US" sz="2800" smtClean="0">
                <a:solidFill>
                  <a:prstClr val="black"/>
                </a:solidFill>
                <a:latin typeface="Times New Roman" panose="02020603050405020304" pitchFamily="18" charset="0"/>
                <a:cs typeface="Times New Roman" panose="02020603050405020304" pitchFamily="18" charset="0"/>
              </a:rPr>
              <a:t>Tính </a:t>
            </a:r>
            <a:r>
              <a:rPr lang="en-US" sz="2800" dirty="0">
                <a:solidFill>
                  <a:prstClr val="black"/>
                </a:solidFill>
                <a:latin typeface="Times New Roman" panose="02020603050405020304" pitchFamily="18" charset="0"/>
                <a:cs typeface="Times New Roman" panose="02020603050405020304" pitchFamily="18" charset="0"/>
              </a:rPr>
              <a:t>tình: Khảng khái, nóng nảy, thấy sự gian tà không chịu </a:t>
            </a:r>
            <a:r>
              <a:rPr lang="en-US" sz="2800" dirty="0" smtClean="0">
                <a:solidFill>
                  <a:prstClr val="black"/>
                </a:solidFill>
                <a:latin typeface="Times New Roman" panose="02020603050405020304" pitchFamily="18" charset="0"/>
                <a:cs typeface="Times New Roman" panose="02020603050405020304" pitchFamily="18" charset="0"/>
              </a:rPr>
              <a:t>được. </a:t>
            </a:r>
            <a:r>
              <a:rPr lang="en-US" sz="28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dirty="0">
                <a:solidFill>
                  <a:prstClr val="black"/>
                </a:solidFill>
                <a:latin typeface="Times New Roman" panose="02020603050405020304" pitchFamily="18" charset="0"/>
                <a:cs typeface="Times New Roman" panose="02020603050405020304" pitchFamily="18" charset="0"/>
              </a:rPr>
              <a:t>Từ ngữ mang tính khẳng </a:t>
            </a:r>
            <a:r>
              <a:rPr lang="en-US" sz="2800">
                <a:solidFill>
                  <a:prstClr val="black"/>
                </a:solidFill>
                <a:latin typeface="Times New Roman" panose="02020603050405020304" pitchFamily="18" charset="0"/>
                <a:cs typeface="Times New Roman" panose="02020603050405020304" pitchFamily="18" charset="0"/>
              </a:rPr>
              <a:t>định</a:t>
            </a:r>
            <a:r>
              <a:rPr lang="en-US" sz="2800" smtClean="0">
                <a:solidFill>
                  <a:prstClr val="black"/>
                </a:solidFill>
                <a:latin typeface="Times New Roman" panose="02020603050405020304" pitchFamily="18" charset="0"/>
                <a:cs typeface="Times New Roman" panose="02020603050405020304" pitchFamily="18" charset="0"/>
              </a:rPr>
              <a:t>.</a:t>
            </a:r>
          </a:p>
          <a:p>
            <a:pPr algn="just"/>
            <a:r>
              <a:rPr lang="en-US" sz="2800" smtClean="0">
                <a:latin typeface="Times New Roman" pitchFamily="18" charset="0"/>
                <a:cs typeface="Times New Roman" pitchFamily="18" charset="0"/>
              </a:rPr>
              <a:t>- Xuất </a:t>
            </a:r>
            <a:r>
              <a:rPr lang="en-US" sz="2800" smtClean="0">
                <a:latin typeface="Times New Roman" pitchFamily="18" charset="0"/>
                <a:cs typeface="Times New Roman" pitchFamily="18" charset="0"/>
              </a:rPr>
              <a:t>thân: theo nghiệp nho, đọc sách thánh hiền, nghèo (hàn sĩ) </a:t>
            </a:r>
            <a:r>
              <a:rPr lang="en-US" sz="2800" smtClean="0">
                <a:latin typeface="Times New Roman" pitchFamily="18" charset="0"/>
                <a:cs typeface="Times New Roman" pitchFamily="18" charset="0"/>
                <a:sym typeface="Wingdings"/>
              </a:rPr>
              <a:t></a:t>
            </a:r>
            <a:r>
              <a:rPr lang="en-US" sz="2800" smtClean="0">
                <a:latin typeface="Times New Roman" pitchFamily="18" charset="0"/>
                <a:cs typeface="Times New Roman" pitchFamily="18" charset="0"/>
              </a:rPr>
              <a:t> người có học thức, sống gần gũi với nhân dân (nghèo), chứng kiến cuộc sống của họ bị yêu quái "gieo rắc tai hoạ"</a:t>
            </a:r>
            <a:endParaRPr lang="en-US" sz="1200" smtClean="0">
              <a:latin typeface="Times New Roman" pitchFamily="18" charset="0"/>
              <a:cs typeface="Times New Roman" pitchFamily="18" charset="0"/>
            </a:endParaRPr>
          </a:p>
          <a:p>
            <a:pPr algn="just">
              <a:buFontTx/>
              <a:buChar char="-"/>
            </a:pPr>
            <a:endParaRPr lang="en-US" sz="1200" dirty="0"/>
          </a:p>
        </p:txBody>
      </p:sp>
      <p:pic>
        <p:nvPicPr>
          <p:cNvPr id="1028" name="Picture 4" descr="Kết quả hình ảnh cho quan thời trần"/>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8912181" y="1964028"/>
            <a:ext cx="2820473" cy="407476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488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764371"/>
            <a:ext cx="10855816" cy="832610"/>
          </a:xfrm>
        </p:spPr>
        <p:txBody>
          <a:bodyPr>
            <a:normAutofit/>
          </a:bodyPr>
          <a:lstStyle/>
          <a:p>
            <a:r>
              <a:rPr lang="en-US" sz="4800" b="1" dirty="0" smtClean="0">
                <a:latin typeface="Times New Roman" panose="02020603050405020304" pitchFamily="18" charset="0"/>
                <a:cs typeface="Times New Roman" panose="02020603050405020304" pitchFamily="18" charset="0"/>
              </a:rPr>
              <a:t>II. </a:t>
            </a:r>
            <a:r>
              <a:rPr lang="en-US" sz="4800" b="1" dirty="0" err="1" smtClean="0">
                <a:latin typeface="Times New Roman" panose="02020603050405020304" pitchFamily="18" charset="0"/>
                <a:cs typeface="Times New Roman" panose="02020603050405020304" pitchFamily="18" charset="0"/>
              </a:rPr>
              <a:t>Đọc</a:t>
            </a:r>
            <a:r>
              <a:rPr lang="en-US" sz="4800" b="1" dirty="0" smtClean="0">
                <a:latin typeface="Times New Roman" panose="02020603050405020304" pitchFamily="18" charset="0"/>
                <a:cs typeface="Times New Roman" panose="02020603050405020304" pitchFamily="18" charset="0"/>
              </a:rPr>
              <a:t> hiểu văn bản</a:t>
            </a:r>
            <a:endParaRPr lang="en-US" sz="4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5" name="Rectangle 4"/>
          <p:cNvSpPr/>
          <p:nvPr/>
        </p:nvSpPr>
        <p:spPr>
          <a:xfrm>
            <a:off x="0" y="6576208"/>
            <a:ext cx="12192000" cy="281792"/>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10" name="Content Placeholder 2"/>
          <p:cNvSpPr>
            <a:spLocks noGrp="1"/>
          </p:cNvSpPr>
          <p:nvPr>
            <p:ph idx="1"/>
          </p:nvPr>
        </p:nvSpPr>
        <p:spPr>
          <a:xfrm>
            <a:off x="310166" y="1596981"/>
            <a:ext cx="8048223" cy="734095"/>
          </a:xfrm>
        </p:spPr>
        <p:txBody>
          <a:bodyPr>
            <a:normAutofit/>
          </a:bodyPr>
          <a:lstStyle/>
          <a:p>
            <a:pPr marL="0" indent="0">
              <a:buNone/>
            </a:pPr>
            <a:r>
              <a:rPr lang="en-US" sz="3600" b="1" dirty="0" smtClean="0">
                <a:latin typeface="Times New Roman" panose="02020603050405020304" pitchFamily="18" charset="0"/>
                <a:cs typeface="Times New Roman" panose="02020603050405020304" pitchFamily="18" charset="0"/>
              </a:rPr>
              <a:t>a. Giới thiệu nhân vật Ngô Tử Văn</a:t>
            </a:r>
          </a:p>
        </p:txBody>
      </p:sp>
      <p:sp>
        <p:nvSpPr>
          <p:cNvPr id="7" name="TextBox 6"/>
          <p:cNvSpPr txBox="1"/>
          <p:nvPr/>
        </p:nvSpPr>
        <p:spPr>
          <a:xfrm>
            <a:off x="682579" y="2987899"/>
            <a:ext cx="7675810" cy="2554545"/>
          </a:xfrm>
          <a:prstGeom prst="rect">
            <a:avLst/>
          </a:prstGeom>
          <a:noFill/>
        </p:spPr>
        <p:txBody>
          <a:bodyPr wrap="square" rtlCol="0">
            <a:spAutoFit/>
          </a:bodyPr>
          <a:lstStyle/>
          <a:p>
            <a:pPr marL="0" lvl="1" algn="just">
              <a:defRPr/>
            </a:pPr>
            <a:r>
              <a:rPr lang="en-US" sz="40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sz="4000" dirty="0" smtClean="0">
                <a:latin typeface="Times New Roman" panose="02020603050405020304" pitchFamily="18" charset="0"/>
                <a:cs typeface="Times New Roman" panose="02020603050405020304" pitchFamily="18" charset="0"/>
              </a:rPr>
              <a:t>Cách </a:t>
            </a:r>
            <a:r>
              <a:rPr lang="vi-VN" sz="4000" dirty="0">
                <a:latin typeface="Times New Roman" panose="02020603050405020304" pitchFamily="18" charset="0"/>
                <a:cs typeface="Times New Roman" panose="02020603050405020304" pitchFamily="18" charset="0"/>
              </a:rPr>
              <a:t>mở đầu trực tiếp, ngắn gọn theo </a:t>
            </a:r>
            <a:r>
              <a:rPr lang="vi-VN" sz="4000" dirty="0" smtClean="0">
                <a:latin typeface="Times New Roman" panose="02020603050405020304" pitchFamily="18" charset="0"/>
                <a:cs typeface="Times New Roman" panose="02020603050405020304" pitchFamily="18" charset="0"/>
              </a:rPr>
              <a:t>phương pháp truyền </a:t>
            </a:r>
            <a:r>
              <a:rPr lang="vi-VN" sz="4000" dirty="0">
                <a:latin typeface="Times New Roman" panose="02020603050405020304" pitchFamily="18" charset="0"/>
                <a:cs typeface="Times New Roman" panose="02020603050405020304" pitchFamily="18" charset="0"/>
              </a:rPr>
              <a:t>thống của văn học trung đại, chưa thoát khỏi lối kể dân </a:t>
            </a:r>
            <a:r>
              <a:rPr lang="vi-VN" sz="4000" dirty="0" smtClean="0">
                <a:latin typeface="Times New Roman" panose="02020603050405020304" pitchFamily="18" charset="0"/>
                <a:cs typeface="Times New Roman" panose="02020603050405020304" pitchFamily="18" charset="0"/>
              </a:rPr>
              <a:t>gian</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pic>
        <p:nvPicPr>
          <p:cNvPr id="1028" name="Picture 4" descr="Kết quả hình ảnh cho quan thời trần"/>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8912181" y="1964028"/>
            <a:ext cx="2820473" cy="407476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cxnSp>
        <p:nvCxnSpPr>
          <p:cNvPr id="6" name="Straight Connector 5"/>
          <p:cNvCxnSpPr/>
          <p:nvPr/>
        </p:nvCxnSpPr>
        <p:spPr>
          <a:xfrm>
            <a:off x="528034" y="2678806"/>
            <a:ext cx="7830355"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2579" y="5769735"/>
            <a:ext cx="7830355"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3950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523" y="1122363"/>
            <a:ext cx="10351477" cy="870560"/>
          </a:xfrm>
        </p:spPr>
        <p:txBody>
          <a:bodyPr>
            <a:normAutofit fontScale="90000"/>
          </a:bodyPr>
          <a:lstStyle/>
          <a:p>
            <a:r>
              <a:rPr lang="en-US" b="1" dirty="0" err="1" smtClean="0">
                <a:solidFill>
                  <a:srgbClr val="0070C0"/>
                </a:solidFill>
                <a:latin typeface="Times New Roman" pitchFamily="18" charset="0"/>
                <a:cs typeface="Times New Roman" pitchFamily="18" charset="0"/>
              </a:rPr>
              <a:t>Hoạt</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động</a:t>
            </a:r>
            <a:r>
              <a:rPr lang="en-US" b="1" dirty="0" smtClean="0">
                <a:solidFill>
                  <a:srgbClr val="0070C0"/>
                </a:solidFill>
                <a:latin typeface="Times New Roman" pitchFamily="18" charset="0"/>
                <a:cs typeface="Times New Roman" pitchFamily="18" charset="0"/>
              </a:rPr>
              <a:t> 1: </a:t>
            </a:r>
            <a:r>
              <a:rPr lang="en-US" b="1" dirty="0" err="1" smtClean="0">
                <a:solidFill>
                  <a:srgbClr val="0070C0"/>
                </a:solidFill>
                <a:latin typeface="Times New Roman" pitchFamily="18" charset="0"/>
                <a:cs typeface="Times New Roman" pitchFamily="18" charset="0"/>
              </a:rPr>
              <a:t>Khởi</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động</a:t>
            </a:r>
            <a:endParaRPr lang="en-US" b="1" dirty="0">
              <a:solidFill>
                <a:srgbClr val="0070C0"/>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dirty="0"/>
          </a:p>
        </p:txBody>
      </p:sp>
      <p:sp>
        <p:nvSpPr>
          <p:cNvPr id="4" name="Rectangle 3"/>
          <p:cNvSpPr/>
          <p:nvPr/>
        </p:nvSpPr>
        <p:spPr>
          <a:xfrm>
            <a:off x="0" y="0"/>
            <a:ext cx="12192000" cy="1043354"/>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pic>
        <p:nvPicPr>
          <p:cNvPr id="2050" name="Picture 2" descr="http://www.didulich.net/Portals/0/nam2020/thang03/DenthoBaviSonthanhTanVien21.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0" y="2215661"/>
            <a:ext cx="5767754" cy="398584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4" descr="Chú thích ả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976570" y="2215661"/>
            <a:ext cx="6147287" cy="38217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989385" y="6254206"/>
            <a:ext cx="6846277" cy="584775"/>
          </a:xfrm>
          <a:prstGeom prst="rect">
            <a:avLst/>
          </a:prstGeom>
          <a:noFill/>
        </p:spPr>
        <p:txBody>
          <a:bodyPr wrap="square" rtlCol="0">
            <a:spAutoFit/>
          </a:bodyPr>
          <a:lstStyle/>
          <a:p>
            <a:pPr algn="ctr"/>
            <a:r>
              <a:rPr lang="en-US" sz="3200" b="1" dirty="0" err="1" smtClean="0">
                <a:solidFill>
                  <a:srgbClr val="FF0000"/>
                </a:solidFill>
                <a:latin typeface="Times New Roman" pitchFamily="18" charset="0"/>
                <a:cs typeface="Times New Roman" pitchFamily="18" charset="0"/>
              </a:rPr>
              <a:t>Hình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ảnh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lễ</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hội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đền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thánh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Tản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Viên</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3923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barn(inVertical)">
                                      <p:cBhvr>
                                        <p:cTn id="12" dur="5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2935" y="154771"/>
            <a:ext cx="10855816" cy="83261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smtClean="0">
                <a:ln>
                  <a:noFill/>
                </a:ln>
                <a:solidFill>
                  <a:schemeClr val="tx1"/>
                </a:solidFill>
                <a:effectLst/>
                <a:uLnTx/>
                <a:uFillTx/>
                <a:latin typeface="Times New Roman" panose="02020603050405020304" pitchFamily="18" charset="0"/>
                <a:ea typeface="+mj-ea"/>
                <a:cs typeface="Times New Roman" panose="02020603050405020304" pitchFamily="18" charset="0"/>
              </a:rPr>
              <a:t>II. Đọc hiểu văn bản</a:t>
            </a:r>
            <a:endParaRPr kumimoji="0" lang="en-US" sz="48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sp>
        <p:nvSpPr>
          <p:cNvPr id="5" name="Content Placeholder 2"/>
          <p:cNvSpPr txBox="1">
            <a:spLocks/>
          </p:cNvSpPr>
          <p:nvPr/>
        </p:nvSpPr>
        <p:spPr>
          <a:xfrm>
            <a:off x="169489" y="940489"/>
            <a:ext cx="8048223" cy="734095"/>
          </a:xfrm>
          <a:prstGeom prst="rect">
            <a:avLst/>
          </a:prstGeom>
        </p:spPr>
        <p:txBody>
          <a:bodyPr vert="horz" lIns="91440" tIns="45720" rIns="91440" bIns="45720" rtlCol="0">
            <a:normAutofit fontScale="77500" lnSpcReduction="20000"/>
          </a:bodyPr>
          <a:lstStyle/>
          <a:p>
            <a:r>
              <a:rPr lang="en-US" sz="3600" b="1" i="1" smtClean="0">
                <a:latin typeface="Times New Roman" pitchFamily="18" charset="0"/>
                <a:cs typeface="Times New Roman" pitchFamily="18" charset="0"/>
              </a:rPr>
              <a:t>b. Mối quan hệ của Ngô Tử Văn với các nhân vật</a:t>
            </a:r>
            <a:endParaRPr lang="en-US" sz="3600">
              <a:latin typeface="Times New Roman" pitchFamily="18" charset="0"/>
              <a:cs typeface="Times New Roman" pitchFamily="18" charset="0"/>
            </a:endParaRPr>
          </a:p>
        </p:txBody>
      </p:sp>
      <p:pic>
        <p:nvPicPr>
          <p:cNvPr id="6" name="image36.jpg"/>
          <p:cNvPicPr/>
          <p:nvPr/>
        </p:nvPicPr>
        <p:blipFill>
          <a:blip r:embed="rId2" cstate="email">
            <a:extLst>
              <a:ext uri="{28A0092B-C50C-407E-A947-70E740481C1C}">
                <a14:useLocalDpi xmlns:a14="http://schemas.microsoft.com/office/drawing/2010/main" xmlns=""/>
              </a:ext>
            </a:extLst>
          </a:blip>
          <a:srcRect/>
          <a:stretch>
            <a:fillRect/>
          </a:stretch>
        </p:blipFill>
        <p:spPr>
          <a:xfrm>
            <a:off x="745125" y="1664677"/>
            <a:ext cx="3908937" cy="4607169"/>
          </a:xfrm>
          <a:prstGeom prst="rect">
            <a:avLst/>
          </a:prstGeom>
          <a:ln/>
        </p:spPr>
      </p:pic>
      <p:pic>
        <p:nvPicPr>
          <p:cNvPr id="7" name="image23.jpg"/>
          <p:cNvPicPr/>
          <p:nvPr/>
        </p:nvPicPr>
        <p:blipFill>
          <a:blip r:embed="rId3" cstate="email">
            <a:extLst>
              <a:ext uri="{28A0092B-C50C-407E-A947-70E740481C1C}">
                <a14:useLocalDpi xmlns:a14="http://schemas.microsoft.com/office/drawing/2010/main" xmlns=""/>
              </a:ext>
            </a:extLst>
          </a:blip>
          <a:srcRect/>
          <a:stretch>
            <a:fillRect/>
          </a:stretch>
        </p:blipFill>
        <p:spPr>
          <a:xfrm>
            <a:off x="7882964" y="90122"/>
            <a:ext cx="4309036" cy="5841756"/>
          </a:xfrm>
          <a:prstGeom prst="rect">
            <a:avLst/>
          </a:prstGeom>
          <a:ln/>
        </p:spPr>
      </p:pic>
      <p:sp>
        <p:nvSpPr>
          <p:cNvPr id="8" name="TextBox 7"/>
          <p:cNvSpPr txBox="1"/>
          <p:nvPr/>
        </p:nvSpPr>
        <p:spPr>
          <a:xfrm>
            <a:off x="5029200" y="3189366"/>
            <a:ext cx="2649415" cy="1077218"/>
          </a:xfrm>
          <a:prstGeom prst="rect">
            <a:avLst/>
          </a:prstGeom>
          <a:noFill/>
        </p:spPr>
        <p:txBody>
          <a:bodyPr wrap="square" rtlCol="0">
            <a:spAutoFit/>
          </a:bodyPr>
          <a:lstStyle/>
          <a:p>
            <a:pPr algn="ctr"/>
            <a:r>
              <a:rPr lang="en-US" sz="3200" b="1" dirty="0" err="1" smtClean="0">
                <a:solidFill>
                  <a:srgbClr val="C00000"/>
                </a:solidFill>
                <a:latin typeface="Times New Roman" pitchFamily="18" charset="0"/>
                <a:cs typeface="Times New Roman" pitchFamily="18" charset="0"/>
              </a:rPr>
              <a:t>Hoàn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thành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phiếu</a:t>
            </a:r>
            <a:r>
              <a:rPr lang="en-US" sz="3200" b="1" dirty="0" smtClean="0">
                <a:solidFill>
                  <a:srgbClr val="C00000"/>
                </a:solidFill>
                <a:latin typeface="Times New Roman" pitchFamily="18" charset="0"/>
                <a:cs typeface="Times New Roman" pitchFamily="18" charset="0"/>
              </a:rPr>
              <a:t> </a:t>
            </a:r>
            <a:r>
              <a:rPr lang="en-US" sz="3200" b="1" err="1" smtClean="0">
                <a:solidFill>
                  <a:srgbClr val="C00000"/>
                </a:solidFill>
                <a:latin typeface="Times New Roman" pitchFamily="18" charset="0"/>
                <a:cs typeface="Times New Roman" pitchFamily="18" charset="0"/>
              </a:rPr>
              <a:t>học</a:t>
            </a:r>
            <a:r>
              <a:rPr lang="en-US" sz="3200" b="1" smtClean="0">
                <a:solidFill>
                  <a:srgbClr val="C00000"/>
                </a:solidFill>
                <a:latin typeface="Times New Roman" pitchFamily="18" charset="0"/>
                <a:cs typeface="Times New Roman" pitchFamily="18" charset="0"/>
              </a:rPr>
              <a:t> </a:t>
            </a:r>
            <a:r>
              <a:rPr lang="en-US" sz="3200" b="1" smtClean="0">
                <a:solidFill>
                  <a:srgbClr val="C00000"/>
                </a:solidFill>
                <a:latin typeface="Times New Roman" pitchFamily="18" charset="0"/>
                <a:cs typeface="Times New Roman" pitchFamily="18" charset="0"/>
              </a:rPr>
              <a:t>tập</a:t>
            </a:r>
            <a:endParaRPr lang="en-US" sz="32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764371"/>
            <a:ext cx="10855816" cy="832610"/>
          </a:xfrm>
        </p:spPr>
        <p:txBody>
          <a:bodyPr>
            <a:normAutofit/>
          </a:bodyPr>
          <a:lstStyle/>
          <a:p>
            <a:r>
              <a:rPr lang="en-US" sz="4800" b="1" dirty="0" smtClean="0">
                <a:latin typeface="Times New Roman" panose="02020603050405020304" pitchFamily="18" charset="0"/>
                <a:cs typeface="Times New Roman" panose="02020603050405020304" pitchFamily="18" charset="0"/>
              </a:rPr>
              <a:t>II. </a:t>
            </a:r>
            <a:r>
              <a:rPr lang="en-US" sz="4800" b="1" dirty="0" err="1" smtClean="0">
                <a:latin typeface="Times New Roman" panose="02020603050405020304" pitchFamily="18" charset="0"/>
                <a:cs typeface="Times New Roman" panose="02020603050405020304" pitchFamily="18" charset="0"/>
              </a:rPr>
              <a:t>Đọc</a:t>
            </a:r>
            <a:r>
              <a:rPr lang="en-US" sz="4800" b="1" dirty="0" smtClean="0">
                <a:latin typeface="Times New Roman" panose="02020603050405020304" pitchFamily="18" charset="0"/>
                <a:cs typeface="Times New Roman" panose="02020603050405020304" pitchFamily="18" charset="0"/>
              </a:rPr>
              <a:t> hiểu văn bản</a:t>
            </a:r>
            <a:endParaRPr lang="en-US" sz="4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5" name="Rectangle 4"/>
          <p:cNvSpPr/>
          <p:nvPr/>
        </p:nvSpPr>
        <p:spPr>
          <a:xfrm>
            <a:off x="-53586" y="6731951"/>
            <a:ext cx="12192000" cy="281792"/>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pic>
        <p:nvPicPr>
          <p:cNvPr id="14" name="Picture 13"/>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8358389" y="1881846"/>
            <a:ext cx="3554569" cy="4239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Rectangle 20"/>
          <p:cNvSpPr/>
          <p:nvPr/>
        </p:nvSpPr>
        <p:spPr>
          <a:xfrm>
            <a:off x="506604" y="2345152"/>
            <a:ext cx="7920508" cy="4386799"/>
          </a:xfrm>
          <a:prstGeom prst="rect">
            <a:avLst/>
          </a:prstGeom>
          <a:ln w="28575"/>
        </p:spPr>
      </p:sp>
      <p:sp>
        <p:nvSpPr>
          <p:cNvPr id="23" name="Freeform 22"/>
          <p:cNvSpPr/>
          <p:nvPr/>
        </p:nvSpPr>
        <p:spPr>
          <a:xfrm>
            <a:off x="0" y="2384163"/>
            <a:ext cx="2271186" cy="4382515"/>
          </a:xfrm>
          <a:custGeom>
            <a:avLst/>
            <a:gdLst>
              <a:gd name="connsiteX0" fmla="*/ 0 w 1929760"/>
              <a:gd name="connsiteY0" fmla="*/ 0 h 4382515"/>
              <a:gd name="connsiteX1" fmla="*/ 1929760 w 1929760"/>
              <a:gd name="connsiteY1" fmla="*/ 0 h 4382515"/>
              <a:gd name="connsiteX2" fmla="*/ 1929760 w 1929760"/>
              <a:gd name="connsiteY2" fmla="*/ 4382515 h 4382515"/>
              <a:gd name="connsiteX3" fmla="*/ 0 w 1929760"/>
              <a:gd name="connsiteY3" fmla="*/ 4382515 h 4382515"/>
              <a:gd name="connsiteX4" fmla="*/ 0 w 1929760"/>
              <a:gd name="connsiteY4" fmla="*/ 0 h 438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760" h="4382515">
                <a:moveTo>
                  <a:pt x="0" y="0"/>
                </a:moveTo>
                <a:lnTo>
                  <a:pt x="1929760" y="0"/>
                </a:lnTo>
                <a:lnTo>
                  <a:pt x="1929760" y="4382515"/>
                </a:lnTo>
                <a:lnTo>
                  <a:pt x="0" y="43825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2400" tIns="152400" rIns="152400" bIns="152400" numCol="1" spcCol="1270" anchor="t" anchorCtr="0">
            <a:noAutofit/>
          </a:bodyPr>
          <a:lstStyle/>
          <a:p>
            <a:pPr lvl="0" algn="just" defTabSz="1778000">
              <a:lnSpc>
                <a:spcPct val="90000"/>
              </a:lnSpc>
              <a:spcBef>
                <a:spcPct val="0"/>
              </a:spcBef>
              <a:spcAft>
                <a:spcPct val="35000"/>
              </a:spcAft>
            </a:pPr>
            <a:r>
              <a:rPr lang="en-US" sz="4000" i="1" dirty="0" smtClean="0">
                <a:latin typeface="Times New Roman" panose="02020603050405020304" pitchFamily="18" charset="0"/>
                <a:cs typeface="Times New Roman" panose="02020603050405020304" pitchFamily="18" charset="0"/>
              </a:rPr>
              <a:t>*</a:t>
            </a:r>
            <a:r>
              <a:rPr lang="en-US" sz="4000" i="1" dirty="0" err="1" smtClean="0">
                <a:latin typeface="Times New Roman" panose="02020603050405020304" pitchFamily="18" charset="0"/>
                <a:cs typeface="Times New Roman" panose="02020603050405020304" pitchFamily="18" charset="0"/>
              </a:rPr>
              <a:t>Nguyên</a:t>
            </a:r>
            <a:r>
              <a:rPr lang="en-US" sz="4000" i="1" dirty="0" smtClean="0">
                <a:latin typeface="Times New Roman" panose="02020603050405020304" pitchFamily="18" charset="0"/>
                <a:cs typeface="Times New Roman" panose="02020603050405020304" pitchFamily="18" charset="0"/>
              </a:rPr>
              <a:t> nhân </a:t>
            </a:r>
            <a:endParaRPr lang="en-US" sz="4000" i="1" kern="1200" dirty="0">
              <a:latin typeface="Times New Roman" panose="02020603050405020304" pitchFamily="18" charset="0"/>
              <a:cs typeface="Times New Roman" panose="02020603050405020304" pitchFamily="18" charset="0"/>
            </a:endParaRPr>
          </a:p>
        </p:txBody>
      </p:sp>
      <p:sp>
        <p:nvSpPr>
          <p:cNvPr id="28" name="Freeform 27"/>
          <p:cNvSpPr/>
          <p:nvPr/>
        </p:nvSpPr>
        <p:spPr>
          <a:xfrm>
            <a:off x="2426596" y="4865537"/>
            <a:ext cx="5867934" cy="1701902"/>
          </a:xfrm>
          <a:custGeom>
            <a:avLst/>
            <a:gdLst>
              <a:gd name="connsiteX0" fmla="*/ 0 w 5867934"/>
              <a:gd name="connsiteY0" fmla="*/ 0 h 1701902"/>
              <a:gd name="connsiteX1" fmla="*/ 5867934 w 5867934"/>
              <a:gd name="connsiteY1" fmla="*/ 0 h 1701902"/>
              <a:gd name="connsiteX2" fmla="*/ 5867934 w 5867934"/>
              <a:gd name="connsiteY2" fmla="*/ 1701902 h 1701902"/>
              <a:gd name="connsiteX3" fmla="*/ 0 w 5867934"/>
              <a:gd name="connsiteY3" fmla="*/ 1701902 h 1701902"/>
              <a:gd name="connsiteX4" fmla="*/ 0 w 5867934"/>
              <a:gd name="connsiteY4" fmla="*/ 0 h 1701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7934" h="1701902">
                <a:moveTo>
                  <a:pt x="0" y="0"/>
                </a:moveTo>
                <a:lnTo>
                  <a:pt x="5867934" y="0"/>
                </a:lnTo>
                <a:lnTo>
                  <a:pt x="5867934" y="1701902"/>
                </a:lnTo>
                <a:lnTo>
                  <a:pt x="0" y="1701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t" anchorCtr="0">
            <a:noAutofit/>
          </a:bodyPr>
          <a:lstStyle/>
          <a:p>
            <a:pPr lvl="0" algn="just" defTabSz="1600200">
              <a:lnSpc>
                <a:spcPct val="90000"/>
              </a:lnSpc>
              <a:spcBef>
                <a:spcPct val="0"/>
              </a:spcBef>
              <a:spcAft>
                <a:spcPct val="35000"/>
              </a:spcAft>
            </a:pPr>
            <a:endParaRPr lang="en-US" sz="3600" kern="1200" dirty="0">
              <a:latin typeface="Times New Roman" panose="02020603050405020304" pitchFamily="18" charset="0"/>
              <a:cs typeface="Times New Roman" panose="02020603050405020304" pitchFamily="18" charset="0"/>
            </a:endParaRPr>
          </a:p>
        </p:txBody>
      </p:sp>
      <p:sp>
        <p:nvSpPr>
          <p:cNvPr id="29" name="Straight Connector 28"/>
          <p:cNvSpPr/>
          <p:nvPr/>
        </p:nvSpPr>
        <p:spPr>
          <a:xfrm>
            <a:off x="2121624" y="5716488"/>
            <a:ext cx="5980245" cy="29613"/>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7" name="Straight Connector 16"/>
          <p:cNvSpPr/>
          <p:nvPr/>
        </p:nvSpPr>
        <p:spPr>
          <a:xfrm>
            <a:off x="2271186" y="3337200"/>
            <a:ext cx="5980245" cy="29613"/>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8" name="Freeform 17"/>
          <p:cNvSpPr/>
          <p:nvPr/>
        </p:nvSpPr>
        <p:spPr>
          <a:xfrm>
            <a:off x="2236017" y="2086462"/>
            <a:ext cx="6155615" cy="1783874"/>
          </a:xfrm>
          <a:custGeom>
            <a:avLst/>
            <a:gdLst>
              <a:gd name="connsiteX0" fmla="*/ 0 w 5877573"/>
              <a:gd name="connsiteY0" fmla="*/ 0 h 1491510"/>
              <a:gd name="connsiteX1" fmla="*/ 5877573 w 5877573"/>
              <a:gd name="connsiteY1" fmla="*/ 0 h 1491510"/>
              <a:gd name="connsiteX2" fmla="*/ 5877573 w 5877573"/>
              <a:gd name="connsiteY2" fmla="*/ 1491510 h 1491510"/>
              <a:gd name="connsiteX3" fmla="*/ 0 w 5877573"/>
              <a:gd name="connsiteY3" fmla="*/ 1491510 h 1491510"/>
              <a:gd name="connsiteX4" fmla="*/ 0 w 5877573"/>
              <a:gd name="connsiteY4" fmla="*/ 0 h 1491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7573" h="1491510">
                <a:moveTo>
                  <a:pt x="0" y="0"/>
                </a:moveTo>
                <a:lnTo>
                  <a:pt x="5877573" y="0"/>
                </a:lnTo>
                <a:lnTo>
                  <a:pt x="5877573" y="1491510"/>
                </a:lnTo>
                <a:lnTo>
                  <a:pt x="0" y="14915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t" anchorCtr="0">
            <a:noAutofit/>
          </a:bodyPr>
          <a:lstStyle/>
          <a:p>
            <a:pPr lvl="0" algn="just" defTabSz="1600200">
              <a:lnSpc>
                <a:spcPct val="90000"/>
              </a:lnSpc>
              <a:spcBef>
                <a:spcPct val="0"/>
              </a:spcBef>
              <a:spcAft>
                <a:spcPct val="35000"/>
              </a:spcAft>
            </a:pPr>
            <a:r>
              <a:rPr lang="en-US" sz="4000" smtClean="0">
                <a:latin typeface="Times New Roman" pitchFamily="18" charset="0"/>
                <a:cs typeface="Times New Roman" pitchFamily="18" charset="0"/>
              </a:rPr>
              <a:t>Đền là nơi thờ người có công với nước, với dân. Bách hộ họ Thôi là tên tướng giặc bại trận, đi cướp nước thì không đáng phải thờ -&gt; Tức giận trước việc “hưng yêu tác quái” của tên hung thần Bách hộ họ Thôi</a:t>
            </a:r>
            <a:r>
              <a:rPr lang="en-US" sz="4000" smtClean="0"/>
              <a:t>.</a:t>
            </a:r>
            <a:endParaRPr lang="en-US" sz="4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62299" y="1518921"/>
            <a:ext cx="7750073" cy="707886"/>
          </a:xfrm>
          <a:prstGeom prst="rect">
            <a:avLst/>
          </a:prstGeom>
          <a:noFill/>
        </p:spPr>
        <p:txBody>
          <a:bodyPr wrap="square" rtlCol="0">
            <a:spAutoFit/>
          </a:bodyPr>
          <a:lstStyle/>
          <a:p>
            <a:r>
              <a:rPr lang="en-US" sz="4000" b="1" smtClean="0">
                <a:latin typeface="Times New Roman" pitchFamily="18" charset="0"/>
                <a:cs typeface="Times New Roman" pitchFamily="18" charset="0"/>
              </a:rPr>
              <a:t>Hành </a:t>
            </a:r>
            <a:r>
              <a:rPr lang="en-US" sz="4000" b="1" dirty="0" err="1" smtClean="0">
                <a:latin typeface="Times New Roman" pitchFamily="18" charset="0"/>
                <a:cs typeface="Times New Roman" pitchFamily="18" charset="0"/>
              </a:rPr>
              <a:t>động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của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đốt</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đền</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34568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764371"/>
            <a:ext cx="10855816" cy="832610"/>
          </a:xfrm>
        </p:spPr>
        <p:txBody>
          <a:bodyPr>
            <a:normAutofit/>
          </a:bodyPr>
          <a:lstStyle/>
          <a:p>
            <a:r>
              <a:rPr lang="en-US" sz="4800" b="1" dirty="0" smtClean="0">
                <a:latin typeface="Times New Roman" panose="02020603050405020304" pitchFamily="18" charset="0"/>
                <a:cs typeface="Times New Roman" panose="02020603050405020304" pitchFamily="18" charset="0"/>
              </a:rPr>
              <a:t>II. </a:t>
            </a:r>
            <a:r>
              <a:rPr lang="en-US" sz="4800" b="1" dirty="0" err="1" smtClean="0">
                <a:latin typeface="Times New Roman" panose="02020603050405020304" pitchFamily="18" charset="0"/>
                <a:cs typeface="Times New Roman" panose="02020603050405020304" pitchFamily="18" charset="0"/>
              </a:rPr>
              <a:t>Đọc</a:t>
            </a:r>
            <a:r>
              <a:rPr lang="en-US" sz="4800" b="1" dirty="0" smtClean="0">
                <a:latin typeface="Times New Roman" panose="02020603050405020304" pitchFamily="18" charset="0"/>
                <a:cs typeface="Times New Roman" panose="02020603050405020304" pitchFamily="18" charset="0"/>
              </a:rPr>
              <a:t> hiểu văn bản</a:t>
            </a:r>
            <a:endParaRPr lang="en-US" sz="4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5" name="Rectangle 4"/>
          <p:cNvSpPr/>
          <p:nvPr/>
        </p:nvSpPr>
        <p:spPr>
          <a:xfrm>
            <a:off x="-53586" y="6731951"/>
            <a:ext cx="12192000" cy="281792"/>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pic>
        <p:nvPicPr>
          <p:cNvPr id="14" name="Picture 13"/>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8358389" y="1881846"/>
            <a:ext cx="3554569" cy="4239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Rectangle 20"/>
          <p:cNvSpPr/>
          <p:nvPr/>
        </p:nvSpPr>
        <p:spPr>
          <a:xfrm>
            <a:off x="374023" y="2180641"/>
            <a:ext cx="7920508" cy="4386799"/>
          </a:xfrm>
          <a:prstGeom prst="rect">
            <a:avLst/>
          </a:prstGeom>
          <a:ln w="28575"/>
        </p:spPr>
      </p:sp>
      <p:sp>
        <p:nvSpPr>
          <p:cNvPr id="24" name="Freeform 23"/>
          <p:cNvSpPr/>
          <p:nvPr/>
        </p:nvSpPr>
        <p:spPr>
          <a:xfrm>
            <a:off x="1970468" y="2257358"/>
            <a:ext cx="6323200" cy="1304121"/>
          </a:xfrm>
          <a:custGeom>
            <a:avLst/>
            <a:gdLst>
              <a:gd name="connsiteX0" fmla="*/ 0 w 5877573"/>
              <a:gd name="connsiteY0" fmla="*/ 0 h 888656"/>
              <a:gd name="connsiteX1" fmla="*/ 5877573 w 5877573"/>
              <a:gd name="connsiteY1" fmla="*/ 0 h 888656"/>
              <a:gd name="connsiteX2" fmla="*/ 5877573 w 5877573"/>
              <a:gd name="connsiteY2" fmla="*/ 888656 h 888656"/>
              <a:gd name="connsiteX3" fmla="*/ 0 w 5877573"/>
              <a:gd name="connsiteY3" fmla="*/ 888656 h 888656"/>
              <a:gd name="connsiteX4" fmla="*/ 0 w 5877573"/>
              <a:gd name="connsiteY4" fmla="*/ 0 h 88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7573" h="888656">
                <a:moveTo>
                  <a:pt x="0" y="0"/>
                </a:moveTo>
                <a:lnTo>
                  <a:pt x="5877573" y="0"/>
                </a:lnTo>
                <a:lnTo>
                  <a:pt x="5877573" y="888656"/>
                </a:lnTo>
                <a:lnTo>
                  <a:pt x="0" y="8886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t" anchorCtr="0">
            <a:noAutofit/>
          </a:bodyPr>
          <a:lstStyle/>
          <a:p>
            <a:pPr lvl="0" algn="just" defTabSz="1600200">
              <a:lnSpc>
                <a:spcPct val="90000"/>
              </a:lnSpc>
              <a:spcBef>
                <a:spcPct val="0"/>
              </a:spcBef>
              <a:spcAft>
                <a:spcPct val="35000"/>
              </a:spcAft>
            </a:pPr>
            <a:endParaRPr lang="en-US" sz="4000" kern="1200" dirty="0">
              <a:latin typeface="Times New Roman" panose="02020603050405020304" pitchFamily="18" charset="0"/>
              <a:cs typeface="Times New Roman" panose="02020603050405020304" pitchFamily="18" charset="0"/>
            </a:endParaRPr>
          </a:p>
        </p:txBody>
      </p:sp>
      <p:sp>
        <p:nvSpPr>
          <p:cNvPr id="26" name="Freeform 25"/>
          <p:cNvSpPr/>
          <p:nvPr/>
        </p:nvSpPr>
        <p:spPr>
          <a:xfrm>
            <a:off x="304800" y="1673558"/>
            <a:ext cx="8020575" cy="1573734"/>
          </a:xfrm>
          <a:custGeom>
            <a:avLst/>
            <a:gdLst>
              <a:gd name="connsiteX0" fmla="*/ 0 w 5877573"/>
              <a:gd name="connsiteY0" fmla="*/ 0 h 1491510"/>
              <a:gd name="connsiteX1" fmla="*/ 5877573 w 5877573"/>
              <a:gd name="connsiteY1" fmla="*/ 0 h 1491510"/>
              <a:gd name="connsiteX2" fmla="*/ 5877573 w 5877573"/>
              <a:gd name="connsiteY2" fmla="*/ 1491510 h 1491510"/>
              <a:gd name="connsiteX3" fmla="*/ 0 w 5877573"/>
              <a:gd name="connsiteY3" fmla="*/ 1491510 h 1491510"/>
              <a:gd name="connsiteX4" fmla="*/ 0 w 5877573"/>
              <a:gd name="connsiteY4" fmla="*/ 0 h 1491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7573" h="1491510">
                <a:moveTo>
                  <a:pt x="0" y="0"/>
                </a:moveTo>
                <a:lnTo>
                  <a:pt x="5877573" y="0"/>
                </a:lnTo>
                <a:lnTo>
                  <a:pt x="5877573" y="1491510"/>
                </a:lnTo>
                <a:lnTo>
                  <a:pt x="0" y="14915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t" anchorCtr="0">
            <a:noAutofit/>
          </a:bodyPr>
          <a:lstStyle/>
          <a:p>
            <a:pPr algn="just"/>
            <a:r>
              <a:rPr lang="en-US" sz="3200" i="1" smtClean="0">
                <a:latin typeface="Times New Roman" pitchFamily="18" charset="0"/>
                <a:cs typeface="Times New Roman" pitchFamily="18" charset="0"/>
              </a:rPr>
              <a:t>b1. Mối quan hệ của Tử Văn với dân làng</a:t>
            </a:r>
            <a:endParaRPr lang="en-US" sz="3200" smtClean="0">
              <a:latin typeface="Times New Roman" pitchFamily="18" charset="0"/>
              <a:cs typeface="Times New Roman" pitchFamily="18" charset="0"/>
            </a:endParaRPr>
          </a:p>
          <a:p>
            <a:pPr algn="just"/>
            <a:r>
              <a:rPr lang="en-US" sz="3200" smtClean="0">
                <a:latin typeface="Times New Roman" pitchFamily="18" charset="0"/>
                <a:cs typeface="Times New Roman" pitchFamily="18" charset="0"/>
              </a:rPr>
              <a:t>- Tử Văn đốt đền, mọi người sợ hãi thay cho chàng, tương phản với Tử Văn vẫn "vung tay không cần gì cả"</a:t>
            </a:r>
          </a:p>
          <a:p>
            <a:pPr algn="just"/>
            <a:r>
              <a:rPr lang="en-US" sz="3200" smtClean="0">
                <a:latin typeface="Times New Roman" pitchFamily="18" charset="0"/>
                <a:cs typeface="Times New Roman" pitchFamily="18" charset="0"/>
              </a:rPr>
              <a:t>- Mọi người (nhân vật tập thể): sợ hãi (dù bị vong hồn của tên bách hộ "gieo rắc tai  hoạ" nhưng không dám phản kháng). Từ đó, làm nổi bật lên sự </a:t>
            </a:r>
            <a:r>
              <a:rPr lang="en-US" sz="3200" i="1" u="sng" smtClean="0">
                <a:latin typeface="Times New Roman" pitchFamily="18" charset="0"/>
                <a:cs typeface="Times New Roman" pitchFamily="18" charset="0"/>
              </a:rPr>
              <a:t>hiểu biết, can đảm và cứng cỏi</a:t>
            </a:r>
            <a:r>
              <a:rPr lang="en-US" sz="3200" smtClean="0">
                <a:latin typeface="Times New Roman" pitchFamily="18" charset="0"/>
                <a:cs typeface="Times New Roman" pitchFamily="18" charset="0"/>
              </a:rPr>
              <a:t> của Tử Văn</a:t>
            </a:r>
            <a:endParaRPr lang="en-US" sz="3200">
              <a:latin typeface="Times New Roman" pitchFamily="18" charset="0"/>
              <a:cs typeface="Times New Roman" pitchFamily="18" charset="0"/>
            </a:endParaRPr>
          </a:p>
        </p:txBody>
      </p:sp>
      <p:sp>
        <p:nvSpPr>
          <p:cNvPr id="28" name="Freeform 27"/>
          <p:cNvSpPr/>
          <p:nvPr/>
        </p:nvSpPr>
        <p:spPr>
          <a:xfrm>
            <a:off x="2426596" y="4865537"/>
            <a:ext cx="5867934" cy="1701902"/>
          </a:xfrm>
          <a:custGeom>
            <a:avLst/>
            <a:gdLst>
              <a:gd name="connsiteX0" fmla="*/ 0 w 5867934"/>
              <a:gd name="connsiteY0" fmla="*/ 0 h 1701902"/>
              <a:gd name="connsiteX1" fmla="*/ 5867934 w 5867934"/>
              <a:gd name="connsiteY1" fmla="*/ 0 h 1701902"/>
              <a:gd name="connsiteX2" fmla="*/ 5867934 w 5867934"/>
              <a:gd name="connsiteY2" fmla="*/ 1701902 h 1701902"/>
              <a:gd name="connsiteX3" fmla="*/ 0 w 5867934"/>
              <a:gd name="connsiteY3" fmla="*/ 1701902 h 1701902"/>
              <a:gd name="connsiteX4" fmla="*/ 0 w 5867934"/>
              <a:gd name="connsiteY4" fmla="*/ 0 h 1701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7934" h="1701902">
                <a:moveTo>
                  <a:pt x="0" y="0"/>
                </a:moveTo>
                <a:lnTo>
                  <a:pt x="5867934" y="0"/>
                </a:lnTo>
                <a:lnTo>
                  <a:pt x="5867934" y="1701902"/>
                </a:lnTo>
                <a:lnTo>
                  <a:pt x="0" y="17019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7160" tIns="137160" rIns="137160" bIns="137160" numCol="1" spcCol="1270" anchor="t" anchorCtr="0">
            <a:noAutofit/>
          </a:bodyPr>
          <a:lstStyle/>
          <a:p>
            <a:pPr lvl="0" algn="just" defTabSz="1600200">
              <a:lnSpc>
                <a:spcPct val="90000"/>
              </a:lnSpc>
              <a:spcBef>
                <a:spcPct val="0"/>
              </a:spcBef>
              <a:spcAft>
                <a:spcPct val="35000"/>
              </a:spcAft>
            </a:pPr>
            <a:endParaRPr lang="en-US" sz="36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201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764371"/>
            <a:ext cx="10855816" cy="832610"/>
          </a:xfrm>
        </p:spPr>
        <p:txBody>
          <a:bodyPr>
            <a:normAutofit/>
          </a:bodyPr>
          <a:lstStyle/>
          <a:p>
            <a:r>
              <a:rPr lang="en-US" sz="4800" b="1" dirty="0" smtClean="0">
                <a:latin typeface="Times New Roman" panose="02020603050405020304" pitchFamily="18" charset="0"/>
                <a:cs typeface="Times New Roman" panose="02020603050405020304" pitchFamily="18" charset="0"/>
              </a:rPr>
              <a:t>II. </a:t>
            </a:r>
            <a:r>
              <a:rPr lang="en-US" sz="4800" b="1" dirty="0" err="1" smtClean="0">
                <a:latin typeface="Times New Roman" panose="02020603050405020304" pitchFamily="18" charset="0"/>
                <a:cs typeface="Times New Roman" panose="02020603050405020304" pitchFamily="18" charset="0"/>
              </a:rPr>
              <a:t>Đọc</a:t>
            </a:r>
            <a:r>
              <a:rPr lang="en-US" sz="4800" b="1" dirty="0" smtClean="0">
                <a:latin typeface="Times New Roman" panose="02020603050405020304" pitchFamily="18" charset="0"/>
                <a:cs typeface="Times New Roman" panose="02020603050405020304" pitchFamily="18" charset="0"/>
              </a:rPr>
              <a:t> hiểu văn bản</a:t>
            </a:r>
            <a:endParaRPr lang="en-US" sz="4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5" name="Rectangle 4"/>
          <p:cNvSpPr/>
          <p:nvPr/>
        </p:nvSpPr>
        <p:spPr>
          <a:xfrm>
            <a:off x="0" y="6576208"/>
            <a:ext cx="12192000" cy="281792"/>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pic>
        <p:nvPicPr>
          <p:cNvPr id="1026" name="Picture 2" descr="Kết quả hình ảnh cho phán quan âm phủ"/>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rot="20632810">
            <a:off x="8382877" y="846208"/>
            <a:ext cx="3670704" cy="231745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6" name="Content Placeholder 2"/>
          <p:cNvSpPr>
            <a:spLocks noGrp="1"/>
          </p:cNvSpPr>
          <p:nvPr>
            <p:ph idx="1"/>
          </p:nvPr>
        </p:nvSpPr>
        <p:spPr>
          <a:xfrm>
            <a:off x="310166" y="1552363"/>
            <a:ext cx="8048223" cy="4979227"/>
          </a:xfrm>
        </p:spPr>
        <p:txBody>
          <a:bodyPr>
            <a:normAutofit/>
          </a:bodyPr>
          <a:lstStyle/>
          <a:p>
            <a:pPr algn="just">
              <a:buNone/>
            </a:pPr>
            <a:r>
              <a:rPr lang="en-US" sz="4000" i="1" smtClean="0">
                <a:latin typeface="Times New Roman" pitchFamily="18" charset="0"/>
                <a:cs typeface="Times New Roman" pitchFamily="18" charset="0"/>
              </a:rPr>
              <a:t>b2. Mối quan hệ của Tử Văn với thổ thần</a:t>
            </a:r>
            <a:endParaRPr lang="en-US" sz="4000" smtClean="0">
              <a:latin typeface="Times New Roman" pitchFamily="18" charset="0"/>
              <a:cs typeface="Times New Roman" pitchFamily="18" charset="0"/>
            </a:endParaRPr>
          </a:p>
          <a:p>
            <a:pPr algn="just">
              <a:buNone/>
            </a:pPr>
            <a:r>
              <a:rPr lang="en-US" sz="4000" smtClean="0">
                <a:latin typeface="Times New Roman" pitchFamily="18" charset="0"/>
                <a:cs typeface="Times New Roman" pitchFamily="18" charset="0"/>
              </a:rPr>
              <a:t>- Thổ thần bị đánh đuổi, e sợ, bất lực</a:t>
            </a:r>
          </a:p>
          <a:p>
            <a:pPr algn="just">
              <a:buNone/>
            </a:pPr>
            <a:r>
              <a:rPr lang="en-US" sz="4000" smtClean="0">
                <a:latin typeface="Times New Roman" pitchFamily="18" charset="0"/>
                <a:cs typeface="Times New Roman" pitchFamily="18" charset="0"/>
              </a:rPr>
              <a:t>- Tương phản với Tử Văn dám hành động, dù chưa biết chắc có giành phần thắng hay không </a:t>
            </a:r>
            <a:r>
              <a:rPr lang="en-US" sz="4000" smtClean="0">
                <a:latin typeface="Times New Roman" pitchFamily="18" charset="0"/>
                <a:cs typeface="Times New Roman" pitchFamily="18" charset="0"/>
                <a:sym typeface="Wingdings"/>
              </a:rPr>
              <a:t></a:t>
            </a:r>
            <a:r>
              <a:rPr lang="en-US" sz="4000" smtClean="0">
                <a:latin typeface="Times New Roman" pitchFamily="18" charset="0"/>
                <a:cs typeface="Times New Roman" pitchFamily="18" charset="0"/>
              </a:rPr>
              <a:t> sự </a:t>
            </a:r>
            <a:r>
              <a:rPr lang="en-US" sz="4000" i="1" u="sng" smtClean="0">
                <a:latin typeface="Times New Roman" pitchFamily="18" charset="0"/>
                <a:cs typeface="Times New Roman" pitchFamily="18" charset="0"/>
              </a:rPr>
              <a:t>can đảm, cứng cỏi </a:t>
            </a:r>
            <a:r>
              <a:rPr lang="en-US" sz="4000" smtClean="0">
                <a:latin typeface="Times New Roman" pitchFamily="18" charset="0"/>
                <a:cs typeface="Times New Roman" pitchFamily="18" charset="0"/>
              </a:rPr>
              <a:t>của Tử Văn</a:t>
            </a:r>
            <a:endParaRPr lang="en-US" sz="4000">
              <a:latin typeface="Times New Roman" pitchFamily="18" charset="0"/>
              <a:cs typeface="Times New Roman" pitchFamily="18" charset="0"/>
            </a:endParaRPr>
          </a:p>
        </p:txBody>
      </p:sp>
    </p:spTree>
    <p:extLst>
      <p:ext uri="{BB962C8B-B14F-4D97-AF65-F5344CB8AC3E}">
        <p14:creationId xmlns:p14="http://schemas.microsoft.com/office/powerpoint/2010/main" xmlns="" val="380491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764371"/>
            <a:ext cx="10855816" cy="832610"/>
          </a:xfrm>
        </p:spPr>
        <p:txBody>
          <a:bodyPr>
            <a:normAutofit/>
          </a:bodyPr>
          <a:lstStyle/>
          <a:p>
            <a:r>
              <a:rPr lang="en-US" sz="4800" b="1" dirty="0" smtClean="0">
                <a:latin typeface="Times New Roman" panose="02020603050405020304" pitchFamily="18" charset="0"/>
                <a:cs typeface="Times New Roman" panose="02020603050405020304" pitchFamily="18" charset="0"/>
              </a:rPr>
              <a:t>II. </a:t>
            </a:r>
            <a:r>
              <a:rPr lang="en-US" sz="4800" b="1" dirty="0" err="1" smtClean="0">
                <a:latin typeface="Times New Roman" panose="02020603050405020304" pitchFamily="18" charset="0"/>
                <a:cs typeface="Times New Roman" panose="02020603050405020304" pitchFamily="18" charset="0"/>
              </a:rPr>
              <a:t>Đọc</a:t>
            </a:r>
            <a:r>
              <a:rPr lang="en-US" sz="4800" b="1" dirty="0" smtClean="0">
                <a:latin typeface="Times New Roman" panose="02020603050405020304" pitchFamily="18" charset="0"/>
                <a:cs typeface="Times New Roman" panose="02020603050405020304" pitchFamily="18" charset="0"/>
              </a:rPr>
              <a:t> hiểu văn bản</a:t>
            </a:r>
            <a:endParaRPr lang="en-US" sz="4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6" name="Content Placeholder 2"/>
          <p:cNvSpPr>
            <a:spLocks noGrp="1"/>
          </p:cNvSpPr>
          <p:nvPr>
            <p:ph idx="1"/>
          </p:nvPr>
        </p:nvSpPr>
        <p:spPr>
          <a:xfrm>
            <a:off x="310166" y="1552364"/>
            <a:ext cx="8048223" cy="1448744"/>
          </a:xfrm>
        </p:spPr>
        <p:txBody>
          <a:bodyPr>
            <a:normAutofit/>
          </a:bodyPr>
          <a:lstStyle/>
          <a:p>
            <a:pPr>
              <a:buNone/>
            </a:pPr>
            <a:r>
              <a:rPr lang="en-US" sz="4000" i="1" smtClean="0">
                <a:latin typeface="Times New Roman" pitchFamily="18" charset="0"/>
                <a:cs typeface="Times New Roman" pitchFamily="18" charset="0"/>
              </a:rPr>
              <a:t>b3. Mối quan hệ của Tử Văn với hồn ma tướng giặc</a:t>
            </a:r>
            <a:endParaRPr lang="en-US" sz="4000">
              <a:latin typeface="Times New Roman" pitchFamily="18" charset="0"/>
              <a:cs typeface="Times New Roman" pitchFamily="18" charset="0"/>
            </a:endParaRPr>
          </a:p>
        </p:txBody>
      </p:sp>
      <p:sp>
        <p:nvSpPr>
          <p:cNvPr id="8" name="Straight Connector 7"/>
          <p:cNvSpPr/>
          <p:nvPr/>
        </p:nvSpPr>
        <p:spPr>
          <a:xfrm flipV="1">
            <a:off x="-25758" y="4063099"/>
            <a:ext cx="3709117" cy="6625"/>
          </a:xfrm>
          <a:prstGeom prst="line">
            <a:avLst/>
          </a:prstGeom>
        </p:spPr>
        <p:style>
          <a:lnRef idx="2">
            <a:schemeClr val="accent2">
              <a:shade val="50000"/>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9" name="Straight Connector 8"/>
          <p:cNvSpPr/>
          <p:nvPr/>
        </p:nvSpPr>
        <p:spPr>
          <a:xfrm>
            <a:off x="1056069" y="4819687"/>
            <a:ext cx="2627290"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2" name="Straight Connector 11"/>
          <p:cNvSpPr/>
          <p:nvPr/>
        </p:nvSpPr>
        <p:spPr>
          <a:xfrm>
            <a:off x="4872020" y="4056843"/>
            <a:ext cx="3365923" cy="0"/>
          </a:xfrm>
          <a:prstGeom prst="line">
            <a:avLst/>
          </a:prstGeom>
        </p:spPr>
        <p:style>
          <a:lnRef idx="2">
            <a:schemeClr val="accent2">
              <a:shade val="50000"/>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13" name="Straight Connector 12"/>
          <p:cNvSpPr/>
          <p:nvPr/>
        </p:nvSpPr>
        <p:spPr>
          <a:xfrm>
            <a:off x="5338660" y="4781892"/>
            <a:ext cx="2899283"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4" name="Straight Connector 13"/>
          <p:cNvSpPr/>
          <p:nvPr/>
        </p:nvSpPr>
        <p:spPr>
          <a:xfrm>
            <a:off x="1004552" y="5579541"/>
            <a:ext cx="2702787"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5" name="Straight Connector 14"/>
          <p:cNvSpPr/>
          <p:nvPr/>
        </p:nvSpPr>
        <p:spPr>
          <a:xfrm>
            <a:off x="5362641" y="5541746"/>
            <a:ext cx="2899283"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6" name="Straight Connector 15"/>
          <p:cNvSpPr/>
          <p:nvPr/>
        </p:nvSpPr>
        <p:spPr>
          <a:xfrm>
            <a:off x="991673" y="6249242"/>
            <a:ext cx="2715666"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17" name="Straight Connector 16"/>
          <p:cNvSpPr/>
          <p:nvPr/>
        </p:nvSpPr>
        <p:spPr>
          <a:xfrm>
            <a:off x="5362641" y="6211447"/>
            <a:ext cx="2899283"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3" name="TextBox 2"/>
          <p:cNvSpPr txBox="1"/>
          <p:nvPr/>
        </p:nvSpPr>
        <p:spPr>
          <a:xfrm>
            <a:off x="36371" y="4056843"/>
            <a:ext cx="800219" cy="2519365"/>
          </a:xfrm>
          <a:prstGeom prst="rect">
            <a:avLst/>
          </a:prstGeom>
          <a:noFill/>
        </p:spPr>
        <p:txBody>
          <a:bodyPr vert="vert" wrap="square" rtlCol="0">
            <a:spAutoFit/>
          </a:bodyPr>
          <a:lstStyle/>
          <a:p>
            <a:pPr algn="ctr"/>
            <a:r>
              <a:rPr lang="en-US" sz="4000" dirty="0" smtClean="0">
                <a:latin typeface="Times New Roman" panose="02020603050405020304" pitchFamily="18" charset="0"/>
                <a:cs typeface="Times New Roman" panose="02020603050405020304" pitchFamily="18" charset="0"/>
              </a:rPr>
              <a:t>Tướng giặc</a:t>
            </a:r>
            <a:endParaRPr lang="en-US" sz="4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056069" y="4082604"/>
            <a:ext cx="265127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Trách mắng</a:t>
            </a:r>
          </a:p>
        </p:txBody>
      </p:sp>
      <p:sp>
        <p:nvSpPr>
          <p:cNvPr id="19" name="TextBox 18"/>
          <p:cNvSpPr txBox="1"/>
          <p:nvPr/>
        </p:nvSpPr>
        <p:spPr>
          <a:xfrm>
            <a:off x="1065159" y="4862367"/>
            <a:ext cx="265127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Đòi trả </a:t>
            </a:r>
            <a:r>
              <a:rPr lang="en-US" sz="4000" dirty="0" smtClean="0">
                <a:latin typeface="Times New Roman" panose="02020603050405020304" pitchFamily="18" charset="0"/>
                <a:cs typeface="Times New Roman" panose="02020603050405020304" pitchFamily="18" charset="0"/>
              </a:rPr>
              <a:t>đền </a:t>
            </a:r>
            <a:endParaRPr lang="en-US" sz="4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1065159" y="5557997"/>
            <a:ext cx="265127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Đe </a:t>
            </a:r>
            <a:r>
              <a:rPr lang="en-US" sz="4000" dirty="0" err="1" smtClean="0">
                <a:latin typeface="Times New Roman" panose="02020603050405020304" pitchFamily="18" charset="0"/>
                <a:cs typeface="Times New Roman" panose="02020603050405020304" pitchFamily="18" charset="0"/>
              </a:rPr>
              <a:t>doạ</a:t>
            </a:r>
            <a:endParaRPr lang="en-US" sz="4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4514461" y="4069723"/>
            <a:ext cx="800219" cy="2519365"/>
          </a:xfrm>
          <a:prstGeom prst="rect">
            <a:avLst/>
          </a:prstGeom>
          <a:noFill/>
        </p:spPr>
        <p:txBody>
          <a:bodyPr vert="vert" wrap="square" rtlCol="0">
            <a:spAutoFit/>
          </a:bodyPr>
          <a:lstStyle/>
          <a:p>
            <a:pPr algn="ctr"/>
            <a:r>
              <a:rPr lang="en-US" sz="4000" dirty="0" smtClean="0">
                <a:latin typeface="Times New Roman" panose="02020603050405020304" pitchFamily="18" charset="0"/>
                <a:cs typeface="Times New Roman" panose="02020603050405020304" pitchFamily="18" charset="0"/>
              </a:rPr>
              <a:t>Tử Văn</a:t>
            </a:r>
            <a:endParaRPr lang="en-US" sz="40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619801" y="4055626"/>
            <a:ext cx="2651270"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Mặc kệ</a:t>
            </a:r>
            <a:endParaRPr lang="en-US" sz="40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5144912" y="4893513"/>
            <a:ext cx="339657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Ngồi ngất ngưởng</a:t>
            </a:r>
            <a:endParaRPr lang="en-US" sz="32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5624280" y="5525870"/>
            <a:ext cx="2651270"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Tự nhiên</a:t>
            </a:r>
            <a:endParaRPr lang="en-US" sz="4000" dirty="0">
              <a:latin typeface="Times New Roman" panose="02020603050405020304" pitchFamily="18" charset="0"/>
              <a:cs typeface="Times New Roman" panose="02020603050405020304" pitchFamily="18" charset="0"/>
            </a:endParaRPr>
          </a:p>
        </p:txBody>
      </p:sp>
      <p:sp>
        <p:nvSpPr>
          <p:cNvPr id="18" name="Right Arrow 17"/>
          <p:cNvSpPr/>
          <p:nvPr/>
        </p:nvSpPr>
        <p:spPr>
          <a:xfrm>
            <a:off x="8360424" y="4989911"/>
            <a:ext cx="885122" cy="45279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Rectangle 24"/>
          <p:cNvSpPr/>
          <p:nvPr/>
        </p:nvSpPr>
        <p:spPr>
          <a:xfrm>
            <a:off x="9292580" y="3414732"/>
            <a:ext cx="2899420" cy="340626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vi-VN" sz="3600" dirty="0">
                <a:latin typeface="+mj-lt"/>
              </a:rPr>
              <a:t>Thái độ </a:t>
            </a:r>
            <a:r>
              <a:rPr lang="vi-VN" sz="3600" dirty="0" smtClean="0">
                <a:latin typeface="+mj-lt"/>
              </a:rPr>
              <a:t>điề</a:t>
            </a:r>
            <a:r>
              <a:rPr lang="en-US" sz="3600" dirty="0">
                <a:latin typeface="Times New Roman" panose="02020603050405020304" pitchFamily="18" charset="0"/>
                <a:cs typeface="Times New Roman" panose="02020603050405020304" pitchFamily="18" charset="0"/>
              </a:rPr>
              <a:t>m</a:t>
            </a:r>
            <a:r>
              <a:rPr lang="vi-VN" sz="3600" dirty="0" smtClean="0">
                <a:latin typeface="+mj-lt"/>
              </a:rPr>
              <a:t> </a:t>
            </a:r>
            <a:r>
              <a:rPr lang="vi-VN" sz="3600" dirty="0">
                <a:latin typeface="+mj-lt"/>
              </a:rPr>
              <a:t>nhiên không sợ trước những lời đe dọa của hung thần.</a:t>
            </a:r>
            <a:endParaRPr lang="en-US" sz="3600" dirty="0">
              <a:latin typeface="+mj-lt"/>
            </a:endParaRPr>
          </a:p>
        </p:txBody>
      </p:sp>
      <p:pic>
        <p:nvPicPr>
          <p:cNvPr id="26" name="Picture 2" descr="Kết quả hình ảnh cho phán quan âm phủ"/>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r="-4"/>
          <a:stretch/>
        </p:blipFill>
        <p:spPr bwMode="auto">
          <a:xfrm rot="20696040">
            <a:off x="9258851" y="383844"/>
            <a:ext cx="2272323" cy="284664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8386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par>
                                <p:cTn id="40" presetID="16" presetClass="entr" presetSubtype="21"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par>
                                <p:cTn id="48" presetID="22" presetClass="entr" presetSubtype="8"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par>
                                <p:cTn id="56" presetID="22" presetClass="entr" presetSubtype="8"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par>
                                <p:cTn id="64" presetID="22" presetClass="entr" presetSubtype="8"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left)">
                                      <p:cBhvr>
                                        <p:cTn id="71" dur="500"/>
                                        <p:tgtEl>
                                          <p:spTgt spid="1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left)">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9" grpId="0"/>
      <p:bldP spid="20" grpId="0"/>
      <p:bldP spid="21" grpId="0"/>
      <p:bldP spid="22" grpId="0"/>
      <p:bldP spid="23" grpId="0"/>
      <p:bldP spid="24" grpId="0"/>
      <p:bldP spid="18"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7765" y="2628340"/>
            <a:ext cx="10855816" cy="83261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Times New Roman" panose="02020603050405020304" pitchFamily="18" charset="0"/>
                <a:ea typeface="+mj-ea"/>
                <a:cs typeface="Times New Roman" panose="02020603050405020304" pitchFamily="18" charset="0"/>
              </a:rPr>
              <a:t>II. Đọc hiểu văn bản</a:t>
            </a:r>
          </a:p>
          <a:p>
            <a:pPr algn="just">
              <a:lnSpc>
                <a:spcPct val="90000"/>
              </a:lnSpc>
              <a:spcBef>
                <a:spcPct val="0"/>
              </a:spcBef>
            </a:pPr>
            <a:r>
              <a:rPr lang="en-US" sz="4000" i="1" smtClean="0">
                <a:latin typeface="Times New Roman" pitchFamily="18" charset="0"/>
                <a:cs typeface="Times New Roman" pitchFamily="18" charset="0"/>
              </a:rPr>
              <a:t>b3. Mối quan hệ của Tử Văn với hồn ma </a:t>
            </a:r>
            <a:r>
              <a:rPr lang="en-US" sz="4000" i="1" smtClean="0">
                <a:latin typeface="Times New Roman" pitchFamily="18" charset="0"/>
                <a:cs typeface="Times New Roman" pitchFamily="18" charset="0"/>
              </a:rPr>
              <a:t>tướng </a:t>
            </a:r>
            <a:r>
              <a:rPr lang="en-US" sz="4000" i="1" smtClean="0">
                <a:latin typeface="Times New Roman" pitchFamily="18" charset="0"/>
                <a:cs typeface="Times New Roman" pitchFamily="18" charset="0"/>
              </a:rPr>
              <a:t>giặc</a:t>
            </a:r>
            <a:endParaRPr lang="en-US" sz="4000" smtClean="0">
              <a:latin typeface="Times New Roman" pitchFamily="18" charset="0"/>
              <a:cs typeface="Times New Roman" pitchFamily="18" charset="0"/>
            </a:endParaRPr>
          </a:p>
          <a:p>
            <a:pPr algn="just"/>
            <a:r>
              <a:rPr lang="en-US" sz="3600" smtClean="0">
                <a:latin typeface="Times New Roman" pitchFamily="18" charset="0"/>
                <a:cs typeface="Times New Roman" pitchFamily="18" charset="0"/>
              </a:rPr>
              <a:t>-Thái độ </a:t>
            </a:r>
            <a:r>
              <a:rPr lang="en-US" sz="3600" i="1" u="sng" smtClean="0">
                <a:latin typeface="Times New Roman" pitchFamily="18" charset="0"/>
                <a:cs typeface="Times New Roman" pitchFamily="18" charset="0"/>
              </a:rPr>
              <a:t>điền nhiên không sợ</a:t>
            </a:r>
            <a:r>
              <a:rPr lang="en-US" sz="3600" smtClean="0">
                <a:latin typeface="Times New Roman" pitchFamily="18" charset="0"/>
                <a:cs typeface="Times New Roman" pitchFamily="18" charset="0"/>
              </a:rPr>
              <a:t> trước những lời đe dọa của hung thần.</a:t>
            </a:r>
          </a:p>
          <a:p>
            <a:pPr algn="just"/>
            <a:r>
              <a:rPr lang="en-US" sz="3600" i="1" smtClean="0">
                <a:latin typeface="Times New Roman" pitchFamily="18" charset="0"/>
                <a:cs typeface="Times New Roman" pitchFamily="18" charset="0"/>
              </a:rPr>
              <a:t>- </a:t>
            </a:r>
            <a:r>
              <a:rPr lang="en-US" sz="3600" smtClean="0">
                <a:latin typeface="Times New Roman" pitchFamily="18" charset="0"/>
                <a:cs typeface="Times New Roman" pitchFamily="18" charset="0"/>
              </a:rPr>
              <a:t>Tử Văn được thổ thần hiến kế, cùng hợp tác với nhau để chống lại viên bách hộ</a:t>
            </a:r>
          </a:p>
          <a:p>
            <a:pPr algn="just"/>
            <a:r>
              <a:rPr lang="en-US" sz="3600" smtClean="0">
                <a:latin typeface="Times New Roman" pitchFamily="18" charset="0"/>
                <a:cs typeface="Times New Roman" pitchFamily="18" charset="0"/>
              </a:rPr>
              <a:t>- Các đền miếu xung quanh đều bao che cho vong hồn họ Thôi vì được hắn dùng lợi mua chuộc, trong khi đó, Tử Văn đốt đền là vì nhân dân, không vì lợi. Đó là sự </a:t>
            </a:r>
            <a:r>
              <a:rPr lang="en-US" sz="3600" i="1" u="sng" smtClean="0">
                <a:latin typeface="Times New Roman" pitchFamily="18" charset="0"/>
                <a:cs typeface="Times New Roman" pitchFamily="18" charset="0"/>
              </a:rPr>
              <a:t>chính trực</a:t>
            </a:r>
            <a:r>
              <a:rPr lang="en-US" sz="3600" u="sng" smtClean="0">
                <a:latin typeface="Times New Roman" pitchFamily="18" charset="0"/>
                <a:cs typeface="Times New Roman" pitchFamily="18" charset="0"/>
              </a:rPr>
              <a:t> </a:t>
            </a:r>
            <a:r>
              <a:rPr lang="en-US" sz="3600" smtClean="0">
                <a:latin typeface="Times New Roman" pitchFamily="18" charset="0"/>
                <a:cs typeface="Times New Roman" pitchFamily="18" charset="0"/>
              </a:rPr>
              <a:t>của chàng</a:t>
            </a:r>
            <a:endParaRPr kumimoji="0" lang="en-US" sz="44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764371"/>
            <a:ext cx="10855816" cy="832610"/>
          </a:xfrm>
        </p:spPr>
        <p:txBody>
          <a:bodyPr>
            <a:normAutofit/>
          </a:bodyPr>
          <a:lstStyle/>
          <a:p>
            <a:r>
              <a:rPr lang="en-US" sz="4800" b="1" dirty="0" smtClean="0">
                <a:latin typeface="Times New Roman" panose="02020603050405020304" pitchFamily="18" charset="0"/>
                <a:cs typeface="Times New Roman" panose="02020603050405020304" pitchFamily="18" charset="0"/>
              </a:rPr>
              <a:t>II. </a:t>
            </a:r>
            <a:r>
              <a:rPr lang="en-US" sz="4800" b="1" dirty="0" err="1" smtClean="0">
                <a:latin typeface="Times New Roman" panose="02020603050405020304" pitchFamily="18" charset="0"/>
                <a:cs typeface="Times New Roman" panose="02020603050405020304" pitchFamily="18" charset="0"/>
              </a:rPr>
              <a:t>Đọc</a:t>
            </a:r>
            <a:r>
              <a:rPr lang="en-US" sz="4800" b="1" dirty="0" smtClean="0">
                <a:latin typeface="Times New Roman" panose="02020603050405020304" pitchFamily="18" charset="0"/>
                <a:cs typeface="Times New Roman" panose="02020603050405020304" pitchFamily="18" charset="0"/>
              </a:rPr>
              <a:t> hiểu văn bản</a:t>
            </a:r>
            <a:endParaRPr lang="en-US" sz="4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5" name="Rectangle 4"/>
          <p:cNvSpPr/>
          <p:nvPr/>
        </p:nvSpPr>
        <p:spPr>
          <a:xfrm>
            <a:off x="0" y="6576208"/>
            <a:ext cx="12192000" cy="281792"/>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6" name="Content Placeholder 2"/>
          <p:cNvSpPr>
            <a:spLocks noGrp="1"/>
          </p:cNvSpPr>
          <p:nvPr>
            <p:ph idx="1"/>
          </p:nvPr>
        </p:nvSpPr>
        <p:spPr>
          <a:xfrm>
            <a:off x="310166" y="1552363"/>
            <a:ext cx="8344437" cy="4979227"/>
          </a:xfrm>
        </p:spPr>
        <p:txBody>
          <a:bodyPr>
            <a:normAutofit lnSpcReduction="10000"/>
          </a:bodyPr>
          <a:lstStyle/>
          <a:p>
            <a:pPr>
              <a:buNone/>
            </a:pPr>
            <a:r>
              <a:rPr lang="en-US" sz="4000" i="1" smtClean="0">
                <a:latin typeface="Times New Roman" pitchFamily="18" charset="0"/>
                <a:cs typeface="Times New Roman" pitchFamily="18" charset="0"/>
              </a:rPr>
              <a:t>b4</a:t>
            </a:r>
            <a:r>
              <a:rPr lang="en-US" sz="4000" i="1" smtClean="0">
                <a:latin typeface="Times New Roman" pitchFamily="18" charset="0"/>
                <a:cs typeface="Times New Roman" pitchFamily="18" charset="0"/>
              </a:rPr>
              <a:t>. Mối quan hệ của Tử Văn với Diêm Vương</a:t>
            </a:r>
            <a:endParaRPr lang="en-US" sz="4000" smtClean="0">
              <a:latin typeface="Times New Roman" pitchFamily="18" charset="0"/>
              <a:cs typeface="Times New Roman" pitchFamily="18" charset="0"/>
            </a:endParaRPr>
          </a:p>
          <a:p>
            <a:pPr algn="just">
              <a:buNone/>
            </a:pPr>
            <a:r>
              <a:rPr lang="en-US" sz="4000" smtClean="0">
                <a:latin typeface="Times New Roman" pitchFamily="18" charset="0"/>
                <a:cs typeface="Times New Roman" pitchFamily="18" charset="0"/>
              </a:rPr>
              <a:t>- Trước Diêm Vương, chàng vẫn lớn tiếng để khẳng định bản thân, đòi lại công bằng </a:t>
            </a:r>
            <a:r>
              <a:rPr lang="en-US" sz="4000" smtClean="0">
                <a:latin typeface="Times New Roman" pitchFamily="18" charset="0"/>
                <a:cs typeface="Times New Roman" pitchFamily="18" charset="0"/>
                <a:sym typeface="Wingdings"/>
              </a:rPr>
              <a:t></a:t>
            </a:r>
            <a:r>
              <a:rPr lang="en-US" sz="4000" i="1" smtClean="0">
                <a:latin typeface="Times New Roman" pitchFamily="18" charset="0"/>
                <a:cs typeface="Times New Roman" pitchFamily="18" charset="0"/>
              </a:rPr>
              <a:t>can đảm, cứng cỏi.</a:t>
            </a:r>
            <a:endParaRPr lang="en-US" sz="4000" smtClean="0">
              <a:latin typeface="Times New Roman" pitchFamily="18" charset="0"/>
              <a:cs typeface="Times New Roman" pitchFamily="18" charset="0"/>
            </a:endParaRPr>
          </a:p>
          <a:p>
            <a:pPr algn="just">
              <a:buNone/>
            </a:pPr>
            <a:r>
              <a:rPr lang="en-US" sz="4000" i="1" smtClean="0">
                <a:latin typeface="Times New Roman" pitchFamily="18" charset="0"/>
                <a:cs typeface="Times New Roman" pitchFamily="18" charset="0"/>
              </a:rPr>
              <a:t>- </a:t>
            </a:r>
            <a:r>
              <a:rPr lang="en-US" sz="4000" smtClean="0">
                <a:latin typeface="Times New Roman" pitchFamily="18" charset="0"/>
                <a:cs typeface="Times New Roman" pitchFamily="18" charset="0"/>
              </a:rPr>
              <a:t>Diêm Vương công minh, xử đúng tội tên tướng giặc và trả công xứng đáng cho Tử Văn - được nhận chức phán sự ở đền Tản Viên.</a:t>
            </a:r>
            <a:endParaRPr lang="en-US" sz="4000">
              <a:latin typeface="Times New Roman" pitchFamily="18" charset="0"/>
              <a:cs typeface="Times New Roman" pitchFamily="18" charset="0"/>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xmlns=""/>
              </a:ext>
            </a:extLst>
          </a:blip>
          <a:srcRect l="-674" r="-619" b="-334"/>
          <a:stretch/>
        </p:blipFill>
        <p:spPr>
          <a:xfrm rot="20607387">
            <a:off x="8626680" y="1813856"/>
            <a:ext cx="3976104" cy="2223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34259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623694"/>
            <a:ext cx="10855816" cy="832610"/>
          </a:xfrm>
        </p:spPr>
        <p:txBody>
          <a:bodyPr>
            <a:normAutofit/>
          </a:bodyPr>
          <a:lstStyle/>
          <a:p>
            <a:r>
              <a:rPr lang="en-US" sz="4800" b="1" dirty="0" smtClean="0">
                <a:latin typeface="Times New Roman" panose="02020603050405020304" pitchFamily="18" charset="0"/>
                <a:cs typeface="Times New Roman" panose="02020603050405020304" pitchFamily="18" charset="0"/>
              </a:rPr>
              <a:t>II. </a:t>
            </a:r>
            <a:r>
              <a:rPr lang="en-US" sz="4800" b="1" dirty="0" err="1" smtClean="0">
                <a:latin typeface="Times New Roman" panose="02020603050405020304" pitchFamily="18" charset="0"/>
                <a:cs typeface="Times New Roman" panose="02020603050405020304" pitchFamily="18" charset="0"/>
              </a:rPr>
              <a:t>Đọc</a:t>
            </a:r>
            <a:r>
              <a:rPr lang="en-US" sz="4800" b="1" dirty="0" smtClean="0">
                <a:latin typeface="Times New Roman" panose="02020603050405020304" pitchFamily="18" charset="0"/>
                <a:cs typeface="Times New Roman" panose="02020603050405020304" pitchFamily="18" charset="0"/>
              </a:rPr>
              <a:t> hiểu văn bản</a:t>
            </a:r>
            <a:endParaRPr lang="en-US" sz="4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5" name="Rectangle 4"/>
          <p:cNvSpPr/>
          <p:nvPr/>
        </p:nvSpPr>
        <p:spPr>
          <a:xfrm>
            <a:off x="0" y="6576208"/>
            <a:ext cx="12192000" cy="281792"/>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6" name="Content Placeholder 2"/>
          <p:cNvSpPr>
            <a:spLocks noGrp="1"/>
          </p:cNvSpPr>
          <p:nvPr>
            <p:ph idx="1"/>
          </p:nvPr>
        </p:nvSpPr>
        <p:spPr>
          <a:xfrm>
            <a:off x="310166" y="1552363"/>
            <a:ext cx="8344437" cy="4979227"/>
          </a:xfrm>
        </p:spPr>
        <p:txBody>
          <a:bodyPr>
            <a:normAutofit fontScale="70000" lnSpcReduction="20000"/>
          </a:bodyPr>
          <a:lstStyle/>
          <a:p>
            <a:pPr algn="just">
              <a:buNone/>
            </a:pPr>
            <a:r>
              <a:rPr lang="en-US" sz="4000" smtClean="0">
                <a:latin typeface="Times New Roman" pitchFamily="18" charset="0"/>
                <a:cs typeface="Times New Roman" pitchFamily="18" charset="0"/>
                <a:sym typeface="Wingdings"/>
              </a:rPr>
              <a:t></a:t>
            </a:r>
            <a:r>
              <a:rPr lang="en-US" sz="4000" smtClean="0">
                <a:latin typeface="Times New Roman" pitchFamily="18" charset="0"/>
                <a:cs typeface="Times New Roman" pitchFamily="18" charset="0"/>
              </a:rPr>
              <a:t> </a:t>
            </a:r>
            <a:r>
              <a:rPr lang="en-US" sz="4000" i="1" u="sng" smtClean="0">
                <a:latin typeface="Times New Roman" pitchFamily="18" charset="0"/>
                <a:cs typeface="Times New Roman" pitchFamily="18" charset="0"/>
              </a:rPr>
              <a:t>Mối quan hệ giữa những phẩm chất của Tử Văn</a:t>
            </a:r>
            <a:endParaRPr lang="en-US" sz="4000" smtClean="0">
              <a:latin typeface="Times New Roman" pitchFamily="18" charset="0"/>
              <a:cs typeface="Times New Roman" pitchFamily="18" charset="0"/>
            </a:endParaRPr>
          </a:p>
          <a:p>
            <a:pPr algn="just">
              <a:buNone/>
            </a:pPr>
            <a:r>
              <a:rPr lang="en-US" sz="4000" smtClean="0">
                <a:latin typeface="Times New Roman" pitchFamily="18" charset="0"/>
                <a:cs typeface="Times New Roman" pitchFamily="18" charset="0"/>
              </a:rPr>
              <a:t>- </a:t>
            </a:r>
            <a:r>
              <a:rPr lang="en-US" sz="4000" i="1" smtClean="0">
                <a:latin typeface="Times New Roman" pitchFamily="18" charset="0"/>
                <a:cs typeface="Times New Roman" pitchFamily="18" charset="0"/>
              </a:rPr>
              <a:t>Hiểu biết và chính trực </a:t>
            </a:r>
            <a:r>
              <a:rPr lang="en-US" sz="4000" smtClean="0">
                <a:latin typeface="Times New Roman" pitchFamily="18" charset="0"/>
                <a:cs typeface="Times New Roman" pitchFamily="18" charset="0"/>
              </a:rPr>
              <a:t>giúp Tử Văn là người biết phân biệt đúng sai</a:t>
            </a:r>
          </a:p>
          <a:p>
            <a:pPr algn="just">
              <a:buNone/>
            </a:pPr>
            <a:r>
              <a:rPr lang="en-US" sz="4000" smtClean="0">
                <a:latin typeface="Times New Roman" pitchFamily="18" charset="0"/>
                <a:cs typeface="Times New Roman" pitchFamily="18" charset="0"/>
              </a:rPr>
              <a:t>- </a:t>
            </a:r>
            <a:r>
              <a:rPr lang="en-US" sz="4000" i="1" smtClean="0">
                <a:latin typeface="Times New Roman" pitchFamily="18" charset="0"/>
                <a:cs typeface="Times New Roman" pitchFamily="18" charset="0"/>
              </a:rPr>
              <a:t>Can đảm và cứng cỏi</a:t>
            </a:r>
            <a:r>
              <a:rPr lang="en-US" sz="4000" smtClean="0">
                <a:latin typeface="Times New Roman" pitchFamily="18" charset="0"/>
                <a:cs typeface="Times New Roman" pitchFamily="18" charset="0"/>
              </a:rPr>
              <a:t> giúp Tử Văn có dũng khí để bảo vệ điều đúng, chống lại kẻ ác, kẻ gian tham; biết cất tiếng để nói lên lẽ phải, khẳng định chính nghĩa của mình. Điều này khiến chàng khác với thổ thần (lương thiện nhưng thiếu sức mạnh hành động) và mọi người (lương thiện nhưng thiếu sự hiểu biết và sợ hãi)</a:t>
            </a:r>
          </a:p>
          <a:p>
            <a:pPr algn="just">
              <a:buNone/>
            </a:pPr>
            <a:r>
              <a:rPr lang="en-US" sz="4000" smtClean="0">
                <a:latin typeface="Times New Roman" pitchFamily="18" charset="0"/>
                <a:cs typeface="Times New Roman" pitchFamily="18" charset="0"/>
              </a:rPr>
              <a:t>- Có các phẩm chất tốt đẹp nên Tử Văn được giúp đỡ, phù trợ của các nhân vật khác (thổ thần), biết cách hợp tác vì thế mà giành thắng lợi trong phiên toà.</a:t>
            </a:r>
            <a:endParaRPr lang="vi-VN" sz="3600" dirty="0">
              <a:latin typeface="Times New Roman" pitchFamily="18" charset="0"/>
              <a:cs typeface="Times New Roman" pitchFamily="18" charset="0"/>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xmlns=""/>
              </a:ext>
            </a:extLst>
          </a:blip>
          <a:srcRect l="-674" r="-619" b="-334"/>
          <a:stretch/>
        </p:blipFill>
        <p:spPr>
          <a:xfrm rot="20061771">
            <a:off x="8696202" y="1469709"/>
            <a:ext cx="3261792" cy="1823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21656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764371"/>
            <a:ext cx="10855816" cy="832610"/>
          </a:xfrm>
        </p:spPr>
        <p:txBody>
          <a:bodyPr>
            <a:normAutofit/>
          </a:bodyPr>
          <a:lstStyle/>
          <a:p>
            <a:r>
              <a:rPr lang="en-US" sz="4800" b="1" dirty="0" smtClean="0">
                <a:latin typeface="Times New Roman" panose="02020603050405020304" pitchFamily="18" charset="0"/>
                <a:cs typeface="Times New Roman" panose="02020603050405020304" pitchFamily="18" charset="0"/>
              </a:rPr>
              <a:t>II. </a:t>
            </a:r>
            <a:r>
              <a:rPr lang="en-US" sz="4800" b="1" dirty="0" err="1" smtClean="0">
                <a:latin typeface="Times New Roman" panose="02020603050405020304" pitchFamily="18" charset="0"/>
                <a:cs typeface="Times New Roman" panose="02020603050405020304" pitchFamily="18" charset="0"/>
              </a:rPr>
              <a:t>Đọc</a:t>
            </a:r>
            <a:r>
              <a:rPr lang="en-US" sz="4800" b="1" dirty="0" smtClean="0">
                <a:latin typeface="Times New Roman" panose="02020603050405020304" pitchFamily="18" charset="0"/>
                <a:cs typeface="Times New Roman" panose="02020603050405020304" pitchFamily="18" charset="0"/>
              </a:rPr>
              <a:t> hiểu văn bản</a:t>
            </a:r>
            <a:endParaRPr lang="en-US" sz="4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solidFill>
                <a:prstClr val="white"/>
              </a:solidFill>
              <a:latin typeface="VNI-Aptima" pitchFamily="2" charset="0"/>
            </a:endParaRPr>
          </a:p>
        </p:txBody>
      </p:sp>
      <p:sp>
        <p:nvSpPr>
          <p:cNvPr id="5" name="Rectangle 4"/>
          <p:cNvSpPr/>
          <p:nvPr/>
        </p:nvSpPr>
        <p:spPr>
          <a:xfrm>
            <a:off x="0" y="6576208"/>
            <a:ext cx="12192000" cy="281792"/>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solidFill>
                <a:prstClr val="white"/>
              </a:solidFill>
              <a:latin typeface="VNI-Aptima" pitchFamily="2" charset="0"/>
            </a:endParaRPr>
          </a:p>
        </p:txBody>
      </p:sp>
      <p:sp>
        <p:nvSpPr>
          <p:cNvPr id="6" name="Content Placeholder 2"/>
          <p:cNvSpPr>
            <a:spLocks noGrp="1"/>
          </p:cNvSpPr>
          <p:nvPr>
            <p:ph idx="1"/>
          </p:nvPr>
        </p:nvSpPr>
        <p:spPr>
          <a:xfrm>
            <a:off x="310166" y="1552363"/>
            <a:ext cx="8107003" cy="4917701"/>
          </a:xfrm>
        </p:spPr>
        <p:txBody>
          <a:bodyPr>
            <a:normAutofit fontScale="62500" lnSpcReduction="20000"/>
          </a:bodyPr>
          <a:lstStyle/>
          <a:p>
            <a:pPr algn="just">
              <a:buNone/>
            </a:pPr>
            <a:r>
              <a:rPr lang="en-US" sz="3200" b="1" smtClean="0">
                <a:latin typeface="Times New Roman" pitchFamily="18" charset="0"/>
                <a:cs typeface="Times New Roman" pitchFamily="18" charset="0"/>
              </a:rPr>
              <a:t>2.Nghệ thuật </a:t>
            </a:r>
            <a:endParaRPr lang="en-US" sz="3200" smtClean="0">
              <a:latin typeface="Times New Roman" pitchFamily="18" charset="0"/>
              <a:cs typeface="Times New Roman" pitchFamily="18" charset="0"/>
            </a:endParaRPr>
          </a:p>
          <a:p>
            <a:pPr algn="just">
              <a:buNone/>
            </a:pPr>
            <a:r>
              <a:rPr lang="en-US" sz="3200" b="1" i="1" smtClean="0">
                <a:latin typeface="Times New Roman" pitchFamily="18" charset="0"/>
                <a:cs typeface="Times New Roman" pitchFamily="18" charset="0"/>
              </a:rPr>
              <a:t>a) Những yếu tố kì ảo của tác phẩm</a:t>
            </a:r>
            <a:endParaRPr lang="en-US" sz="3200" smtClean="0">
              <a:latin typeface="Times New Roman" pitchFamily="18" charset="0"/>
              <a:cs typeface="Times New Roman" pitchFamily="18" charset="0"/>
            </a:endParaRPr>
          </a:p>
          <a:p>
            <a:pPr algn="just">
              <a:buNone/>
            </a:pPr>
            <a:r>
              <a:rPr lang="en-US" sz="3200" smtClean="0">
                <a:latin typeface="Times New Roman" pitchFamily="18" charset="0"/>
                <a:cs typeface="Times New Roman" pitchFamily="18" charset="0"/>
              </a:rPr>
              <a:t>- Thế giới hồn ma, thế giới âm phủ, thế giới của thần linh tồn tại song song với thế giới trần thế và có tác động trực tiếp đến thế giới trần thế</a:t>
            </a:r>
          </a:p>
          <a:p>
            <a:pPr algn="just">
              <a:buNone/>
            </a:pPr>
            <a:r>
              <a:rPr lang="en-US" sz="3200" smtClean="0">
                <a:latin typeface="Times New Roman" pitchFamily="18" charset="0"/>
                <a:cs typeface="Times New Roman" pitchFamily="18" charset="0"/>
              </a:rPr>
              <a:t>- Tử Văn (người trần thế) có thể gặp và giao tiếp với nhân vật của thế giới khác: hồn ma của viên bách hộ, thổ thần, Diêm Vương, quỷ Dạ Xoa…</a:t>
            </a:r>
          </a:p>
          <a:p>
            <a:pPr algn="just">
              <a:buNone/>
            </a:pPr>
            <a:r>
              <a:rPr lang="en-US" sz="3200" smtClean="0">
                <a:latin typeface="Times New Roman" pitchFamily="18" charset="0"/>
                <a:cs typeface="Times New Roman" pitchFamily="18" charset="0"/>
              </a:rPr>
              <a:t>- Sau này, đã giữ chức phán sự ở đền Tản Viên, nhưng Tử Văn vẫn có giao tiếp với người quen cũ.</a:t>
            </a:r>
          </a:p>
          <a:p>
            <a:pPr algn="just">
              <a:buNone/>
            </a:pPr>
            <a:r>
              <a:rPr lang="en-US" sz="3200" smtClean="0">
                <a:latin typeface="Times New Roman" pitchFamily="18" charset="0"/>
                <a:cs typeface="Times New Roman" pitchFamily="18" charset="0"/>
              </a:rPr>
              <a:t>- Những đặc điểm trên cũng xuất phát trong các truyện cổ dân gian (</a:t>
            </a:r>
            <a:r>
              <a:rPr lang="en-US" sz="3200" i="1" smtClean="0">
                <a:latin typeface="Times New Roman" pitchFamily="18" charset="0"/>
                <a:cs typeface="Times New Roman" pitchFamily="18" charset="0"/>
              </a:rPr>
              <a:t>Tấm Cám, Thạch Sanh…)</a:t>
            </a:r>
            <a:r>
              <a:rPr lang="en-US" sz="3200" smtClean="0">
                <a:latin typeface="Times New Roman" pitchFamily="18" charset="0"/>
                <a:cs typeface="Times New Roman" pitchFamily="18" charset="0"/>
              </a:rPr>
              <a:t> </a:t>
            </a:r>
            <a:r>
              <a:rPr lang="en-US" sz="3200" smtClean="0">
                <a:latin typeface="Times New Roman" pitchFamily="18" charset="0"/>
                <a:cs typeface="Times New Roman" pitchFamily="18" charset="0"/>
                <a:sym typeface="Wingdings"/>
              </a:rPr>
              <a:t></a:t>
            </a:r>
            <a:r>
              <a:rPr lang="en-US" sz="3200" smtClean="0">
                <a:latin typeface="Times New Roman" pitchFamily="18" charset="0"/>
                <a:cs typeface="Times New Roman" pitchFamily="18" charset="0"/>
              </a:rPr>
              <a:t>Nguyễn Dữ đã tiếp thu những yếu tố này để xây dựng nên tác phẩm của mình.</a:t>
            </a:r>
          </a:p>
          <a:p>
            <a:pPr algn="just">
              <a:buNone/>
            </a:pPr>
            <a:r>
              <a:rPr lang="en-US" sz="3200" smtClean="0">
                <a:latin typeface="Times New Roman" pitchFamily="18" charset="0"/>
                <a:cs typeface="Times New Roman" pitchFamily="18" charset="0"/>
              </a:rPr>
              <a:t>- Kín đáo gửi gắm nhận thức của nhà văn về hiện thực thời đại (một thời đại ở đó sự thật luôn có khả năng bị "bưng bít" bởi "rễ ác mọc lan", đầy rẫy những chuyện "dối trá càn bậy" trong đời sống), gửi gắm mơ ước về công lí của nhà văn.</a:t>
            </a:r>
          </a:p>
          <a:p>
            <a:pPr algn="just">
              <a:buNone/>
            </a:pPr>
            <a:r>
              <a:rPr lang="en-US" sz="3200" smtClean="0">
                <a:latin typeface="Times New Roman" pitchFamily="18" charset="0"/>
                <a:cs typeface="Times New Roman" pitchFamily="18" charset="0"/>
              </a:rPr>
              <a:t>- Yếu tố kì ảo trong truyện dân gian chủ yếu nhằm ca ngợi phẩm chất lương thiện của nhân vật. Với Nguyễn Dữ, chủ yếu giúp nhân vật bộc lộ phẩm chất cứng cỏi, khí phách</a:t>
            </a:r>
            <a:endParaRPr lang="en-US" sz="3200">
              <a:latin typeface="Times New Roman" pitchFamily="18" charset="0"/>
              <a:cs typeface="Times New Roman" pitchFamily="18" charset="0"/>
            </a:endParaRPr>
          </a:p>
        </p:txBody>
      </p:sp>
      <p:pic>
        <p:nvPicPr>
          <p:cNvPr id="1026" name="Picture 2" descr="Kết quả hình ảnh cho nho sĩ"/>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rot="20531555">
            <a:off x="8301638" y="-31673"/>
            <a:ext cx="3923763" cy="242469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8937939" y="3041065"/>
            <a:ext cx="2923504" cy="3429000"/>
          </a:xfrm>
          <a:prstGeom prst="rect">
            <a:avLst/>
          </a:prstGeom>
        </p:spPr>
      </p:pic>
    </p:spTree>
    <p:extLst>
      <p:ext uri="{BB962C8B-B14F-4D97-AF65-F5344CB8AC3E}">
        <p14:creationId xmlns:p14="http://schemas.microsoft.com/office/powerpoint/2010/main" xmlns="" val="321212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764371"/>
            <a:ext cx="10855816" cy="832610"/>
          </a:xfrm>
        </p:spPr>
        <p:txBody>
          <a:bodyPr>
            <a:normAutofit/>
          </a:bodyPr>
          <a:lstStyle/>
          <a:p>
            <a:r>
              <a:rPr lang="en-US" sz="4800" b="1" dirty="0" smtClean="0">
                <a:latin typeface="Times New Roman" panose="02020603050405020304" pitchFamily="18" charset="0"/>
                <a:cs typeface="Times New Roman" panose="02020603050405020304" pitchFamily="18" charset="0"/>
              </a:rPr>
              <a:t>II. </a:t>
            </a:r>
            <a:r>
              <a:rPr lang="en-US" sz="4800" b="1" dirty="0" err="1" smtClean="0">
                <a:latin typeface="Times New Roman" panose="02020603050405020304" pitchFamily="18" charset="0"/>
                <a:cs typeface="Times New Roman" panose="02020603050405020304" pitchFamily="18" charset="0"/>
              </a:rPr>
              <a:t>Đọc</a:t>
            </a:r>
            <a:r>
              <a:rPr lang="en-US" sz="4800" b="1" dirty="0" smtClean="0">
                <a:latin typeface="Times New Roman" panose="02020603050405020304" pitchFamily="18" charset="0"/>
                <a:cs typeface="Times New Roman" panose="02020603050405020304" pitchFamily="18" charset="0"/>
              </a:rPr>
              <a:t> hiểu văn bản</a:t>
            </a:r>
            <a:endParaRPr lang="en-US" sz="4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solidFill>
                <a:prstClr val="white"/>
              </a:solidFill>
              <a:latin typeface="VNI-Aptima" pitchFamily="2" charset="0"/>
            </a:endParaRPr>
          </a:p>
        </p:txBody>
      </p:sp>
      <p:sp>
        <p:nvSpPr>
          <p:cNvPr id="5" name="Rectangle 4"/>
          <p:cNvSpPr/>
          <p:nvPr/>
        </p:nvSpPr>
        <p:spPr>
          <a:xfrm>
            <a:off x="0" y="6576208"/>
            <a:ext cx="12192000" cy="281792"/>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solidFill>
                <a:prstClr val="white"/>
              </a:solidFill>
              <a:latin typeface="VNI-Aptima" pitchFamily="2" charset="0"/>
            </a:endParaRPr>
          </a:p>
        </p:txBody>
      </p:sp>
      <p:sp>
        <p:nvSpPr>
          <p:cNvPr id="6" name="Content Placeholder 2"/>
          <p:cNvSpPr>
            <a:spLocks noGrp="1"/>
          </p:cNvSpPr>
          <p:nvPr>
            <p:ph idx="1"/>
          </p:nvPr>
        </p:nvSpPr>
        <p:spPr>
          <a:xfrm>
            <a:off x="310166" y="1552364"/>
            <a:ext cx="8013219" cy="4410554"/>
          </a:xfrm>
        </p:spPr>
        <p:txBody>
          <a:bodyPr>
            <a:normAutofit fontScale="77500" lnSpcReduction="20000"/>
          </a:bodyPr>
          <a:lstStyle/>
          <a:p>
            <a:pPr algn="just">
              <a:buNone/>
            </a:pPr>
            <a:r>
              <a:rPr lang="en-US" sz="3600" b="1" i="1" smtClean="0">
                <a:latin typeface="Times New Roman" pitchFamily="18" charset="0"/>
                <a:cs typeface="Times New Roman" pitchFamily="18" charset="0"/>
              </a:rPr>
              <a:t>b) Chức năng của người kể chuyện</a:t>
            </a:r>
            <a:endParaRPr lang="en-US" sz="3600" smtClean="0">
              <a:latin typeface="Times New Roman" pitchFamily="18" charset="0"/>
              <a:cs typeface="Times New Roman" pitchFamily="18" charset="0"/>
            </a:endParaRPr>
          </a:p>
          <a:p>
            <a:pPr algn="just">
              <a:buNone/>
            </a:pPr>
            <a:r>
              <a:rPr lang="en-US" sz="3600" b="1" i="1" smtClean="0">
                <a:latin typeface="Times New Roman" pitchFamily="18" charset="0"/>
                <a:cs typeface="Times New Roman" pitchFamily="18" charset="0"/>
              </a:rPr>
              <a:t>- </a:t>
            </a:r>
            <a:r>
              <a:rPr lang="en-US" sz="3600" smtClean="0">
                <a:latin typeface="Times New Roman" pitchFamily="18" charset="0"/>
                <a:cs typeface="Times New Roman" pitchFamily="18" charset="0"/>
              </a:rPr>
              <a:t>Người kể chuyện trong phần chính văn:</a:t>
            </a:r>
          </a:p>
          <a:p>
            <a:pPr algn="just">
              <a:buNone/>
            </a:pPr>
            <a:r>
              <a:rPr lang="en-US" sz="3600" smtClean="0">
                <a:latin typeface="Times New Roman" pitchFamily="18" charset="0"/>
                <a:cs typeface="Times New Roman" pitchFamily="18" charset="0"/>
              </a:rPr>
              <a:t>+ Là người kể chuyện toàn tri, biết tất nhưng giấu mặt</a:t>
            </a:r>
          </a:p>
          <a:p>
            <a:pPr algn="just">
              <a:buNone/>
            </a:pPr>
            <a:r>
              <a:rPr lang="en-US" sz="3600" smtClean="0">
                <a:latin typeface="Times New Roman" pitchFamily="18" charset="0"/>
                <a:cs typeface="Times New Roman" pitchFamily="18" charset="0"/>
              </a:rPr>
              <a:t>+ Không bộc lộ thái độ mà chỉ để cho câu chuyện tái hiện một cách khách quan</a:t>
            </a:r>
          </a:p>
          <a:p>
            <a:pPr algn="just">
              <a:buNone/>
            </a:pPr>
            <a:r>
              <a:rPr lang="en-US" sz="3600" smtClean="0">
                <a:latin typeface="Times New Roman" pitchFamily="18" charset="0"/>
                <a:cs typeface="Times New Roman" pitchFamily="18" charset="0"/>
              </a:rPr>
              <a:t>+ Là người kết nối giữa độc giả và tác giả.</a:t>
            </a:r>
          </a:p>
          <a:p>
            <a:pPr algn="just">
              <a:buNone/>
            </a:pPr>
            <a:r>
              <a:rPr lang="en-US" sz="3600" smtClean="0">
                <a:latin typeface="Times New Roman" pitchFamily="18" charset="0"/>
                <a:cs typeface="Times New Roman" pitchFamily="18" charset="0"/>
              </a:rPr>
              <a:t>- Người bình luận ở phần lời bình cuối truyện:</a:t>
            </a:r>
          </a:p>
          <a:p>
            <a:pPr algn="just">
              <a:buNone/>
            </a:pPr>
            <a:r>
              <a:rPr lang="en-US" sz="3600" smtClean="0">
                <a:latin typeface="Times New Roman" pitchFamily="18" charset="0"/>
                <a:cs typeface="Times New Roman" pitchFamily="18" charset="0"/>
              </a:rPr>
              <a:t>+ Là hiện thân trực tiếp của tác giả</a:t>
            </a:r>
          </a:p>
          <a:p>
            <a:pPr algn="just">
              <a:buNone/>
            </a:pPr>
            <a:r>
              <a:rPr lang="en-US" sz="3600" smtClean="0">
                <a:latin typeface="Times New Roman" pitchFamily="18" charset="0"/>
                <a:cs typeface="Times New Roman" pitchFamily="18" charset="0"/>
              </a:rPr>
              <a:t>+ Công khai bộc lộ thái độ và suy nghĩ của mình</a:t>
            </a:r>
          </a:p>
          <a:p>
            <a:pPr algn="just">
              <a:buNone/>
            </a:pPr>
            <a:r>
              <a:rPr lang="en-US" sz="3600" smtClean="0">
                <a:latin typeface="Times New Roman" pitchFamily="18" charset="0"/>
                <a:cs typeface="Times New Roman" pitchFamily="18" charset="0"/>
              </a:rPr>
              <a:t>+ Giao tiếp trực tiếp với độc giả</a:t>
            </a:r>
            <a:endParaRPr lang="en-US" sz="2200" dirty="0">
              <a:latin typeface="Times New Roman" pitchFamily="18" charset="0"/>
              <a:ea typeface="Calibri"/>
              <a:cs typeface="Times New Roman" pitchFamily="18" charset="0"/>
            </a:endParaRPr>
          </a:p>
        </p:txBody>
      </p:sp>
      <p:pic>
        <p:nvPicPr>
          <p:cNvPr id="1026" name="Picture 2" descr="Kết quả hình ảnh cho nho sĩ"/>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rot="20531555">
            <a:off x="8301638" y="-31673"/>
            <a:ext cx="3923763" cy="242469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8937939" y="3041065"/>
            <a:ext cx="2923504" cy="3429000"/>
          </a:xfrm>
          <a:prstGeom prst="rect">
            <a:avLst/>
          </a:prstGeom>
        </p:spPr>
      </p:pic>
    </p:spTree>
    <p:extLst>
      <p:ext uri="{BB962C8B-B14F-4D97-AF65-F5344CB8AC3E}">
        <p14:creationId xmlns:p14="http://schemas.microsoft.com/office/powerpoint/2010/main" xmlns="" val="250705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ox(i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ox(i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ox(in)">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ox(in)">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xmlns=""/>
              </a:ext>
            </a:extLst>
          </a:blip>
          <a:srcRect/>
          <a:stretch>
            <a:fillRect/>
          </a:stretch>
        </p:blipFill>
        <p:spPr bwMode="auto">
          <a:xfrm>
            <a:off x="592016" y="770639"/>
            <a:ext cx="5715000" cy="5175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descr="http://www.didulich.net/Portals/0/nam2020/thang03/DenthoBaviSonthanhTanVien07.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717322" y="819882"/>
            <a:ext cx="5017478" cy="50768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961292" y="5997006"/>
            <a:ext cx="7924800" cy="584775"/>
          </a:xfrm>
          <a:prstGeom prst="rect">
            <a:avLst/>
          </a:prstGeom>
        </p:spPr>
        <p:txBody>
          <a:bodyPr wrap="square">
            <a:spAutoFit/>
          </a:bodyPr>
          <a:lstStyle/>
          <a:p>
            <a:pPr lvl="0" algn="ct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lễ</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hội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đền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thánh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Tản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Viên</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692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764371"/>
            <a:ext cx="10855816" cy="832610"/>
          </a:xfrm>
        </p:spPr>
        <p:txBody>
          <a:bodyPr>
            <a:normAutofit/>
          </a:bodyPr>
          <a:lstStyle/>
          <a:p>
            <a:r>
              <a:rPr lang="en-US" sz="4800" b="1" dirty="0" smtClean="0">
                <a:latin typeface="Times New Roman" panose="02020603050405020304" pitchFamily="18" charset="0"/>
                <a:cs typeface="Times New Roman" panose="02020603050405020304" pitchFamily="18" charset="0"/>
              </a:rPr>
              <a:t>II. </a:t>
            </a:r>
            <a:r>
              <a:rPr lang="en-US" sz="4800" b="1" dirty="0" err="1" smtClean="0">
                <a:latin typeface="Times New Roman" panose="02020603050405020304" pitchFamily="18" charset="0"/>
                <a:cs typeface="Times New Roman" panose="02020603050405020304" pitchFamily="18" charset="0"/>
              </a:rPr>
              <a:t>Đọc</a:t>
            </a:r>
            <a:r>
              <a:rPr lang="en-US" sz="4800" b="1" dirty="0" smtClean="0">
                <a:latin typeface="Times New Roman" panose="02020603050405020304" pitchFamily="18" charset="0"/>
                <a:cs typeface="Times New Roman" panose="02020603050405020304" pitchFamily="18" charset="0"/>
              </a:rPr>
              <a:t> hiểu văn bản</a:t>
            </a:r>
            <a:endParaRPr lang="en-US" sz="4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5" name="Rectangle 4"/>
          <p:cNvSpPr/>
          <p:nvPr/>
        </p:nvSpPr>
        <p:spPr>
          <a:xfrm>
            <a:off x="0" y="6576208"/>
            <a:ext cx="12192000" cy="281792"/>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6" name="Content Placeholder 2"/>
          <p:cNvSpPr>
            <a:spLocks noGrp="1"/>
          </p:cNvSpPr>
          <p:nvPr>
            <p:ph idx="1"/>
          </p:nvPr>
        </p:nvSpPr>
        <p:spPr>
          <a:xfrm>
            <a:off x="310166" y="1552363"/>
            <a:ext cx="8344437" cy="4979227"/>
          </a:xfrm>
        </p:spPr>
        <p:txBody>
          <a:bodyPr>
            <a:normAutofit fontScale="70000" lnSpcReduction="20000"/>
          </a:bodyPr>
          <a:lstStyle/>
          <a:p>
            <a:pPr marL="0" lvl="0" indent="0" algn="just">
              <a:buNone/>
            </a:pPr>
            <a:r>
              <a:rPr lang="en-US" sz="4000" b="1" dirty="0" smtClean="0">
                <a:latin typeface="Times New Roman" panose="02020603050405020304" pitchFamily="18" charset="0"/>
                <a:cs typeface="Times New Roman" panose="02020603050405020304" pitchFamily="18" charset="0"/>
              </a:rPr>
              <a:t>3. Lời bình ở </a:t>
            </a:r>
            <a:r>
              <a:rPr lang="en-US" sz="4000" b="1" smtClean="0">
                <a:latin typeface="Times New Roman" panose="02020603050405020304" pitchFamily="18" charset="0"/>
                <a:cs typeface="Times New Roman" panose="02020603050405020304" pitchFamily="18" charset="0"/>
              </a:rPr>
              <a:t>cuối </a:t>
            </a:r>
            <a:r>
              <a:rPr lang="en-US" sz="4000" b="1" smtClean="0">
                <a:latin typeface="Times New Roman" panose="02020603050405020304" pitchFamily="18" charset="0"/>
                <a:cs typeface="Times New Roman" panose="02020603050405020304" pitchFamily="18" charset="0"/>
              </a:rPr>
              <a:t>truyện</a:t>
            </a:r>
          </a:p>
          <a:p>
            <a:pPr algn="just">
              <a:buNone/>
            </a:pPr>
            <a:r>
              <a:rPr lang="en-US" sz="4000" b="1" smtClean="0">
                <a:latin typeface="Times New Roman" pitchFamily="18" charset="0"/>
                <a:cs typeface="Times New Roman" pitchFamily="18" charset="0"/>
              </a:rPr>
              <a:t>- </a:t>
            </a:r>
            <a:r>
              <a:rPr lang="en-US" sz="4000" smtClean="0">
                <a:latin typeface="Times New Roman" pitchFamily="18" charset="0"/>
                <a:cs typeface="Times New Roman" pitchFamily="18" charset="0"/>
              </a:rPr>
              <a:t>Kẻ sĩ là người có học thức và nhân cách </a:t>
            </a:r>
            <a:r>
              <a:rPr lang="en-US" sz="4000" smtClean="0">
                <a:latin typeface="Times New Roman" pitchFamily="18" charset="0"/>
                <a:cs typeface="Times New Roman" pitchFamily="18" charset="0"/>
                <a:sym typeface="Wingdings"/>
              </a:rPr>
              <a:t></a:t>
            </a:r>
            <a:r>
              <a:rPr lang="en-US" sz="4000" smtClean="0">
                <a:latin typeface="Times New Roman" pitchFamily="18" charset="0"/>
                <a:cs typeface="Times New Roman" pitchFamily="18" charset="0"/>
              </a:rPr>
              <a:t> Hiểu phận sự của mình và can đảm thực hiện phận sự đó. Kẻ sĩ chỉ quan tâm làm tốt bổn phận của mình, không e sợ trước những thách thức, trở ngại và thậm chí là sự thất bại.</a:t>
            </a:r>
          </a:p>
          <a:p>
            <a:pPr algn="just">
              <a:buNone/>
            </a:pPr>
            <a:r>
              <a:rPr lang="en-US" sz="4000" smtClean="0">
                <a:latin typeface="Times New Roman" pitchFamily="18" charset="0"/>
                <a:cs typeface="Times New Roman" pitchFamily="18" charset="0"/>
              </a:rPr>
              <a:t>-</a:t>
            </a:r>
            <a:r>
              <a:rPr lang="en-US" sz="4000" i="1" smtClean="0">
                <a:latin typeface="Times New Roman" pitchFamily="18" charset="0"/>
                <a:cs typeface="Times New Roman" pitchFamily="18" charset="0"/>
              </a:rPr>
              <a:t> Trời</a:t>
            </a:r>
            <a:r>
              <a:rPr lang="en-US" sz="4000" smtClean="0">
                <a:latin typeface="Times New Roman" pitchFamily="18" charset="0"/>
                <a:cs typeface="Times New Roman" pitchFamily="18" charset="0"/>
              </a:rPr>
              <a:t> không phải là sự tồn tại siêu hình. Từ chính thế giới hình tượng trong truyện, ta hiểu trời là người nghiêm minh, là khả năng biết lắng nghe của luật pháp, của những người làm chính sự.</a:t>
            </a:r>
          </a:p>
          <a:p>
            <a:pPr algn="just">
              <a:buNone/>
            </a:pPr>
            <a:r>
              <a:rPr lang="en-US" sz="4000" smtClean="0">
                <a:latin typeface="Times New Roman" pitchFamily="18" charset="0"/>
                <a:cs typeface="Times New Roman" pitchFamily="18" charset="0"/>
                <a:sym typeface="Wingdings"/>
              </a:rPr>
              <a:t></a:t>
            </a:r>
            <a:r>
              <a:rPr lang="en-US" sz="4000" smtClean="0">
                <a:latin typeface="Times New Roman" pitchFamily="18" charset="0"/>
                <a:cs typeface="Times New Roman" pitchFamily="18" charset="0"/>
              </a:rPr>
              <a:t> Vì thế, lời bình luận có hàm ý: để thành tựu có những điều tốt đẹp, cần có những người có phẩm hạnh nhưng cũng cần một bộ máy để bảo vệ, để hiện thực hoá những điều tốt đẹp đó.</a:t>
            </a:r>
            <a:endParaRPr lang="en-US" sz="4000" b="1" dirty="0" smtClean="0">
              <a:latin typeface="Times New Roman" pitchFamily="18" charset="0"/>
              <a:cs typeface="Times New Roman" pitchFamily="18" charset="0"/>
            </a:endParaRPr>
          </a:p>
        </p:txBody>
      </p:sp>
      <p:pic>
        <p:nvPicPr>
          <p:cNvPr id="1026" name="Picture 2" descr="Kết quả hình ảnh cho nho sĩ"/>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rot="20531555">
            <a:off x="8301638" y="-31673"/>
            <a:ext cx="3923763" cy="242469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8950817" y="3018756"/>
            <a:ext cx="2923504" cy="3429000"/>
          </a:xfrm>
          <a:prstGeom prst="rect">
            <a:avLst/>
          </a:prstGeom>
        </p:spPr>
      </p:pic>
    </p:spTree>
    <p:extLst>
      <p:ext uri="{BB962C8B-B14F-4D97-AF65-F5344CB8AC3E}">
        <p14:creationId xmlns:p14="http://schemas.microsoft.com/office/powerpoint/2010/main" xmlns="" val="216318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10166" y="167471"/>
            <a:ext cx="10855816" cy="832610"/>
          </a:xfrm>
        </p:spPr>
        <p:txBody>
          <a:bodyPr>
            <a:normAutofit/>
          </a:bodyPr>
          <a:lstStyle/>
          <a:p>
            <a:r>
              <a:rPr lang="en-US" sz="4800" b="1" smtClean="0">
                <a:latin typeface="Times New Roman" panose="02020603050405020304" pitchFamily="18" charset="0"/>
                <a:cs typeface="Times New Roman" panose="02020603050405020304" pitchFamily="18" charset="0"/>
              </a:rPr>
              <a:t>III</a:t>
            </a:r>
            <a:r>
              <a:rPr lang="en-US" sz="4800" b="1" smtClean="0">
                <a:latin typeface="Times New Roman" panose="02020603050405020304" pitchFamily="18" charset="0"/>
                <a:cs typeface="Times New Roman" panose="02020603050405020304" pitchFamily="18" charset="0"/>
              </a:rPr>
              <a:t>. </a:t>
            </a:r>
            <a:r>
              <a:rPr lang="en-US" sz="4800" b="1" smtClean="0">
                <a:latin typeface="Times New Roman" panose="02020603050405020304" pitchFamily="18" charset="0"/>
                <a:cs typeface="Times New Roman" panose="02020603050405020304" pitchFamily="18" charset="0"/>
              </a:rPr>
              <a:t>TỔNG KẾT</a:t>
            </a:r>
            <a:endParaRPr lang="en-US" sz="4800" b="1"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863600" y="1498600"/>
            <a:ext cx="5092700" cy="49530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en-US" sz="3200" b="1" smtClean="0">
                <a:solidFill>
                  <a:schemeClr val="tx1"/>
                </a:solidFill>
                <a:latin typeface="Times New Roman" pitchFamily="18" charset="0"/>
                <a:ea typeface="Times New Roman" pitchFamily="18" charset="0"/>
                <a:cs typeface="Times New Roman" pitchFamily="18" charset="0"/>
              </a:rPr>
              <a:t>1. Nội dung</a:t>
            </a:r>
            <a:endParaRPr lang="en-US" sz="2400" smtClean="0">
              <a:solidFill>
                <a:schemeClr val="tx1"/>
              </a:solidFill>
              <a:latin typeface="Times New Roman" pitchFamily="18" charset="0"/>
              <a:cs typeface="Times New Roman" pitchFamily="18" charset="0"/>
            </a:endParaRPr>
          </a:p>
          <a:p>
            <a:pPr lvl="0" algn="just" eaLnBrk="0" fontAlgn="base" hangingPunct="0">
              <a:spcBef>
                <a:spcPct val="0"/>
              </a:spcBef>
              <a:spcAft>
                <a:spcPct val="0"/>
              </a:spcAft>
            </a:pPr>
            <a:r>
              <a:rPr lang="en-US" sz="2400" smtClean="0">
                <a:solidFill>
                  <a:schemeClr val="tx1"/>
                </a:solidFill>
                <a:latin typeface="Times New Roman" pitchFamily="18" charset="0"/>
                <a:ea typeface="Times New Roman" pitchFamily="18" charset="0"/>
                <a:cs typeface="Times New Roman" pitchFamily="18" charset="0"/>
              </a:rPr>
              <a:t>- Chiến thắng của chính nghĩa trên mọi lĩnh vực trong cuộc sống của con người. Đây là niềm tin tất yếu cần có ở mỗi chúng ta</a:t>
            </a:r>
            <a:endParaRPr lang="en-US" smtClean="0">
              <a:solidFill>
                <a:schemeClr val="tx1"/>
              </a:solidFill>
              <a:latin typeface="Times New Roman" pitchFamily="18" charset="0"/>
              <a:cs typeface="Times New Roman" pitchFamily="18" charset="0"/>
            </a:endParaRPr>
          </a:p>
          <a:p>
            <a:pPr lvl="0" algn="just" eaLnBrk="0" fontAlgn="base" hangingPunct="0">
              <a:spcBef>
                <a:spcPct val="0"/>
              </a:spcBef>
              <a:spcAft>
                <a:spcPct val="0"/>
              </a:spcAft>
            </a:pPr>
            <a:r>
              <a:rPr lang="en-US" sz="2400" smtClean="0">
                <a:solidFill>
                  <a:schemeClr val="tx1"/>
                </a:solidFill>
                <a:latin typeface="Times New Roman" pitchFamily="18" charset="0"/>
                <a:ea typeface="Times New Roman" pitchFamily="18" charset="0"/>
                <a:cs typeface="Times New Roman" pitchFamily="18" charset="0"/>
              </a:rPr>
              <a:t>-Thể hiện niềm tự hào về những người trí thức Việt, những con người kiên định, dũng cảm luôn đứng về lẽ phải và công lí.</a:t>
            </a:r>
            <a:endParaRPr lang="en-US" smtClean="0">
              <a:solidFill>
                <a:schemeClr val="tx1"/>
              </a:solidFill>
              <a:latin typeface="Times New Roman" pitchFamily="18" charset="0"/>
              <a:cs typeface="Times New Roman" pitchFamily="18" charset="0"/>
            </a:endParaRPr>
          </a:p>
          <a:p>
            <a:pPr lvl="0" algn="just" eaLnBrk="0" fontAlgn="base" hangingPunct="0">
              <a:spcBef>
                <a:spcPct val="0"/>
              </a:spcBef>
              <a:spcAft>
                <a:spcPct val="0"/>
              </a:spcAft>
            </a:pPr>
            <a:r>
              <a:rPr lang="en-US" sz="2400" smtClean="0">
                <a:solidFill>
                  <a:schemeClr val="tx1"/>
                </a:solidFill>
                <a:latin typeface="Times New Roman" pitchFamily="18" charset="0"/>
                <a:ea typeface="Times New Roman" pitchFamily="18" charset="0"/>
                <a:cs typeface="Times New Roman" pitchFamily="18" charset="0"/>
              </a:rPr>
              <a:t>- Tố cáo hiện thực về xã hội đương thời với nhiều thủ đoạn, nhiều mánh khoé,…</a:t>
            </a:r>
            <a:endParaRPr lang="en-US" sz="3200" smtClean="0">
              <a:solidFill>
                <a:schemeClr val="tx1"/>
              </a:solidFill>
              <a:latin typeface="Times New Roman" pitchFamily="18" charset="0"/>
              <a:cs typeface="Times New Roman" pitchFamily="18" charset="0"/>
            </a:endParaRPr>
          </a:p>
        </p:txBody>
      </p:sp>
      <p:sp>
        <p:nvSpPr>
          <p:cNvPr id="6" name="Rounded Rectangle 5"/>
          <p:cNvSpPr/>
          <p:nvPr/>
        </p:nvSpPr>
        <p:spPr>
          <a:xfrm>
            <a:off x="6731000" y="1587500"/>
            <a:ext cx="5092700" cy="49530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en-US" sz="3200" b="1" smtClean="0">
                <a:solidFill>
                  <a:schemeClr val="tx1"/>
                </a:solidFill>
                <a:latin typeface="Times New Roman" pitchFamily="18" charset="0"/>
                <a:ea typeface="Times New Roman" pitchFamily="18" charset="0"/>
                <a:cs typeface="Times New Roman" pitchFamily="18" charset="0"/>
              </a:rPr>
              <a:t>2. Nghệ thuật</a:t>
            </a:r>
            <a:endParaRPr lang="en-US" sz="2400" smtClean="0">
              <a:solidFill>
                <a:schemeClr val="tx1"/>
              </a:solidFill>
              <a:latin typeface="Times New Roman" pitchFamily="18" charset="0"/>
              <a:cs typeface="Times New Roman" pitchFamily="18" charset="0"/>
            </a:endParaRPr>
          </a:p>
          <a:p>
            <a:pPr lvl="0" algn="just" eaLnBrk="0" fontAlgn="base" hangingPunct="0">
              <a:spcBef>
                <a:spcPct val="0"/>
              </a:spcBef>
              <a:spcAft>
                <a:spcPct val="0"/>
              </a:spcAft>
            </a:pPr>
            <a:r>
              <a:rPr lang="en-US" sz="2400" smtClean="0">
                <a:solidFill>
                  <a:schemeClr val="tx1"/>
                </a:solidFill>
                <a:latin typeface="Times New Roman" pitchFamily="18" charset="0"/>
                <a:ea typeface="Times New Roman" pitchFamily="18" charset="0"/>
                <a:cs typeface="Times New Roman" pitchFamily="18" charset="0"/>
              </a:rPr>
              <a:t>- Sử dụng thành công yếu tố “ kì” và yếu tố “thực”:</a:t>
            </a:r>
            <a:endParaRPr lang="en-US" smtClean="0">
              <a:solidFill>
                <a:schemeClr val="tx1"/>
              </a:solidFill>
              <a:latin typeface="Times New Roman" pitchFamily="18" charset="0"/>
              <a:cs typeface="Times New Roman" pitchFamily="18" charset="0"/>
            </a:endParaRPr>
          </a:p>
          <a:p>
            <a:pPr lvl="0" algn="just" eaLnBrk="0" fontAlgn="base" hangingPunct="0">
              <a:spcBef>
                <a:spcPct val="0"/>
              </a:spcBef>
              <a:spcAft>
                <a:spcPct val="0"/>
              </a:spcAft>
            </a:pPr>
            <a:r>
              <a:rPr lang="en-US" sz="2400" smtClean="0">
                <a:solidFill>
                  <a:schemeClr val="tx1"/>
                </a:solidFill>
                <a:latin typeface="Times New Roman" pitchFamily="18" charset="0"/>
                <a:ea typeface="Times New Roman" pitchFamily="18" charset="0"/>
                <a:cs typeface="Times New Roman" pitchFamily="18" charset="0"/>
              </a:rPr>
              <a:t>+ Câu chuyện li kì, nhiều chi tiết khác thường thu hút người đọc; những xung đột ngày càng căng thẳng, dẫn đến cao trào, kết thúc có hậu, kẻ ác đền tội, người thiện được phục hồi và đền đáp.</a:t>
            </a:r>
          </a:p>
          <a:p>
            <a:pPr lvl="0" algn="just" eaLnBrk="0" fontAlgn="base" hangingPunct="0">
              <a:spcBef>
                <a:spcPct val="0"/>
              </a:spcBef>
              <a:spcAft>
                <a:spcPct val="0"/>
              </a:spcAft>
            </a:pPr>
            <a:r>
              <a:rPr lang="en-US" sz="2400" smtClean="0">
                <a:solidFill>
                  <a:schemeClr val="tx1"/>
                </a:solidFill>
                <a:latin typeface="Times New Roman" pitchFamily="18" charset="0"/>
                <a:ea typeface="Times New Roman" pitchFamily="18" charset="0"/>
                <a:cs typeface="Times New Roman" pitchFamily="18" charset="0"/>
              </a:rPr>
              <a:t>- Khắc hoạ tính cách nhân vật sâu sắc</a:t>
            </a:r>
            <a:r>
              <a:rPr lang="en-US" smtClean="0">
                <a:solidFill>
                  <a:schemeClr val="tx1"/>
                </a:solidFill>
                <a:latin typeface="Times New Roman" pitchFamily="18" charset="0"/>
                <a:cs typeface="Times New Roman" pitchFamily="18" charset="0"/>
              </a:rPr>
              <a:t> </a:t>
            </a:r>
            <a:endParaRPr lang="en-US" sz="320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092" y="1209848"/>
            <a:ext cx="10855816" cy="832610"/>
          </a:xfrm>
        </p:spPr>
        <p:txBody>
          <a:bodyPr>
            <a:norm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Hoạt</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động</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luyện</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tập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solidFill>
                <a:prstClr val="white"/>
              </a:solidFill>
              <a:latin typeface="VNI-Aptima" pitchFamily="2" charset="0"/>
            </a:endParaRPr>
          </a:p>
        </p:txBody>
      </p:sp>
      <p:sp>
        <p:nvSpPr>
          <p:cNvPr id="5" name="Rectangle 4"/>
          <p:cNvSpPr/>
          <p:nvPr/>
        </p:nvSpPr>
        <p:spPr>
          <a:xfrm>
            <a:off x="0" y="6576208"/>
            <a:ext cx="12192000" cy="281792"/>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solidFill>
                <a:prstClr val="white"/>
              </a:solidFill>
              <a:latin typeface="VNI-Aptima" pitchFamily="2" charset="0"/>
            </a:endParaRPr>
          </a:p>
        </p:txBody>
      </p:sp>
      <p:pic>
        <p:nvPicPr>
          <p:cNvPr id="7" name="Content Placeholder 6">
            <a:extLst>
              <a:ext uri="{FF2B5EF4-FFF2-40B4-BE49-F238E27FC236}">
                <a16:creationId xmlns="" xmlns:a16="http://schemas.microsoft.com/office/drawing/2014/main" id="{B57E7724-49C9-48B2-A172-01B01D027D06}"/>
              </a:ext>
            </a:extLst>
          </p:cNvPr>
          <p:cNvPicPr>
            <a:picLocks noGrp="1" noChangeAspect="1"/>
          </p:cNvPicPr>
          <p:nvPr>
            <p:ph idx="1"/>
          </p:nvPr>
        </p:nvPicPr>
        <p:blipFill rotWithShape="1">
          <a:blip r:embed="rId2" cstate="email">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a:ext>
            </a:extLst>
          </a:blip>
          <a:srcRect/>
          <a:stretch/>
        </p:blipFill>
        <p:spPr>
          <a:xfrm>
            <a:off x="246185" y="2110154"/>
            <a:ext cx="6623538" cy="3763108"/>
          </a:xfrm>
          <a:prstGeom prst="rect">
            <a:avLst/>
          </a:prstGeom>
        </p:spPr>
      </p:pic>
      <p:sp>
        <p:nvSpPr>
          <p:cNvPr id="9" name="TextBox 8"/>
          <p:cNvSpPr txBox="1"/>
          <p:nvPr/>
        </p:nvSpPr>
        <p:spPr>
          <a:xfrm>
            <a:off x="832338" y="2942116"/>
            <a:ext cx="5005754" cy="2308324"/>
          </a:xfrm>
          <a:prstGeom prst="rect">
            <a:avLst/>
          </a:prstGeom>
          <a:noFill/>
        </p:spPr>
        <p:txBody>
          <a:bodyPr wrap="square" rtlCol="0">
            <a:spAutoFit/>
          </a:bodyPr>
          <a:lstStyle/>
          <a:p>
            <a:pPr algn="just"/>
            <a:r>
              <a:rPr lang="en-US" sz="3600" smtClean="0">
                <a:latin typeface="Times New Roman" pitchFamily="18" charset="0"/>
                <a:cs typeface="Times New Roman" pitchFamily="18" charset="0"/>
              </a:rPr>
              <a:t>Viết đoạn văn từ 8 -10 dòng nêu cảm nhận của em về nhân vật Ngô Tử Văn khi đốt đền tà.</a:t>
            </a:r>
            <a:endParaRPr lang="en-US" sz="3600" dirty="0">
              <a:latin typeface="Times New Roman" pitchFamily="18" charset="0"/>
              <a:cs typeface="Times New Roman" pitchFamily="18" charset="0"/>
            </a:endParaRPr>
          </a:p>
        </p:txBody>
      </p:sp>
      <p:pic>
        <p:nvPicPr>
          <p:cNvPr id="10" name="Picture 9">
            <a:extLst>
              <a:ext uri="{FF2B5EF4-FFF2-40B4-BE49-F238E27FC236}">
                <a16:creationId xmlns="" xmlns:a16="http://schemas.microsoft.com/office/drawing/2014/main" id="{308AC96E-AA33-4309-B51D-072F59E6EC0B}"/>
              </a:ext>
              <a:ext uri="{C183D7F6-B498-43B3-948B-1728B52AA6E4}">
                <adec:decorative xmlns=""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7556686" y="764371"/>
            <a:ext cx="4635315" cy="6093630"/>
          </a:xfrm>
          <a:prstGeom prst="rect">
            <a:avLst/>
          </a:prstGeom>
        </p:spPr>
      </p:pic>
    </p:spTree>
    <p:extLst>
      <p:ext uri="{BB962C8B-B14F-4D97-AF65-F5344CB8AC3E}">
        <p14:creationId xmlns:p14="http://schemas.microsoft.com/office/powerpoint/2010/main" xmlns="" val="73175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175E121F-27E3-486A-B1BF-4A1522FFE947}"/>
              </a:ext>
            </a:extLst>
          </p:cNvPr>
          <p:cNvSpPr txBox="1"/>
          <p:nvPr/>
        </p:nvSpPr>
        <p:spPr>
          <a:xfrm>
            <a:off x="3348990" y="147864"/>
            <a:ext cx="5173218" cy="556434"/>
          </a:xfrm>
          <a:prstGeom prst="rect">
            <a:avLst/>
          </a:prstGeom>
          <a:noFill/>
        </p:spPr>
        <p:txBody>
          <a:bodyPr wrap="square">
            <a:spAutoFit/>
          </a:bodyPr>
          <a:lstStyle/>
          <a:p>
            <a:pPr algn="just">
              <a:lnSpc>
                <a:spcPct val="115000"/>
              </a:lnSpc>
            </a:pP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Bảng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kiểm</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kĩ</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văn</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 xmlns:a16="http://schemas.microsoft.com/office/drawing/2014/main" id="{470178DD-9E15-4D38-A8D4-F792D1449E8D}"/>
              </a:ext>
            </a:extLst>
          </p:cNvPr>
          <p:cNvGraphicFramePr>
            <a:graphicFrameLocks noGrp="1"/>
          </p:cNvGraphicFramePr>
          <p:nvPr>
            <p:extLst>
              <p:ext uri="{D42A27DB-BD31-4B8C-83A1-F6EECF244321}">
                <p14:modId xmlns:p14="http://schemas.microsoft.com/office/powerpoint/2010/main" xmlns="" val="849686411"/>
              </p:ext>
            </p:extLst>
          </p:nvPr>
        </p:nvGraphicFramePr>
        <p:xfrm>
          <a:off x="475488" y="911447"/>
          <a:ext cx="11274553" cy="5366893"/>
        </p:xfrm>
        <a:graphic>
          <a:graphicData uri="http://schemas.openxmlformats.org/drawingml/2006/table">
            <a:tbl>
              <a:tblPr firstRow="1" firstCol="1" bandRow="1"/>
              <a:tblGrid>
                <a:gridCol w="851364">
                  <a:extLst>
                    <a:ext uri="{9D8B030D-6E8A-4147-A177-3AD203B41FA5}">
                      <a16:colId xmlns="" xmlns:a16="http://schemas.microsoft.com/office/drawing/2014/main" val="3347350431"/>
                    </a:ext>
                  </a:extLst>
                </a:gridCol>
                <a:gridCol w="8122824">
                  <a:extLst>
                    <a:ext uri="{9D8B030D-6E8A-4147-A177-3AD203B41FA5}">
                      <a16:colId xmlns="" xmlns:a16="http://schemas.microsoft.com/office/drawing/2014/main" val="3211858992"/>
                    </a:ext>
                  </a:extLst>
                </a:gridCol>
                <a:gridCol w="2300365">
                  <a:extLst>
                    <a:ext uri="{9D8B030D-6E8A-4147-A177-3AD203B41FA5}">
                      <a16:colId xmlns="" xmlns:a16="http://schemas.microsoft.com/office/drawing/2014/main" val="2118952373"/>
                    </a:ext>
                  </a:extLst>
                </a:gridCol>
              </a:tblGrid>
              <a:tr h="0">
                <a:tc>
                  <a:txBody>
                    <a:bodyPr/>
                    <a:lstStyle/>
                    <a:p>
                      <a:pPr marL="0" marR="0" algn="ctr">
                        <a:lnSpc>
                          <a:spcPct val="115000"/>
                        </a:lnSpc>
                        <a:spcBef>
                          <a:spcPts val="0"/>
                        </a:spcBef>
                        <a:spcAft>
                          <a:spcPts val="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STT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Đạt/ Chưa đạt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 xmlns:a16="http://schemas.microsoft.com/office/drawing/2014/main" val="2764402252"/>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Đảm bảo hình thức đoạn văn với dung lượng </a:t>
                      </a:r>
                      <a:r>
                        <a:rPr lang="en-US" sz="280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8-10 dòng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2074322"/>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đúng chủ đề: </a:t>
                      </a:r>
                      <a:r>
                        <a:rPr lang="en-US" sz="2800" smtClean="0">
                          <a:latin typeface="Times New Roman" pitchFamily="18" charset="0"/>
                          <a:cs typeface="Times New Roman" pitchFamily="18" charset="0"/>
                        </a:rPr>
                        <a:t>cảm nhận của em về nhân vật Ngô Tử Văn khi đốt đền tà.</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18273322"/>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đảm bảo tính liên kết giữa các câu trong đoạn văn, có sự kết hợp các thao tác lập luận phù hợp.</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68345713"/>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đảm bảo yêu cầu về chính tả, cách sử dụng từ ngữ, ngữ pháp.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31928437"/>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thể hiện sự sáng tạo: suy nghĩ sâu sắc về vấn đề nghị luận; có cách diễn đạt mới mẻ.</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63989002"/>
                  </a:ext>
                </a:extLst>
              </a:tr>
            </a:tbl>
          </a:graphicData>
        </a:graphic>
      </p:graphicFrame>
    </p:spTree>
    <p:extLst>
      <p:ext uri="{BB962C8B-B14F-4D97-AF65-F5344CB8AC3E}">
        <p14:creationId xmlns:p14="http://schemas.microsoft.com/office/powerpoint/2010/main" xmlns="" val="2761189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764" y="1406767"/>
            <a:ext cx="6187144" cy="1780933"/>
          </a:xfrm>
          <a:solidFill>
            <a:schemeClr val="accent4">
              <a:lumMod val="40000"/>
              <a:lumOff val="60000"/>
            </a:schemeClr>
          </a:solidFill>
        </p:spPr>
        <p:txBody>
          <a:bodyPr>
            <a:noAutofit/>
          </a:bodyPr>
          <a:lstStyle/>
          <a:p>
            <a:pPr>
              <a:buNone/>
            </a:pPr>
            <a:r>
              <a:rPr lang="en-US" sz="3600" smtClean="0">
                <a:latin typeface="Times New Roman" pitchFamily="18" charset="0"/>
                <a:cs typeface="Times New Roman" pitchFamily="18" charset="0"/>
              </a:rPr>
              <a:t> Là </a:t>
            </a:r>
            <a:r>
              <a:rPr lang="en-US" sz="3600" smtClean="0">
                <a:latin typeface="Times New Roman" pitchFamily="18" charset="0"/>
                <a:cs typeface="Times New Roman" pitchFamily="18" charset="0"/>
              </a:rPr>
              <a:t>một thẩm phán  trong tương lai, em cần học hỏi từ  Ngô Tử Văn những phẩm chất nào? </a:t>
            </a:r>
            <a:endParaRPr lang="en-US" sz="3600">
              <a:latin typeface="Times New Roman" pitchFamily="18" charset="0"/>
              <a:cs typeface="Times New Roman" pitchFamily="18" charset="0"/>
            </a:endParaRPr>
          </a:p>
        </p:txBody>
      </p:sp>
      <p:sp>
        <p:nvSpPr>
          <p:cNvPr id="5" name="Rectangle 4"/>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pic>
        <p:nvPicPr>
          <p:cNvPr id="6" name="图片 5"/>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6766855" y="764370"/>
            <a:ext cx="5660148" cy="3069342"/>
          </a:xfrm>
          <a:prstGeom prst="rect">
            <a:avLst/>
          </a:prstGeom>
        </p:spPr>
      </p:pic>
      <p:pic>
        <p:nvPicPr>
          <p:cNvPr id="7" name="Picture 6" descr="(Ảnh: Let's Discover the Doors of Knowledge - WordPress.com)"/>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435100" y="3478212"/>
            <a:ext cx="5842000" cy="3100388"/>
          </a:xfrm>
          <a:prstGeom prst="rect">
            <a:avLst/>
          </a:prstGeom>
          <a:noFill/>
          <a:ln>
            <a:noFill/>
          </a:ln>
        </p:spPr>
      </p:pic>
      <p:sp>
        <p:nvSpPr>
          <p:cNvPr id="8" name="TextBox 7"/>
          <p:cNvSpPr txBox="1"/>
          <p:nvPr/>
        </p:nvSpPr>
        <p:spPr>
          <a:xfrm>
            <a:off x="907562" y="682980"/>
            <a:ext cx="5779476" cy="707886"/>
          </a:xfrm>
          <a:prstGeom prst="rect">
            <a:avLst/>
          </a:prstGeom>
          <a:noFill/>
        </p:spPr>
        <p:txBody>
          <a:bodyPr wrap="square" rtlCol="0">
            <a:spAutoFit/>
          </a:bodyPr>
          <a:lstStyle/>
          <a:p>
            <a:r>
              <a:rPr lang="en-US" sz="4000" b="1" dirty="0" err="1" smtClean="0">
                <a:solidFill>
                  <a:srgbClr val="0070C0"/>
                </a:solidFill>
                <a:latin typeface="Times New Roman" pitchFamily="18" charset="0"/>
                <a:cs typeface="Times New Roman" pitchFamily="18" charset="0"/>
              </a:rPr>
              <a:t>Hoạt</a:t>
            </a:r>
            <a:r>
              <a:rPr lang="en-US" sz="4000" b="1" dirty="0" smtClean="0">
                <a:solidFill>
                  <a:srgbClr val="0070C0"/>
                </a:solidFill>
                <a:latin typeface="Times New Roman" pitchFamily="18" charset="0"/>
                <a:cs typeface="Times New Roman" pitchFamily="18" charset="0"/>
              </a:rPr>
              <a:t> </a:t>
            </a:r>
            <a:r>
              <a:rPr lang="en-US" sz="4000" b="1" err="1" smtClean="0">
                <a:solidFill>
                  <a:srgbClr val="0070C0"/>
                </a:solidFill>
                <a:latin typeface="Times New Roman" pitchFamily="18" charset="0"/>
                <a:cs typeface="Times New Roman" pitchFamily="18" charset="0"/>
              </a:rPr>
              <a:t>động</a:t>
            </a:r>
            <a:r>
              <a:rPr lang="en-US" sz="4000" b="1" smtClean="0">
                <a:solidFill>
                  <a:srgbClr val="0070C0"/>
                </a:solidFill>
                <a:latin typeface="Times New Roman" pitchFamily="18" charset="0"/>
                <a:cs typeface="Times New Roman" pitchFamily="18" charset="0"/>
              </a:rPr>
              <a:t> </a:t>
            </a:r>
            <a:r>
              <a:rPr lang="en-US" sz="4000" b="1" smtClean="0">
                <a:solidFill>
                  <a:srgbClr val="0070C0"/>
                </a:solidFill>
                <a:latin typeface="Times New Roman" pitchFamily="18" charset="0"/>
                <a:cs typeface="Times New Roman" pitchFamily="18" charset="0"/>
              </a:rPr>
              <a:t>5: </a:t>
            </a:r>
            <a:r>
              <a:rPr lang="en-US" sz="4000" b="1" dirty="0" err="1" smtClean="0">
                <a:solidFill>
                  <a:srgbClr val="0070C0"/>
                </a:solidFill>
                <a:latin typeface="Times New Roman" pitchFamily="18" charset="0"/>
                <a:cs typeface="Times New Roman" pitchFamily="18" charset="0"/>
              </a:rPr>
              <a:t>Vận</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dụng</a:t>
            </a:r>
            <a:endParaRPr lang="en-US" sz="40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1874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1346200" y="0"/>
            <a:ext cx="45339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400" b="1" i="0" u="sng"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Nhiệm vụ 2</a:t>
            </a:r>
            <a:r>
              <a:rPr kumimoji="0" lang="vi-VN" sz="2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Dự án (Về nhà) </a:t>
            </a:r>
            <a:endParaRPr kumimoji="0" lang="vi-VN"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pt-BR" sz="2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Nhóm 1+ 2:</a:t>
            </a:r>
            <a:r>
              <a:rPr kumimoji="0" lang="pt-BR"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Vẽ tranh minh hoạ nội dung của đoạn trích.</a:t>
            </a:r>
            <a:endParaRPr kumimoji="0" lang="vi-VN"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r>
              <a:rPr kumimoji="0" lang="pt-BR" sz="24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Nhóm 3 + 4:</a:t>
            </a:r>
            <a:r>
              <a:rPr kumimoji="0" lang="pt-BR"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Đóng vai để diễn lại </a:t>
            </a:r>
            <a:r>
              <a:rPr kumimoji="0" lang="en-US" sz="24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một hoạt cảnh trong đoạn trích.</a:t>
            </a:r>
            <a:endParaRPr kumimoji="0" lang="en-US" sz="3600"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5" name="图片 5"/>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6931955" y="0"/>
            <a:ext cx="5660148" cy="3069342"/>
          </a:xfrm>
          <a:prstGeom prst="rect">
            <a:avLst/>
          </a:prstGeom>
        </p:spPr>
      </p:pic>
      <p:graphicFrame>
        <p:nvGraphicFramePr>
          <p:cNvPr id="6" name="Table 5"/>
          <p:cNvGraphicFramePr>
            <a:graphicFrameLocks noGrp="1"/>
          </p:cNvGraphicFramePr>
          <p:nvPr/>
        </p:nvGraphicFramePr>
        <p:xfrm>
          <a:off x="1865312" y="3213100"/>
          <a:ext cx="8980488" cy="3020362"/>
        </p:xfrm>
        <a:graphic>
          <a:graphicData uri="http://schemas.openxmlformats.org/drawingml/2006/table">
            <a:tbl>
              <a:tblPr/>
              <a:tblGrid>
                <a:gridCol w="1901291"/>
                <a:gridCol w="2057537"/>
                <a:gridCol w="2317340"/>
                <a:gridCol w="2704320"/>
              </a:tblGrid>
              <a:tr h="231028">
                <a:tc>
                  <a:txBody>
                    <a:bodyPr/>
                    <a:lstStyle/>
                    <a:p>
                      <a:pPr algn="ctr">
                        <a:lnSpc>
                          <a:spcPct val="107000"/>
                        </a:lnSpc>
                        <a:spcAft>
                          <a:spcPts val="0"/>
                        </a:spcAft>
                        <a:tabLst>
                          <a:tab pos="602615" algn="l"/>
                        </a:tabLst>
                      </a:pPr>
                      <a:r>
                        <a:rPr lang="en-US" sz="1600" b="1">
                          <a:latin typeface="Times New Roman"/>
                          <a:ea typeface="Times New Roman"/>
                          <a:cs typeface="Times New Roman"/>
                        </a:rPr>
                        <a:t>Nhiệmvụ</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602615" algn="l"/>
                        </a:tabLst>
                      </a:pPr>
                      <a:r>
                        <a:rPr lang="en-US" sz="1600" b="1">
                          <a:latin typeface="Times New Roman"/>
                          <a:ea typeface="Times New Roman"/>
                          <a:cs typeface="Times New Roman"/>
                        </a:rPr>
                        <a:t>Mức 1</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602615" algn="l"/>
                        </a:tabLst>
                      </a:pPr>
                      <a:r>
                        <a:rPr lang="en-US" sz="1600" b="1">
                          <a:latin typeface="Times New Roman"/>
                          <a:ea typeface="Times New Roman"/>
                          <a:cs typeface="Times New Roman"/>
                        </a:rPr>
                        <a:t>Mức 2</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602615" algn="l"/>
                        </a:tabLst>
                      </a:pPr>
                      <a:r>
                        <a:rPr lang="en-US" sz="1600" b="1">
                          <a:latin typeface="Times New Roman"/>
                          <a:ea typeface="Times New Roman"/>
                          <a:cs typeface="Times New Roman"/>
                        </a:rPr>
                        <a:t>Mức 3</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5138">
                <a:tc>
                  <a:txBody>
                    <a:bodyPr/>
                    <a:lstStyle/>
                    <a:p>
                      <a:pPr algn="ctr">
                        <a:lnSpc>
                          <a:spcPct val="107000"/>
                        </a:lnSpc>
                        <a:spcAft>
                          <a:spcPts val="0"/>
                        </a:spcAft>
                        <a:tabLst>
                          <a:tab pos="602615" algn="l"/>
                        </a:tabLst>
                      </a:pPr>
                      <a:r>
                        <a:rPr lang="en-US" sz="1600">
                          <a:latin typeface="Times New Roman"/>
                          <a:ea typeface="Times New Roman"/>
                          <a:cs typeface="Times New Roman"/>
                        </a:rPr>
                        <a:t>Vẽ tranh minh hoạ nội dung văn bản</a:t>
                      </a:r>
                      <a:endParaRPr lang="en-US" sz="1400">
                        <a:latin typeface="Calibri"/>
                        <a:ea typeface="Calibri"/>
                        <a:cs typeface="Times New Roman"/>
                      </a:endParaRPr>
                    </a:p>
                    <a:p>
                      <a:pPr algn="ctr">
                        <a:lnSpc>
                          <a:spcPct val="107000"/>
                        </a:lnSpc>
                        <a:spcAft>
                          <a:spcPts val="0"/>
                        </a:spcAft>
                        <a:tabLst>
                          <a:tab pos="602615" algn="l"/>
                        </a:tabLst>
                      </a:pPr>
                      <a:r>
                        <a:rPr lang="en-US" sz="1600" b="1">
                          <a:latin typeface="Times New Roman"/>
                          <a:ea typeface="Times New Roman"/>
                          <a:cs typeface="Times New Roman"/>
                        </a:rPr>
                        <a:t>(10 điểm)</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602615" algn="l"/>
                        </a:tabLst>
                      </a:pPr>
                      <a:r>
                        <a:rPr lang="en-US" sz="1600">
                          <a:latin typeface="Times New Roman"/>
                          <a:ea typeface="Times New Roman"/>
                          <a:cs typeface="Times New Roman"/>
                        </a:rPr>
                        <a:t>Các nét vẽ chưa đẹp và bức tranh còn đơn điệu về hình ảnh, màu sắc.</a:t>
                      </a:r>
                      <a:endParaRPr lang="en-US" sz="1400">
                        <a:latin typeface="Calibri"/>
                        <a:ea typeface="Calibri"/>
                        <a:cs typeface="Times New Roman"/>
                      </a:endParaRPr>
                    </a:p>
                    <a:p>
                      <a:pPr>
                        <a:lnSpc>
                          <a:spcPct val="107000"/>
                        </a:lnSpc>
                        <a:spcAft>
                          <a:spcPts val="0"/>
                        </a:spcAft>
                        <a:tabLst>
                          <a:tab pos="602615" algn="l"/>
                        </a:tabLst>
                      </a:pPr>
                      <a:r>
                        <a:rPr lang="en-US" sz="1600">
                          <a:latin typeface="Times New Roman"/>
                          <a:ea typeface="Times New Roman"/>
                          <a:cs typeface="Times New Roman"/>
                        </a:rPr>
                        <a:t>( 5 – 6 điểm)</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602615" algn="l"/>
                        </a:tabLst>
                      </a:pPr>
                      <a:r>
                        <a:rPr lang="en-US" sz="1600">
                          <a:latin typeface="Times New Roman"/>
                          <a:ea typeface="Times New Roman"/>
                          <a:cs typeface="Times New Roman"/>
                        </a:rPr>
                        <a:t>Các nét vẽ đẹp nhưng bức tranh chưa thật phong phú.</a:t>
                      </a:r>
                      <a:endParaRPr lang="en-US" sz="1400">
                        <a:latin typeface="Calibri"/>
                        <a:ea typeface="Calibri"/>
                        <a:cs typeface="Times New Roman"/>
                      </a:endParaRPr>
                    </a:p>
                    <a:p>
                      <a:pPr>
                        <a:lnSpc>
                          <a:spcPct val="107000"/>
                        </a:lnSpc>
                        <a:spcAft>
                          <a:spcPts val="0"/>
                        </a:spcAft>
                        <a:tabLst>
                          <a:tab pos="602615" algn="l"/>
                        </a:tabLst>
                      </a:pPr>
                      <a:r>
                        <a:rPr lang="en-US" sz="1600">
                          <a:latin typeface="Times New Roman"/>
                          <a:ea typeface="Times New Roman"/>
                          <a:cs typeface="Times New Roman"/>
                        </a:rPr>
                        <a:t> (7 – 8 điểm)</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602615" algn="l"/>
                        </a:tabLst>
                      </a:pPr>
                      <a:r>
                        <a:rPr lang="en-US" sz="1600">
                          <a:latin typeface="Times New Roman"/>
                          <a:ea typeface="Times New Roman"/>
                          <a:cs typeface="Times New Roman"/>
                        </a:rPr>
                        <a:t>Bức tranh với nhiều đường nét đẹp, phong phú, hấp dẫn.</a:t>
                      </a:r>
                      <a:endParaRPr lang="en-US" sz="1400">
                        <a:latin typeface="Calibri"/>
                        <a:ea typeface="Calibri"/>
                        <a:cs typeface="Times New Roman"/>
                      </a:endParaRPr>
                    </a:p>
                    <a:p>
                      <a:pPr>
                        <a:lnSpc>
                          <a:spcPct val="107000"/>
                        </a:lnSpc>
                        <a:spcAft>
                          <a:spcPts val="0"/>
                        </a:spcAft>
                        <a:tabLst>
                          <a:tab pos="602615" algn="l"/>
                        </a:tabLst>
                      </a:pPr>
                      <a:r>
                        <a:rPr lang="en-US" sz="1600">
                          <a:latin typeface="Times New Roman"/>
                          <a:ea typeface="Times New Roman"/>
                          <a:cs typeface="Times New Roman"/>
                        </a:rPr>
                        <a:t> (9 - 10 điểm)</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7193">
                <a:tc>
                  <a:txBody>
                    <a:bodyPr/>
                    <a:lstStyle/>
                    <a:p>
                      <a:pPr algn="ctr">
                        <a:lnSpc>
                          <a:spcPct val="107000"/>
                        </a:lnSpc>
                        <a:spcAft>
                          <a:spcPts val="0"/>
                        </a:spcAft>
                        <a:tabLst>
                          <a:tab pos="602615" algn="l"/>
                        </a:tabLst>
                      </a:pPr>
                      <a:r>
                        <a:rPr lang="en-US" sz="1600">
                          <a:latin typeface="Times New Roman"/>
                          <a:ea typeface="Times New Roman"/>
                          <a:cs typeface="Times New Roman"/>
                        </a:rPr>
                        <a:t>Đóng vai diễn lại một hoạt cảnh</a:t>
                      </a:r>
                      <a:endParaRPr lang="en-US" sz="1400">
                        <a:latin typeface="Calibri"/>
                        <a:ea typeface="Calibri"/>
                        <a:cs typeface="Times New Roman"/>
                      </a:endParaRPr>
                    </a:p>
                    <a:p>
                      <a:pPr algn="ctr">
                        <a:lnSpc>
                          <a:spcPct val="107000"/>
                        </a:lnSpc>
                        <a:spcAft>
                          <a:spcPts val="0"/>
                        </a:spcAft>
                        <a:tabLst>
                          <a:tab pos="602615" algn="l"/>
                        </a:tabLst>
                      </a:pPr>
                      <a:r>
                        <a:rPr lang="en-US" sz="1600" b="1">
                          <a:latin typeface="Times New Roman"/>
                          <a:ea typeface="Times New Roman"/>
                          <a:cs typeface="Times New Roman"/>
                        </a:rPr>
                        <a:t>(10 điểm)</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602615" algn="l"/>
                        </a:tabLst>
                      </a:pPr>
                      <a:r>
                        <a:rPr lang="en-US" sz="1600">
                          <a:latin typeface="Times New Roman"/>
                          <a:ea typeface="Times New Roman"/>
                          <a:cs typeface="Times New Roman"/>
                        </a:rPr>
                        <a:t>Kịch bản đúng hướng nhưng chưa đầy đủ nội dung, diễn viên chưa nhập vai tốt.</a:t>
                      </a:r>
                      <a:endParaRPr lang="en-US" sz="1400">
                        <a:latin typeface="Calibri"/>
                        <a:ea typeface="Calibri"/>
                        <a:cs typeface="Times New Roman"/>
                      </a:endParaRPr>
                    </a:p>
                    <a:p>
                      <a:pPr>
                        <a:lnSpc>
                          <a:spcPct val="107000"/>
                        </a:lnSpc>
                        <a:spcAft>
                          <a:spcPts val="0"/>
                        </a:spcAft>
                        <a:tabLst>
                          <a:tab pos="602615" algn="l"/>
                        </a:tabLst>
                      </a:pPr>
                      <a:r>
                        <a:rPr lang="en-US" sz="1600">
                          <a:latin typeface="Times New Roman"/>
                          <a:ea typeface="Times New Roman"/>
                          <a:cs typeface="Times New Roman"/>
                        </a:rPr>
                        <a:t>( 5 – 6 điểm)</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602615" algn="l"/>
                        </a:tabLst>
                      </a:pPr>
                      <a:r>
                        <a:rPr lang="en-US" sz="1600">
                          <a:latin typeface="Times New Roman"/>
                          <a:ea typeface="Times New Roman"/>
                          <a:cs typeface="Times New Roman"/>
                        </a:rPr>
                        <a:t>Kịch bản đủ nội dung nhưng chưa hấp dẫn, các diễn viên diễn có ý thức diễn xuất nhưng chưa tạo được ấn tượng sâu. (7 – 8 điểm)</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tabLst>
                          <a:tab pos="602615" algn="l"/>
                        </a:tabLst>
                      </a:pPr>
                      <a:r>
                        <a:rPr lang="en-US" sz="1600">
                          <a:latin typeface="Times New Roman"/>
                          <a:ea typeface="Times New Roman"/>
                          <a:cs typeface="Times New Roman"/>
                        </a:rPr>
                        <a:t>Kịch bản đầy đủ nội dung và hấp dẫn, cuốn hút người xem, diễn viên diễn xuất tốt, mang lại cảm xúc cho người xem.</a:t>
                      </a:r>
                      <a:endParaRPr lang="en-US" sz="1400">
                        <a:latin typeface="Calibri"/>
                        <a:ea typeface="Calibri"/>
                        <a:cs typeface="Times New Roman"/>
                      </a:endParaRPr>
                    </a:p>
                    <a:p>
                      <a:pPr>
                        <a:lnSpc>
                          <a:spcPct val="107000"/>
                        </a:lnSpc>
                        <a:spcAft>
                          <a:spcPts val="0"/>
                        </a:spcAft>
                        <a:tabLst>
                          <a:tab pos="602615" algn="l"/>
                        </a:tabLst>
                      </a:pPr>
                      <a:r>
                        <a:rPr lang="en-US" sz="1600">
                          <a:latin typeface="Times New Roman"/>
                          <a:ea typeface="Times New Roman"/>
                          <a:cs typeface="Times New Roman"/>
                        </a:rPr>
                        <a:t>(9 - 10 điểm)</a:t>
                      </a:r>
                      <a:endParaRPr lang="en-US"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4082235" y="2647434"/>
            <a:ext cx="3976730" cy="369332"/>
          </a:xfrm>
          <a:prstGeom prst="rect">
            <a:avLst/>
          </a:prstGeom>
        </p:spPr>
        <p:txBody>
          <a:bodyPr wrap="none">
            <a:spAutoFit/>
          </a:bodyPr>
          <a:lstStyle/>
          <a:p>
            <a:r>
              <a:rPr lang="en-US" b="1" smtClean="0"/>
              <a:t>Rubric đánh giá sản phẩm học tậpnhóm</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17"/>
                                        </p:tgtEl>
                                        <p:attrNameLst>
                                          <p:attrName>style.visibility</p:attrName>
                                        </p:attrNameLst>
                                      </p:cBhvr>
                                      <p:to>
                                        <p:strVal val="visible"/>
                                      </p:to>
                                    </p:set>
                                    <p:animEffect transition="in" filter="blinds(horizontal)">
                                      <p:cBhvr>
                                        <p:cTn id="7" dur="500"/>
                                        <p:tgtEl>
                                          <p:spTgt spid="860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7"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952500" y="1117600"/>
            <a:ext cx="69723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HOẠT ĐỘNG 6: HƯỚNG DẪN TỰ HỌC</a:t>
            </a:r>
            <a:endParaRPr kumimoji="0" lang="en-US" sz="2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Vẽ sơ đồ tư duy về c</a:t>
            </a:r>
            <a:r>
              <a:rPr kumimoji="0" lang="pt-BR" sz="2800" b="0" i="0" u="none" strike="noStrike" cap="none" normalizeH="0" baseline="0" smtClean="0">
                <a:ln>
                  <a:noFill/>
                </a:ln>
                <a:solidFill>
                  <a:schemeClr val="tx1"/>
                </a:solidFill>
                <a:effectLst/>
                <a:latin typeface="Calibri"/>
                <a:ea typeface="Calibri" pitchFamily="34" charset="0"/>
                <a:cs typeface="Times New Roman" pitchFamily="18" charset="0"/>
              </a:rPr>
              <a:t>á</a:t>
            </a:r>
            <a:r>
              <a:rPr kumimoji="0" lang="pt-BR"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 đơn vị kiến thức của b</a:t>
            </a:r>
            <a:r>
              <a:rPr kumimoji="0" lang="pt-BR" sz="2800" b="0" i="0" u="none" strike="noStrike" cap="none" normalizeH="0" baseline="0" smtClean="0">
                <a:ln>
                  <a:noFill/>
                </a:ln>
                <a:solidFill>
                  <a:schemeClr val="tx1"/>
                </a:solidFill>
                <a:effectLst/>
                <a:latin typeface="Calibri"/>
                <a:ea typeface="Calibri" pitchFamily="34" charset="0"/>
                <a:cs typeface="Times New Roman" pitchFamily="18" charset="0"/>
              </a:rPr>
              <a:t>à</a:t>
            </a:r>
            <a:r>
              <a:rPr kumimoji="0" lang="pt-BR"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 học.</a:t>
            </a:r>
            <a:endParaRPr kumimoji="0" lang="en-US" sz="2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T</a:t>
            </a:r>
            <a:r>
              <a:rPr kumimoji="0" lang="pt-BR" sz="2800" b="0" i="0" u="none" strike="noStrike" cap="none" normalizeH="0" baseline="0" smtClean="0">
                <a:ln>
                  <a:noFill/>
                </a:ln>
                <a:solidFill>
                  <a:schemeClr val="tx1"/>
                </a:solidFill>
                <a:effectLst/>
                <a:latin typeface="Calibri"/>
                <a:ea typeface="Calibri" pitchFamily="34" charset="0"/>
                <a:cs typeface="Times New Roman" pitchFamily="18" charset="0"/>
              </a:rPr>
              <a:t>ì</a:t>
            </a:r>
            <a:r>
              <a:rPr kumimoji="0" lang="pt-BR"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 đọc một số truyện kh</a:t>
            </a:r>
            <a:r>
              <a:rPr kumimoji="0" lang="pt-BR" sz="2800" b="0" i="0" u="none" strike="noStrike" cap="none" normalizeH="0" baseline="0" smtClean="0">
                <a:ln>
                  <a:noFill/>
                </a:ln>
                <a:solidFill>
                  <a:schemeClr val="tx1"/>
                </a:solidFill>
                <a:effectLst/>
                <a:latin typeface="Calibri"/>
                <a:ea typeface="Calibri" pitchFamily="34" charset="0"/>
                <a:cs typeface="Times New Roman" pitchFamily="18" charset="0"/>
              </a:rPr>
              <a:t>á</a:t>
            </a:r>
            <a:r>
              <a:rPr kumimoji="0" lang="pt-BR"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 trong "Truyền k</a:t>
            </a:r>
            <a:r>
              <a:rPr kumimoji="0" lang="pt-BR" sz="2800" b="0" i="0" u="none" strike="noStrike" cap="none" normalizeH="0" baseline="0" smtClean="0">
                <a:ln>
                  <a:noFill/>
                </a:ln>
                <a:solidFill>
                  <a:schemeClr val="tx1"/>
                </a:solidFill>
                <a:effectLst/>
                <a:latin typeface="Calibri"/>
                <a:ea typeface="Calibri" pitchFamily="34" charset="0"/>
                <a:cs typeface="Times New Roman" pitchFamily="18" charset="0"/>
              </a:rPr>
              <a:t>ì</a:t>
            </a:r>
            <a:r>
              <a:rPr kumimoji="0" lang="pt-BR"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mạn lục"</a:t>
            </a:r>
            <a:endParaRPr kumimoji="0" lang="en-US" sz="24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Chuẩn bị: đọc văn bản "Muối của rừng" -Nguyễn Huy Thiệp</a:t>
            </a:r>
            <a:endParaRPr kumimoji="0" lang="pt-BR" sz="4000" b="0" i="0" u="none" strike="noStrike" cap="none" normalizeH="0" baseline="0" smtClean="0">
              <a:ln>
                <a:noFill/>
              </a:ln>
              <a:solidFill>
                <a:schemeClr val="tx1"/>
              </a:solidFill>
              <a:effectLst/>
              <a:latin typeface="Arial" pitchFamily="34" charset="0"/>
              <a:cs typeface="Arial" pitchFamily="34" charset="0"/>
            </a:endParaRPr>
          </a:p>
        </p:txBody>
      </p:sp>
      <p:pic>
        <p:nvPicPr>
          <p:cNvPr id="5" name="图片 5"/>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6931955" y="0"/>
            <a:ext cx="5660148" cy="306934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4468969" cy="2612706"/>
          </a:xfrm>
          <a:prstGeom prst="rect">
            <a:avLst/>
          </a:prstGeom>
          <a:solidFill>
            <a:schemeClr val="accent4">
              <a:lumMod val="75000"/>
            </a:schemeClr>
          </a:soli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cxnSp>
        <p:nvCxnSpPr>
          <p:cNvPr id="8" name="Straight Connector 7"/>
          <p:cNvCxnSpPr/>
          <p:nvPr/>
        </p:nvCxnSpPr>
        <p:spPr>
          <a:xfrm>
            <a:off x="4468969" y="0"/>
            <a:ext cx="0" cy="2614411"/>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2" cstate="email">
            <a:extLst>
              <a:ext uri="{28A0092B-C50C-407E-A947-70E740481C1C}">
                <a14:useLocalDpi xmlns:a14="http://schemas.microsoft.com/office/drawing/2010/main" xmlns=""/>
              </a:ext>
            </a:extLst>
          </a:blip>
          <a:srcRect l="-674" r="-619"/>
          <a:stretch/>
        </p:blipFill>
        <p:spPr>
          <a:xfrm>
            <a:off x="4365937" y="0"/>
            <a:ext cx="7946265" cy="2612706"/>
          </a:xfrm>
          <a:prstGeom prst="rect">
            <a:avLst/>
          </a:prstGeom>
        </p:spPr>
      </p:pic>
      <p:sp>
        <p:nvSpPr>
          <p:cNvPr id="12" name="TextBox 11"/>
          <p:cNvSpPr txBox="1"/>
          <p:nvPr/>
        </p:nvSpPr>
        <p:spPr>
          <a:xfrm>
            <a:off x="0" y="2614411"/>
            <a:ext cx="9504609" cy="2434106"/>
          </a:xfrm>
          <a:prstGeom prst="rect">
            <a:avLst/>
          </a:prstGeom>
          <a:noFill/>
        </p:spPr>
        <p:txBody>
          <a:bodyPr wrap="square" rtlCol="0">
            <a:prstTxWarp prst="textPlain">
              <a:avLst/>
            </a:prstTxWarp>
            <a:spAutoFit/>
          </a:bodyPr>
          <a:lstStyle/>
          <a:p>
            <a:r>
              <a:rPr lang="en-US" sz="4000" b="1" dirty="0" err="1" smtClean="0">
                <a:latin typeface="VNI-Aptima" pitchFamily="2" charset="0"/>
                <a:cs typeface="Times New Roman" panose="02020603050405020304" pitchFamily="18" charset="0"/>
              </a:rPr>
              <a:t>Chuyeän</a:t>
            </a:r>
            <a:r>
              <a:rPr lang="en-US" sz="4000" b="1" dirty="0" smtClean="0">
                <a:latin typeface="VNI-Aptima" pitchFamily="2" charset="0"/>
                <a:cs typeface="Times New Roman" panose="02020603050405020304" pitchFamily="18" charset="0"/>
              </a:rPr>
              <a:t> </a:t>
            </a:r>
            <a:r>
              <a:rPr lang="en-US" sz="4000" b="1" dirty="0" err="1" smtClean="0">
                <a:latin typeface="VNI-Aptima" pitchFamily="2" charset="0"/>
                <a:cs typeface="Times New Roman" panose="02020603050405020304" pitchFamily="18" charset="0"/>
              </a:rPr>
              <a:t>chöùc</a:t>
            </a:r>
            <a:r>
              <a:rPr lang="en-US" sz="4000" b="1" dirty="0" smtClean="0">
                <a:latin typeface="VNI-Aptima" pitchFamily="2" charset="0"/>
                <a:cs typeface="Times New Roman" panose="02020603050405020304" pitchFamily="18" charset="0"/>
              </a:rPr>
              <a:t> </a:t>
            </a:r>
            <a:r>
              <a:rPr lang="en-US" sz="4000" b="1" dirty="0" err="1" smtClean="0">
                <a:latin typeface="VNI-Aptima" pitchFamily="2" charset="0"/>
                <a:cs typeface="Times New Roman" panose="02020603050405020304" pitchFamily="18" charset="0"/>
              </a:rPr>
              <a:t>phaùn</a:t>
            </a:r>
            <a:r>
              <a:rPr lang="en-US" sz="4000" b="1" dirty="0" smtClean="0">
                <a:latin typeface="VNI-Aptima" pitchFamily="2" charset="0"/>
                <a:cs typeface="Times New Roman" panose="02020603050405020304" pitchFamily="18" charset="0"/>
              </a:rPr>
              <a:t> </a:t>
            </a:r>
            <a:r>
              <a:rPr lang="en-US" sz="4000" b="1" dirty="0" err="1" smtClean="0">
                <a:latin typeface="VNI-Aptima" pitchFamily="2" charset="0"/>
                <a:cs typeface="Times New Roman" panose="02020603050405020304" pitchFamily="18" charset="0"/>
              </a:rPr>
              <a:t>söï</a:t>
            </a:r>
            <a:r>
              <a:rPr lang="en-US" sz="4000" b="1" dirty="0" smtClean="0">
                <a:latin typeface="VNI-Aptima" pitchFamily="2" charset="0"/>
                <a:cs typeface="Times New Roman" panose="02020603050405020304" pitchFamily="18" charset="0"/>
              </a:rPr>
              <a:t> </a:t>
            </a:r>
            <a:r>
              <a:rPr lang="en-US" sz="4000" b="1" dirty="0" err="1" smtClean="0">
                <a:latin typeface="VNI-Aptima" pitchFamily="2" charset="0"/>
                <a:cs typeface="Times New Roman" panose="02020603050405020304" pitchFamily="18" charset="0"/>
              </a:rPr>
              <a:t>ñeàn</a:t>
            </a:r>
            <a:r>
              <a:rPr lang="en-US" sz="4000" b="1" dirty="0" smtClean="0">
                <a:latin typeface="VNI-Aptima" pitchFamily="2" charset="0"/>
                <a:cs typeface="Times New Roman" panose="02020603050405020304" pitchFamily="18" charset="0"/>
              </a:rPr>
              <a:t> </a:t>
            </a:r>
            <a:r>
              <a:rPr lang="en-US" sz="4000" b="1" dirty="0" err="1" smtClean="0">
                <a:latin typeface="VNI-Aptima" pitchFamily="2" charset="0"/>
                <a:cs typeface="Times New Roman" panose="02020603050405020304" pitchFamily="18" charset="0"/>
              </a:rPr>
              <a:t>Taûn</a:t>
            </a:r>
            <a:r>
              <a:rPr lang="en-US" sz="4000" b="1" dirty="0" smtClean="0">
                <a:latin typeface="VNI-Aptima" pitchFamily="2" charset="0"/>
                <a:cs typeface="Times New Roman" panose="02020603050405020304" pitchFamily="18" charset="0"/>
              </a:rPr>
              <a:t> </a:t>
            </a:r>
            <a:r>
              <a:rPr lang="en-US" sz="4000" b="1" dirty="0" err="1" smtClean="0">
                <a:latin typeface="VNI-Aptima" pitchFamily="2" charset="0"/>
                <a:cs typeface="Times New Roman" panose="02020603050405020304" pitchFamily="18" charset="0"/>
              </a:rPr>
              <a:t>Vieân</a:t>
            </a:r>
            <a:endParaRPr lang="en-US" sz="4000" b="1" dirty="0">
              <a:latin typeface="VNI-Aptima" pitchFamily="2" charset="0"/>
              <a:cs typeface="Times New Roman" panose="02020603050405020304" pitchFamily="18" charset="0"/>
            </a:endParaRPr>
          </a:p>
        </p:txBody>
      </p:sp>
      <p:pic>
        <p:nvPicPr>
          <p:cNvPr id="1026" name="Picture 2" descr="Kết quả hình ảnh cho phán quan âm phủ"/>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0" y="5048517"/>
            <a:ext cx="12192000" cy="1830506"/>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9504609" y="2612706"/>
            <a:ext cx="2687392" cy="2435811"/>
          </a:xfrm>
          <a:prstGeom prst="rect">
            <a:avLst/>
          </a:prstGeom>
          <a:solidFill>
            <a:schemeClr val="accent4">
              <a:lumMod val="75000"/>
            </a:schemeClr>
          </a:soli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en-US" sz="3600" b="1" dirty="0" err="1" smtClean="0">
                <a:latin typeface="VNI-Aptima" pitchFamily="2" charset="0"/>
              </a:rPr>
              <a:t>Vaên</a:t>
            </a:r>
            <a:r>
              <a:rPr lang="en-US" sz="3600" b="1" dirty="0" smtClean="0">
                <a:latin typeface="VNI-Aptima" pitchFamily="2" charset="0"/>
              </a:rPr>
              <a:t> </a:t>
            </a:r>
            <a:r>
              <a:rPr lang="en-US" sz="3600" b="1" dirty="0" err="1" smtClean="0">
                <a:latin typeface="VNI-Aptima" pitchFamily="2" charset="0"/>
              </a:rPr>
              <a:t>baûn</a:t>
            </a:r>
            <a:r>
              <a:rPr lang="en-US" sz="3600" b="1" dirty="0" smtClean="0">
                <a:latin typeface="VNI-Aptima" pitchFamily="2" charset="0"/>
              </a:rPr>
              <a:t> </a:t>
            </a:r>
            <a:r>
              <a:rPr lang="en-US" sz="3600" b="1" dirty="0" err="1" smtClean="0">
                <a:latin typeface="VNI-Aptima" pitchFamily="2" charset="0"/>
              </a:rPr>
              <a:t>đọc</a:t>
            </a:r>
            <a:endParaRPr lang="en-US" sz="3600" b="1" dirty="0" smtClean="0">
              <a:latin typeface="VNI-Aptima" pitchFamily="2" charset="0"/>
            </a:endParaRPr>
          </a:p>
          <a:p>
            <a:pPr algn="just"/>
            <a:r>
              <a:rPr lang="en-US" sz="3600" dirty="0" err="1" smtClean="0">
                <a:latin typeface="VNI-Aptima" pitchFamily="2" charset="0"/>
              </a:rPr>
              <a:t>Tieát</a:t>
            </a:r>
            <a:r>
              <a:rPr lang="en-US" sz="3600" dirty="0" smtClean="0">
                <a:latin typeface="VNI-Aptima" pitchFamily="2" charset="0"/>
              </a:rPr>
              <a:t>: 03 - 04</a:t>
            </a:r>
            <a:endParaRPr lang="en-US" sz="3600" dirty="0">
              <a:latin typeface="VNI-Aptima" pitchFamily="2" charset="0"/>
            </a:endParaRPr>
          </a:p>
        </p:txBody>
      </p:sp>
    </p:spTree>
    <p:extLst>
      <p:ext uri="{BB962C8B-B14F-4D97-AF65-F5344CB8AC3E}">
        <p14:creationId xmlns:p14="http://schemas.microsoft.com/office/powerpoint/2010/main" xmlns="" val="2100222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416" y="1043354"/>
            <a:ext cx="10515600" cy="1325563"/>
          </a:xfrm>
        </p:spPr>
        <p:txBody>
          <a:bodyPr/>
          <a:lstStyle/>
          <a:p>
            <a:pPr algn="ctr"/>
            <a:r>
              <a:rPr lang="en-US" b="1" dirty="0" err="1" smtClean="0">
                <a:solidFill>
                  <a:srgbClr val="0070C0"/>
                </a:solidFill>
                <a:latin typeface="Times New Roman" pitchFamily="18" charset="0"/>
                <a:cs typeface="Times New Roman" pitchFamily="18" charset="0"/>
              </a:rPr>
              <a:t>Hoạt</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động</a:t>
            </a:r>
            <a:r>
              <a:rPr lang="en-US" b="1" dirty="0" smtClean="0">
                <a:solidFill>
                  <a:srgbClr val="0070C0"/>
                </a:solidFill>
                <a:latin typeface="Times New Roman" pitchFamily="18" charset="0"/>
                <a:cs typeface="Times New Roman" pitchFamily="18" charset="0"/>
              </a:rPr>
              <a:t> 2: </a:t>
            </a:r>
            <a:r>
              <a:rPr lang="en-US" b="1" dirty="0" err="1" smtClean="0">
                <a:solidFill>
                  <a:srgbClr val="0070C0"/>
                </a:solidFill>
                <a:latin typeface="Times New Roman" pitchFamily="18" charset="0"/>
                <a:cs typeface="Times New Roman" pitchFamily="18" charset="0"/>
              </a:rPr>
              <a:t>Hình</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thành</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kiến</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thức</a:t>
            </a:r>
            <a:endParaRPr lang="en-US" b="1" dirty="0">
              <a:solidFill>
                <a:srgbClr val="0070C0"/>
              </a:solidFill>
              <a:latin typeface="Times New Roman" pitchFamily="18" charset="0"/>
              <a:cs typeface="Times New Roman" pitchFamily="18" charset="0"/>
            </a:endParaRPr>
          </a:p>
        </p:txBody>
      </p:sp>
      <p:sp>
        <p:nvSpPr>
          <p:cNvPr id="5" name="Rectangle 4"/>
          <p:cNvSpPr/>
          <p:nvPr/>
        </p:nvSpPr>
        <p:spPr>
          <a:xfrm>
            <a:off x="0" y="13264"/>
            <a:ext cx="12192000" cy="1043354"/>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8" name="Title 1"/>
          <p:cNvSpPr txBox="1">
            <a:spLocks/>
          </p:cNvSpPr>
          <p:nvPr/>
        </p:nvSpPr>
        <p:spPr>
          <a:xfrm>
            <a:off x="0" y="2335264"/>
            <a:ext cx="10855816" cy="8326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latin typeface="Times New Roman" panose="02020603050405020304" pitchFamily="18" charset="0"/>
                <a:cs typeface="Times New Roman" panose="02020603050405020304" pitchFamily="18" charset="0"/>
              </a:rPr>
              <a:t>I. </a:t>
            </a:r>
            <a:r>
              <a:rPr lang="en-US" sz="4800" b="1" dirty="0" err="1" smtClean="0">
                <a:latin typeface="Times New Roman" panose="02020603050405020304" pitchFamily="18" charset="0"/>
                <a:cs typeface="Times New Roman" panose="02020603050405020304" pitchFamily="18" charset="0"/>
              </a:rPr>
              <a:t>Tìm</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hiểu</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chung</a:t>
            </a:r>
            <a:endParaRPr lang="en-US" sz="4800" b="1" dirty="0">
              <a:latin typeface="Times New Roman" panose="02020603050405020304" pitchFamily="18" charset="0"/>
              <a:cs typeface="Times New Roman" panose="02020603050405020304" pitchFamily="18" charset="0"/>
            </a:endParaRPr>
          </a:p>
        </p:txBody>
      </p:sp>
      <p:grpSp>
        <p:nvGrpSpPr>
          <p:cNvPr id="9" name="Group 8"/>
          <p:cNvGrpSpPr/>
          <p:nvPr/>
        </p:nvGrpSpPr>
        <p:grpSpPr>
          <a:xfrm>
            <a:off x="340085" y="376679"/>
            <a:ext cx="7139122" cy="7770422"/>
            <a:chOff x="-3927231" y="0"/>
            <a:chExt cx="7139122" cy="7770422"/>
          </a:xfrm>
        </p:grpSpPr>
        <p:sp>
          <p:nvSpPr>
            <p:cNvPr id="10" name="Rectangle 9"/>
            <p:cNvSpPr/>
            <p:nvPr/>
          </p:nvSpPr>
          <p:spPr>
            <a:xfrm>
              <a:off x="0" y="0"/>
              <a:ext cx="3211891" cy="49792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3927231" y="2791195"/>
              <a:ext cx="3211891" cy="49792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0" tIns="152400" rIns="152400" bIns="152400" numCol="1" spcCol="1270" anchor="t" anchorCtr="0">
              <a:noAutofit/>
            </a:bodyPr>
            <a:lstStyle/>
            <a:p>
              <a:pPr lvl="0" algn="just" defTabSz="1778000">
                <a:lnSpc>
                  <a:spcPct val="90000"/>
                </a:lnSpc>
                <a:spcBef>
                  <a:spcPct val="0"/>
                </a:spcBef>
                <a:spcAft>
                  <a:spcPct val="35000"/>
                </a:spcAft>
              </a:pPr>
              <a:r>
                <a:rPr lang="en-US" sz="4000" b="1" kern="1200" dirty="0" smtClean="0">
                  <a:solidFill>
                    <a:srgbClr val="FF0000"/>
                  </a:solidFill>
                  <a:latin typeface="Times New Roman" panose="02020603050405020304" pitchFamily="18" charset="0"/>
                  <a:cs typeface="Times New Roman" panose="02020603050405020304" pitchFamily="18" charset="0"/>
                </a:rPr>
                <a:t>1. Tác giả: </a:t>
              </a:r>
              <a:r>
                <a:rPr lang="en-US" sz="4000" b="1" kern="1200" dirty="0" err="1" smtClean="0">
                  <a:solidFill>
                    <a:srgbClr val="FF0000"/>
                  </a:solidFill>
                  <a:latin typeface="Times New Roman" panose="02020603050405020304" pitchFamily="18" charset="0"/>
                  <a:cs typeface="Times New Roman" panose="02020603050405020304" pitchFamily="18" charset="0"/>
                </a:rPr>
                <a:t>Nguyễn</a:t>
              </a:r>
              <a:r>
                <a:rPr lang="en-US" sz="4000" b="1" kern="1200" dirty="0" smtClean="0">
                  <a:solidFill>
                    <a:srgbClr val="FF0000"/>
                  </a:solidFill>
                  <a:latin typeface="Times New Roman" panose="02020603050405020304" pitchFamily="18" charset="0"/>
                  <a:cs typeface="Times New Roman" panose="02020603050405020304" pitchFamily="18" charset="0"/>
                </a:rPr>
                <a:t> Dữ</a:t>
              </a:r>
              <a:endParaRPr lang="en-US" sz="4000" b="1" kern="12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187103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764371"/>
            <a:ext cx="10855816" cy="832610"/>
          </a:xfrm>
        </p:spPr>
        <p:txBody>
          <a:bodyPr>
            <a:normAutofit/>
          </a:bodyPr>
          <a:lstStyle/>
          <a:p>
            <a:r>
              <a:rPr lang="en-US" sz="4800" b="1" dirty="0" smtClean="0">
                <a:latin typeface="Times New Roman" panose="02020603050405020304" pitchFamily="18" charset="0"/>
                <a:cs typeface="Times New Roman" panose="02020603050405020304" pitchFamily="18" charset="0"/>
              </a:rPr>
              <a:t>I. Tìm hiểu chung</a:t>
            </a:r>
            <a:endParaRPr lang="en-US" sz="4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3446" y="117231"/>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5" name="Rectangle 4"/>
          <p:cNvSpPr/>
          <p:nvPr/>
        </p:nvSpPr>
        <p:spPr>
          <a:xfrm>
            <a:off x="0" y="6576208"/>
            <a:ext cx="12192000" cy="281792"/>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graphicFrame>
        <p:nvGraphicFramePr>
          <p:cNvPr id="6" name="Diagram 5"/>
          <p:cNvGraphicFramePr/>
          <p:nvPr>
            <p:extLst>
              <p:ext uri="{D42A27DB-BD31-4B8C-83A1-F6EECF244321}">
                <p14:modId xmlns:p14="http://schemas.microsoft.com/office/powerpoint/2010/main" xmlns="" val="811328195"/>
              </p:ext>
            </p:extLst>
          </p:nvPr>
        </p:nvGraphicFramePr>
        <p:xfrm>
          <a:off x="437881" y="1596980"/>
          <a:ext cx="11754119" cy="4979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ình ảnh có liên quan"/>
          <p:cNvPicPr>
            <a:picLocks noChangeAspect="1" noChangeArrowheads="1"/>
          </p:cNvPicPr>
          <p:nvPr/>
        </p:nvPicPr>
        <p:blipFill>
          <a:blip r:embed="rId6">
            <a:extLst>
              <a:ext uri="{28A0092B-C50C-407E-A947-70E740481C1C}">
                <a14:useLocalDpi xmlns:a14="http://schemas.microsoft.com/office/drawing/2010/main" xmlns=""/>
              </a:ext>
            </a:extLst>
          </a:blip>
          <a:srcRect/>
          <a:stretch>
            <a:fillRect/>
          </a:stretch>
        </p:blipFill>
        <p:spPr bwMode="auto">
          <a:xfrm rot="730722">
            <a:off x="910330" y="3272041"/>
            <a:ext cx="2784967" cy="2784967"/>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Kết quả hình ảnh cho Nguyễn dữ"/>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rot="21113616">
            <a:off x="-45747" y="3705252"/>
            <a:ext cx="1850949" cy="27542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26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C6476A7C-E285-4413-AF31-810D2F23C9FD}"/>
                                            </p:graphicEl>
                                          </p:spTgt>
                                        </p:tgtEl>
                                        <p:attrNameLst>
                                          <p:attrName>style.visibility</p:attrName>
                                        </p:attrNameLst>
                                      </p:cBhvr>
                                      <p:to>
                                        <p:strVal val="visible"/>
                                      </p:to>
                                    </p:set>
                                    <p:animEffect transition="in" filter="fade">
                                      <p:cBhvr>
                                        <p:cTn id="14" dur="1000"/>
                                        <p:tgtEl>
                                          <p:spTgt spid="6">
                                            <p:graphicEl>
                                              <a:dgm id="{C6476A7C-E285-4413-AF31-810D2F23C9FD}"/>
                                            </p:graphicEl>
                                          </p:spTgt>
                                        </p:tgtEl>
                                      </p:cBhvr>
                                    </p:animEffect>
                                    <p:anim calcmode="lin" valueType="num">
                                      <p:cBhvr>
                                        <p:cTn id="15" dur="1000" fill="hold"/>
                                        <p:tgtEl>
                                          <p:spTgt spid="6">
                                            <p:graphicEl>
                                              <a:dgm id="{C6476A7C-E285-4413-AF31-810D2F23C9FD}"/>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C6476A7C-E285-4413-AF31-810D2F23C9FD}"/>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37737B91-5C55-47CF-95AE-C656B83BC18F}"/>
                                            </p:graphicEl>
                                          </p:spTgt>
                                        </p:tgtEl>
                                        <p:attrNameLst>
                                          <p:attrName>style.visibility</p:attrName>
                                        </p:attrNameLst>
                                      </p:cBhvr>
                                      <p:to>
                                        <p:strVal val="visible"/>
                                      </p:to>
                                    </p:set>
                                    <p:animEffect transition="in" filter="fade">
                                      <p:cBhvr>
                                        <p:cTn id="19" dur="1000"/>
                                        <p:tgtEl>
                                          <p:spTgt spid="6">
                                            <p:graphicEl>
                                              <a:dgm id="{37737B91-5C55-47CF-95AE-C656B83BC18F}"/>
                                            </p:graphicEl>
                                          </p:spTgt>
                                        </p:tgtEl>
                                      </p:cBhvr>
                                    </p:animEffect>
                                    <p:anim calcmode="lin" valueType="num">
                                      <p:cBhvr>
                                        <p:cTn id="20" dur="1000" fill="hold"/>
                                        <p:tgtEl>
                                          <p:spTgt spid="6">
                                            <p:graphicEl>
                                              <a:dgm id="{37737B91-5C55-47CF-95AE-C656B83BC18F}"/>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37737B91-5C55-47CF-95AE-C656B83BC18F}"/>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F59A66AC-1CD7-41CD-9D56-64288ABC1CDF}"/>
                                            </p:graphicEl>
                                          </p:spTgt>
                                        </p:tgtEl>
                                        <p:attrNameLst>
                                          <p:attrName>style.visibility</p:attrName>
                                        </p:attrNameLst>
                                      </p:cBhvr>
                                      <p:to>
                                        <p:strVal val="visible"/>
                                      </p:to>
                                    </p:set>
                                    <p:animEffect transition="in" filter="fade">
                                      <p:cBhvr>
                                        <p:cTn id="26" dur="1000"/>
                                        <p:tgtEl>
                                          <p:spTgt spid="6">
                                            <p:graphicEl>
                                              <a:dgm id="{F59A66AC-1CD7-41CD-9D56-64288ABC1CDF}"/>
                                            </p:graphicEl>
                                          </p:spTgt>
                                        </p:tgtEl>
                                      </p:cBhvr>
                                    </p:animEffect>
                                    <p:anim calcmode="lin" valueType="num">
                                      <p:cBhvr>
                                        <p:cTn id="27" dur="1000" fill="hold"/>
                                        <p:tgtEl>
                                          <p:spTgt spid="6">
                                            <p:graphicEl>
                                              <a:dgm id="{F59A66AC-1CD7-41CD-9D56-64288ABC1CDF}"/>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F59A66AC-1CD7-41CD-9D56-64288ABC1CDF}"/>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A877419C-40F0-43E6-BA76-AB584A8EF776}"/>
                                            </p:graphicEl>
                                          </p:spTgt>
                                        </p:tgtEl>
                                        <p:attrNameLst>
                                          <p:attrName>style.visibility</p:attrName>
                                        </p:attrNameLst>
                                      </p:cBhvr>
                                      <p:to>
                                        <p:strVal val="visible"/>
                                      </p:to>
                                    </p:set>
                                    <p:animEffect transition="in" filter="fade">
                                      <p:cBhvr>
                                        <p:cTn id="31" dur="1000"/>
                                        <p:tgtEl>
                                          <p:spTgt spid="6">
                                            <p:graphicEl>
                                              <a:dgm id="{A877419C-40F0-43E6-BA76-AB584A8EF776}"/>
                                            </p:graphicEl>
                                          </p:spTgt>
                                        </p:tgtEl>
                                      </p:cBhvr>
                                    </p:animEffect>
                                    <p:anim calcmode="lin" valueType="num">
                                      <p:cBhvr>
                                        <p:cTn id="32" dur="1000" fill="hold"/>
                                        <p:tgtEl>
                                          <p:spTgt spid="6">
                                            <p:graphicEl>
                                              <a:dgm id="{A877419C-40F0-43E6-BA76-AB584A8EF776}"/>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A877419C-40F0-43E6-BA76-AB584A8EF776}"/>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0D96AB18-003B-4A15-BD23-56DE3C8B69CA}"/>
                                            </p:graphicEl>
                                          </p:spTgt>
                                        </p:tgtEl>
                                        <p:attrNameLst>
                                          <p:attrName>style.visibility</p:attrName>
                                        </p:attrNameLst>
                                      </p:cBhvr>
                                      <p:to>
                                        <p:strVal val="visible"/>
                                      </p:to>
                                    </p:set>
                                    <p:animEffect transition="in" filter="fade">
                                      <p:cBhvr>
                                        <p:cTn id="38" dur="1000"/>
                                        <p:tgtEl>
                                          <p:spTgt spid="6">
                                            <p:graphicEl>
                                              <a:dgm id="{0D96AB18-003B-4A15-BD23-56DE3C8B69CA}"/>
                                            </p:graphicEl>
                                          </p:spTgt>
                                        </p:tgtEl>
                                      </p:cBhvr>
                                    </p:animEffect>
                                    <p:anim calcmode="lin" valueType="num">
                                      <p:cBhvr>
                                        <p:cTn id="39" dur="1000" fill="hold"/>
                                        <p:tgtEl>
                                          <p:spTgt spid="6">
                                            <p:graphicEl>
                                              <a:dgm id="{0D96AB18-003B-4A15-BD23-56DE3C8B69CA}"/>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0D96AB18-003B-4A15-BD23-56DE3C8B69CA}"/>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BD13B01A-9C7D-4CC7-9CC0-EE04F137C5E5}"/>
                                            </p:graphicEl>
                                          </p:spTgt>
                                        </p:tgtEl>
                                        <p:attrNameLst>
                                          <p:attrName>style.visibility</p:attrName>
                                        </p:attrNameLst>
                                      </p:cBhvr>
                                      <p:to>
                                        <p:strVal val="visible"/>
                                      </p:to>
                                    </p:set>
                                    <p:animEffect transition="in" filter="fade">
                                      <p:cBhvr>
                                        <p:cTn id="43" dur="1000"/>
                                        <p:tgtEl>
                                          <p:spTgt spid="6">
                                            <p:graphicEl>
                                              <a:dgm id="{BD13B01A-9C7D-4CC7-9CC0-EE04F137C5E5}"/>
                                            </p:graphicEl>
                                          </p:spTgt>
                                        </p:tgtEl>
                                      </p:cBhvr>
                                    </p:animEffect>
                                    <p:anim calcmode="lin" valueType="num">
                                      <p:cBhvr>
                                        <p:cTn id="44" dur="1000" fill="hold"/>
                                        <p:tgtEl>
                                          <p:spTgt spid="6">
                                            <p:graphicEl>
                                              <a:dgm id="{BD13B01A-9C7D-4CC7-9CC0-EE04F137C5E5}"/>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BD13B01A-9C7D-4CC7-9CC0-EE04F137C5E5}"/>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graphicEl>
                                              <a:dgm id="{CB95291E-9362-402A-AC9E-3F2C164D7D8A}"/>
                                            </p:graphicEl>
                                          </p:spTgt>
                                        </p:tgtEl>
                                        <p:attrNameLst>
                                          <p:attrName>style.visibility</p:attrName>
                                        </p:attrNameLst>
                                      </p:cBhvr>
                                      <p:to>
                                        <p:strVal val="visible"/>
                                      </p:to>
                                    </p:set>
                                    <p:animEffect transition="in" filter="fade">
                                      <p:cBhvr>
                                        <p:cTn id="50" dur="1000"/>
                                        <p:tgtEl>
                                          <p:spTgt spid="6">
                                            <p:graphicEl>
                                              <a:dgm id="{CB95291E-9362-402A-AC9E-3F2C164D7D8A}"/>
                                            </p:graphicEl>
                                          </p:spTgt>
                                        </p:tgtEl>
                                      </p:cBhvr>
                                    </p:animEffect>
                                    <p:anim calcmode="lin" valueType="num">
                                      <p:cBhvr>
                                        <p:cTn id="51" dur="1000" fill="hold"/>
                                        <p:tgtEl>
                                          <p:spTgt spid="6">
                                            <p:graphicEl>
                                              <a:dgm id="{CB95291E-9362-402A-AC9E-3F2C164D7D8A}"/>
                                            </p:graphicEl>
                                          </p:spTgt>
                                        </p:tgtEl>
                                        <p:attrNameLst>
                                          <p:attrName>ppt_x</p:attrName>
                                        </p:attrNameLst>
                                      </p:cBhvr>
                                      <p:tavLst>
                                        <p:tav tm="0">
                                          <p:val>
                                            <p:strVal val="#ppt_x"/>
                                          </p:val>
                                        </p:tav>
                                        <p:tav tm="100000">
                                          <p:val>
                                            <p:strVal val="#ppt_x"/>
                                          </p:val>
                                        </p:tav>
                                      </p:tavLst>
                                    </p:anim>
                                    <p:anim calcmode="lin" valueType="num">
                                      <p:cBhvr>
                                        <p:cTn id="52" dur="1000" fill="hold"/>
                                        <p:tgtEl>
                                          <p:spTgt spid="6">
                                            <p:graphicEl>
                                              <a:dgm id="{CB95291E-9362-402A-AC9E-3F2C164D7D8A}"/>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
                                            <p:graphicEl>
                                              <a:dgm id="{FA2DFD37-CC31-4BC9-AE30-D001A5E7FF83}"/>
                                            </p:graphicEl>
                                          </p:spTgt>
                                        </p:tgtEl>
                                        <p:attrNameLst>
                                          <p:attrName>style.visibility</p:attrName>
                                        </p:attrNameLst>
                                      </p:cBhvr>
                                      <p:to>
                                        <p:strVal val="visible"/>
                                      </p:to>
                                    </p:set>
                                    <p:animEffect transition="in" filter="fade">
                                      <p:cBhvr>
                                        <p:cTn id="55" dur="1000"/>
                                        <p:tgtEl>
                                          <p:spTgt spid="6">
                                            <p:graphicEl>
                                              <a:dgm id="{FA2DFD37-CC31-4BC9-AE30-D001A5E7FF83}"/>
                                            </p:graphicEl>
                                          </p:spTgt>
                                        </p:tgtEl>
                                      </p:cBhvr>
                                    </p:animEffect>
                                    <p:anim calcmode="lin" valueType="num">
                                      <p:cBhvr>
                                        <p:cTn id="56" dur="1000" fill="hold"/>
                                        <p:tgtEl>
                                          <p:spTgt spid="6">
                                            <p:graphicEl>
                                              <a:dgm id="{FA2DFD37-CC31-4BC9-AE30-D001A5E7FF83}"/>
                                            </p:graphicEl>
                                          </p:spTgt>
                                        </p:tgtEl>
                                        <p:attrNameLst>
                                          <p:attrName>ppt_x</p:attrName>
                                        </p:attrNameLst>
                                      </p:cBhvr>
                                      <p:tavLst>
                                        <p:tav tm="0">
                                          <p:val>
                                            <p:strVal val="#ppt_x"/>
                                          </p:val>
                                        </p:tav>
                                        <p:tav tm="100000">
                                          <p:val>
                                            <p:strVal val="#ppt_x"/>
                                          </p:val>
                                        </p:tav>
                                      </p:tavLst>
                                    </p:anim>
                                    <p:anim calcmode="lin" valueType="num">
                                      <p:cBhvr>
                                        <p:cTn id="57" dur="1000" fill="hold"/>
                                        <p:tgtEl>
                                          <p:spTgt spid="6">
                                            <p:graphicEl>
                                              <a:dgm id="{FA2DFD37-CC31-4BC9-AE30-D001A5E7FF8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764371"/>
            <a:ext cx="10855816" cy="832610"/>
          </a:xfrm>
        </p:spPr>
        <p:txBody>
          <a:bodyPr>
            <a:normAutofit/>
          </a:bodyPr>
          <a:lstStyle/>
          <a:p>
            <a:r>
              <a:rPr lang="en-US" sz="4800" b="1" dirty="0" smtClean="0">
                <a:latin typeface="Times New Roman" panose="02020603050405020304" pitchFamily="18" charset="0"/>
                <a:cs typeface="Times New Roman" panose="02020603050405020304" pitchFamily="18" charset="0"/>
              </a:rPr>
              <a:t>I. Tìm hiểu chung</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0166" y="1596982"/>
            <a:ext cx="10855816" cy="746974"/>
          </a:xfrm>
        </p:spPr>
        <p:txBody>
          <a:bodyPr>
            <a:normAutofit/>
          </a:bodyPr>
          <a:lstStyle/>
          <a:p>
            <a:pPr marL="0" indent="0">
              <a:buNone/>
            </a:pPr>
            <a:r>
              <a:rPr lang="en-US" sz="4000" b="1" dirty="0" smtClean="0">
                <a:solidFill>
                  <a:srgbClr val="FF0000"/>
                </a:solidFill>
                <a:latin typeface="Times New Roman" panose="02020603050405020304" pitchFamily="18" charset="0"/>
                <a:cs typeface="Times New Roman" panose="02020603050405020304" pitchFamily="18" charset="0"/>
              </a:rPr>
              <a:t>2. Tác phẩm</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sp>
        <p:nvSpPr>
          <p:cNvPr id="5" name="Rectangle 4"/>
          <p:cNvSpPr/>
          <p:nvPr/>
        </p:nvSpPr>
        <p:spPr>
          <a:xfrm>
            <a:off x="0" y="6576414"/>
            <a:ext cx="12192000" cy="281792"/>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latin typeface="VNI-Aptima" pitchFamily="2" charset="0"/>
            </a:endParaRPr>
          </a:p>
        </p:txBody>
      </p:sp>
      <p:pic>
        <p:nvPicPr>
          <p:cNvPr id="3076" name="Picture 4" descr="Kết quả hình ảnh cho Nguyễn dữ"/>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rot="917681">
            <a:off x="252448" y="3573414"/>
            <a:ext cx="3454577" cy="23779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8696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image26.jpg"/>
          <p:cNvPicPr>
            <a:picLocks noGrp="1"/>
          </p:cNvPicPr>
          <p:nvPr>
            <p:ph idx="1"/>
          </p:nvPr>
        </p:nvPicPr>
        <p:blipFill>
          <a:blip r:embed="rId2" cstate="email">
            <a:extLst>
              <a:ext uri="{28A0092B-C50C-407E-A947-70E740481C1C}">
                <a14:useLocalDpi xmlns:a14="http://schemas.microsoft.com/office/drawing/2010/main" xmlns=""/>
              </a:ext>
            </a:extLst>
          </a:blip>
          <a:srcRect/>
          <a:stretch>
            <a:fillRect/>
          </a:stretch>
        </p:blipFill>
        <p:spPr>
          <a:xfrm>
            <a:off x="0" y="223427"/>
            <a:ext cx="4267200" cy="5568462"/>
          </a:xfrm>
          <a:prstGeom prst="rect">
            <a:avLst/>
          </a:prstGeom>
          <a:ln/>
        </p:spPr>
      </p:pic>
      <p:pic>
        <p:nvPicPr>
          <p:cNvPr id="5" name="image31.jpg"/>
          <p:cNvPicPr/>
          <p:nvPr/>
        </p:nvPicPr>
        <p:blipFill>
          <a:blip r:embed="rId3" cstate="email">
            <a:extLst>
              <a:ext uri="{28A0092B-C50C-407E-A947-70E740481C1C}">
                <a14:useLocalDpi xmlns:a14="http://schemas.microsoft.com/office/drawing/2010/main" xmlns=""/>
              </a:ext>
            </a:extLst>
          </a:blip>
          <a:srcRect/>
          <a:stretch>
            <a:fillRect/>
          </a:stretch>
        </p:blipFill>
        <p:spPr>
          <a:xfrm>
            <a:off x="4337538" y="31432"/>
            <a:ext cx="3634154" cy="5458069"/>
          </a:xfrm>
          <a:prstGeom prst="rect">
            <a:avLst/>
          </a:prstGeom>
          <a:ln/>
        </p:spPr>
      </p:pic>
      <p:pic>
        <p:nvPicPr>
          <p:cNvPr id="6" name="image32.jpg"/>
          <p:cNvPicPr/>
          <p:nvPr/>
        </p:nvPicPr>
        <p:blipFill>
          <a:blip r:embed="rId4" cstate="email">
            <a:extLst>
              <a:ext uri="{28A0092B-C50C-407E-A947-70E740481C1C}">
                <a14:useLocalDpi xmlns:a14="http://schemas.microsoft.com/office/drawing/2010/main" xmlns=""/>
              </a:ext>
            </a:extLst>
          </a:blip>
          <a:srcRect/>
          <a:stretch>
            <a:fillRect/>
          </a:stretch>
        </p:blipFill>
        <p:spPr>
          <a:xfrm>
            <a:off x="8112369" y="31432"/>
            <a:ext cx="4079631" cy="5426638"/>
          </a:xfrm>
          <a:prstGeom prst="rect">
            <a:avLst/>
          </a:prstGeom>
          <a:ln/>
        </p:spPr>
      </p:pic>
      <p:sp>
        <p:nvSpPr>
          <p:cNvPr id="7" name="TextBox 6"/>
          <p:cNvSpPr txBox="1"/>
          <p:nvPr/>
        </p:nvSpPr>
        <p:spPr>
          <a:xfrm>
            <a:off x="1617785" y="5873951"/>
            <a:ext cx="7561384" cy="584775"/>
          </a:xfrm>
          <a:prstGeom prst="rect">
            <a:avLst/>
          </a:prstGeom>
          <a:noFill/>
        </p:spPr>
        <p:txBody>
          <a:bodyPr wrap="square" rtlCol="0">
            <a:spAutoFit/>
          </a:bodyPr>
          <a:lstStyle/>
          <a:p>
            <a:pPr algn="ctr"/>
            <a:r>
              <a:rPr lang="en-US" sz="3200" b="1" dirty="0" err="1" smtClean="0">
                <a:solidFill>
                  <a:srgbClr val="C00000"/>
                </a:solidFill>
                <a:latin typeface="Times New Roman" pitchFamily="18" charset="0"/>
                <a:cs typeface="Times New Roman" pitchFamily="18" charset="0"/>
              </a:rPr>
              <a:t>Hoàn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thành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phiếu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học</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tập</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trên</a:t>
            </a:r>
            <a:endParaRPr lang="en-US" sz="32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65279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66" y="764371"/>
            <a:ext cx="10855816" cy="832610"/>
          </a:xfrm>
        </p:spPr>
        <p:txBody>
          <a:bodyPr>
            <a:normAutofit/>
          </a:bodyPr>
          <a:lstStyle/>
          <a:p>
            <a:r>
              <a:rPr lang="en-US" sz="4800" b="1" dirty="0" smtClean="0">
                <a:latin typeface="Times New Roman" panose="02020603050405020304" pitchFamily="18" charset="0"/>
                <a:cs typeface="Times New Roman" panose="02020603050405020304" pitchFamily="18" charset="0"/>
              </a:rPr>
              <a:t>I. Tìm hiểu chung</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0166" y="1596982"/>
            <a:ext cx="10855816" cy="746974"/>
          </a:xfrm>
        </p:spPr>
        <p:txBody>
          <a:bodyPr>
            <a:normAutofit/>
          </a:bodyPr>
          <a:lstStyle/>
          <a:p>
            <a:pPr marL="0" indent="0">
              <a:buNone/>
            </a:pPr>
            <a:r>
              <a:rPr lang="en-US" sz="4000" b="1" dirty="0" smtClean="0">
                <a:solidFill>
                  <a:srgbClr val="FF0000"/>
                </a:solidFill>
                <a:latin typeface="Times New Roman" panose="02020603050405020304" pitchFamily="18" charset="0"/>
                <a:cs typeface="Times New Roman" panose="02020603050405020304" pitchFamily="18" charset="0"/>
              </a:rPr>
              <a:t>2. Tác phẩm</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764370"/>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solidFill>
                <a:prstClr val="white"/>
              </a:solidFill>
              <a:latin typeface="VNI-Aptima" pitchFamily="2" charset="0"/>
            </a:endParaRPr>
          </a:p>
        </p:txBody>
      </p:sp>
      <p:sp>
        <p:nvSpPr>
          <p:cNvPr id="5" name="Rectangle 4"/>
          <p:cNvSpPr/>
          <p:nvPr/>
        </p:nvSpPr>
        <p:spPr>
          <a:xfrm>
            <a:off x="0" y="6576414"/>
            <a:ext cx="12192000" cy="281792"/>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solidFill>
              <a:schemeClr val="accent4">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en-US" sz="3600" dirty="0">
              <a:solidFill>
                <a:prstClr val="white"/>
              </a:solidFill>
              <a:latin typeface="VNI-Aptima" pitchFamily="2" charset="0"/>
            </a:endParaRPr>
          </a:p>
        </p:txBody>
      </p:sp>
      <p:graphicFrame>
        <p:nvGraphicFramePr>
          <p:cNvPr id="6" name="Diagram 5"/>
          <p:cNvGraphicFramePr/>
          <p:nvPr>
            <p:extLst>
              <p:ext uri="{D42A27DB-BD31-4B8C-83A1-F6EECF244321}">
                <p14:modId xmlns:p14="http://schemas.microsoft.com/office/powerpoint/2010/main" xmlns="" val="2594385782"/>
              </p:ext>
            </p:extLst>
          </p:nvPr>
        </p:nvGraphicFramePr>
        <p:xfrm>
          <a:off x="310166" y="2254010"/>
          <a:ext cx="11754119" cy="4322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Kết quả hình ảnh cho Nguyễn dữ"/>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rot="917681">
            <a:off x="23074" y="3807876"/>
            <a:ext cx="3454577" cy="23779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3766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C6476A7C-E285-4413-AF31-810D2F23C9FD}"/>
                                            </p:graphicEl>
                                          </p:spTgt>
                                        </p:tgtEl>
                                        <p:attrNameLst>
                                          <p:attrName>style.visibility</p:attrName>
                                        </p:attrNameLst>
                                      </p:cBhvr>
                                      <p:to>
                                        <p:strVal val="visible"/>
                                      </p:to>
                                    </p:set>
                                    <p:animEffect transition="in" filter="fade">
                                      <p:cBhvr>
                                        <p:cTn id="14" dur="1000"/>
                                        <p:tgtEl>
                                          <p:spTgt spid="6">
                                            <p:graphicEl>
                                              <a:dgm id="{C6476A7C-E285-4413-AF31-810D2F23C9FD}"/>
                                            </p:graphicEl>
                                          </p:spTgt>
                                        </p:tgtEl>
                                      </p:cBhvr>
                                    </p:animEffect>
                                    <p:anim calcmode="lin" valueType="num">
                                      <p:cBhvr>
                                        <p:cTn id="15" dur="1000" fill="hold"/>
                                        <p:tgtEl>
                                          <p:spTgt spid="6">
                                            <p:graphicEl>
                                              <a:dgm id="{C6476A7C-E285-4413-AF31-810D2F23C9FD}"/>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C6476A7C-E285-4413-AF31-810D2F23C9FD}"/>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37737B91-5C55-47CF-95AE-C656B83BC18F}"/>
                                            </p:graphicEl>
                                          </p:spTgt>
                                        </p:tgtEl>
                                        <p:attrNameLst>
                                          <p:attrName>style.visibility</p:attrName>
                                        </p:attrNameLst>
                                      </p:cBhvr>
                                      <p:to>
                                        <p:strVal val="visible"/>
                                      </p:to>
                                    </p:set>
                                    <p:animEffect transition="in" filter="fade">
                                      <p:cBhvr>
                                        <p:cTn id="19" dur="1000"/>
                                        <p:tgtEl>
                                          <p:spTgt spid="6">
                                            <p:graphicEl>
                                              <a:dgm id="{37737B91-5C55-47CF-95AE-C656B83BC18F}"/>
                                            </p:graphicEl>
                                          </p:spTgt>
                                        </p:tgtEl>
                                      </p:cBhvr>
                                    </p:animEffect>
                                    <p:anim calcmode="lin" valueType="num">
                                      <p:cBhvr>
                                        <p:cTn id="20" dur="1000" fill="hold"/>
                                        <p:tgtEl>
                                          <p:spTgt spid="6">
                                            <p:graphicEl>
                                              <a:dgm id="{37737B91-5C55-47CF-95AE-C656B83BC18F}"/>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37737B91-5C55-47CF-95AE-C656B83BC18F}"/>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F59A66AC-1CD7-41CD-9D56-64288ABC1CDF}"/>
                                            </p:graphicEl>
                                          </p:spTgt>
                                        </p:tgtEl>
                                        <p:attrNameLst>
                                          <p:attrName>style.visibility</p:attrName>
                                        </p:attrNameLst>
                                      </p:cBhvr>
                                      <p:to>
                                        <p:strVal val="visible"/>
                                      </p:to>
                                    </p:set>
                                    <p:animEffect transition="in" filter="fade">
                                      <p:cBhvr>
                                        <p:cTn id="26" dur="1000"/>
                                        <p:tgtEl>
                                          <p:spTgt spid="6">
                                            <p:graphicEl>
                                              <a:dgm id="{F59A66AC-1CD7-41CD-9D56-64288ABC1CDF}"/>
                                            </p:graphicEl>
                                          </p:spTgt>
                                        </p:tgtEl>
                                      </p:cBhvr>
                                    </p:animEffect>
                                    <p:anim calcmode="lin" valueType="num">
                                      <p:cBhvr>
                                        <p:cTn id="27" dur="1000" fill="hold"/>
                                        <p:tgtEl>
                                          <p:spTgt spid="6">
                                            <p:graphicEl>
                                              <a:dgm id="{F59A66AC-1CD7-41CD-9D56-64288ABC1CDF}"/>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F59A66AC-1CD7-41CD-9D56-64288ABC1CDF}"/>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A877419C-40F0-43E6-BA76-AB584A8EF776}"/>
                                            </p:graphicEl>
                                          </p:spTgt>
                                        </p:tgtEl>
                                        <p:attrNameLst>
                                          <p:attrName>style.visibility</p:attrName>
                                        </p:attrNameLst>
                                      </p:cBhvr>
                                      <p:to>
                                        <p:strVal val="visible"/>
                                      </p:to>
                                    </p:set>
                                    <p:animEffect transition="in" filter="fade">
                                      <p:cBhvr>
                                        <p:cTn id="31" dur="1000"/>
                                        <p:tgtEl>
                                          <p:spTgt spid="6">
                                            <p:graphicEl>
                                              <a:dgm id="{A877419C-40F0-43E6-BA76-AB584A8EF776}"/>
                                            </p:graphicEl>
                                          </p:spTgt>
                                        </p:tgtEl>
                                      </p:cBhvr>
                                    </p:animEffect>
                                    <p:anim calcmode="lin" valueType="num">
                                      <p:cBhvr>
                                        <p:cTn id="32" dur="1000" fill="hold"/>
                                        <p:tgtEl>
                                          <p:spTgt spid="6">
                                            <p:graphicEl>
                                              <a:dgm id="{A877419C-40F0-43E6-BA76-AB584A8EF776}"/>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A877419C-40F0-43E6-BA76-AB584A8EF776}"/>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0D96AB18-003B-4A15-BD23-56DE3C8B69CA}"/>
                                            </p:graphicEl>
                                          </p:spTgt>
                                        </p:tgtEl>
                                        <p:attrNameLst>
                                          <p:attrName>style.visibility</p:attrName>
                                        </p:attrNameLst>
                                      </p:cBhvr>
                                      <p:to>
                                        <p:strVal val="visible"/>
                                      </p:to>
                                    </p:set>
                                    <p:animEffect transition="in" filter="fade">
                                      <p:cBhvr>
                                        <p:cTn id="38" dur="1000"/>
                                        <p:tgtEl>
                                          <p:spTgt spid="6">
                                            <p:graphicEl>
                                              <a:dgm id="{0D96AB18-003B-4A15-BD23-56DE3C8B69CA}"/>
                                            </p:graphicEl>
                                          </p:spTgt>
                                        </p:tgtEl>
                                      </p:cBhvr>
                                    </p:animEffect>
                                    <p:anim calcmode="lin" valueType="num">
                                      <p:cBhvr>
                                        <p:cTn id="39" dur="1000" fill="hold"/>
                                        <p:tgtEl>
                                          <p:spTgt spid="6">
                                            <p:graphicEl>
                                              <a:dgm id="{0D96AB18-003B-4A15-BD23-56DE3C8B69CA}"/>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0D96AB18-003B-4A15-BD23-56DE3C8B69CA}"/>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BD13B01A-9C7D-4CC7-9CC0-EE04F137C5E5}"/>
                                            </p:graphicEl>
                                          </p:spTgt>
                                        </p:tgtEl>
                                        <p:attrNameLst>
                                          <p:attrName>style.visibility</p:attrName>
                                        </p:attrNameLst>
                                      </p:cBhvr>
                                      <p:to>
                                        <p:strVal val="visible"/>
                                      </p:to>
                                    </p:set>
                                    <p:animEffect transition="in" filter="fade">
                                      <p:cBhvr>
                                        <p:cTn id="43" dur="1000"/>
                                        <p:tgtEl>
                                          <p:spTgt spid="6">
                                            <p:graphicEl>
                                              <a:dgm id="{BD13B01A-9C7D-4CC7-9CC0-EE04F137C5E5}"/>
                                            </p:graphicEl>
                                          </p:spTgt>
                                        </p:tgtEl>
                                      </p:cBhvr>
                                    </p:animEffect>
                                    <p:anim calcmode="lin" valueType="num">
                                      <p:cBhvr>
                                        <p:cTn id="44" dur="1000" fill="hold"/>
                                        <p:tgtEl>
                                          <p:spTgt spid="6">
                                            <p:graphicEl>
                                              <a:dgm id="{BD13B01A-9C7D-4CC7-9CC0-EE04F137C5E5}"/>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BD13B01A-9C7D-4CC7-9CC0-EE04F137C5E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otalTime>0</TotalTime>
  <Words>2509</Words>
  <Application>Microsoft Office PowerPoint</Application>
  <PresentationFormat>Custom</PresentationFormat>
  <Paragraphs>193</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BohemianVTI</vt:lpstr>
      <vt:lpstr>Slide 1</vt:lpstr>
      <vt:lpstr>Hoạt động 1: Khởi động</vt:lpstr>
      <vt:lpstr>Slide 3</vt:lpstr>
      <vt:lpstr>Slide 4</vt:lpstr>
      <vt:lpstr>Hoạt động 2: Hình thành kiến thức</vt:lpstr>
      <vt:lpstr>I. Tìm hiểu chung</vt:lpstr>
      <vt:lpstr>I. Tìm hiểu chung</vt:lpstr>
      <vt:lpstr>Slide 8</vt:lpstr>
      <vt:lpstr>I. Tìm hiểu chung</vt:lpstr>
      <vt:lpstr>I. Tìm hiểu chung</vt:lpstr>
      <vt:lpstr>I. Tìm hiểu chung</vt:lpstr>
      <vt:lpstr>I. Tìm hiểu chung</vt:lpstr>
      <vt:lpstr>Slide 13</vt:lpstr>
      <vt:lpstr>Slide 14</vt:lpstr>
      <vt:lpstr>II. Đọc hiểu văn bản</vt:lpstr>
      <vt:lpstr>Slide 16</vt:lpstr>
      <vt:lpstr>Slide 17</vt:lpstr>
      <vt:lpstr>II. Đọc hiểu văn bản</vt:lpstr>
      <vt:lpstr>II. Đọc hiểu văn bản</vt:lpstr>
      <vt:lpstr>Slide 20</vt:lpstr>
      <vt:lpstr>II. Đọc hiểu văn bản</vt:lpstr>
      <vt:lpstr>II. Đọc hiểu văn bản</vt:lpstr>
      <vt:lpstr>II. Đọc hiểu văn bản</vt:lpstr>
      <vt:lpstr>II. Đọc hiểu văn bản</vt:lpstr>
      <vt:lpstr>Slide 25</vt:lpstr>
      <vt:lpstr>II. Đọc hiểu văn bản</vt:lpstr>
      <vt:lpstr>II. Đọc hiểu văn bản</vt:lpstr>
      <vt:lpstr>II. Đọc hiểu văn bản</vt:lpstr>
      <vt:lpstr>II. Đọc hiểu văn bản</vt:lpstr>
      <vt:lpstr>II. Đọc hiểu văn bản</vt:lpstr>
      <vt:lpstr>III. TỔNG KẾT</vt:lpstr>
      <vt:lpstr>Hoạt động luyện tập</vt:lpstr>
      <vt:lpstr>Slide 33</vt:lpstr>
      <vt:lpstr>Slide 34</vt:lpstr>
      <vt:lpstr>Slide 35</vt:lpstr>
      <vt:lpstr>Slide 36</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2022-09-03T02:53:47Z</dcterms:created>
  <dcterms:modified xsi:type="dcterms:W3CDTF">2024-07-08T14:13:43Z</dcterms:modified>
</cp:coreProperties>
</file>