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3"/>
  </p:notesMasterIdLst>
  <p:sldIdLst>
    <p:sldId id="256" r:id="rId2"/>
    <p:sldId id="260" r:id="rId3"/>
    <p:sldId id="259" r:id="rId4"/>
    <p:sldId id="285" r:id="rId5"/>
    <p:sldId id="257" r:id="rId6"/>
    <p:sldId id="262" r:id="rId7"/>
    <p:sldId id="286" r:id="rId8"/>
    <p:sldId id="258" r:id="rId9"/>
    <p:sldId id="261" r:id="rId10"/>
    <p:sldId id="266" r:id="rId11"/>
    <p:sldId id="287" r:id="rId12"/>
  </p:sldIdLst>
  <p:sldSz cx="9144000" cy="5143500" type="screen16x9"/>
  <p:notesSz cx="6858000" cy="9144000"/>
  <p:embeddedFontLst>
    <p:embeddedFont>
      <p:font typeface="Arvo" panose="02000000000000000000" pitchFamily="2" charset="77"/>
      <p:regular r:id="rId14"/>
      <p:bold r:id="rId15"/>
      <p:italic r:id="rId16"/>
      <p:boldItalic r:id="rId17"/>
    </p:embeddedFont>
    <p:embeddedFont>
      <p:font typeface="Bebas Neue" panose="020B0606020202050201" pitchFamily="34" charset="77"/>
      <p:regular r:id="rId18"/>
    </p:embeddedFont>
    <p:embeddedFont>
      <p:font typeface="Candara" panose="020E0502030303020204" pitchFamily="3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113375-5BA1-45A1-A430-97A0FFEE6941}">
  <a:tblStyle styleId="{4F113375-5BA1-45A1-A430-97A0FFEE69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5"/>
  </p:normalViewPr>
  <p:slideViewPr>
    <p:cSldViewPr snapToGrid="0">
      <p:cViewPr varScale="1">
        <p:scale>
          <a:sx n="117" d="100"/>
          <a:sy n="117" d="100"/>
        </p:scale>
        <p:origin x="184" y="5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E46A74-BD0A-734C-B7A6-6AFE52B7B66E}" type="doc">
      <dgm:prSet loTypeId="urn:microsoft.com/office/officeart/2005/8/layout/process5" loCatId="" qsTypeId="urn:microsoft.com/office/officeart/2005/8/quickstyle/simple1" qsCatId="simple" csTypeId="urn:microsoft.com/office/officeart/2005/8/colors/colorful2" csCatId="colorful" phldr="1"/>
      <dgm:spPr/>
      <dgm:t>
        <a:bodyPr/>
        <a:lstStyle/>
        <a:p>
          <a:endParaRPr lang="en-US"/>
        </a:p>
      </dgm:t>
    </dgm:pt>
    <dgm:pt modelId="{494744E0-3EEB-8349-9F1C-1CA5F7FBC343}">
      <dgm:prSet phldrT="[Text]"/>
      <dgm:spPr/>
      <dgm:t>
        <a:bodyPr/>
        <a:lstStyle/>
        <a:p>
          <a:r>
            <a:rPr lang="vi-VN" dirty="0">
              <a:solidFill>
                <a:schemeClr val="tx2">
                  <a:lumMod val="10000"/>
                </a:schemeClr>
              </a:solidFill>
              <a:latin typeface="Candara" panose="020E0502030303020204" pitchFamily="34" charset="0"/>
            </a:rPr>
            <a:t>Đọc văn bản, nhận diện được câu chuyện (chi tiết, sự kiện, diễn biến), hệ thống nhân vật.</a:t>
          </a:r>
          <a:endParaRPr lang="en-US" dirty="0">
            <a:solidFill>
              <a:schemeClr val="tx2">
                <a:lumMod val="10000"/>
              </a:schemeClr>
            </a:solidFill>
            <a:latin typeface="Candara" panose="020E0502030303020204" pitchFamily="34" charset="0"/>
          </a:endParaRPr>
        </a:p>
      </dgm:t>
    </dgm:pt>
    <dgm:pt modelId="{42EA4E11-429B-D047-A51E-2889A5A28A12}" type="parTrans" cxnId="{F5628315-DBBB-374C-B011-D92E9027C7B3}">
      <dgm:prSet/>
      <dgm:spPr/>
      <dgm:t>
        <a:bodyPr/>
        <a:lstStyle/>
        <a:p>
          <a:endParaRPr lang="en-US">
            <a:latin typeface="Candara" panose="020E0502030303020204" pitchFamily="34" charset="0"/>
          </a:endParaRPr>
        </a:p>
      </dgm:t>
    </dgm:pt>
    <dgm:pt modelId="{7168B3E4-6C07-2948-B21D-95F420842C16}" type="sibTrans" cxnId="{F5628315-DBBB-374C-B011-D92E9027C7B3}">
      <dgm:prSet/>
      <dgm:spPr/>
      <dgm:t>
        <a:bodyPr/>
        <a:lstStyle/>
        <a:p>
          <a:endParaRPr lang="en-US">
            <a:latin typeface="Candara" panose="020E0502030303020204" pitchFamily="34" charset="0"/>
          </a:endParaRPr>
        </a:p>
      </dgm:t>
    </dgm:pt>
    <dgm:pt modelId="{0345428B-DD27-6447-B192-5BC78805590C}">
      <dgm:prSet phldrT="[Text]"/>
      <dgm:spPr/>
      <dgm:t>
        <a:bodyPr/>
        <a:lstStyle/>
        <a:p>
          <a:r>
            <a:rPr lang="vi-VN" dirty="0">
              <a:solidFill>
                <a:schemeClr val="accent1">
                  <a:lumMod val="50000"/>
                </a:schemeClr>
              </a:solidFill>
              <a:latin typeface="Candara" panose="020E0502030303020204" pitchFamily="34" charset="0"/>
            </a:rPr>
            <a:t>Xác định, phân tích các yếu tố nổi bật như nhân vật (tính cách), không gian, thời gian nghệ thuật, sự kiện, motip. </a:t>
          </a:r>
          <a:endParaRPr lang="en-US" dirty="0">
            <a:solidFill>
              <a:schemeClr val="accent1">
                <a:lumMod val="50000"/>
              </a:schemeClr>
            </a:solidFill>
            <a:latin typeface="Candara" panose="020E0502030303020204" pitchFamily="34" charset="0"/>
          </a:endParaRPr>
        </a:p>
      </dgm:t>
    </dgm:pt>
    <dgm:pt modelId="{5CE55BFC-5A6E-CB40-9BE6-AA15C12E5420}" type="parTrans" cxnId="{8372B487-3B00-F74C-BE00-98E287D6C8BC}">
      <dgm:prSet/>
      <dgm:spPr/>
      <dgm:t>
        <a:bodyPr/>
        <a:lstStyle/>
        <a:p>
          <a:endParaRPr lang="en-US">
            <a:latin typeface="Candara" panose="020E0502030303020204" pitchFamily="34" charset="0"/>
          </a:endParaRPr>
        </a:p>
      </dgm:t>
    </dgm:pt>
    <dgm:pt modelId="{81F73F15-CB8B-5941-A778-221EC9584609}" type="sibTrans" cxnId="{8372B487-3B00-F74C-BE00-98E287D6C8BC}">
      <dgm:prSet/>
      <dgm:spPr/>
      <dgm:t>
        <a:bodyPr/>
        <a:lstStyle/>
        <a:p>
          <a:endParaRPr lang="en-US">
            <a:latin typeface="Candara" panose="020E0502030303020204" pitchFamily="34" charset="0"/>
          </a:endParaRPr>
        </a:p>
      </dgm:t>
    </dgm:pt>
    <dgm:pt modelId="{24D66AE0-137C-7445-92B5-881611A5CA25}">
      <dgm:prSet phldrT="[Text]"/>
      <dgm:spPr/>
      <dgm:t>
        <a:bodyPr/>
        <a:lstStyle/>
        <a:p>
          <a:r>
            <a:rPr lang="vi-VN" dirty="0">
              <a:latin typeface="Candara" panose="020E0502030303020204" pitchFamily="34" charset="0"/>
            </a:rPr>
            <a:t>Nhận diện và phân tích ý nghĩa của các yếu tố kì ảo.</a:t>
          </a:r>
          <a:endParaRPr lang="en-US" dirty="0">
            <a:latin typeface="Candara" panose="020E0502030303020204" pitchFamily="34" charset="0"/>
          </a:endParaRPr>
        </a:p>
      </dgm:t>
    </dgm:pt>
    <dgm:pt modelId="{946DECAA-F838-4B43-9114-9AE426EBEF24}" type="parTrans" cxnId="{B4DA1E05-47FB-344E-9804-68482800388C}">
      <dgm:prSet/>
      <dgm:spPr/>
      <dgm:t>
        <a:bodyPr/>
        <a:lstStyle/>
        <a:p>
          <a:endParaRPr lang="en-US">
            <a:latin typeface="Candara" panose="020E0502030303020204" pitchFamily="34" charset="0"/>
          </a:endParaRPr>
        </a:p>
      </dgm:t>
    </dgm:pt>
    <dgm:pt modelId="{A10172C2-D889-9142-A50C-2223AF1993C9}" type="sibTrans" cxnId="{B4DA1E05-47FB-344E-9804-68482800388C}">
      <dgm:prSet/>
      <dgm:spPr/>
      <dgm:t>
        <a:bodyPr/>
        <a:lstStyle/>
        <a:p>
          <a:endParaRPr lang="en-US">
            <a:latin typeface="Candara" panose="020E0502030303020204" pitchFamily="34" charset="0"/>
          </a:endParaRPr>
        </a:p>
      </dgm:t>
    </dgm:pt>
    <dgm:pt modelId="{E65F41FC-612F-2B4D-9C19-B5EBAE97CE2C}">
      <dgm:prSet phldrT="[Text]"/>
      <dgm:spPr/>
      <dgm:t>
        <a:bodyPr/>
        <a:lstStyle/>
        <a:p>
          <a:r>
            <a:rPr lang="vi-VN" dirty="0">
              <a:latin typeface="Candara" panose="020E0502030303020204" pitchFamily="34" charset="0"/>
            </a:rPr>
            <a:t>Kết nối các nội dung đã phân tích, suy nghĩ về ý nghĩa của tác phẩm.</a:t>
          </a:r>
          <a:endParaRPr lang="en-US" dirty="0">
            <a:latin typeface="Candara" panose="020E0502030303020204" pitchFamily="34" charset="0"/>
          </a:endParaRPr>
        </a:p>
      </dgm:t>
    </dgm:pt>
    <dgm:pt modelId="{CBD732E1-8DA4-8F4E-BA80-A49C39F4EA84}" type="parTrans" cxnId="{969FF281-407D-3442-883B-4B642059CB8E}">
      <dgm:prSet/>
      <dgm:spPr/>
      <dgm:t>
        <a:bodyPr/>
        <a:lstStyle/>
        <a:p>
          <a:endParaRPr lang="en-US">
            <a:latin typeface="Candara" panose="020E0502030303020204" pitchFamily="34" charset="0"/>
          </a:endParaRPr>
        </a:p>
      </dgm:t>
    </dgm:pt>
    <dgm:pt modelId="{50CE681A-10EF-5C49-A1C3-359B23394E4E}" type="sibTrans" cxnId="{969FF281-407D-3442-883B-4B642059CB8E}">
      <dgm:prSet/>
      <dgm:spPr/>
      <dgm:t>
        <a:bodyPr/>
        <a:lstStyle/>
        <a:p>
          <a:endParaRPr lang="en-US">
            <a:latin typeface="Candara" panose="020E0502030303020204" pitchFamily="34" charset="0"/>
          </a:endParaRPr>
        </a:p>
      </dgm:t>
    </dgm:pt>
    <dgm:pt modelId="{D5FD74B3-EFBD-CE42-945A-8FD22DB5989F}">
      <dgm:prSet phldrT="[Text]"/>
      <dgm:spPr/>
      <dgm:t>
        <a:bodyPr/>
        <a:lstStyle/>
        <a:p>
          <a:r>
            <a:rPr lang="vi-VN" dirty="0">
              <a:latin typeface="Candara" panose="020E0502030303020204" pitchFamily="34" charset="0"/>
            </a:rPr>
            <a:t>Nhận diện, đánh giá vai trò người kể chuyện.</a:t>
          </a:r>
          <a:endParaRPr lang="en-US" dirty="0">
            <a:latin typeface="Candara" panose="020E0502030303020204" pitchFamily="34" charset="0"/>
          </a:endParaRPr>
        </a:p>
      </dgm:t>
    </dgm:pt>
    <dgm:pt modelId="{8FEA205E-01B4-5D46-A096-656F0FAB8238}" type="parTrans" cxnId="{79E862EB-F620-A843-A6FE-1A6E372CDDD4}">
      <dgm:prSet/>
      <dgm:spPr/>
      <dgm:t>
        <a:bodyPr/>
        <a:lstStyle/>
        <a:p>
          <a:endParaRPr lang="en-US">
            <a:latin typeface="Candara" panose="020E0502030303020204" pitchFamily="34" charset="0"/>
          </a:endParaRPr>
        </a:p>
      </dgm:t>
    </dgm:pt>
    <dgm:pt modelId="{1103E673-9533-1F4C-ADF1-C65FE80842DB}" type="sibTrans" cxnId="{79E862EB-F620-A843-A6FE-1A6E372CDDD4}">
      <dgm:prSet/>
      <dgm:spPr/>
      <dgm:t>
        <a:bodyPr/>
        <a:lstStyle/>
        <a:p>
          <a:endParaRPr lang="en-US">
            <a:latin typeface="Candara" panose="020E0502030303020204" pitchFamily="34" charset="0"/>
          </a:endParaRPr>
        </a:p>
      </dgm:t>
    </dgm:pt>
    <dgm:pt modelId="{13A5D728-EB1A-9549-8544-76EECEE3D4EB}">
      <dgm:prSet custT="1"/>
      <dgm:spPr/>
      <dgm:t>
        <a:bodyPr/>
        <a:lstStyle/>
        <a:p>
          <a:r>
            <a:rPr lang="vi-VN" sz="1500" dirty="0">
              <a:latin typeface="Candara" panose="020E0502030303020204" pitchFamily="34" charset="0"/>
            </a:rPr>
            <a:t>Liên hệ, kết nối kinh nghiệm, hiểu biết của bản thân để hiểu những vấn đề được đặt ra trong truyện truyền kì và rút ra bài học.</a:t>
          </a:r>
          <a:endParaRPr lang="en-VN" sz="1500" dirty="0">
            <a:latin typeface="Candara" panose="020E0502030303020204" pitchFamily="34" charset="0"/>
          </a:endParaRPr>
        </a:p>
      </dgm:t>
    </dgm:pt>
    <dgm:pt modelId="{406C09FF-A0DB-3B45-A52D-EF265FA44C26}" type="parTrans" cxnId="{129AC142-07A5-0F48-9158-0B86C6A24FE4}">
      <dgm:prSet/>
      <dgm:spPr/>
      <dgm:t>
        <a:bodyPr/>
        <a:lstStyle/>
        <a:p>
          <a:endParaRPr lang="en-US">
            <a:latin typeface="Candara" panose="020E0502030303020204" pitchFamily="34" charset="0"/>
          </a:endParaRPr>
        </a:p>
      </dgm:t>
    </dgm:pt>
    <dgm:pt modelId="{3714F681-B4C2-1E4C-B902-4FD6BC86EC89}" type="sibTrans" cxnId="{129AC142-07A5-0F48-9158-0B86C6A24FE4}">
      <dgm:prSet/>
      <dgm:spPr/>
      <dgm:t>
        <a:bodyPr/>
        <a:lstStyle/>
        <a:p>
          <a:endParaRPr lang="en-US">
            <a:latin typeface="Candara" panose="020E0502030303020204" pitchFamily="34" charset="0"/>
          </a:endParaRPr>
        </a:p>
      </dgm:t>
    </dgm:pt>
    <dgm:pt modelId="{838DB705-9328-9343-B6D1-0C4B27FD0566}" type="pres">
      <dgm:prSet presAssocID="{CFE46A74-BD0A-734C-B7A6-6AFE52B7B66E}" presName="diagram" presStyleCnt="0">
        <dgm:presLayoutVars>
          <dgm:dir/>
          <dgm:resizeHandles val="exact"/>
        </dgm:presLayoutVars>
      </dgm:prSet>
      <dgm:spPr/>
    </dgm:pt>
    <dgm:pt modelId="{37E2135E-150B-4D44-A816-60806EB04B50}" type="pres">
      <dgm:prSet presAssocID="{494744E0-3EEB-8349-9F1C-1CA5F7FBC343}" presName="node" presStyleLbl="node1" presStyleIdx="0" presStyleCnt="6">
        <dgm:presLayoutVars>
          <dgm:bulletEnabled val="1"/>
        </dgm:presLayoutVars>
      </dgm:prSet>
      <dgm:spPr/>
    </dgm:pt>
    <dgm:pt modelId="{AF399DF4-4247-9B44-856B-BF2DD23C4662}" type="pres">
      <dgm:prSet presAssocID="{7168B3E4-6C07-2948-B21D-95F420842C16}" presName="sibTrans" presStyleLbl="sibTrans2D1" presStyleIdx="0" presStyleCnt="5"/>
      <dgm:spPr/>
    </dgm:pt>
    <dgm:pt modelId="{4C55DCDD-2FF2-8043-922D-5400AD050D9C}" type="pres">
      <dgm:prSet presAssocID="{7168B3E4-6C07-2948-B21D-95F420842C16}" presName="connectorText" presStyleLbl="sibTrans2D1" presStyleIdx="0" presStyleCnt="5"/>
      <dgm:spPr/>
    </dgm:pt>
    <dgm:pt modelId="{ED6D6A6A-967A-8F49-AF8C-055BA6A34B5F}" type="pres">
      <dgm:prSet presAssocID="{0345428B-DD27-6447-B192-5BC78805590C}" presName="node" presStyleLbl="node1" presStyleIdx="1" presStyleCnt="6">
        <dgm:presLayoutVars>
          <dgm:bulletEnabled val="1"/>
        </dgm:presLayoutVars>
      </dgm:prSet>
      <dgm:spPr/>
    </dgm:pt>
    <dgm:pt modelId="{AED3E36F-8704-1A4F-86F9-166882043E0F}" type="pres">
      <dgm:prSet presAssocID="{81F73F15-CB8B-5941-A778-221EC9584609}" presName="sibTrans" presStyleLbl="sibTrans2D1" presStyleIdx="1" presStyleCnt="5"/>
      <dgm:spPr/>
    </dgm:pt>
    <dgm:pt modelId="{DB61DBF7-E402-5941-A8E5-2BBDCFEF2B0B}" type="pres">
      <dgm:prSet presAssocID="{81F73F15-CB8B-5941-A778-221EC9584609}" presName="connectorText" presStyleLbl="sibTrans2D1" presStyleIdx="1" presStyleCnt="5"/>
      <dgm:spPr/>
    </dgm:pt>
    <dgm:pt modelId="{5A1334DC-18A1-8446-A4DA-C0005E01CE64}" type="pres">
      <dgm:prSet presAssocID="{24D66AE0-137C-7445-92B5-881611A5CA25}" presName="node" presStyleLbl="node1" presStyleIdx="2" presStyleCnt="6">
        <dgm:presLayoutVars>
          <dgm:bulletEnabled val="1"/>
        </dgm:presLayoutVars>
      </dgm:prSet>
      <dgm:spPr/>
    </dgm:pt>
    <dgm:pt modelId="{C6EC737C-A5DD-8643-8087-7ED2D6C0474F}" type="pres">
      <dgm:prSet presAssocID="{A10172C2-D889-9142-A50C-2223AF1993C9}" presName="sibTrans" presStyleLbl="sibTrans2D1" presStyleIdx="2" presStyleCnt="5"/>
      <dgm:spPr/>
    </dgm:pt>
    <dgm:pt modelId="{39428C41-F885-134B-B945-53BA9C4F7B77}" type="pres">
      <dgm:prSet presAssocID="{A10172C2-D889-9142-A50C-2223AF1993C9}" presName="connectorText" presStyleLbl="sibTrans2D1" presStyleIdx="2" presStyleCnt="5"/>
      <dgm:spPr/>
    </dgm:pt>
    <dgm:pt modelId="{3C5889D7-6982-0C44-A275-3E668BDECAEF}" type="pres">
      <dgm:prSet presAssocID="{E65F41FC-612F-2B4D-9C19-B5EBAE97CE2C}" presName="node" presStyleLbl="node1" presStyleIdx="3" presStyleCnt="6">
        <dgm:presLayoutVars>
          <dgm:bulletEnabled val="1"/>
        </dgm:presLayoutVars>
      </dgm:prSet>
      <dgm:spPr/>
    </dgm:pt>
    <dgm:pt modelId="{67D56553-8B07-D842-973D-6C190403A164}" type="pres">
      <dgm:prSet presAssocID="{50CE681A-10EF-5C49-A1C3-359B23394E4E}" presName="sibTrans" presStyleLbl="sibTrans2D1" presStyleIdx="3" presStyleCnt="5"/>
      <dgm:spPr/>
    </dgm:pt>
    <dgm:pt modelId="{7161C26A-FDA5-324F-9A74-B5B9F880A23C}" type="pres">
      <dgm:prSet presAssocID="{50CE681A-10EF-5C49-A1C3-359B23394E4E}" presName="connectorText" presStyleLbl="sibTrans2D1" presStyleIdx="3" presStyleCnt="5"/>
      <dgm:spPr/>
    </dgm:pt>
    <dgm:pt modelId="{986D26B8-CB4F-F64A-AC6A-0CB23BD597BB}" type="pres">
      <dgm:prSet presAssocID="{D5FD74B3-EFBD-CE42-945A-8FD22DB5989F}" presName="node" presStyleLbl="node1" presStyleIdx="4" presStyleCnt="6">
        <dgm:presLayoutVars>
          <dgm:bulletEnabled val="1"/>
        </dgm:presLayoutVars>
      </dgm:prSet>
      <dgm:spPr/>
    </dgm:pt>
    <dgm:pt modelId="{98F50ACF-9CDD-2146-A0CF-FD83066DBB9D}" type="pres">
      <dgm:prSet presAssocID="{1103E673-9533-1F4C-ADF1-C65FE80842DB}" presName="sibTrans" presStyleLbl="sibTrans2D1" presStyleIdx="4" presStyleCnt="5"/>
      <dgm:spPr/>
    </dgm:pt>
    <dgm:pt modelId="{351A0B00-7040-B043-B2E7-6C9E590091B9}" type="pres">
      <dgm:prSet presAssocID="{1103E673-9533-1F4C-ADF1-C65FE80842DB}" presName="connectorText" presStyleLbl="sibTrans2D1" presStyleIdx="4" presStyleCnt="5"/>
      <dgm:spPr/>
    </dgm:pt>
    <dgm:pt modelId="{A5A66BF5-F531-0B47-A971-0AC8928E933F}" type="pres">
      <dgm:prSet presAssocID="{13A5D728-EB1A-9549-8544-76EECEE3D4EB}" presName="node" presStyleLbl="node1" presStyleIdx="5" presStyleCnt="6">
        <dgm:presLayoutVars>
          <dgm:bulletEnabled val="1"/>
        </dgm:presLayoutVars>
      </dgm:prSet>
      <dgm:spPr/>
    </dgm:pt>
  </dgm:ptLst>
  <dgm:cxnLst>
    <dgm:cxn modelId="{5C5B2101-4F3C-554B-AFD3-26AE3C096290}" type="presOf" srcId="{13A5D728-EB1A-9549-8544-76EECEE3D4EB}" destId="{A5A66BF5-F531-0B47-A971-0AC8928E933F}" srcOrd="0" destOrd="0" presId="urn:microsoft.com/office/officeart/2005/8/layout/process5"/>
    <dgm:cxn modelId="{B4DA1E05-47FB-344E-9804-68482800388C}" srcId="{CFE46A74-BD0A-734C-B7A6-6AFE52B7B66E}" destId="{24D66AE0-137C-7445-92B5-881611A5CA25}" srcOrd="2" destOrd="0" parTransId="{946DECAA-F838-4B43-9114-9AE426EBEF24}" sibTransId="{A10172C2-D889-9142-A50C-2223AF1993C9}"/>
    <dgm:cxn modelId="{F78F4D07-946A-3945-8F1C-5FAB114AAD8F}" type="presOf" srcId="{7168B3E4-6C07-2948-B21D-95F420842C16}" destId="{AF399DF4-4247-9B44-856B-BF2DD23C4662}" srcOrd="0" destOrd="0" presId="urn:microsoft.com/office/officeart/2005/8/layout/process5"/>
    <dgm:cxn modelId="{F5628315-DBBB-374C-B011-D92E9027C7B3}" srcId="{CFE46A74-BD0A-734C-B7A6-6AFE52B7B66E}" destId="{494744E0-3EEB-8349-9F1C-1CA5F7FBC343}" srcOrd="0" destOrd="0" parTransId="{42EA4E11-429B-D047-A51E-2889A5A28A12}" sibTransId="{7168B3E4-6C07-2948-B21D-95F420842C16}"/>
    <dgm:cxn modelId="{C4968C1B-AE3A-E647-BBF0-55A814D981AB}" type="presOf" srcId="{0345428B-DD27-6447-B192-5BC78805590C}" destId="{ED6D6A6A-967A-8F49-AF8C-055BA6A34B5F}" srcOrd="0" destOrd="0" presId="urn:microsoft.com/office/officeart/2005/8/layout/process5"/>
    <dgm:cxn modelId="{550AE725-DD14-BA49-9378-4B78025967C8}" type="presOf" srcId="{50CE681A-10EF-5C49-A1C3-359B23394E4E}" destId="{67D56553-8B07-D842-973D-6C190403A164}" srcOrd="0" destOrd="0" presId="urn:microsoft.com/office/officeart/2005/8/layout/process5"/>
    <dgm:cxn modelId="{C5630626-B12E-0D49-98F6-EE786F8D92A1}" type="presOf" srcId="{A10172C2-D889-9142-A50C-2223AF1993C9}" destId="{39428C41-F885-134B-B945-53BA9C4F7B77}" srcOrd="1" destOrd="0" presId="urn:microsoft.com/office/officeart/2005/8/layout/process5"/>
    <dgm:cxn modelId="{5B1CDF2B-29BD-F646-931E-4A33C22482E2}" type="presOf" srcId="{81F73F15-CB8B-5941-A778-221EC9584609}" destId="{AED3E36F-8704-1A4F-86F9-166882043E0F}" srcOrd="0" destOrd="0" presId="urn:microsoft.com/office/officeart/2005/8/layout/process5"/>
    <dgm:cxn modelId="{976E482D-BBEB-684C-BBA0-F0EC577F7A9C}" type="presOf" srcId="{A10172C2-D889-9142-A50C-2223AF1993C9}" destId="{C6EC737C-A5DD-8643-8087-7ED2D6C0474F}" srcOrd="0" destOrd="0" presId="urn:microsoft.com/office/officeart/2005/8/layout/process5"/>
    <dgm:cxn modelId="{129AC142-07A5-0F48-9158-0B86C6A24FE4}" srcId="{CFE46A74-BD0A-734C-B7A6-6AFE52B7B66E}" destId="{13A5D728-EB1A-9549-8544-76EECEE3D4EB}" srcOrd="5" destOrd="0" parTransId="{406C09FF-A0DB-3B45-A52D-EF265FA44C26}" sibTransId="{3714F681-B4C2-1E4C-B902-4FD6BC86EC89}"/>
    <dgm:cxn modelId="{96BE8E60-312A-3D46-BBA9-710DDBCE77F9}" type="presOf" srcId="{CFE46A74-BD0A-734C-B7A6-6AFE52B7B66E}" destId="{838DB705-9328-9343-B6D1-0C4B27FD0566}" srcOrd="0" destOrd="0" presId="urn:microsoft.com/office/officeart/2005/8/layout/process5"/>
    <dgm:cxn modelId="{BC588F74-881E-5644-AC9F-0124FF6B4FD0}" type="presOf" srcId="{1103E673-9533-1F4C-ADF1-C65FE80842DB}" destId="{98F50ACF-9CDD-2146-A0CF-FD83066DBB9D}" srcOrd="0" destOrd="0" presId="urn:microsoft.com/office/officeart/2005/8/layout/process5"/>
    <dgm:cxn modelId="{5232087D-8F12-7A4F-A066-63BD4DEF8CE4}" type="presOf" srcId="{D5FD74B3-EFBD-CE42-945A-8FD22DB5989F}" destId="{986D26B8-CB4F-F64A-AC6A-0CB23BD597BB}" srcOrd="0" destOrd="0" presId="urn:microsoft.com/office/officeart/2005/8/layout/process5"/>
    <dgm:cxn modelId="{5653BA7E-80D1-8A44-B41B-17D345D9F776}" type="presOf" srcId="{E65F41FC-612F-2B4D-9C19-B5EBAE97CE2C}" destId="{3C5889D7-6982-0C44-A275-3E668BDECAEF}" srcOrd="0" destOrd="0" presId="urn:microsoft.com/office/officeart/2005/8/layout/process5"/>
    <dgm:cxn modelId="{969FF281-407D-3442-883B-4B642059CB8E}" srcId="{CFE46A74-BD0A-734C-B7A6-6AFE52B7B66E}" destId="{E65F41FC-612F-2B4D-9C19-B5EBAE97CE2C}" srcOrd="3" destOrd="0" parTransId="{CBD732E1-8DA4-8F4E-BA80-A49C39F4EA84}" sibTransId="{50CE681A-10EF-5C49-A1C3-359B23394E4E}"/>
    <dgm:cxn modelId="{8372B487-3B00-F74C-BE00-98E287D6C8BC}" srcId="{CFE46A74-BD0A-734C-B7A6-6AFE52B7B66E}" destId="{0345428B-DD27-6447-B192-5BC78805590C}" srcOrd="1" destOrd="0" parTransId="{5CE55BFC-5A6E-CB40-9BE6-AA15C12E5420}" sibTransId="{81F73F15-CB8B-5941-A778-221EC9584609}"/>
    <dgm:cxn modelId="{3A04DC89-2E31-5247-97BA-C3E8C4D0E2FD}" type="presOf" srcId="{1103E673-9533-1F4C-ADF1-C65FE80842DB}" destId="{351A0B00-7040-B043-B2E7-6C9E590091B9}" srcOrd="1" destOrd="0" presId="urn:microsoft.com/office/officeart/2005/8/layout/process5"/>
    <dgm:cxn modelId="{18C4F196-0BD9-A943-916B-763690CE73A1}" type="presOf" srcId="{494744E0-3EEB-8349-9F1C-1CA5F7FBC343}" destId="{37E2135E-150B-4D44-A816-60806EB04B50}" srcOrd="0" destOrd="0" presId="urn:microsoft.com/office/officeart/2005/8/layout/process5"/>
    <dgm:cxn modelId="{DDEC8A9D-3614-9A40-80F5-539DC5F9AF32}" type="presOf" srcId="{50CE681A-10EF-5C49-A1C3-359B23394E4E}" destId="{7161C26A-FDA5-324F-9A74-B5B9F880A23C}" srcOrd="1" destOrd="0" presId="urn:microsoft.com/office/officeart/2005/8/layout/process5"/>
    <dgm:cxn modelId="{ADD0C7B6-614C-2049-9D33-6D7F38243D9D}" type="presOf" srcId="{81F73F15-CB8B-5941-A778-221EC9584609}" destId="{DB61DBF7-E402-5941-A8E5-2BBDCFEF2B0B}" srcOrd="1" destOrd="0" presId="urn:microsoft.com/office/officeart/2005/8/layout/process5"/>
    <dgm:cxn modelId="{10667CC2-1856-D948-9572-C62A97507594}" type="presOf" srcId="{24D66AE0-137C-7445-92B5-881611A5CA25}" destId="{5A1334DC-18A1-8446-A4DA-C0005E01CE64}" srcOrd="0" destOrd="0" presId="urn:microsoft.com/office/officeart/2005/8/layout/process5"/>
    <dgm:cxn modelId="{A51883E8-0941-0448-8E0D-113F9642856F}" type="presOf" srcId="{7168B3E4-6C07-2948-B21D-95F420842C16}" destId="{4C55DCDD-2FF2-8043-922D-5400AD050D9C}" srcOrd="1" destOrd="0" presId="urn:microsoft.com/office/officeart/2005/8/layout/process5"/>
    <dgm:cxn modelId="{79E862EB-F620-A843-A6FE-1A6E372CDDD4}" srcId="{CFE46A74-BD0A-734C-B7A6-6AFE52B7B66E}" destId="{D5FD74B3-EFBD-CE42-945A-8FD22DB5989F}" srcOrd="4" destOrd="0" parTransId="{8FEA205E-01B4-5D46-A096-656F0FAB8238}" sibTransId="{1103E673-9533-1F4C-ADF1-C65FE80842DB}"/>
    <dgm:cxn modelId="{D85F2751-A64D-3C48-BFEF-896EE85BB508}" type="presParOf" srcId="{838DB705-9328-9343-B6D1-0C4B27FD0566}" destId="{37E2135E-150B-4D44-A816-60806EB04B50}" srcOrd="0" destOrd="0" presId="urn:microsoft.com/office/officeart/2005/8/layout/process5"/>
    <dgm:cxn modelId="{37D27062-F04E-BD4C-9D86-F2A18C85E0E1}" type="presParOf" srcId="{838DB705-9328-9343-B6D1-0C4B27FD0566}" destId="{AF399DF4-4247-9B44-856B-BF2DD23C4662}" srcOrd="1" destOrd="0" presId="urn:microsoft.com/office/officeart/2005/8/layout/process5"/>
    <dgm:cxn modelId="{8753C179-DB1C-A145-9458-F5E38FA6EEC5}" type="presParOf" srcId="{AF399DF4-4247-9B44-856B-BF2DD23C4662}" destId="{4C55DCDD-2FF2-8043-922D-5400AD050D9C}" srcOrd="0" destOrd="0" presId="urn:microsoft.com/office/officeart/2005/8/layout/process5"/>
    <dgm:cxn modelId="{18385EBF-A4F0-2446-819F-2AD1184D5B85}" type="presParOf" srcId="{838DB705-9328-9343-B6D1-0C4B27FD0566}" destId="{ED6D6A6A-967A-8F49-AF8C-055BA6A34B5F}" srcOrd="2" destOrd="0" presId="urn:microsoft.com/office/officeart/2005/8/layout/process5"/>
    <dgm:cxn modelId="{B10B2B93-437A-6942-B8EC-1FC4E9D753A3}" type="presParOf" srcId="{838DB705-9328-9343-B6D1-0C4B27FD0566}" destId="{AED3E36F-8704-1A4F-86F9-166882043E0F}" srcOrd="3" destOrd="0" presId="urn:microsoft.com/office/officeart/2005/8/layout/process5"/>
    <dgm:cxn modelId="{FA5C59AE-3DF1-E04C-933D-16CC92C00D14}" type="presParOf" srcId="{AED3E36F-8704-1A4F-86F9-166882043E0F}" destId="{DB61DBF7-E402-5941-A8E5-2BBDCFEF2B0B}" srcOrd="0" destOrd="0" presId="urn:microsoft.com/office/officeart/2005/8/layout/process5"/>
    <dgm:cxn modelId="{49084FA7-0F24-AF47-8919-8545B37AD3E2}" type="presParOf" srcId="{838DB705-9328-9343-B6D1-0C4B27FD0566}" destId="{5A1334DC-18A1-8446-A4DA-C0005E01CE64}" srcOrd="4" destOrd="0" presId="urn:microsoft.com/office/officeart/2005/8/layout/process5"/>
    <dgm:cxn modelId="{CBBCB470-8388-EF45-A424-02C184A2624D}" type="presParOf" srcId="{838DB705-9328-9343-B6D1-0C4B27FD0566}" destId="{C6EC737C-A5DD-8643-8087-7ED2D6C0474F}" srcOrd="5" destOrd="0" presId="urn:microsoft.com/office/officeart/2005/8/layout/process5"/>
    <dgm:cxn modelId="{A3F2981E-1D0A-BB40-9BA3-1FB5FC52A74F}" type="presParOf" srcId="{C6EC737C-A5DD-8643-8087-7ED2D6C0474F}" destId="{39428C41-F885-134B-B945-53BA9C4F7B77}" srcOrd="0" destOrd="0" presId="urn:microsoft.com/office/officeart/2005/8/layout/process5"/>
    <dgm:cxn modelId="{34496E36-8E05-1949-820A-A0204C7B0450}" type="presParOf" srcId="{838DB705-9328-9343-B6D1-0C4B27FD0566}" destId="{3C5889D7-6982-0C44-A275-3E668BDECAEF}" srcOrd="6" destOrd="0" presId="urn:microsoft.com/office/officeart/2005/8/layout/process5"/>
    <dgm:cxn modelId="{A86BB401-C5B8-A84A-B8C4-4D02652937DE}" type="presParOf" srcId="{838DB705-9328-9343-B6D1-0C4B27FD0566}" destId="{67D56553-8B07-D842-973D-6C190403A164}" srcOrd="7" destOrd="0" presId="urn:microsoft.com/office/officeart/2005/8/layout/process5"/>
    <dgm:cxn modelId="{95F01BED-7F3A-EE41-8937-1517A3B8D5B1}" type="presParOf" srcId="{67D56553-8B07-D842-973D-6C190403A164}" destId="{7161C26A-FDA5-324F-9A74-B5B9F880A23C}" srcOrd="0" destOrd="0" presId="urn:microsoft.com/office/officeart/2005/8/layout/process5"/>
    <dgm:cxn modelId="{3A653182-9D16-3E48-BB01-D7B2BD8AAD44}" type="presParOf" srcId="{838DB705-9328-9343-B6D1-0C4B27FD0566}" destId="{986D26B8-CB4F-F64A-AC6A-0CB23BD597BB}" srcOrd="8" destOrd="0" presId="urn:microsoft.com/office/officeart/2005/8/layout/process5"/>
    <dgm:cxn modelId="{2A325AD3-E6F7-E44F-8F5D-1CA46BEE3656}" type="presParOf" srcId="{838DB705-9328-9343-B6D1-0C4B27FD0566}" destId="{98F50ACF-9CDD-2146-A0CF-FD83066DBB9D}" srcOrd="9" destOrd="0" presId="urn:microsoft.com/office/officeart/2005/8/layout/process5"/>
    <dgm:cxn modelId="{84496E57-37C6-D54A-9AFC-3B1A5163D6DB}" type="presParOf" srcId="{98F50ACF-9CDD-2146-A0CF-FD83066DBB9D}" destId="{351A0B00-7040-B043-B2E7-6C9E590091B9}" srcOrd="0" destOrd="0" presId="urn:microsoft.com/office/officeart/2005/8/layout/process5"/>
    <dgm:cxn modelId="{020DE389-DAB9-A844-B347-F29986A08B0A}" type="presParOf" srcId="{838DB705-9328-9343-B6D1-0C4B27FD0566}" destId="{A5A66BF5-F531-0B47-A971-0AC8928E933F}"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E46A74-BD0A-734C-B7A6-6AFE52B7B66E}" type="doc">
      <dgm:prSet loTypeId="urn:microsoft.com/office/officeart/2005/8/layout/process5" loCatId="" qsTypeId="urn:microsoft.com/office/officeart/2005/8/quickstyle/simple1" qsCatId="simple" csTypeId="urn:microsoft.com/office/officeart/2005/8/colors/colorful2" csCatId="colorful" phldr="1"/>
      <dgm:spPr/>
      <dgm:t>
        <a:bodyPr/>
        <a:lstStyle/>
        <a:p>
          <a:endParaRPr lang="en-US"/>
        </a:p>
      </dgm:t>
    </dgm:pt>
    <dgm:pt modelId="{494744E0-3EEB-8349-9F1C-1CA5F7FBC343}">
      <dgm:prSet phldrT="[Text]" custT="1"/>
      <dgm:spPr/>
      <dgm:t>
        <a:bodyPr/>
        <a:lstStyle/>
        <a:p>
          <a:r>
            <a:rPr lang="vi-VN" sz="1600" dirty="0">
              <a:solidFill>
                <a:schemeClr val="tx2">
                  <a:lumMod val="10000"/>
                </a:schemeClr>
              </a:solidFill>
              <a:latin typeface="Candara" panose="020E0502030303020204" pitchFamily="34" charset="0"/>
            </a:rPr>
            <a:t>Đọc văn bản, nhận diện được câu chuyện (chi tiết, sự kiện, diễn biến), hệ thống nhân vật.</a:t>
          </a:r>
          <a:endParaRPr lang="en-US" sz="1600" dirty="0">
            <a:solidFill>
              <a:schemeClr val="tx2">
                <a:lumMod val="10000"/>
              </a:schemeClr>
            </a:solidFill>
            <a:latin typeface="Candara" panose="020E0502030303020204" pitchFamily="34" charset="0"/>
          </a:endParaRPr>
        </a:p>
      </dgm:t>
    </dgm:pt>
    <dgm:pt modelId="{42EA4E11-429B-D047-A51E-2889A5A28A12}" type="parTrans" cxnId="{F5628315-DBBB-374C-B011-D92E9027C7B3}">
      <dgm:prSet/>
      <dgm:spPr/>
      <dgm:t>
        <a:bodyPr/>
        <a:lstStyle/>
        <a:p>
          <a:endParaRPr lang="en-US" sz="2000">
            <a:latin typeface="Candara" panose="020E0502030303020204" pitchFamily="34" charset="0"/>
          </a:endParaRPr>
        </a:p>
      </dgm:t>
    </dgm:pt>
    <dgm:pt modelId="{7168B3E4-6C07-2948-B21D-95F420842C16}" type="sibTrans" cxnId="{F5628315-DBBB-374C-B011-D92E9027C7B3}">
      <dgm:prSet custT="1"/>
      <dgm:spPr/>
      <dgm:t>
        <a:bodyPr/>
        <a:lstStyle/>
        <a:p>
          <a:endParaRPr lang="en-US" sz="1200">
            <a:latin typeface="Candara" panose="020E0502030303020204" pitchFamily="34" charset="0"/>
          </a:endParaRPr>
        </a:p>
      </dgm:t>
    </dgm:pt>
    <dgm:pt modelId="{0345428B-DD27-6447-B192-5BC78805590C}">
      <dgm:prSet phldrT="[Text]" custT="1"/>
      <dgm:spPr/>
      <dgm:t>
        <a:bodyPr/>
        <a:lstStyle/>
        <a:p>
          <a:r>
            <a:rPr lang="vi-VN" sz="1600" dirty="0">
              <a:solidFill>
                <a:schemeClr val="accent1">
                  <a:lumMod val="50000"/>
                </a:schemeClr>
              </a:solidFill>
              <a:latin typeface="Candara" panose="020E0502030303020204" pitchFamily="34" charset="0"/>
            </a:rPr>
            <a:t>Xác định, phân tích các yếu tố nổi bật như nhân vật, không gian, thời gian nghệ thuật, sự kiện, tình huống truyện.</a:t>
          </a:r>
          <a:endParaRPr lang="en-US" sz="1600" dirty="0">
            <a:solidFill>
              <a:schemeClr val="accent1">
                <a:lumMod val="50000"/>
              </a:schemeClr>
            </a:solidFill>
            <a:latin typeface="Candara" panose="020E0502030303020204" pitchFamily="34" charset="0"/>
          </a:endParaRPr>
        </a:p>
      </dgm:t>
    </dgm:pt>
    <dgm:pt modelId="{5CE55BFC-5A6E-CB40-9BE6-AA15C12E5420}" type="parTrans" cxnId="{8372B487-3B00-F74C-BE00-98E287D6C8BC}">
      <dgm:prSet/>
      <dgm:spPr/>
      <dgm:t>
        <a:bodyPr/>
        <a:lstStyle/>
        <a:p>
          <a:endParaRPr lang="en-US" sz="2000">
            <a:latin typeface="Candara" panose="020E0502030303020204" pitchFamily="34" charset="0"/>
          </a:endParaRPr>
        </a:p>
      </dgm:t>
    </dgm:pt>
    <dgm:pt modelId="{81F73F15-CB8B-5941-A778-221EC9584609}" type="sibTrans" cxnId="{8372B487-3B00-F74C-BE00-98E287D6C8BC}">
      <dgm:prSet custT="1"/>
      <dgm:spPr/>
      <dgm:t>
        <a:bodyPr/>
        <a:lstStyle/>
        <a:p>
          <a:endParaRPr lang="en-US" sz="1200">
            <a:latin typeface="Candara" panose="020E0502030303020204" pitchFamily="34" charset="0"/>
          </a:endParaRPr>
        </a:p>
      </dgm:t>
    </dgm:pt>
    <dgm:pt modelId="{E65F41FC-612F-2B4D-9C19-B5EBAE97CE2C}">
      <dgm:prSet phldrT="[Text]" custT="1"/>
      <dgm:spPr/>
      <dgm:t>
        <a:bodyPr/>
        <a:lstStyle/>
        <a:p>
          <a:r>
            <a:rPr lang="vi-VN" sz="1600" dirty="0">
              <a:latin typeface="Candara" panose="020E0502030303020204" pitchFamily="34" charset="0"/>
            </a:rPr>
            <a:t>Kết nối các nội dung đã phân tích, suy nghĩ về ý nghĩa của tác phẩm.</a:t>
          </a:r>
          <a:endParaRPr lang="en-US" sz="1600" dirty="0">
            <a:latin typeface="Candara" panose="020E0502030303020204" pitchFamily="34" charset="0"/>
          </a:endParaRPr>
        </a:p>
      </dgm:t>
    </dgm:pt>
    <dgm:pt modelId="{CBD732E1-8DA4-8F4E-BA80-A49C39F4EA84}" type="parTrans" cxnId="{969FF281-407D-3442-883B-4B642059CB8E}">
      <dgm:prSet/>
      <dgm:spPr/>
      <dgm:t>
        <a:bodyPr/>
        <a:lstStyle/>
        <a:p>
          <a:endParaRPr lang="en-US" sz="2000">
            <a:latin typeface="Candara" panose="020E0502030303020204" pitchFamily="34" charset="0"/>
          </a:endParaRPr>
        </a:p>
      </dgm:t>
    </dgm:pt>
    <dgm:pt modelId="{50CE681A-10EF-5C49-A1C3-359B23394E4E}" type="sibTrans" cxnId="{969FF281-407D-3442-883B-4B642059CB8E}">
      <dgm:prSet custT="1"/>
      <dgm:spPr/>
      <dgm:t>
        <a:bodyPr/>
        <a:lstStyle/>
        <a:p>
          <a:endParaRPr lang="en-US" sz="1200">
            <a:latin typeface="Candara" panose="020E0502030303020204" pitchFamily="34" charset="0"/>
          </a:endParaRPr>
        </a:p>
      </dgm:t>
    </dgm:pt>
    <dgm:pt modelId="{D5FD74B3-EFBD-CE42-945A-8FD22DB5989F}">
      <dgm:prSet phldrT="[Text]" custT="1"/>
      <dgm:spPr/>
      <dgm:t>
        <a:bodyPr/>
        <a:lstStyle/>
        <a:p>
          <a:r>
            <a:rPr lang="vi-VN" sz="1600" dirty="0">
              <a:latin typeface="Candara" panose="020E0502030303020204" pitchFamily="34" charset="0"/>
            </a:rPr>
            <a:t>Nhận diện, đánh giá người kể chuyện ngôi thứ 3 (người kể chuyện toàn tri) hoặc người kể chuyện ngôi thứ nhất (người kể chuyện hạn tri).</a:t>
          </a:r>
          <a:endParaRPr lang="en-US" sz="1600" dirty="0">
            <a:latin typeface="Candara" panose="020E0502030303020204" pitchFamily="34" charset="0"/>
          </a:endParaRPr>
        </a:p>
      </dgm:t>
    </dgm:pt>
    <dgm:pt modelId="{8FEA205E-01B4-5D46-A096-656F0FAB8238}" type="parTrans" cxnId="{79E862EB-F620-A843-A6FE-1A6E372CDDD4}">
      <dgm:prSet/>
      <dgm:spPr/>
      <dgm:t>
        <a:bodyPr/>
        <a:lstStyle/>
        <a:p>
          <a:endParaRPr lang="en-US" sz="2000">
            <a:latin typeface="Candara" panose="020E0502030303020204" pitchFamily="34" charset="0"/>
          </a:endParaRPr>
        </a:p>
      </dgm:t>
    </dgm:pt>
    <dgm:pt modelId="{1103E673-9533-1F4C-ADF1-C65FE80842DB}" type="sibTrans" cxnId="{79E862EB-F620-A843-A6FE-1A6E372CDDD4}">
      <dgm:prSet custT="1"/>
      <dgm:spPr/>
      <dgm:t>
        <a:bodyPr/>
        <a:lstStyle/>
        <a:p>
          <a:endParaRPr lang="en-US" sz="1200">
            <a:latin typeface="Candara" panose="020E0502030303020204" pitchFamily="34" charset="0"/>
          </a:endParaRPr>
        </a:p>
      </dgm:t>
    </dgm:pt>
    <dgm:pt modelId="{13A5D728-EB1A-9549-8544-76EECEE3D4EB}">
      <dgm:prSet custT="1"/>
      <dgm:spPr/>
      <dgm:t>
        <a:bodyPr/>
        <a:lstStyle/>
        <a:p>
          <a:r>
            <a:rPr lang="vi-VN" sz="1600">
              <a:latin typeface="Candara" panose="020E0502030303020204" pitchFamily="34" charset="0"/>
            </a:rPr>
            <a:t>Liên hệ, kết nối kinh nghiệm, hiểu biết của bản thân để hiểu những vấn đề được đặt ra trong truyện truyền kì và rút ra bài học.</a:t>
          </a:r>
          <a:endParaRPr lang="en-VN" sz="1600">
            <a:latin typeface="Candara" panose="020E0502030303020204" pitchFamily="34" charset="0"/>
          </a:endParaRPr>
        </a:p>
      </dgm:t>
    </dgm:pt>
    <dgm:pt modelId="{406C09FF-A0DB-3B45-A52D-EF265FA44C26}" type="parTrans" cxnId="{129AC142-07A5-0F48-9158-0B86C6A24FE4}">
      <dgm:prSet/>
      <dgm:spPr/>
      <dgm:t>
        <a:bodyPr/>
        <a:lstStyle/>
        <a:p>
          <a:endParaRPr lang="en-US" sz="2000">
            <a:latin typeface="Candara" panose="020E0502030303020204" pitchFamily="34" charset="0"/>
          </a:endParaRPr>
        </a:p>
      </dgm:t>
    </dgm:pt>
    <dgm:pt modelId="{3714F681-B4C2-1E4C-B902-4FD6BC86EC89}" type="sibTrans" cxnId="{129AC142-07A5-0F48-9158-0B86C6A24FE4}">
      <dgm:prSet/>
      <dgm:spPr/>
      <dgm:t>
        <a:bodyPr/>
        <a:lstStyle/>
        <a:p>
          <a:endParaRPr lang="en-US" sz="2000">
            <a:latin typeface="Candara" panose="020E0502030303020204" pitchFamily="34" charset="0"/>
          </a:endParaRPr>
        </a:p>
      </dgm:t>
    </dgm:pt>
    <dgm:pt modelId="{838DB705-9328-9343-B6D1-0C4B27FD0566}" type="pres">
      <dgm:prSet presAssocID="{CFE46A74-BD0A-734C-B7A6-6AFE52B7B66E}" presName="diagram" presStyleCnt="0">
        <dgm:presLayoutVars>
          <dgm:dir/>
          <dgm:resizeHandles val="exact"/>
        </dgm:presLayoutVars>
      </dgm:prSet>
      <dgm:spPr/>
    </dgm:pt>
    <dgm:pt modelId="{37E2135E-150B-4D44-A816-60806EB04B50}" type="pres">
      <dgm:prSet presAssocID="{494744E0-3EEB-8349-9F1C-1CA5F7FBC343}" presName="node" presStyleLbl="node1" presStyleIdx="0" presStyleCnt="5">
        <dgm:presLayoutVars>
          <dgm:bulletEnabled val="1"/>
        </dgm:presLayoutVars>
      </dgm:prSet>
      <dgm:spPr/>
    </dgm:pt>
    <dgm:pt modelId="{AF399DF4-4247-9B44-856B-BF2DD23C4662}" type="pres">
      <dgm:prSet presAssocID="{7168B3E4-6C07-2948-B21D-95F420842C16}" presName="sibTrans" presStyleLbl="sibTrans2D1" presStyleIdx="0" presStyleCnt="4"/>
      <dgm:spPr/>
    </dgm:pt>
    <dgm:pt modelId="{4C55DCDD-2FF2-8043-922D-5400AD050D9C}" type="pres">
      <dgm:prSet presAssocID="{7168B3E4-6C07-2948-B21D-95F420842C16}" presName="connectorText" presStyleLbl="sibTrans2D1" presStyleIdx="0" presStyleCnt="4"/>
      <dgm:spPr/>
    </dgm:pt>
    <dgm:pt modelId="{ED6D6A6A-967A-8F49-AF8C-055BA6A34B5F}" type="pres">
      <dgm:prSet presAssocID="{0345428B-DD27-6447-B192-5BC78805590C}" presName="node" presStyleLbl="node1" presStyleIdx="1" presStyleCnt="5">
        <dgm:presLayoutVars>
          <dgm:bulletEnabled val="1"/>
        </dgm:presLayoutVars>
      </dgm:prSet>
      <dgm:spPr/>
    </dgm:pt>
    <dgm:pt modelId="{AED3E36F-8704-1A4F-86F9-166882043E0F}" type="pres">
      <dgm:prSet presAssocID="{81F73F15-CB8B-5941-A778-221EC9584609}" presName="sibTrans" presStyleLbl="sibTrans2D1" presStyleIdx="1" presStyleCnt="4"/>
      <dgm:spPr/>
    </dgm:pt>
    <dgm:pt modelId="{DB61DBF7-E402-5941-A8E5-2BBDCFEF2B0B}" type="pres">
      <dgm:prSet presAssocID="{81F73F15-CB8B-5941-A778-221EC9584609}" presName="connectorText" presStyleLbl="sibTrans2D1" presStyleIdx="1" presStyleCnt="4"/>
      <dgm:spPr/>
    </dgm:pt>
    <dgm:pt modelId="{3C5889D7-6982-0C44-A275-3E668BDECAEF}" type="pres">
      <dgm:prSet presAssocID="{E65F41FC-612F-2B4D-9C19-B5EBAE97CE2C}" presName="node" presStyleLbl="node1" presStyleIdx="2" presStyleCnt="5">
        <dgm:presLayoutVars>
          <dgm:bulletEnabled val="1"/>
        </dgm:presLayoutVars>
      </dgm:prSet>
      <dgm:spPr/>
    </dgm:pt>
    <dgm:pt modelId="{67D56553-8B07-D842-973D-6C190403A164}" type="pres">
      <dgm:prSet presAssocID="{50CE681A-10EF-5C49-A1C3-359B23394E4E}" presName="sibTrans" presStyleLbl="sibTrans2D1" presStyleIdx="2" presStyleCnt="4"/>
      <dgm:spPr/>
    </dgm:pt>
    <dgm:pt modelId="{7161C26A-FDA5-324F-9A74-B5B9F880A23C}" type="pres">
      <dgm:prSet presAssocID="{50CE681A-10EF-5C49-A1C3-359B23394E4E}" presName="connectorText" presStyleLbl="sibTrans2D1" presStyleIdx="2" presStyleCnt="4"/>
      <dgm:spPr/>
    </dgm:pt>
    <dgm:pt modelId="{986D26B8-CB4F-F64A-AC6A-0CB23BD597BB}" type="pres">
      <dgm:prSet presAssocID="{D5FD74B3-EFBD-CE42-945A-8FD22DB5989F}" presName="node" presStyleLbl="node1" presStyleIdx="3" presStyleCnt="5" custScaleX="134653">
        <dgm:presLayoutVars>
          <dgm:bulletEnabled val="1"/>
        </dgm:presLayoutVars>
      </dgm:prSet>
      <dgm:spPr/>
    </dgm:pt>
    <dgm:pt modelId="{98F50ACF-9CDD-2146-A0CF-FD83066DBB9D}" type="pres">
      <dgm:prSet presAssocID="{1103E673-9533-1F4C-ADF1-C65FE80842DB}" presName="sibTrans" presStyleLbl="sibTrans2D1" presStyleIdx="3" presStyleCnt="4"/>
      <dgm:spPr/>
    </dgm:pt>
    <dgm:pt modelId="{351A0B00-7040-B043-B2E7-6C9E590091B9}" type="pres">
      <dgm:prSet presAssocID="{1103E673-9533-1F4C-ADF1-C65FE80842DB}" presName="connectorText" presStyleLbl="sibTrans2D1" presStyleIdx="3" presStyleCnt="4"/>
      <dgm:spPr/>
    </dgm:pt>
    <dgm:pt modelId="{A5A66BF5-F531-0B47-A971-0AC8928E933F}" type="pres">
      <dgm:prSet presAssocID="{13A5D728-EB1A-9549-8544-76EECEE3D4EB}" presName="node" presStyleLbl="node1" presStyleIdx="4" presStyleCnt="5">
        <dgm:presLayoutVars>
          <dgm:bulletEnabled val="1"/>
        </dgm:presLayoutVars>
      </dgm:prSet>
      <dgm:spPr/>
    </dgm:pt>
  </dgm:ptLst>
  <dgm:cxnLst>
    <dgm:cxn modelId="{5C5B2101-4F3C-554B-AFD3-26AE3C096290}" type="presOf" srcId="{13A5D728-EB1A-9549-8544-76EECEE3D4EB}" destId="{A5A66BF5-F531-0B47-A971-0AC8928E933F}" srcOrd="0" destOrd="0" presId="urn:microsoft.com/office/officeart/2005/8/layout/process5"/>
    <dgm:cxn modelId="{F78F4D07-946A-3945-8F1C-5FAB114AAD8F}" type="presOf" srcId="{7168B3E4-6C07-2948-B21D-95F420842C16}" destId="{AF399DF4-4247-9B44-856B-BF2DD23C4662}" srcOrd="0" destOrd="0" presId="urn:microsoft.com/office/officeart/2005/8/layout/process5"/>
    <dgm:cxn modelId="{F5628315-DBBB-374C-B011-D92E9027C7B3}" srcId="{CFE46A74-BD0A-734C-B7A6-6AFE52B7B66E}" destId="{494744E0-3EEB-8349-9F1C-1CA5F7FBC343}" srcOrd="0" destOrd="0" parTransId="{42EA4E11-429B-D047-A51E-2889A5A28A12}" sibTransId="{7168B3E4-6C07-2948-B21D-95F420842C16}"/>
    <dgm:cxn modelId="{C4968C1B-AE3A-E647-BBF0-55A814D981AB}" type="presOf" srcId="{0345428B-DD27-6447-B192-5BC78805590C}" destId="{ED6D6A6A-967A-8F49-AF8C-055BA6A34B5F}" srcOrd="0" destOrd="0" presId="urn:microsoft.com/office/officeart/2005/8/layout/process5"/>
    <dgm:cxn modelId="{550AE725-DD14-BA49-9378-4B78025967C8}" type="presOf" srcId="{50CE681A-10EF-5C49-A1C3-359B23394E4E}" destId="{67D56553-8B07-D842-973D-6C190403A164}" srcOrd="0" destOrd="0" presId="urn:microsoft.com/office/officeart/2005/8/layout/process5"/>
    <dgm:cxn modelId="{5B1CDF2B-29BD-F646-931E-4A33C22482E2}" type="presOf" srcId="{81F73F15-CB8B-5941-A778-221EC9584609}" destId="{AED3E36F-8704-1A4F-86F9-166882043E0F}" srcOrd="0" destOrd="0" presId="urn:microsoft.com/office/officeart/2005/8/layout/process5"/>
    <dgm:cxn modelId="{129AC142-07A5-0F48-9158-0B86C6A24FE4}" srcId="{CFE46A74-BD0A-734C-B7A6-6AFE52B7B66E}" destId="{13A5D728-EB1A-9549-8544-76EECEE3D4EB}" srcOrd="4" destOrd="0" parTransId="{406C09FF-A0DB-3B45-A52D-EF265FA44C26}" sibTransId="{3714F681-B4C2-1E4C-B902-4FD6BC86EC89}"/>
    <dgm:cxn modelId="{96BE8E60-312A-3D46-BBA9-710DDBCE77F9}" type="presOf" srcId="{CFE46A74-BD0A-734C-B7A6-6AFE52B7B66E}" destId="{838DB705-9328-9343-B6D1-0C4B27FD0566}" srcOrd="0" destOrd="0" presId="urn:microsoft.com/office/officeart/2005/8/layout/process5"/>
    <dgm:cxn modelId="{BC588F74-881E-5644-AC9F-0124FF6B4FD0}" type="presOf" srcId="{1103E673-9533-1F4C-ADF1-C65FE80842DB}" destId="{98F50ACF-9CDD-2146-A0CF-FD83066DBB9D}" srcOrd="0" destOrd="0" presId="urn:microsoft.com/office/officeart/2005/8/layout/process5"/>
    <dgm:cxn modelId="{5232087D-8F12-7A4F-A066-63BD4DEF8CE4}" type="presOf" srcId="{D5FD74B3-EFBD-CE42-945A-8FD22DB5989F}" destId="{986D26B8-CB4F-F64A-AC6A-0CB23BD597BB}" srcOrd="0" destOrd="0" presId="urn:microsoft.com/office/officeart/2005/8/layout/process5"/>
    <dgm:cxn modelId="{5653BA7E-80D1-8A44-B41B-17D345D9F776}" type="presOf" srcId="{E65F41FC-612F-2B4D-9C19-B5EBAE97CE2C}" destId="{3C5889D7-6982-0C44-A275-3E668BDECAEF}" srcOrd="0" destOrd="0" presId="urn:microsoft.com/office/officeart/2005/8/layout/process5"/>
    <dgm:cxn modelId="{969FF281-407D-3442-883B-4B642059CB8E}" srcId="{CFE46A74-BD0A-734C-B7A6-6AFE52B7B66E}" destId="{E65F41FC-612F-2B4D-9C19-B5EBAE97CE2C}" srcOrd="2" destOrd="0" parTransId="{CBD732E1-8DA4-8F4E-BA80-A49C39F4EA84}" sibTransId="{50CE681A-10EF-5C49-A1C3-359B23394E4E}"/>
    <dgm:cxn modelId="{8372B487-3B00-F74C-BE00-98E287D6C8BC}" srcId="{CFE46A74-BD0A-734C-B7A6-6AFE52B7B66E}" destId="{0345428B-DD27-6447-B192-5BC78805590C}" srcOrd="1" destOrd="0" parTransId="{5CE55BFC-5A6E-CB40-9BE6-AA15C12E5420}" sibTransId="{81F73F15-CB8B-5941-A778-221EC9584609}"/>
    <dgm:cxn modelId="{3A04DC89-2E31-5247-97BA-C3E8C4D0E2FD}" type="presOf" srcId="{1103E673-9533-1F4C-ADF1-C65FE80842DB}" destId="{351A0B00-7040-B043-B2E7-6C9E590091B9}" srcOrd="1" destOrd="0" presId="urn:microsoft.com/office/officeart/2005/8/layout/process5"/>
    <dgm:cxn modelId="{18C4F196-0BD9-A943-916B-763690CE73A1}" type="presOf" srcId="{494744E0-3EEB-8349-9F1C-1CA5F7FBC343}" destId="{37E2135E-150B-4D44-A816-60806EB04B50}" srcOrd="0" destOrd="0" presId="urn:microsoft.com/office/officeart/2005/8/layout/process5"/>
    <dgm:cxn modelId="{DDEC8A9D-3614-9A40-80F5-539DC5F9AF32}" type="presOf" srcId="{50CE681A-10EF-5C49-A1C3-359B23394E4E}" destId="{7161C26A-FDA5-324F-9A74-B5B9F880A23C}" srcOrd="1" destOrd="0" presId="urn:microsoft.com/office/officeart/2005/8/layout/process5"/>
    <dgm:cxn modelId="{ADD0C7B6-614C-2049-9D33-6D7F38243D9D}" type="presOf" srcId="{81F73F15-CB8B-5941-A778-221EC9584609}" destId="{DB61DBF7-E402-5941-A8E5-2BBDCFEF2B0B}" srcOrd="1" destOrd="0" presId="urn:microsoft.com/office/officeart/2005/8/layout/process5"/>
    <dgm:cxn modelId="{A51883E8-0941-0448-8E0D-113F9642856F}" type="presOf" srcId="{7168B3E4-6C07-2948-B21D-95F420842C16}" destId="{4C55DCDD-2FF2-8043-922D-5400AD050D9C}" srcOrd="1" destOrd="0" presId="urn:microsoft.com/office/officeart/2005/8/layout/process5"/>
    <dgm:cxn modelId="{79E862EB-F620-A843-A6FE-1A6E372CDDD4}" srcId="{CFE46A74-BD0A-734C-B7A6-6AFE52B7B66E}" destId="{D5FD74B3-EFBD-CE42-945A-8FD22DB5989F}" srcOrd="3" destOrd="0" parTransId="{8FEA205E-01B4-5D46-A096-656F0FAB8238}" sibTransId="{1103E673-9533-1F4C-ADF1-C65FE80842DB}"/>
    <dgm:cxn modelId="{D85F2751-A64D-3C48-BFEF-896EE85BB508}" type="presParOf" srcId="{838DB705-9328-9343-B6D1-0C4B27FD0566}" destId="{37E2135E-150B-4D44-A816-60806EB04B50}" srcOrd="0" destOrd="0" presId="urn:microsoft.com/office/officeart/2005/8/layout/process5"/>
    <dgm:cxn modelId="{37D27062-F04E-BD4C-9D86-F2A18C85E0E1}" type="presParOf" srcId="{838DB705-9328-9343-B6D1-0C4B27FD0566}" destId="{AF399DF4-4247-9B44-856B-BF2DD23C4662}" srcOrd="1" destOrd="0" presId="urn:microsoft.com/office/officeart/2005/8/layout/process5"/>
    <dgm:cxn modelId="{8753C179-DB1C-A145-9458-F5E38FA6EEC5}" type="presParOf" srcId="{AF399DF4-4247-9B44-856B-BF2DD23C4662}" destId="{4C55DCDD-2FF2-8043-922D-5400AD050D9C}" srcOrd="0" destOrd="0" presId="urn:microsoft.com/office/officeart/2005/8/layout/process5"/>
    <dgm:cxn modelId="{18385EBF-A4F0-2446-819F-2AD1184D5B85}" type="presParOf" srcId="{838DB705-9328-9343-B6D1-0C4B27FD0566}" destId="{ED6D6A6A-967A-8F49-AF8C-055BA6A34B5F}" srcOrd="2" destOrd="0" presId="urn:microsoft.com/office/officeart/2005/8/layout/process5"/>
    <dgm:cxn modelId="{B10B2B93-437A-6942-B8EC-1FC4E9D753A3}" type="presParOf" srcId="{838DB705-9328-9343-B6D1-0C4B27FD0566}" destId="{AED3E36F-8704-1A4F-86F9-166882043E0F}" srcOrd="3" destOrd="0" presId="urn:microsoft.com/office/officeart/2005/8/layout/process5"/>
    <dgm:cxn modelId="{FA5C59AE-3DF1-E04C-933D-16CC92C00D14}" type="presParOf" srcId="{AED3E36F-8704-1A4F-86F9-166882043E0F}" destId="{DB61DBF7-E402-5941-A8E5-2BBDCFEF2B0B}" srcOrd="0" destOrd="0" presId="urn:microsoft.com/office/officeart/2005/8/layout/process5"/>
    <dgm:cxn modelId="{34496E36-8E05-1949-820A-A0204C7B0450}" type="presParOf" srcId="{838DB705-9328-9343-B6D1-0C4B27FD0566}" destId="{3C5889D7-6982-0C44-A275-3E668BDECAEF}" srcOrd="4" destOrd="0" presId="urn:microsoft.com/office/officeart/2005/8/layout/process5"/>
    <dgm:cxn modelId="{A86BB401-C5B8-A84A-B8C4-4D02652937DE}" type="presParOf" srcId="{838DB705-9328-9343-B6D1-0C4B27FD0566}" destId="{67D56553-8B07-D842-973D-6C190403A164}" srcOrd="5" destOrd="0" presId="urn:microsoft.com/office/officeart/2005/8/layout/process5"/>
    <dgm:cxn modelId="{95F01BED-7F3A-EE41-8937-1517A3B8D5B1}" type="presParOf" srcId="{67D56553-8B07-D842-973D-6C190403A164}" destId="{7161C26A-FDA5-324F-9A74-B5B9F880A23C}" srcOrd="0" destOrd="0" presId="urn:microsoft.com/office/officeart/2005/8/layout/process5"/>
    <dgm:cxn modelId="{3A653182-9D16-3E48-BB01-D7B2BD8AAD44}" type="presParOf" srcId="{838DB705-9328-9343-B6D1-0C4B27FD0566}" destId="{986D26B8-CB4F-F64A-AC6A-0CB23BD597BB}" srcOrd="6" destOrd="0" presId="urn:microsoft.com/office/officeart/2005/8/layout/process5"/>
    <dgm:cxn modelId="{2A325AD3-E6F7-E44F-8F5D-1CA46BEE3656}" type="presParOf" srcId="{838DB705-9328-9343-B6D1-0C4B27FD0566}" destId="{98F50ACF-9CDD-2146-A0CF-FD83066DBB9D}" srcOrd="7" destOrd="0" presId="urn:microsoft.com/office/officeart/2005/8/layout/process5"/>
    <dgm:cxn modelId="{84496E57-37C6-D54A-9AFC-3B1A5163D6DB}" type="presParOf" srcId="{98F50ACF-9CDD-2146-A0CF-FD83066DBB9D}" destId="{351A0B00-7040-B043-B2E7-6C9E590091B9}" srcOrd="0" destOrd="0" presId="urn:microsoft.com/office/officeart/2005/8/layout/process5"/>
    <dgm:cxn modelId="{020DE389-DAB9-A844-B347-F29986A08B0A}" type="presParOf" srcId="{838DB705-9328-9343-B6D1-0C4B27FD0566}" destId="{A5A66BF5-F531-0B47-A971-0AC8928E933F}"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2135E-150B-4D44-A816-60806EB04B50}">
      <dsp:nvSpPr>
        <dsp:cNvPr id="0" name=""/>
        <dsp:cNvSpPr/>
      </dsp:nvSpPr>
      <dsp:spPr>
        <a:xfrm>
          <a:off x="7615" y="390604"/>
          <a:ext cx="2276262" cy="136575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vi-VN" sz="1600" kern="1200" dirty="0">
              <a:solidFill>
                <a:schemeClr val="tx2">
                  <a:lumMod val="10000"/>
                </a:schemeClr>
              </a:solidFill>
              <a:latin typeface="Candara" panose="020E0502030303020204" pitchFamily="34" charset="0"/>
            </a:rPr>
            <a:t>Đọc văn bản, nhận diện được câu chuyện (chi tiết, sự kiện, diễn biến), hệ thống nhân vật.</a:t>
          </a:r>
          <a:endParaRPr lang="en-US" sz="1600" kern="1200" dirty="0">
            <a:solidFill>
              <a:schemeClr val="tx2">
                <a:lumMod val="10000"/>
              </a:schemeClr>
            </a:solidFill>
            <a:latin typeface="Candara" panose="020E0502030303020204" pitchFamily="34" charset="0"/>
          </a:endParaRPr>
        </a:p>
      </dsp:txBody>
      <dsp:txXfrm>
        <a:off x="47617" y="430606"/>
        <a:ext cx="2196258" cy="1285753"/>
      </dsp:txXfrm>
    </dsp:sp>
    <dsp:sp modelId="{AF399DF4-4247-9B44-856B-BF2DD23C4662}">
      <dsp:nvSpPr>
        <dsp:cNvPr id="0" name=""/>
        <dsp:cNvSpPr/>
      </dsp:nvSpPr>
      <dsp:spPr>
        <a:xfrm>
          <a:off x="2484189" y="791226"/>
          <a:ext cx="482567" cy="56451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latin typeface="Candara" panose="020E0502030303020204" pitchFamily="34" charset="0"/>
          </a:endParaRPr>
        </a:p>
      </dsp:txBody>
      <dsp:txXfrm>
        <a:off x="2484189" y="904129"/>
        <a:ext cx="337797" cy="338707"/>
      </dsp:txXfrm>
    </dsp:sp>
    <dsp:sp modelId="{ED6D6A6A-967A-8F49-AF8C-055BA6A34B5F}">
      <dsp:nvSpPr>
        <dsp:cNvPr id="0" name=""/>
        <dsp:cNvSpPr/>
      </dsp:nvSpPr>
      <dsp:spPr>
        <a:xfrm>
          <a:off x="3194382" y="390604"/>
          <a:ext cx="2276262" cy="1365757"/>
        </a:xfrm>
        <a:prstGeom prst="roundRect">
          <a:avLst>
            <a:gd name="adj" fmla="val 10000"/>
          </a:avLst>
        </a:prstGeom>
        <a:solidFill>
          <a:schemeClr val="accent2">
            <a:hueOff val="2141091"/>
            <a:satOff val="-8442"/>
            <a:lumOff val="-9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vi-VN" sz="1600" kern="1200" dirty="0">
              <a:solidFill>
                <a:schemeClr val="accent1">
                  <a:lumMod val="50000"/>
                </a:schemeClr>
              </a:solidFill>
              <a:latin typeface="Candara" panose="020E0502030303020204" pitchFamily="34" charset="0"/>
            </a:rPr>
            <a:t>Xác định, phân tích các yếu tố nổi bật như nhân vật (tính cách), không gian, thời gian nghệ thuật, sự kiện, motip. </a:t>
          </a:r>
          <a:endParaRPr lang="en-US" sz="1600" kern="1200" dirty="0">
            <a:solidFill>
              <a:schemeClr val="accent1">
                <a:lumMod val="50000"/>
              </a:schemeClr>
            </a:solidFill>
            <a:latin typeface="Candara" panose="020E0502030303020204" pitchFamily="34" charset="0"/>
          </a:endParaRPr>
        </a:p>
      </dsp:txBody>
      <dsp:txXfrm>
        <a:off x="3234384" y="430606"/>
        <a:ext cx="2196258" cy="1285753"/>
      </dsp:txXfrm>
    </dsp:sp>
    <dsp:sp modelId="{AED3E36F-8704-1A4F-86F9-166882043E0F}">
      <dsp:nvSpPr>
        <dsp:cNvPr id="0" name=""/>
        <dsp:cNvSpPr/>
      </dsp:nvSpPr>
      <dsp:spPr>
        <a:xfrm>
          <a:off x="5670956" y="791226"/>
          <a:ext cx="482567" cy="564513"/>
        </a:xfrm>
        <a:prstGeom prst="rightArrow">
          <a:avLst>
            <a:gd name="adj1" fmla="val 60000"/>
            <a:gd name="adj2" fmla="val 50000"/>
          </a:avLst>
        </a:prstGeom>
        <a:solidFill>
          <a:schemeClr val="accent2">
            <a:hueOff val="2676364"/>
            <a:satOff val="-10552"/>
            <a:lumOff val="-1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latin typeface="Candara" panose="020E0502030303020204" pitchFamily="34" charset="0"/>
          </a:endParaRPr>
        </a:p>
      </dsp:txBody>
      <dsp:txXfrm>
        <a:off x="5670956" y="904129"/>
        <a:ext cx="337797" cy="338707"/>
      </dsp:txXfrm>
    </dsp:sp>
    <dsp:sp modelId="{5A1334DC-18A1-8446-A4DA-C0005E01CE64}">
      <dsp:nvSpPr>
        <dsp:cNvPr id="0" name=""/>
        <dsp:cNvSpPr/>
      </dsp:nvSpPr>
      <dsp:spPr>
        <a:xfrm>
          <a:off x="6381150" y="390604"/>
          <a:ext cx="2276262" cy="1365757"/>
        </a:xfrm>
        <a:prstGeom prst="roundRect">
          <a:avLst>
            <a:gd name="adj" fmla="val 10000"/>
          </a:avLst>
        </a:prstGeom>
        <a:solidFill>
          <a:schemeClr val="accent2">
            <a:hueOff val="4282182"/>
            <a:satOff val="-16884"/>
            <a:lumOff val="-194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vi-VN" sz="1600" kern="1200" dirty="0">
              <a:latin typeface="Candara" panose="020E0502030303020204" pitchFamily="34" charset="0"/>
            </a:rPr>
            <a:t>Nhận diện và phân tích ý nghĩa của các yếu tố kì ảo.</a:t>
          </a:r>
          <a:endParaRPr lang="en-US" sz="1600" kern="1200" dirty="0">
            <a:latin typeface="Candara" panose="020E0502030303020204" pitchFamily="34" charset="0"/>
          </a:endParaRPr>
        </a:p>
      </dsp:txBody>
      <dsp:txXfrm>
        <a:off x="6421152" y="430606"/>
        <a:ext cx="2196258" cy="1285753"/>
      </dsp:txXfrm>
    </dsp:sp>
    <dsp:sp modelId="{C6EC737C-A5DD-8643-8087-7ED2D6C0474F}">
      <dsp:nvSpPr>
        <dsp:cNvPr id="0" name=""/>
        <dsp:cNvSpPr/>
      </dsp:nvSpPr>
      <dsp:spPr>
        <a:xfrm rot="5400000">
          <a:off x="7277997" y="1915699"/>
          <a:ext cx="482567" cy="564513"/>
        </a:xfrm>
        <a:prstGeom prst="rightArrow">
          <a:avLst>
            <a:gd name="adj1" fmla="val 60000"/>
            <a:gd name="adj2" fmla="val 50000"/>
          </a:avLst>
        </a:prstGeom>
        <a:solidFill>
          <a:schemeClr val="accent2">
            <a:hueOff val="5352728"/>
            <a:satOff val="-21104"/>
            <a:lumOff val="-2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latin typeface="Candara" panose="020E0502030303020204" pitchFamily="34" charset="0"/>
          </a:endParaRPr>
        </a:p>
      </dsp:txBody>
      <dsp:txXfrm rot="-5400000">
        <a:off x="7349927" y="1956672"/>
        <a:ext cx="338707" cy="337797"/>
      </dsp:txXfrm>
    </dsp:sp>
    <dsp:sp modelId="{3C5889D7-6982-0C44-A275-3E668BDECAEF}">
      <dsp:nvSpPr>
        <dsp:cNvPr id="0" name=""/>
        <dsp:cNvSpPr/>
      </dsp:nvSpPr>
      <dsp:spPr>
        <a:xfrm>
          <a:off x="6381150" y="2666866"/>
          <a:ext cx="2276262" cy="1365757"/>
        </a:xfrm>
        <a:prstGeom prst="roundRect">
          <a:avLst>
            <a:gd name="adj" fmla="val 10000"/>
          </a:avLst>
        </a:prstGeom>
        <a:solidFill>
          <a:schemeClr val="accent2">
            <a:hueOff val="6423273"/>
            <a:satOff val="-25325"/>
            <a:lumOff val="-29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vi-VN" sz="1600" kern="1200" dirty="0">
              <a:latin typeface="Candara" panose="020E0502030303020204" pitchFamily="34" charset="0"/>
            </a:rPr>
            <a:t>Kết nối các nội dung đã phân tích, suy nghĩ về ý nghĩa của tác phẩm.</a:t>
          </a:r>
          <a:endParaRPr lang="en-US" sz="1600" kern="1200" dirty="0">
            <a:latin typeface="Candara" panose="020E0502030303020204" pitchFamily="34" charset="0"/>
          </a:endParaRPr>
        </a:p>
      </dsp:txBody>
      <dsp:txXfrm>
        <a:off x="6421152" y="2706868"/>
        <a:ext cx="2196258" cy="1285753"/>
      </dsp:txXfrm>
    </dsp:sp>
    <dsp:sp modelId="{67D56553-8B07-D842-973D-6C190403A164}">
      <dsp:nvSpPr>
        <dsp:cNvPr id="0" name=""/>
        <dsp:cNvSpPr/>
      </dsp:nvSpPr>
      <dsp:spPr>
        <a:xfrm rot="10800000">
          <a:off x="5698271" y="3067488"/>
          <a:ext cx="482567" cy="564513"/>
        </a:xfrm>
        <a:prstGeom prst="rightArrow">
          <a:avLst>
            <a:gd name="adj1" fmla="val 60000"/>
            <a:gd name="adj2" fmla="val 50000"/>
          </a:avLst>
        </a:prstGeom>
        <a:solidFill>
          <a:schemeClr val="accent2">
            <a:hueOff val="8029091"/>
            <a:satOff val="-31657"/>
            <a:lumOff val="-3647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latin typeface="Candara" panose="020E0502030303020204" pitchFamily="34" charset="0"/>
          </a:endParaRPr>
        </a:p>
      </dsp:txBody>
      <dsp:txXfrm rot="10800000">
        <a:off x="5843041" y="3180391"/>
        <a:ext cx="337797" cy="338707"/>
      </dsp:txXfrm>
    </dsp:sp>
    <dsp:sp modelId="{986D26B8-CB4F-F64A-AC6A-0CB23BD597BB}">
      <dsp:nvSpPr>
        <dsp:cNvPr id="0" name=""/>
        <dsp:cNvSpPr/>
      </dsp:nvSpPr>
      <dsp:spPr>
        <a:xfrm>
          <a:off x="3194382" y="2666866"/>
          <a:ext cx="2276262" cy="1365757"/>
        </a:xfrm>
        <a:prstGeom prst="roundRect">
          <a:avLst>
            <a:gd name="adj" fmla="val 10000"/>
          </a:avLst>
        </a:prstGeom>
        <a:solidFill>
          <a:schemeClr val="accent2">
            <a:hueOff val="8564365"/>
            <a:satOff val="-33767"/>
            <a:lumOff val="-38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vi-VN" sz="1600" kern="1200" dirty="0">
              <a:latin typeface="Candara" panose="020E0502030303020204" pitchFamily="34" charset="0"/>
            </a:rPr>
            <a:t>Nhận diện, đánh giá vai trò người kể chuyện.</a:t>
          </a:r>
          <a:endParaRPr lang="en-US" sz="1600" kern="1200" dirty="0">
            <a:latin typeface="Candara" panose="020E0502030303020204" pitchFamily="34" charset="0"/>
          </a:endParaRPr>
        </a:p>
      </dsp:txBody>
      <dsp:txXfrm>
        <a:off x="3234384" y="2706868"/>
        <a:ext cx="2196258" cy="1285753"/>
      </dsp:txXfrm>
    </dsp:sp>
    <dsp:sp modelId="{98F50ACF-9CDD-2146-A0CF-FD83066DBB9D}">
      <dsp:nvSpPr>
        <dsp:cNvPr id="0" name=""/>
        <dsp:cNvSpPr/>
      </dsp:nvSpPr>
      <dsp:spPr>
        <a:xfrm rot="10800000">
          <a:off x="2511504" y="3067488"/>
          <a:ext cx="482567" cy="564513"/>
        </a:xfrm>
        <a:prstGeom prst="rightArrow">
          <a:avLst>
            <a:gd name="adj1" fmla="val 60000"/>
            <a:gd name="adj2" fmla="val 50000"/>
          </a:avLst>
        </a:prstGeom>
        <a:solidFill>
          <a:schemeClr val="accent2">
            <a:hueOff val="10705455"/>
            <a:satOff val="-42209"/>
            <a:lumOff val="-486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latin typeface="Candara" panose="020E0502030303020204" pitchFamily="34" charset="0"/>
          </a:endParaRPr>
        </a:p>
      </dsp:txBody>
      <dsp:txXfrm rot="10800000">
        <a:off x="2656274" y="3180391"/>
        <a:ext cx="337797" cy="338707"/>
      </dsp:txXfrm>
    </dsp:sp>
    <dsp:sp modelId="{A5A66BF5-F531-0B47-A971-0AC8928E933F}">
      <dsp:nvSpPr>
        <dsp:cNvPr id="0" name=""/>
        <dsp:cNvSpPr/>
      </dsp:nvSpPr>
      <dsp:spPr>
        <a:xfrm>
          <a:off x="7615" y="2666866"/>
          <a:ext cx="2276262" cy="1365757"/>
        </a:xfrm>
        <a:prstGeom prst="roundRect">
          <a:avLst>
            <a:gd name="adj" fmla="val 10000"/>
          </a:avLst>
        </a:prstGeom>
        <a:solidFill>
          <a:schemeClr val="accent2">
            <a:hueOff val="10705455"/>
            <a:satOff val="-42209"/>
            <a:lumOff val="-486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vi-VN" sz="1500" kern="1200" dirty="0">
              <a:latin typeface="Candara" panose="020E0502030303020204" pitchFamily="34" charset="0"/>
            </a:rPr>
            <a:t>Liên hệ, kết nối kinh nghiệm, hiểu biết của bản thân để hiểu những vấn đề được đặt ra trong truyện truyền kì và rút ra bài học.</a:t>
          </a:r>
          <a:endParaRPr lang="en-VN" sz="1500" kern="1200" dirty="0">
            <a:latin typeface="Candara" panose="020E0502030303020204" pitchFamily="34" charset="0"/>
          </a:endParaRPr>
        </a:p>
      </dsp:txBody>
      <dsp:txXfrm>
        <a:off x="47617" y="2706868"/>
        <a:ext cx="2196258" cy="1285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2135E-150B-4D44-A816-60806EB04B50}">
      <dsp:nvSpPr>
        <dsp:cNvPr id="0" name=""/>
        <dsp:cNvSpPr/>
      </dsp:nvSpPr>
      <dsp:spPr>
        <a:xfrm>
          <a:off x="7893" y="540161"/>
          <a:ext cx="2359191" cy="141551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vi-VN" sz="1600" kern="1200" dirty="0">
              <a:solidFill>
                <a:schemeClr val="tx2">
                  <a:lumMod val="10000"/>
                </a:schemeClr>
              </a:solidFill>
              <a:latin typeface="Candara" panose="020E0502030303020204" pitchFamily="34" charset="0"/>
            </a:rPr>
            <a:t>Đọc văn bản, nhận diện được câu chuyện (chi tiết, sự kiện, diễn biến), hệ thống nhân vật.</a:t>
          </a:r>
          <a:endParaRPr lang="en-US" sz="1600" kern="1200" dirty="0">
            <a:solidFill>
              <a:schemeClr val="tx2">
                <a:lumMod val="10000"/>
              </a:schemeClr>
            </a:solidFill>
            <a:latin typeface="Candara" panose="020E0502030303020204" pitchFamily="34" charset="0"/>
          </a:endParaRPr>
        </a:p>
      </dsp:txBody>
      <dsp:txXfrm>
        <a:off x="49352" y="581620"/>
        <a:ext cx="2276273" cy="1332596"/>
      </dsp:txXfrm>
    </dsp:sp>
    <dsp:sp modelId="{AF399DF4-4247-9B44-856B-BF2DD23C4662}">
      <dsp:nvSpPr>
        <dsp:cNvPr id="0" name=""/>
        <dsp:cNvSpPr/>
      </dsp:nvSpPr>
      <dsp:spPr>
        <a:xfrm>
          <a:off x="2574693" y="955379"/>
          <a:ext cx="500148" cy="58507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andara" panose="020E0502030303020204" pitchFamily="34" charset="0"/>
          </a:endParaRPr>
        </a:p>
      </dsp:txBody>
      <dsp:txXfrm>
        <a:off x="2574693" y="1072395"/>
        <a:ext cx="350104" cy="351047"/>
      </dsp:txXfrm>
    </dsp:sp>
    <dsp:sp modelId="{ED6D6A6A-967A-8F49-AF8C-055BA6A34B5F}">
      <dsp:nvSpPr>
        <dsp:cNvPr id="0" name=""/>
        <dsp:cNvSpPr/>
      </dsp:nvSpPr>
      <dsp:spPr>
        <a:xfrm>
          <a:off x="3310760" y="540161"/>
          <a:ext cx="2359191" cy="1415514"/>
        </a:xfrm>
        <a:prstGeom prst="roundRect">
          <a:avLst>
            <a:gd name="adj" fmla="val 10000"/>
          </a:avLst>
        </a:prstGeom>
        <a:solidFill>
          <a:schemeClr val="accent2">
            <a:hueOff val="2676364"/>
            <a:satOff val="-10552"/>
            <a:lumOff val="-1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vi-VN" sz="1600" kern="1200" dirty="0">
              <a:solidFill>
                <a:schemeClr val="accent1">
                  <a:lumMod val="50000"/>
                </a:schemeClr>
              </a:solidFill>
              <a:latin typeface="Candara" panose="020E0502030303020204" pitchFamily="34" charset="0"/>
            </a:rPr>
            <a:t>Xác định, phân tích các yếu tố nổi bật như nhân vật, không gian, thời gian nghệ thuật, sự kiện, tình huống truyện.</a:t>
          </a:r>
          <a:endParaRPr lang="en-US" sz="1600" kern="1200" dirty="0">
            <a:solidFill>
              <a:schemeClr val="accent1">
                <a:lumMod val="50000"/>
              </a:schemeClr>
            </a:solidFill>
            <a:latin typeface="Candara" panose="020E0502030303020204" pitchFamily="34" charset="0"/>
          </a:endParaRPr>
        </a:p>
      </dsp:txBody>
      <dsp:txXfrm>
        <a:off x="3352219" y="581620"/>
        <a:ext cx="2276273" cy="1332596"/>
      </dsp:txXfrm>
    </dsp:sp>
    <dsp:sp modelId="{AED3E36F-8704-1A4F-86F9-166882043E0F}">
      <dsp:nvSpPr>
        <dsp:cNvPr id="0" name=""/>
        <dsp:cNvSpPr/>
      </dsp:nvSpPr>
      <dsp:spPr>
        <a:xfrm>
          <a:off x="5877560" y="955379"/>
          <a:ext cx="500148" cy="585079"/>
        </a:xfrm>
        <a:prstGeom prst="rightArrow">
          <a:avLst>
            <a:gd name="adj1" fmla="val 60000"/>
            <a:gd name="adj2" fmla="val 50000"/>
          </a:avLst>
        </a:prstGeom>
        <a:solidFill>
          <a:schemeClr val="accent2">
            <a:hueOff val="3568485"/>
            <a:satOff val="-14070"/>
            <a:lumOff val="-1620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andara" panose="020E0502030303020204" pitchFamily="34" charset="0"/>
          </a:endParaRPr>
        </a:p>
      </dsp:txBody>
      <dsp:txXfrm>
        <a:off x="5877560" y="1072395"/>
        <a:ext cx="350104" cy="351047"/>
      </dsp:txXfrm>
    </dsp:sp>
    <dsp:sp modelId="{3C5889D7-6982-0C44-A275-3E668BDECAEF}">
      <dsp:nvSpPr>
        <dsp:cNvPr id="0" name=""/>
        <dsp:cNvSpPr/>
      </dsp:nvSpPr>
      <dsp:spPr>
        <a:xfrm>
          <a:off x="6613628" y="540161"/>
          <a:ext cx="2359191" cy="1415514"/>
        </a:xfrm>
        <a:prstGeom prst="roundRect">
          <a:avLst>
            <a:gd name="adj" fmla="val 10000"/>
          </a:avLst>
        </a:prstGeom>
        <a:solidFill>
          <a:schemeClr val="accent2">
            <a:hueOff val="5352728"/>
            <a:satOff val="-21104"/>
            <a:lumOff val="-2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vi-VN" sz="1600" kern="1200" dirty="0">
              <a:latin typeface="Candara" panose="020E0502030303020204" pitchFamily="34" charset="0"/>
            </a:rPr>
            <a:t>Kết nối các nội dung đã phân tích, suy nghĩ về ý nghĩa của tác phẩm.</a:t>
          </a:r>
          <a:endParaRPr lang="en-US" sz="1600" kern="1200" dirty="0">
            <a:latin typeface="Candara" panose="020E0502030303020204" pitchFamily="34" charset="0"/>
          </a:endParaRPr>
        </a:p>
      </dsp:txBody>
      <dsp:txXfrm>
        <a:off x="6655087" y="581620"/>
        <a:ext cx="2276273" cy="1332596"/>
      </dsp:txXfrm>
    </dsp:sp>
    <dsp:sp modelId="{67D56553-8B07-D842-973D-6C190403A164}">
      <dsp:nvSpPr>
        <dsp:cNvPr id="0" name=""/>
        <dsp:cNvSpPr/>
      </dsp:nvSpPr>
      <dsp:spPr>
        <a:xfrm rot="5989786">
          <a:off x="7337493" y="2120819"/>
          <a:ext cx="507600" cy="585079"/>
        </a:xfrm>
        <a:prstGeom prst="rightArrow">
          <a:avLst>
            <a:gd name="adj1" fmla="val 60000"/>
            <a:gd name="adj2" fmla="val 50000"/>
          </a:avLst>
        </a:prstGeom>
        <a:solidFill>
          <a:schemeClr val="accent2">
            <a:hueOff val="7136971"/>
            <a:satOff val="-28139"/>
            <a:lumOff val="-324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andara" panose="020E0502030303020204" pitchFamily="34" charset="0"/>
          </a:endParaRPr>
        </a:p>
      </dsp:txBody>
      <dsp:txXfrm rot="-5400000">
        <a:off x="7428768" y="2160677"/>
        <a:ext cx="351047" cy="355320"/>
      </dsp:txXfrm>
    </dsp:sp>
    <dsp:sp modelId="{986D26B8-CB4F-F64A-AC6A-0CB23BD597BB}">
      <dsp:nvSpPr>
        <dsp:cNvPr id="0" name=""/>
        <dsp:cNvSpPr/>
      </dsp:nvSpPr>
      <dsp:spPr>
        <a:xfrm>
          <a:off x="5796098" y="2899352"/>
          <a:ext cx="3176721" cy="1415514"/>
        </a:xfrm>
        <a:prstGeom prst="roundRect">
          <a:avLst>
            <a:gd name="adj" fmla="val 10000"/>
          </a:avLst>
        </a:prstGeom>
        <a:solidFill>
          <a:schemeClr val="accent2">
            <a:hueOff val="8029091"/>
            <a:satOff val="-31657"/>
            <a:lumOff val="-364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vi-VN" sz="1600" kern="1200" dirty="0">
              <a:latin typeface="Candara" panose="020E0502030303020204" pitchFamily="34" charset="0"/>
            </a:rPr>
            <a:t>Nhận diện, đánh giá người kể chuyện ngôi thứ 3 (người kể chuyện toàn tri) hoặc người kể chuyện ngôi thứ nhất (người kể chuyện hạn tri).</a:t>
          </a:r>
          <a:endParaRPr lang="en-US" sz="1600" kern="1200" dirty="0">
            <a:latin typeface="Candara" panose="020E0502030303020204" pitchFamily="34" charset="0"/>
          </a:endParaRPr>
        </a:p>
      </dsp:txBody>
      <dsp:txXfrm>
        <a:off x="5837557" y="2940811"/>
        <a:ext cx="3093803" cy="1332596"/>
      </dsp:txXfrm>
    </dsp:sp>
    <dsp:sp modelId="{98F50ACF-9CDD-2146-A0CF-FD83066DBB9D}">
      <dsp:nvSpPr>
        <dsp:cNvPr id="0" name=""/>
        <dsp:cNvSpPr/>
      </dsp:nvSpPr>
      <dsp:spPr>
        <a:xfrm rot="10800000">
          <a:off x="5088340" y="3314570"/>
          <a:ext cx="500148" cy="585079"/>
        </a:xfrm>
        <a:prstGeom prst="rightArrow">
          <a:avLst>
            <a:gd name="adj1" fmla="val 60000"/>
            <a:gd name="adj2" fmla="val 50000"/>
          </a:avLst>
        </a:prstGeom>
        <a:solidFill>
          <a:schemeClr val="accent2">
            <a:hueOff val="10705455"/>
            <a:satOff val="-42209"/>
            <a:lumOff val="-486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Candara" panose="020E0502030303020204" pitchFamily="34" charset="0"/>
          </a:endParaRPr>
        </a:p>
      </dsp:txBody>
      <dsp:txXfrm rot="10800000">
        <a:off x="5238384" y="3431586"/>
        <a:ext cx="350104" cy="351047"/>
      </dsp:txXfrm>
    </dsp:sp>
    <dsp:sp modelId="{A5A66BF5-F531-0B47-A971-0AC8928E933F}">
      <dsp:nvSpPr>
        <dsp:cNvPr id="0" name=""/>
        <dsp:cNvSpPr/>
      </dsp:nvSpPr>
      <dsp:spPr>
        <a:xfrm>
          <a:off x="2493230" y="2899352"/>
          <a:ext cx="2359191" cy="1415514"/>
        </a:xfrm>
        <a:prstGeom prst="roundRect">
          <a:avLst>
            <a:gd name="adj" fmla="val 10000"/>
          </a:avLst>
        </a:prstGeom>
        <a:solidFill>
          <a:schemeClr val="accent2">
            <a:hueOff val="10705455"/>
            <a:satOff val="-42209"/>
            <a:lumOff val="-486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vi-VN" sz="1600" kern="1200">
              <a:latin typeface="Candara" panose="020E0502030303020204" pitchFamily="34" charset="0"/>
            </a:rPr>
            <a:t>Liên hệ, kết nối kinh nghiệm, hiểu biết của bản thân để hiểu những vấn đề được đặt ra trong truyện truyền kì và rút ra bài học.</a:t>
          </a:r>
          <a:endParaRPr lang="en-VN" sz="1600" kern="1200">
            <a:latin typeface="Candara" panose="020E0502030303020204" pitchFamily="34" charset="0"/>
          </a:endParaRPr>
        </a:p>
      </dsp:txBody>
      <dsp:txXfrm>
        <a:off x="2534689" y="2940811"/>
        <a:ext cx="2276273" cy="13325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15b68cb8ea5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15b68cb8ea5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5b68cb8ea5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5b68cb8ea5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15b68cb8ea5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6" name="Google Shape;546;g15b68cb8ea5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5a6cad2e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5a6cad2e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08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5a6cad2e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5a6cad2e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15b68cb8ea5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15b68cb8ea5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5a6cad2e26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15a6cad2e26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171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15a6cad2e26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15a6cad2e26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5b68cb8ea5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15b68cb8ea5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5100" y="1608950"/>
            <a:ext cx="5725200" cy="1449600"/>
          </a:xfrm>
          <a:prstGeom prst="rect">
            <a:avLst/>
          </a:prstGeom>
        </p:spPr>
        <p:txBody>
          <a:bodyPr spcFirstLastPara="1" wrap="square" lIns="91425" tIns="91425" rIns="91425" bIns="91425" anchor="t" anchorCtr="0">
            <a:noAutofit/>
          </a:bodyPr>
          <a:lstStyle>
            <a:lvl1pPr lvl="0">
              <a:lnSpc>
                <a:spcPct val="90000"/>
              </a:lnSpc>
              <a:spcBef>
                <a:spcPts val="0"/>
              </a:spcBef>
              <a:spcAft>
                <a:spcPts val="0"/>
              </a:spcAft>
              <a:buSzPts val="5200"/>
              <a:buNone/>
              <a:defRPr sz="50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5100" y="3163450"/>
            <a:ext cx="5725200" cy="371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5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2700099" flipH="1">
            <a:off x="-206111" y="3948449"/>
            <a:ext cx="959514" cy="1118580"/>
          </a:xfrm>
          <a:custGeom>
            <a:avLst/>
            <a:gdLst/>
            <a:ahLst/>
            <a:cxnLst/>
            <a:rect l="l" t="t" r="r" b="b"/>
            <a:pathLst>
              <a:path w="15561" h="23859" extrusionOk="0">
                <a:moveTo>
                  <a:pt x="9027" y="0"/>
                </a:moveTo>
                <a:cubicBezTo>
                  <a:pt x="8769" y="0"/>
                  <a:pt x="8512" y="17"/>
                  <a:pt x="8258" y="49"/>
                </a:cubicBezTo>
                <a:cubicBezTo>
                  <a:pt x="6965" y="212"/>
                  <a:pt x="5746" y="730"/>
                  <a:pt x="4551" y="1253"/>
                </a:cubicBezTo>
                <a:cubicBezTo>
                  <a:pt x="287" y="3113"/>
                  <a:pt x="1" y="5805"/>
                  <a:pt x="1790" y="9664"/>
                </a:cubicBezTo>
                <a:cubicBezTo>
                  <a:pt x="3608" y="13586"/>
                  <a:pt x="5701" y="17380"/>
                  <a:pt x="8055" y="21007"/>
                </a:cubicBezTo>
                <a:cubicBezTo>
                  <a:pt x="8936" y="22366"/>
                  <a:pt x="10215" y="23859"/>
                  <a:pt x="11748" y="23859"/>
                </a:cubicBezTo>
                <a:cubicBezTo>
                  <a:pt x="11910" y="23859"/>
                  <a:pt x="12074" y="23842"/>
                  <a:pt x="12241" y="23807"/>
                </a:cubicBezTo>
                <a:cubicBezTo>
                  <a:pt x="13978" y="23443"/>
                  <a:pt x="14656" y="21352"/>
                  <a:pt x="14888" y="19592"/>
                </a:cubicBezTo>
                <a:cubicBezTo>
                  <a:pt x="15561" y="14476"/>
                  <a:pt x="15163" y="9224"/>
                  <a:pt x="13727" y="4269"/>
                </a:cubicBezTo>
                <a:cubicBezTo>
                  <a:pt x="13374" y="3049"/>
                  <a:pt x="12917" y="1784"/>
                  <a:pt x="11948" y="963"/>
                </a:cubicBezTo>
                <a:cubicBezTo>
                  <a:pt x="11148" y="285"/>
                  <a:pt x="10085" y="0"/>
                  <a:pt x="90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2" name="Google Shape;12;p2"/>
          <p:cNvSpPr/>
          <p:nvPr/>
        </p:nvSpPr>
        <p:spPr>
          <a:xfrm rot="-6493074">
            <a:off x="84697" y="4094497"/>
            <a:ext cx="1551247" cy="1433698"/>
          </a:xfrm>
          <a:custGeom>
            <a:avLst/>
            <a:gdLst/>
            <a:ahLst/>
            <a:cxnLst/>
            <a:rect l="l" t="t" r="r" b="b"/>
            <a:pathLst>
              <a:path w="30339" h="28040" extrusionOk="0">
                <a:moveTo>
                  <a:pt x="7384" y="0"/>
                </a:moveTo>
                <a:cubicBezTo>
                  <a:pt x="5486" y="0"/>
                  <a:pt x="3403" y="197"/>
                  <a:pt x="1854" y="1349"/>
                </a:cubicBezTo>
                <a:cubicBezTo>
                  <a:pt x="0" y="2725"/>
                  <a:pt x="406" y="4932"/>
                  <a:pt x="410" y="7053"/>
                </a:cubicBezTo>
                <a:cubicBezTo>
                  <a:pt x="421" y="12619"/>
                  <a:pt x="1179" y="18184"/>
                  <a:pt x="2666" y="23548"/>
                </a:cubicBezTo>
                <a:cubicBezTo>
                  <a:pt x="3195" y="25462"/>
                  <a:pt x="4155" y="27661"/>
                  <a:pt x="6113" y="27997"/>
                </a:cubicBezTo>
                <a:cubicBezTo>
                  <a:pt x="6279" y="28026"/>
                  <a:pt x="6446" y="28039"/>
                  <a:pt x="6612" y="28039"/>
                </a:cubicBezTo>
                <a:cubicBezTo>
                  <a:pt x="7537" y="28039"/>
                  <a:pt x="8449" y="27628"/>
                  <a:pt x="9292" y="27205"/>
                </a:cubicBezTo>
                <a:cubicBezTo>
                  <a:pt x="16128" y="23772"/>
                  <a:pt x="22247" y="18921"/>
                  <a:pt x="27148" y="13046"/>
                </a:cubicBezTo>
                <a:cubicBezTo>
                  <a:pt x="28768" y="11105"/>
                  <a:pt x="30339" y="8612"/>
                  <a:pt x="29558" y="6208"/>
                </a:cubicBezTo>
                <a:cubicBezTo>
                  <a:pt x="28767" y="3769"/>
                  <a:pt x="25973" y="2687"/>
                  <a:pt x="23486" y="2063"/>
                </a:cubicBezTo>
                <a:cubicBezTo>
                  <a:pt x="18403" y="786"/>
                  <a:pt x="13173" y="94"/>
                  <a:pt x="7933" y="5"/>
                </a:cubicBezTo>
                <a:cubicBezTo>
                  <a:pt x="7752" y="2"/>
                  <a:pt x="7569" y="0"/>
                  <a:pt x="7384" y="0"/>
                </a:cubicBezTo>
                <a:close/>
              </a:path>
            </a:pathLst>
          </a:custGeom>
          <a:solidFill>
            <a:srgbClr val="F6A980">
              <a:alpha val="2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4215483">
            <a:off x="-1037757" y="3814382"/>
            <a:ext cx="2568002" cy="3200788"/>
          </a:xfrm>
          <a:custGeom>
            <a:avLst/>
            <a:gdLst/>
            <a:ahLst/>
            <a:cxnLst/>
            <a:rect l="l" t="t" r="r" b="b"/>
            <a:pathLst>
              <a:path w="42778" h="53319" extrusionOk="0">
                <a:moveTo>
                  <a:pt x="15467" y="191"/>
                </a:moveTo>
                <a:cubicBezTo>
                  <a:pt x="15585" y="703"/>
                  <a:pt x="15719" y="1210"/>
                  <a:pt x="15826" y="1724"/>
                </a:cubicBezTo>
                <a:cubicBezTo>
                  <a:pt x="15938" y="2258"/>
                  <a:pt x="16032" y="2796"/>
                  <a:pt x="16111" y="3336"/>
                </a:cubicBezTo>
                <a:cubicBezTo>
                  <a:pt x="16266" y="4404"/>
                  <a:pt x="16370" y="5479"/>
                  <a:pt x="16410" y="6559"/>
                </a:cubicBezTo>
                <a:cubicBezTo>
                  <a:pt x="16415" y="6680"/>
                  <a:pt x="16418" y="6802"/>
                  <a:pt x="16420" y="6923"/>
                </a:cubicBezTo>
                <a:cubicBezTo>
                  <a:pt x="16401" y="6813"/>
                  <a:pt x="16382" y="6703"/>
                  <a:pt x="16359" y="6593"/>
                </a:cubicBezTo>
                <a:cubicBezTo>
                  <a:pt x="16241" y="6017"/>
                  <a:pt x="16079" y="5449"/>
                  <a:pt x="15878" y="4895"/>
                </a:cubicBezTo>
                <a:cubicBezTo>
                  <a:pt x="15476" y="3793"/>
                  <a:pt x="14901" y="2751"/>
                  <a:pt x="14198" y="1810"/>
                </a:cubicBezTo>
                <a:cubicBezTo>
                  <a:pt x="14003" y="1549"/>
                  <a:pt x="13796" y="1295"/>
                  <a:pt x="13579" y="1052"/>
                </a:cubicBezTo>
                <a:cubicBezTo>
                  <a:pt x="13391" y="841"/>
                  <a:pt x="13198" y="621"/>
                  <a:pt x="12981" y="437"/>
                </a:cubicBezTo>
                <a:cubicBezTo>
                  <a:pt x="12984" y="437"/>
                  <a:pt x="12987" y="436"/>
                  <a:pt x="12991" y="436"/>
                </a:cubicBezTo>
                <a:cubicBezTo>
                  <a:pt x="13071" y="427"/>
                  <a:pt x="13153" y="422"/>
                  <a:pt x="13233" y="422"/>
                </a:cubicBezTo>
                <a:cubicBezTo>
                  <a:pt x="13702" y="422"/>
                  <a:pt x="14164" y="577"/>
                  <a:pt x="14520" y="893"/>
                </a:cubicBezTo>
                <a:cubicBezTo>
                  <a:pt x="14588" y="953"/>
                  <a:pt x="14649" y="1019"/>
                  <a:pt x="14703" y="1091"/>
                </a:cubicBezTo>
                <a:cubicBezTo>
                  <a:pt x="14786" y="1278"/>
                  <a:pt x="14869" y="1464"/>
                  <a:pt x="14951" y="1651"/>
                </a:cubicBezTo>
                <a:cubicBezTo>
                  <a:pt x="14969" y="1691"/>
                  <a:pt x="15005" y="1709"/>
                  <a:pt x="15042" y="1709"/>
                </a:cubicBezTo>
                <a:cubicBezTo>
                  <a:pt x="15098" y="1709"/>
                  <a:pt x="15155" y="1666"/>
                  <a:pt x="15144" y="1597"/>
                </a:cubicBezTo>
                <a:cubicBezTo>
                  <a:pt x="15101" y="1343"/>
                  <a:pt x="14992" y="1118"/>
                  <a:pt x="14840" y="927"/>
                </a:cubicBezTo>
                <a:cubicBezTo>
                  <a:pt x="14759" y="752"/>
                  <a:pt x="14679" y="578"/>
                  <a:pt x="14599" y="405"/>
                </a:cubicBezTo>
                <a:cubicBezTo>
                  <a:pt x="14879" y="303"/>
                  <a:pt x="15170" y="231"/>
                  <a:pt x="15467" y="191"/>
                </a:cubicBezTo>
                <a:close/>
                <a:moveTo>
                  <a:pt x="11640" y="895"/>
                </a:moveTo>
                <a:cubicBezTo>
                  <a:pt x="11844" y="979"/>
                  <a:pt x="12045" y="1063"/>
                  <a:pt x="12233" y="1189"/>
                </a:cubicBezTo>
                <a:cubicBezTo>
                  <a:pt x="12459" y="1339"/>
                  <a:pt x="12662" y="1524"/>
                  <a:pt x="12848" y="1722"/>
                </a:cubicBezTo>
                <a:cubicBezTo>
                  <a:pt x="13238" y="2137"/>
                  <a:pt x="13566" y="2610"/>
                  <a:pt x="13882" y="3081"/>
                </a:cubicBezTo>
                <a:cubicBezTo>
                  <a:pt x="14554" y="4080"/>
                  <a:pt x="15143" y="5132"/>
                  <a:pt x="15629" y="6234"/>
                </a:cubicBezTo>
                <a:cubicBezTo>
                  <a:pt x="15747" y="6502"/>
                  <a:pt x="15859" y="6773"/>
                  <a:pt x="15966" y="7047"/>
                </a:cubicBezTo>
                <a:cubicBezTo>
                  <a:pt x="15839" y="6820"/>
                  <a:pt x="15705" y="6597"/>
                  <a:pt x="15564" y="6379"/>
                </a:cubicBezTo>
                <a:cubicBezTo>
                  <a:pt x="15255" y="5894"/>
                  <a:pt x="14912" y="5431"/>
                  <a:pt x="14543" y="4992"/>
                </a:cubicBezTo>
                <a:cubicBezTo>
                  <a:pt x="13812" y="4121"/>
                  <a:pt x="12957" y="3270"/>
                  <a:pt x="11917" y="2779"/>
                </a:cubicBezTo>
                <a:cubicBezTo>
                  <a:pt x="11411" y="2540"/>
                  <a:pt x="10853" y="2387"/>
                  <a:pt x="10293" y="2387"/>
                </a:cubicBezTo>
                <a:cubicBezTo>
                  <a:pt x="10222" y="2387"/>
                  <a:pt x="10152" y="2389"/>
                  <a:pt x="10081" y="2394"/>
                </a:cubicBezTo>
                <a:cubicBezTo>
                  <a:pt x="10119" y="2328"/>
                  <a:pt x="10158" y="2263"/>
                  <a:pt x="10201" y="2200"/>
                </a:cubicBezTo>
                <a:cubicBezTo>
                  <a:pt x="10292" y="2066"/>
                  <a:pt x="10403" y="1932"/>
                  <a:pt x="10558" y="1871"/>
                </a:cubicBezTo>
                <a:cubicBezTo>
                  <a:pt x="10616" y="1848"/>
                  <a:pt x="10675" y="1838"/>
                  <a:pt x="10735" y="1838"/>
                </a:cubicBezTo>
                <a:cubicBezTo>
                  <a:pt x="10869" y="1838"/>
                  <a:pt x="11005" y="1886"/>
                  <a:pt x="11129" y="1933"/>
                </a:cubicBezTo>
                <a:cubicBezTo>
                  <a:pt x="11327" y="2010"/>
                  <a:pt x="11522" y="2092"/>
                  <a:pt x="11720" y="2171"/>
                </a:cubicBezTo>
                <a:cubicBezTo>
                  <a:pt x="11935" y="2257"/>
                  <a:pt x="12150" y="2341"/>
                  <a:pt x="12365" y="2425"/>
                </a:cubicBezTo>
                <a:cubicBezTo>
                  <a:pt x="12496" y="2477"/>
                  <a:pt x="12627" y="2527"/>
                  <a:pt x="12760" y="2569"/>
                </a:cubicBezTo>
                <a:cubicBezTo>
                  <a:pt x="12875" y="2662"/>
                  <a:pt x="12994" y="2751"/>
                  <a:pt x="13127" y="2815"/>
                </a:cubicBezTo>
                <a:cubicBezTo>
                  <a:pt x="13137" y="2820"/>
                  <a:pt x="13148" y="2822"/>
                  <a:pt x="13159" y="2822"/>
                </a:cubicBezTo>
                <a:cubicBezTo>
                  <a:pt x="13222" y="2822"/>
                  <a:pt x="13271" y="2739"/>
                  <a:pt x="13225" y="2685"/>
                </a:cubicBezTo>
                <a:cubicBezTo>
                  <a:pt x="13085" y="2519"/>
                  <a:pt x="12895" y="2397"/>
                  <a:pt x="12723" y="2265"/>
                </a:cubicBezTo>
                <a:cubicBezTo>
                  <a:pt x="12542" y="2126"/>
                  <a:pt x="12361" y="1987"/>
                  <a:pt x="12181" y="1848"/>
                </a:cubicBezTo>
                <a:cubicBezTo>
                  <a:pt x="11866" y="1605"/>
                  <a:pt x="11551" y="1363"/>
                  <a:pt x="11238" y="1121"/>
                </a:cubicBezTo>
                <a:cubicBezTo>
                  <a:pt x="11369" y="1042"/>
                  <a:pt x="11503" y="966"/>
                  <a:pt x="11640" y="895"/>
                </a:cubicBezTo>
                <a:close/>
                <a:moveTo>
                  <a:pt x="10097" y="2466"/>
                </a:moveTo>
                <a:cubicBezTo>
                  <a:pt x="11254" y="2466"/>
                  <a:pt x="12297" y="3007"/>
                  <a:pt x="13161" y="3747"/>
                </a:cubicBezTo>
                <a:cubicBezTo>
                  <a:pt x="14011" y="4475"/>
                  <a:pt x="14745" y="5353"/>
                  <a:pt x="15353" y="6294"/>
                </a:cubicBezTo>
                <a:cubicBezTo>
                  <a:pt x="15526" y="6562"/>
                  <a:pt x="15688" y="6837"/>
                  <a:pt x="15840" y="7119"/>
                </a:cubicBezTo>
                <a:cubicBezTo>
                  <a:pt x="15872" y="7179"/>
                  <a:pt x="15902" y="7240"/>
                  <a:pt x="15933" y="7300"/>
                </a:cubicBezTo>
                <a:cubicBezTo>
                  <a:pt x="15666" y="6952"/>
                  <a:pt x="15351" y="6638"/>
                  <a:pt x="15003" y="6371"/>
                </a:cubicBezTo>
                <a:cubicBezTo>
                  <a:pt x="14000" y="5597"/>
                  <a:pt x="12772" y="5213"/>
                  <a:pt x="11537" y="5003"/>
                </a:cubicBezTo>
                <a:cubicBezTo>
                  <a:pt x="10812" y="4880"/>
                  <a:pt x="10080" y="4814"/>
                  <a:pt x="9347" y="4753"/>
                </a:cubicBezTo>
                <a:cubicBezTo>
                  <a:pt x="9406" y="4029"/>
                  <a:pt x="9602" y="3321"/>
                  <a:pt x="9930" y="2672"/>
                </a:cubicBezTo>
                <a:cubicBezTo>
                  <a:pt x="9964" y="2604"/>
                  <a:pt x="10001" y="2535"/>
                  <a:pt x="10039" y="2467"/>
                </a:cubicBezTo>
                <a:cubicBezTo>
                  <a:pt x="10058" y="2466"/>
                  <a:pt x="10078" y="2466"/>
                  <a:pt x="10097" y="2466"/>
                </a:cubicBezTo>
                <a:close/>
                <a:moveTo>
                  <a:pt x="12907" y="449"/>
                </a:moveTo>
                <a:cubicBezTo>
                  <a:pt x="13078" y="644"/>
                  <a:pt x="13267" y="823"/>
                  <a:pt x="13440" y="1016"/>
                </a:cubicBezTo>
                <a:cubicBezTo>
                  <a:pt x="13632" y="1232"/>
                  <a:pt x="13817" y="1454"/>
                  <a:pt x="13993" y="1683"/>
                </a:cubicBezTo>
                <a:cubicBezTo>
                  <a:pt x="14350" y="2145"/>
                  <a:pt x="14671" y="2634"/>
                  <a:pt x="14952" y="3146"/>
                </a:cubicBezTo>
                <a:cubicBezTo>
                  <a:pt x="15507" y="4163"/>
                  <a:pt x="15925" y="5259"/>
                  <a:pt x="16173" y="6391"/>
                </a:cubicBezTo>
                <a:cubicBezTo>
                  <a:pt x="16242" y="6710"/>
                  <a:pt x="16298" y="7033"/>
                  <a:pt x="16341" y="7357"/>
                </a:cubicBezTo>
                <a:cubicBezTo>
                  <a:pt x="16358" y="7481"/>
                  <a:pt x="16369" y="7605"/>
                  <a:pt x="16378" y="7730"/>
                </a:cubicBezTo>
                <a:cubicBezTo>
                  <a:pt x="16324" y="7560"/>
                  <a:pt x="16261" y="7392"/>
                  <a:pt x="16198" y="7225"/>
                </a:cubicBezTo>
                <a:cubicBezTo>
                  <a:pt x="16090" y="6939"/>
                  <a:pt x="15975" y="6655"/>
                  <a:pt x="15852" y="6375"/>
                </a:cubicBezTo>
                <a:cubicBezTo>
                  <a:pt x="15604" y="5810"/>
                  <a:pt x="15331" y="5256"/>
                  <a:pt x="15032" y="4716"/>
                </a:cubicBezTo>
                <a:cubicBezTo>
                  <a:pt x="14736" y="4180"/>
                  <a:pt x="14416" y="3657"/>
                  <a:pt x="14070" y="3152"/>
                </a:cubicBezTo>
                <a:cubicBezTo>
                  <a:pt x="13740" y="2667"/>
                  <a:pt x="13392" y="2182"/>
                  <a:pt x="12997" y="1748"/>
                </a:cubicBezTo>
                <a:cubicBezTo>
                  <a:pt x="12795" y="1528"/>
                  <a:pt x="12576" y="1320"/>
                  <a:pt x="12330" y="1151"/>
                </a:cubicBezTo>
                <a:cubicBezTo>
                  <a:pt x="12151" y="1028"/>
                  <a:pt x="11945" y="908"/>
                  <a:pt x="11730" y="849"/>
                </a:cubicBezTo>
                <a:cubicBezTo>
                  <a:pt x="12103" y="660"/>
                  <a:pt x="12494" y="508"/>
                  <a:pt x="12907" y="449"/>
                </a:cubicBezTo>
                <a:close/>
                <a:moveTo>
                  <a:pt x="27491" y="5408"/>
                </a:moveTo>
                <a:cubicBezTo>
                  <a:pt x="27647" y="5628"/>
                  <a:pt x="27801" y="5849"/>
                  <a:pt x="27954" y="6071"/>
                </a:cubicBezTo>
                <a:lnTo>
                  <a:pt x="27953" y="6071"/>
                </a:lnTo>
                <a:cubicBezTo>
                  <a:pt x="27970" y="6094"/>
                  <a:pt x="27986" y="6117"/>
                  <a:pt x="28002" y="6140"/>
                </a:cubicBezTo>
                <a:cubicBezTo>
                  <a:pt x="27338" y="6330"/>
                  <a:pt x="26679" y="6547"/>
                  <a:pt x="26027" y="6772"/>
                </a:cubicBezTo>
                <a:cubicBezTo>
                  <a:pt x="25320" y="7017"/>
                  <a:pt x="24619" y="7283"/>
                  <a:pt x="23932" y="7579"/>
                </a:cubicBezTo>
                <a:cubicBezTo>
                  <a:pt x="23372" y="7821"/>
                  <a:pt x="22821" y="8085"/>
                  <a:pt x="22284" y="8373"/>
                </a:cubicBezTo>
                <a:cubicBezTo>
                  <a:pt x="23303" y="7670"/>
                  <a:pt x="24358" y="7016"/>
                  <a:pt x="25448" y="6428"/>
                </a:cubicBezTo>
                <a:cubicBezTo>
                  <a:pt x="26118" y="6065"/>
                  <a:pt x="26804" y="5736"/>
                  <a:pt x="27491" y="5408"/>
                </a:cubicBezTo>
                <a:close/>
                <a:moveTo>
                  <a:pt x="16111" y="150"/>
                </a:moveTo>
                <a:cubicBezTo>
                  <a:pt x="16201" y="150"/>
                  <a:pt x="16291" y="151"/>
                  <a:pt x="16382" y="154"/>
                </a:cubicBezTo>
                <a:cubicBezTo>
                  <a:pt x="16384" y="165"/>
                  <a:pt x="16389" y="175"/>
                  <a:pt x="16402" y="180"/>
                </a:cubicBezTo>
                <a:cubicBezTo>
                  <a:pt x="16558" y="248"/>
                  <a:pt x="16724" y="283"/>
                  <a:pt x="16888" y="322"/>
                </a:cubicBezTo>
                <a:cubicBezTo>
                  <a:pt x="17025" y="353"/>
                  <a:pt x="17162" y="385"/>
                  <a:pt x="17299" y="416"/>
                </a:cubicBezTo>
                <a:cubicBezTo>
                  <a:pt x="17449" y="1516"/>
                  <a:pt x="17523" y="2620"/>
                  <a:pt x="17499" y="3730"/>
                </a:cubicBezTo>
                <a:cubicBezTo>
                  <a:pt x="17475" y="4852"/>
                  <a:pt x="17356" y="5974"/>
                  <a:pt x="17153" y="7077"/>
                </a:cubicBezTo>
                <a:cubicBezTo>
                  <a:pt x="17037" y="7705"/>
                  <a:pt x="16889" y="8326"/>
                  <a:pt x="16721" y="8941"/>
                </a:cubicBezTo>
                <a:cubicBezTo>
                  <a:pt x="16715" y="8934"/>
                  <a:pt x="16710" y="8928"/>
                  <a:pt x="16703" y="8922"/>
                </a:cubicBezTo>
                <a:cubicBezTo>
                  <a:pt x="16677" y="8795"/>
                  <a:pt x="16643" y="8670"/>
                  <a:pt x="16605" y="8548"/>
                </a:cubicBezTo>
                <a:cubicBezTo>
                  <a:pt x="16703" y="8041"/>
                  <a:pt x="16734" y="7514"/>
                  <a:pt x="16771" y="7001"/>
                </a:cubicBezTo>
                <a:cubicBezTo>
                  <a:pt x="16809" y="6457"/>
                  <a:pt x="16831" y="5913"/>
                  <a:pt x="16836" y="5368"/>
                </a:cubicBezTo>
                <a:cubicBezTo>
                  <a:pt x="16847" y="4284"/>
                  <a:pt x="16791" y="3200"/>
                  <a:pt x="16669" y="2122"/>
                </a:cubicBezTo>
                <a:cubicBezTo>
                  <a:pt x="16600" y="1502"/>
                  <a:pt x="16510" y="883"/>
                  <a:pt x="16395" y="270"/>
                </a:cubicBezTo>
                <a:cubicBezTo>
                  <a:pt x="16388" y="232"/>
                  <a:pt x="16358" y="214"/>
                  <a:pt x="16328" y="214"/>
                </a:cubicBezTo>
                <a:cubicBezTo>
                  <a:pt x="16291" y="214"/>
                  <a:pt x="16253" y="242"/>
                  <a:pt x="16262" y="289"/>
                </a:cubicBezTo>
                <a:cubicBezTo>
                  <a:pt x="16653" y="2444"/>
                  <a:pt x="16799" y="4630"/>
                  <a:pt x="16677" y="6818"/>
                </a:cubicBezTo>
                <a:cubicBezTo>
                  <a:pt x="16661" y="7123"/>
                  <a:pt x="16638" y="7430"/>
                  <a:pt x="16611" y="7735"/>
                </a:cubicBezTo>
                <a:cubicBezTo>
                  <a:pt x="16597" y="7885"/>
                  <a:pt x="16581" y="8036"/>
                  <a:pt x="16566" y="8187"/>
                </a:cubicBezTo>
                <a:cubicBezTo>
                  <a:pt x="16566" y="8155"/>
                  <a:pt x="16567" y="8125"/>
                  <a:pt x="16566" y="8093"/>
                </a:cubicBezTo>
                <a:cubicBezTo>
                  <a:pt x="16567" y="8054"/>
                  <a:pt x="16568" y="8013"/>
                  <a:pt x="16568" y="7973"/>
                </a:cubicBezTo>
                <a:cubicBezTo>
                  <a:pt x="16570" y="7826"/>
                  <a:pt x="16572" y="7681"/>
                  <a:pt x="16572" y="7535"/>
                </a:cubicBezTo>
                <a:cubicBezTo>
                  <a:pt x="16572" y="7270"/>
                  <a:pt x="16565" y="7005"/>
                  <a:pt x="16557" y="6739"/>
                </a:cubicBezTo>
                <a:cubicBezTo>
                  <a:pt x="16539" y="6200"/>
                  <a:pt x="16506" y="5661"/>
                  <a:pt x="16456" y="5124"/>
                </a:cubicBezTo>
                <a:cubicBezTo>
                  <a:pt x="16358" y="4037"/>
                  <a:pt x="16190" y="2959"/>
                  <a:pt x="15964" y="1891"/>
                </a:cubicBezTo>
                <a:cubicBezTo>
                  <a:pt x="15842" y="1318"/>
                  <a:pt x="15715" y="740"/>
                  <a:pt x="15539" y="180"/>
                </a:cubicBezTo>
                <a:cubicBezTo>
                  <a:pt x="15730" y="158"/>
                  <a:pt x="15921" y="150"/>
                  <a:pt x="16111" y="150"/>
                </a:cubicBezTo>
                <a:close/>
                <a:moveTo>
                  <a:pt x="17451" y="450"/>
                </a:moveTo>
                <a:lnTo>
                  <a:pt x="17451" y="450"/>
                </a:lnTo>
                <a:cubicBezTo>
                  <a:pt x="17684" y="495"/>
                  <a:pt x="18013" y="533"/>
                  <a:pt x="18127" y="752"/>
                </a:cubicBezTo>
                <a:cubicBezTo>
                  <a:pt x="18191" y="876"/>
                  <a:pt x="18172" y="1026"/>
                  <a:pt x="18156" y="1158"/>
                </a:cubicBezTo>
                <a:cubicBezTo>
                  <a:pt x="18137" y="1324"/>
                  <a:pt x="18115" y="1490"/>
                  <a:pt x="18097" y="1656"/>
                </a:cubicBezTo>
                <a:cubicBezTo>
                  <a:pt x="18057" y="1995"/>
                  <a:pt x="18019" y="2335"/>
                  <a:pt x="17980" y="2675"/>
                </a:cubicBezTo>
                <a:cubicBezTo>
                  <a:pt x="17959" y="2865"/>
                  <a:pt x="17936" y="3055"/>
                  <a:pt x="17916" y="3245"/>
                </a:cubicBezTo>
                <a:cubicBezTo>
                  <a:pt x="17896" y="3432"/>
                  <a:pt x="17875" y="3630"/>
                  <a:pt x="17892" y="3817"/>
                </a:cubicBezTo>
                <a:cubicBezTo>
                  <a:pt x="17895" y="3847"/>
                  <a:pt x="17922" y="3864"/>
                  <a:pt x="17948" y="3864"/>
                </a:cubicBezTo>
                <a:cubicBezTo>
                  <a:pt x="17969" y="3864"/>
                  <a:pt x="17989" y="3853"/>
                  <a:pt x="17997" y="3831"/>
                </a:cubicBezTo>
                <a:cubicBezTo>
                  <a:pt x="18013" y="3783"/>
                  <a:pt x="18025" y="3734"/>
                  <a:pt x="18037" y="3685"/>
                </a:cubicBezTo>
                <a:cubicBezTo>
                  <a:pt x="18206" y="3359"/>
                  <a:pt x="18365" y="3029"/>
                  <a:pt x="18517" y="2695"/>
                </a:cubicBezTo>
                <a:cubicBezTo>
                  <a:pt x="18678" y="2343"/>
                  <a:pt x="18828" y="1984"/>
                  <a:pt x="19001" y="1637"/>
                </a:cubicBezTo>
                <a:cubicBezTo>
                  <a:pt x="19067" y="1505"/>
                  <a:pt x="19146" y="1394"/>
                  <a:pt x="19274" y="1325"/>
                </a:cubicBezTo>
                <a:lnTo>
                  <a:pt x="19274" y="1325"/>
                </a:lnTo>
                <a:cubicBezTo>
                  <a:pt x="18636" y="3381"/>
                  <a:pt x="18015" y="5444"/>
                  <a:pt x="17382" y="7503"/>
                </a:cubicBezTo>
                <a:cubicBezTo>
                  <a:pt x="17290" y="7804"/>
                  <a:pt x="17198" y="8106"/>
                  <a:pt x="17105" y="8407"/>
                </a:cubicBezTo>
                <a:cubicBezTo>
                  <a:pt x="17061" y="8551"/>
                  <a:pt x="17016" y="8696"/>
                  <a:pt x="16971" y="8842"/>
                </a:cubicBezTo>
                <a:cubicBezTo>
                  <a:pt x="16940" y="8943"/>
                  <a:pt x="16907" y="9046"/>
                  <a:pt x="16880" y="9151"/>
                </a:cubicBezTo>
                <a:cubicBezTo>
                  <a:pt x="16851" y="9099"/>
                  <a:pt x="16817" y="9049"/>
                  <a:pt x="16778" y="9004"/>
                </a:cubicBezTo>
                <a:cubicBezTo>
                  <a:pt x="16774" y="8999"/>
                  <a:pt x="16769" y="8993"/>
                  <a:pt x="16764" y="8987"/>
                </a:cubicBezTo>
                <a:cubicBezTo>
                  <a:pt x="16766" y="8985"/>
                  <a:pt x="16769" y="8984"/>
                  <a:pt x="16770" y="8981"/>
                </a:cubicBezTo>
                <a:cubicBezTo>
                  <a:pt x="17102" y="7895"/>
                  <a:pt x="17334" y="6775"/>
                  <a:pt x="17471" y="5646"/>
                </a:cubicBezTo>
                <a:cubicBezTo>
                  <a:pt x="17607" y="4521"/>
                  <a:pt x="17651" y="3383"/>
                  <a:pt x="17605" y="2252"/>
                </a:cubicBezTo>
                <a:cubicBezTo>
                  <a:pt x="17580" y="1650"/>
                  <a:pt x="17530" y="1047"/>
                  <a:pt x="17451" y="450"/>
                </a:cubicBezTo>
                <a:close/>
                <a:moveTo>
                  <a:pt x="26635" y="4294"/>
                </a:moveTo>
                <a:lnTo>
                  <a:pt x="26635" y="4294"/>
                </a:lnTo>
                <a:cubicBezTo>
                  <a:pt x="26888" y="4593"/>
                  <a:pt x="27128" y="4902"/>
                  <a:pt x="27357" y="5219"/>
                </a:cubicBezTo>
                <a:cubicBezTo>
                  <a:pt x="27377" y="5247"/>
                  <a:pt x="27397" y="5276"/>
                  <a:pt x="27417" y="5304"/>
                </a:cubicBezTo>
                <a:cubicBezTo>
                  <a:pt x="26806" y="5576"/>
                  <a:pt x="26207" y="5885"/>
                  <a:pt x="25619" y="6202"/>
                </a:cubicBezTo>
                <a:cubicBezTo>
                  <a:pt x="25011" y="6531"/>
                  <a:pt x="24412" y="6876"/>
                  <a:pt x="23824" y="7240"/>
                </a:cubicBezTo>
                <a:cubicBezTo>
                  <a:pt x="22995" y="7750"/>
                  <a:pt x="22190" y="8298"/>
                  <a:pt x="21407" y="8877"/>
                </a:cubicBezTo>
                <a:cubicBezTo>
                  <a:pt x="21036" y="9105"/>
                  <a:pt x="20672" y="9346"/>
                  <a:pt x="20320" y="9605"/>
                </a:cubicBezTo>
                <a:cubicBezTo>
                  <a:pt x="20280" y="9634"/>
                  <a:pt x="20241" y="9663"/>
                  <a:pt x="20202" y="9693"/>
                </a:cubicBezTo>
                <a:cubicBezTo>
                  <a:pt x="20657" y="9202"/>
                  <a:pt x="21124" y="8722"/>
                  <a:pt x="21610" y="8258"/>
                </a:cubicBezTo>
                <a:cubicBezTo>
                  <a:pt x="22589" y="7325"/>
                  <a:pt x="23625" y="6461"/>
                  <a:pt x="24713" y="5656"/>
                </a:cubicBezTo>
                <a:cubicBezTo>
                  <a:pt x="25329" y="5200"/>
                  <a:pt x="25963" y="4765"/>
                  <a:pt x="26608" y="4350"/>
                </a:cubicBezTo>
                <a:cubicBezTo>
                  <a:pt x="26631" y="4336"/>
                  <a:pt x="26638" y="4314"/>
                  <a:pt x="26635" y="4294"/>
                </a:cubicBezTo>
                <a:close/>
                <a:moveTo>
                  <a:pt x="20041" y="1261"/>
                </a:moveTo>
                <a:cubicBezTo>
                  <a:pt x="20189" y="1270"/>
                  <a:pt x="20335" y="1280"/>
                  <a:pt x="20481" y="1295"/>
                </a:cubicBezTo>
                <a:lnTo>
                  <a:pt x="20481" y="1295"/>
                </a:lnTo>
                <a:cubicBezTo>
                  <a:pt x="20208" y="2415"/>
                  <a:pt x="19902" y="3528"/>
                  <a:pt x="19559" y="4628"/>
                </a:cubicBezTo>
                <a:cubicBezTo>
                  <a:pt x="19212" y="5741"/>
                  <a:pt x="18823" y="6841"/>
                  <a:pt x="18397" y="7926"/>
                </a:cubicBezTo>
                <a:cubicBezTo>
                  <a:pt x="18277" y="8230"/>
                  <a:pt x="18155" y="8533"/>
                  <a:pt x="18029" y="8837"/>
                </a:cubicBezTo>
                <a:cubicBezTo>
                  <a:pt x="17966" y="8990"/>
                  <a:pt x="17902" y="9144"/>
                  <a:pt x="17837" y="9298"/>
                </a:cubicBezTo>
                <a:cubicBezTo>
                  <a:pt x="17784" y="9421"/>
                  <a:pt x="17727" y="9544"/>
                  <a:pt x="17684" y="9671"/>
                </a:cubicBezTo>
                <a:cubicBezTo>
                  <a:pt x="17618" y="9652"/>
                  <a:pt x="17549" y="9641"/>
                  <a:pt x="17475" y="9641"/>
                </a:cubicBezTo>
                <a:cubicBezTo>
                  <a:pt x="17459" y="9641"/>
                  <a:pt x="17442" y="9641"/>
                  <a:pt x="17425" y="9642"/>
                </a:cubicBezTo>
                <a:cubicBezTo>
                  <a:pt x="17328" y="9648"/>
                  <a:pt x="17237" y="9671"/>
                  <a:pt x="17148" y="9706"/>
                </a:cubicBezTo>
                <a:cubicBezTo>
                  <a:pt x="17405" y="9228"/>
                  <a:pt x="17632" y="8733"/>
                  <a:pt x="17851" y="8237"/>
                </a:cubicBezTo>
                <a:cubicBezTo>
                  <a:pt x="18093" y="7689"/>
                  <a:pt x="18320" y="7135"/>
                  <a:pt x="18531" y="6574"/>
                </a:cubicBezTo>
                <a:cubicBezTo>
                  <a:pt x="18946" y="5469"/>
                  <a:pt x="19313" y="4343"/>
                  <a:pt x="19607" y="3200"/>
                </a:cubicBezTo>
                <a:cubicBezTo>
                  <a:pt x="19773" y="2559"/>
                  <a:pt x="19924" y="1912"/>
                  <a:pt x="20041" y="1261"/>
                </a:cubicBezTo>
                <a:close/>
                <a:moveTo>
                  <a:pt x="19670" y="1247"/>
                </a:moveTo>
                <a:cubicBezTo>
                  <a:pt x="19720" y="1247"/>
                  <a:pt x="19771" y="1249"/>
                  <a:pt x="19820" y="1250"/>
                </a:cubicBezTo>
                <a:cubicBezTo>
                  <a:pt x="19851" y="1251"/>
                  <a:pt x="19882" y="1254"/>
                  <a:pt x="19913" y="1255"/>
                </a:cubicBezTo>
                <a:cubicBezTo>
                  <a:pt x="19684" y="2405"/>
                  <a:pt x="19423" y="3546"/>
                  <a:pt x="19086" y="4671"/>
                </a:cubicBezTo>
                <a:cubicBezTo>
                  <a:pt x="18748" y="5804"/>
                  <a:pt x="18337" y="6915"/>
                  <a:pt x="17867" y="7999"/>
                </a:cubicBezTo>
                <a:cubicBezTo>
                  <a:pt x="17612" y="8588"/>
                  <a:pt x="17328" y="9164"/>
                  <a:pt x="17056" y="9745"/>
                </a:cubicBezTo>
                <a:cubicBezTo>
                  <a:pt x="17046" y="9750"/>
                  <a:pt x="17035" y="9754"/>
                  <a:pt x="17023" y="9761"/>
                </a:cubicBezTo>
                <a:cubicBezTo>
                  <a:pt x="17036" y="9584"/>
                  <a:pt x="17002" y="9408"/>
                  <a:pt x="16931" y="9249"/>
                </a:cubicBezTo>
                <a:cubicBezTo>
                  <a:pt x="17033" y="9013"/>
                  <a:pt x="17095" y="8752"/>
                  <a:pt x="17171" y="8508"/>
                </a:cubicBezTo>
                <a:cubicBezTo>
                  <a:pt x="17254" y="8242"/>
                  <a:pt x="17337" y="7974"/>
                  <a:pt x="17419" y="7707"/>
                </a:cubicBezTo>
                <a:cubicBezTo>
                  <a:pt x="17582" y="7184"/>
                  <a:pt x="17744" y="6659"/>
                  <a:pt x="17906" y="6136"/>
                </a:cubicBezTo>
                <a:cubicBezTo>
                  <a:pt x="18234" y="5078"/>
                  <a:pt x="18560" y="4019"/>
                  <a:pt x="18891" y="2962"/>
                </a:cubicBezTo>
                <a:cubicBezTo>
                  <a:pt x="19068" y="2397"/>
                  <a:pt x="19246" y="1834"/>
                  <a:pt x="19421" y="1270"/>
                </a:cubicBezTo>
                <a:cubicBezTo>
                  <a:pt x="19501" y="1251"/>
                  <a:pt x="19586" y="1247"/>
                  <a:pt x="19670" y="1247"/>
                </a:cubicBezTo>
                <a:close/>
                <a:moveTo>
                  <a:pt x="20611" y="1309"/>
                </a:moveTo>
                <a:cubicBezTo>
                  <a:pt x="20726" y="1322"/>
                  <a:pt x="20840" y="1338"/>
                  <a:pt x="20953" y="1356"/>
                </a:cubicBezTo>
                <a:cubicBezTo>
                  <a:pt x="21197" y="1394"/>
                  <a:pt x="21439" y="1445"/>
                  <a:pt x="21679" y="1504"/>
                </a:cubicBezTo>
                <a:cubicBezTo>
                  <a:pt x="21281" y="2624"/>
                  <a:pt x="20865" y="3739"/>
                  <a:pt x="20427" y="4844"/>
                </a:cubicBezTo>
                <a:cubicBezTo>
                  <a:pt x="19975" y="5981"/>
                  <a:pt x="19504" y="7111"/>
                  <a:pt x="19004" y="8229"/>
                </a:cubicBezTo>
                <a:cubicBezTo>
                  <a:pt x="18733" y="8835"/>
                  <a:pt x="18451" y="9437"/>
                  <a:pt x="18177" y="10041"/>
                </a:cubicBezTo>
                <a:cubicBezTo>
                  <a:pt x="18059" y="9887"/>
                  <a:pt x="17918" y="9759"/>
                  <a:pt x="17746" y="9692"/>
                </a:cubicBezTo>
                <a:cubicBezTo>
                  <a:pt x="17866" y="9475"/>
                  <a:pt x="17955" y="9234"/>
                  <a:pt x="18051" y="9008"/>
                </a:cubicBezTo>
                <a:cubicBezTo>
                  <a:pt x="18166" y="8737"/>
                  <a:pt x="18278" y="8465"/>
                  <a:pt x="18389" y="8193"/>
                </a:cubicBezTo>
                <a:cubicBezTo>
                  <a:pt x="18610" y="7641"/>
                  <a:pt x="18823" y="7087"/>
                  <a:pt x="19025" y="6529"/>
                </a:cubicBezTo>
                <a:cubicBezTo>
                  <a:pt x="19428" y="5419"/>
                  <a:pt x="19795" y="4295"/>
                  <a:pt x="20123" y="3160"/>
                </a:cubicBezTo>
                <a:cubicBezTo>
                  <a:pt x="20300" y="2547"/>
                  <a:pt x="20461" y="1929"/>
                  <a:pt x="20611" y="1309"/>
                </a:cubicBezTo>
                <a:close/>
                <a:moveTo>
                  <a:pt x="25626" y="3263"/>
                </a:moveTo>
                <a:lnTo>
                  <a:pt x="25626" y="3264"/>
                </a:lnTo>
                <a:cubicBezTo>
                  <a:pt x="25758" y="3377"/>
                  <a:pt x="25887" y="3496"/>
                  <a:pt x="26012" y="3617"/>
                </a:cubicBezTo>
                <a:cubicBezTo>
                  <a:pt x="26212" y="3813"/>
                  <a:pt x="26400" y="4022"/>
                  <a:pt x="26584" y="4235"/>
                </a:cubicBezTo>
                <a:cubicBezTo>
                  <a:pt x="26576" y="4232"/>
                  <a:pt x="26569" y="4231"/>
                  <a:pt x="26561" y="4231"/>
                </a:cubicBezTo>
                <a:cubicBezTo>
                  <a:pt x="26549" y="4231"/>
                  <a:pt x="26537" y="4234"/>
                  <a:pt x="26524" y="4242"/>
                </a:cubicBezTo>
                <a:cubicBezTo>
                  <a:pt x="25375" y="4985"/>
                  <a:pt x="24286" y="5807"/>
                  <a:pt x="23236" y="6683"/>
                </a:cubicBezTo>
                <a:cubicBezTo>
                  <a:pt x="22193" y="7554"/>
                  <a:pt x="21202" y="8489"/>
                  <a:pt x="20274" y="9481"/>
                </a:cubicBezTo>
                <a:cubicBezTo>
                  <a:pt x="20107" y="9660"/>
                  <a:pt x="19943" y="9840"/>
                  <a:pt x="19781" y="10020"/>
                </a:cubicBezTo>
                <a:cubicBezTo>
                  <a:pt x="19570" y="10191"/>
                  <a:pt x="19366" y="10370"/>
                  <a:pt x="19171" y="10559"/>
                </a:cubicBezTo>
                <a:cubicBezTo>
                  <a:pt x="19209" y="10503"/>
                  <a:pt x="19245" y="10445"/>
                  <a:pt x="19282" y="10389"/>
                </a:cubicBezTo>
                <a:cubicBezTo>
                  <a:pt x="19471" y="10109"/>
                  <a:pt x="19661" y="9831"/>
                  <a:pt x="19857" y="9556"/>
                </a:cubicBezTo>
                <a:cubicBezTo>
                  <a:pt x="20254" y="8997"/>
                  <a:pt x="20669" y="8451"/>
                  <a:pt x="21097" y="7917"/>
                </a:cubicBezTo>
                <a:cubicBezTo>
                  <a:pt x="21961" y="6841"/>
                  <a:pt x="22892" y="5817"/>
                  <a:pt x="23884" y="4858"/>
                </a:cubicBezTo>
                <a:cubicBezTo>
                  <a:pt x="24439" y="4321"/>
                  <a:pt x="25013" y="3804"/>
                  <a:pt x="25604" y="3307"/>
                </a:cubicBezTo>
                <a:cubicBezTo>
                  <a:pt x="25618" y="3294"/>
                  <a:pt x="25624" y="3279"/>
                  <a:pt x="25626" y="3263"/>
                </a:cubicBezTo>
                <a:close/>
                <a:moveTo>
                  <a:pt x="24629" y="2551"/>
                </a:moveTo>
                <a:cubicBezTo>
                  <a:pt x="24949" y="2737"/>
                  <a:pt x="25254" y="2952"/>
                  <a:pt x="25538" y="3189"/>
                </a:cubicBezTo>
                <a:cubicBezTo>
                  <a:pt x="25532" y="3192"/>
                  <a:pt x="25526" y="3195"/>
                  <a:pt x="25519" y="3200"/>
                </a:cubicBezTo>
                <a:cubicBezTo>
                  <a:pt x="24466" y="4093"/>
                  <a:pt x="23468" y="5051"/>
                  <a:pt x="22531" y="6065"/>
                </a:cubicBezTo>
                <a:cubicBezTo>
                  <a:pt x="21592" y="7084"/>
                  <a:pt x="20714" y="8160"/>
                  <a:pt x="19911" y="9289"/>
                </a:cubicBezTo>
                <a:cubicBezTo>
                  <a:pt x="19688" y="9602"/>
                  <a:pt x="19470" y="9917"/>
                  <a:pt x="19261" y="10238"/>
                </a:cubicBezTo>
                <a:cubicBezTo>
                  <a:pt x="19159" y="10394"/>
                  <a:pt x="19055" y="10551"/>
                  <a:pt x="18955" y="10709"/>
                </a:cubicBezTo>
                <a:cubicBezTo>
                  <a:pt x="19423" y="9624"/>
                  <a:pt x="19960" y="8568"/>
                  <a:pt x="20573" y="7557"/>
                </a:cubicBezTo>
                <a:cubicBezTo>
                  <a:pt x="21286" y="6382"/>
                  <a:pt x="22102" y="5269"/>
                  <a:pt x="23008" y="4233"/>
                </a:cubicBezTo>
                <a:cubicBezTo>
                  <a:pt x="23521" y="3646"/>
                  <a:pt x="24063" y="3085"/>
                  <a:pt x="24629" y="2551"/>
                </a:cubicBezTo>
                <a:close/>
                <a:moveTo>
                  <a:pt x="21810" y="1537"/>
                </a:moveTo>
                <a:cubicBezTo>
                  <a:pt x="21924" y="1568"/>
                  <a:pt x="22038" y="1600"/>
                  <a:pt x="22150" y="1634"/>
                </a:cubicBezTo>
                <a:lnTo>
                  <a:pt x="22150" y="1635"/>
                </a:lnTo>
                <a:cubicBezTo>
                  <a:pt x="22118" y="2050"/>
                  <a:pt x="22017" y="2455"/>
                  <a:pt x="21845" y="2836"/>
                </a:cubicBezTo>
                <a:cubicBezTo>
                  <a:pt x="21816" y="2901"/>
                  <a:pt x="21852" y="2954"/>
                  <a:pt x="21903" y="2974"/>
                </a:cubicBezTo>
                <a:cubicBezTo>
                  <a:pt x="21251" y="4072"/>
                  <a:pt x="20653" y="5205"/>
                  <a:pt x="20131" y="6369"/>
                </a:cubicBezTo>
                <a:cubicBezTo>
                  <a:pt x="19933" y="6809"/>
                  <a:pt x="19745" y="7253"/>
                  <a:pt x="19561" y="7700"/>
                </a:cubicBezTo>
                <a:cubicBezTo>
                  <a:pt x="19549" y="7730"/>
                  <a:pt x="19574" y="7753"/>
                  <a:pt x="19599" y="7753"/>
                </a:cubicBezTo>
                <a:cubicBezTo>
                  <a:pt x="19612" y="7753"/>
                  <a:pt x="19625" y="7746"/>
                  <a:pt x="19632" y="7730"/>
                </a:cubicBezTo>
                <a:cubicBezTo>
                  <a:pt x="20321" y="6184"/>
                  <a:pt x="21105" y="4671"/>
                  <a:pt x="21971" y="3216"/>
                </a:cubicBezTo>
                <a:cubicBezTo>
                  <a:pt x="22218" y="2802"/>
                  <a:pt x="22472" y="2391"/>
                  <a:pt x="22733" y="1985"/>
                </a:cubicBezTo>
                <a:cubicBezTo>
                  <a:pt x="22757" y="1948"/>
                  <a:pt x="22751" y="1908"/>
                  <a:pt x="22732" y="1878"/>
                </a:cubicBezTo>
                <a:lnTo>
                  <a:pt x="22732" y="1878"/>
                </a:lnTo>
                <a:cubicBezTo>
                  <a:pt x="23091" y="1937"/>
                  <a:pt x="23443" y="2029"/>
                  <a:pt x="23782" y="2152"/>
                </a:cubicBezTo>
                <a:cubicBezTo>
                  <a:pt x="22982" y="3199"/>
                  <a:pt x="22182" y="4246"/>
                  <a:pt x="21443" y="5336"/>
                </a:cubicBezTo>
                <a:cubicBezTo>
                  <a:pt x="20684" y="6456"/>
                  <a:pt x="19990" y="7617"/>
                  <a:pt x="19400" y="8833"/>
                </a:cubicBezTo>
                <a:cubicBezTo>
                  <a:pt x="19237" y="9170"/>
                  <a:pt x="19082" y="9511"/>
                  <a:pt x="18942" y="9858"/>
                </a:cubicBezTo>
                <a:cubicBezTo>
                  <a:pt x="18821" y="10155"/>
                  <a:pt x="18684" y="10464"/>
                  <a:pt x="18603" y="10777"/>
                </a:cubicBezTo>
                <a:cubicBezTo>
                  <a:pt x="18511" y="10594"/>
                  <a:pt x="18414" y="10413"/>
                  <a:pt x="18309" y="10236"/>
                </a:cubicBezTo>
                <a:cubicBezTo>
                  <a:pt x="18281" y="10188"/>
                  <a:pt x="18250" y="10142"/>
                  <a:pt x="18218" y="10097"/>
                </a:cubicBezTo>
                <a:cubicBezTo>
                  <a:pt x="18765" y="9016"/>
                  <a:pt x="19260" y="7905"/>
                  <a:pt x="19740" y="6794"/>
                </a:cubicBezTo>
                <a:cubicBezTo>
                  <a:pt x="20226" y="5671"/>
                  <a:pt x="20691" y="4538"/>
                  <a:pt x="21129" y="3395"/>
                </a:cubicBezTo>
                <a:cubicBezTo>
                  <a:pt x="21365" y="2779"/>
                  <a:pt x="21591" y="2159"/>
                  <a:pt x="21810" y="1537"/>
                </a:cubicBezTo>
                <a:close/>
                <a:moveTo>
                  <a:pt x="23920" y="2205"/>
                </a:moveTo>
                <a:cubicBezTo>
                  <a:pt x="24112" y="2281"/>
                  <a:pt x="24299" y="2367"/>
                  <a:pt x="24482" y="2466"/>
                </a:cubicBezTo>
                <a:cubicBezTo>
                  <a:pt x="24489" y="2470"/>
                  <a:pt x="24497" y="2475"/>
                  <a:pt x="24504" y="2479"/>
                </a:cubicBezTo>
                <a:cubicBezTo>
                  <a:pt x="23516" y="3421"/>
                  <a:pt x="22608" y="4449"/>
                  <a:pt x="21794" y="5545"/>
                </a:cubicBezTo>
                <a:cubicBezTo>
                  <a:pt x="20962" y="6664"/>
                  <a:pt x="20220" y="7854"/>
                  <a:pt x="19594" y="9100"/>
                </a:cubicBezTo>
                <a:cubicBezTo>
                  <a:pt x="19281" y="9724"/>
                  <a:pt x="19000" y="10362"/>
                  <a:pt x="18748" y="11012"/>
                </a:cubicBezTo>
                <a:cubicBezTo>
                  <a:pt x="18742" y="11018"/>
                  <a:pt x="18736" y="11025"/>
                  <a:pt x="18731" y="11031"/>
                </a:cubicBezTo>
                <a:cubicBezTo>
                  <a:pt x="18700" y="10968"/>
                  <a:pt x="18668" y="10905"/>
                  <a:pt x="18636" y="10841"/>
                </a:cubicBezTo>
                <a:cubicBezTo>
                  <a:pt x="18759" y="10562"/>
                  <a:pt x="18851" y="10267"/>
                  <a:pt x="18966" y="9984"/>
                </a:cubicBezTo>
                <a:cubicBezTo>
                  <a:pt x="19090" y="9675"/>
                  <a:pt x="19223" y="9370"/>
                  <a:pt x="19363" y="9068"/>
                </a:cubicBezTo>
                <a:cubicBezTo>
                  <a:pt x="19650" y="8452"/>
                  <a:pt x="19974" y="7856"/>
                  <a:pt x="20323" y="7273"/>
                </a:cubicBezTo>
                <a:cubicBezTo>
                  <a:pt x="21014" y="6116"/>
                  <a:pt x="21794" y="5015"/>
                  <a:pt x="22601" y="3936"/>
                </a:cubicBezTo>
                <a:cubicBezTo>
                  <a:pt x="23035" y="3355"/>
                  <a:pt x="23477" y="2780"/>
                  <a:pt x="23920" y="2205"/>
                </a:cubicBezTo>
                <a:close/>
                <a:moveTo>
                  <a:pt x="28156" y="6360"/>
                </a:moveTo>
                <a:cubicBezTo>
                  <a:pt x="28187" y="6405"/>
                  <a:pt x="28219" y="6450"/>
                  <a:pt x="28248" y="6495"/>
                </a:cubicBezTo>
                <a:cubicBezTo>
                  <a:pt x="28295" y="6567"/>
                  <a:pt x="28325" y="6645"/>
                  <a:pt x="28255" y="6711"/>
                </a:cubicBezTo>
                <a:cubicBezTo>
                  <a:pt x="28202" y="6763"/>
                  <a:pt x="28124" y="6791"/>
                  <a:pt x="28058" y="6820"/>
                </a:cubicBezTo>
                <a:cubicBezTo>
                  <a:pt x="27664" y="6996"/>
                  <a:pt x="27271" y="7171"/>
                  <a:pt x="26877" y="7347"/>
                </a:cubicBezTo>
                <a:cubicBezTo>
                  <a:pt x="26478" y="7524"/>
                  <a:pt x="26077" y="7697"/>
                  <a:pt x="25690" y="7899"/>
                </a:cubicBezTo>
                <a:cubicBezTo>
                  <a:pt x="25635" y="7928"/>
                  <a:pt x="25658" y="8004"/>
                  <a:pt x="25711" y="8004"/>
                </a:cubicBezTo>
                <a:cubicBezTo>
                  <a:pt x="25718" y="8004"/>
                  <a:pt x="25725" y="8003"/>
                  <a:pt x="25733" y="8000"/>
                </a:cubicBezTo>
                <a:cubicBezTo>
                  <a:pt x="25747" y="7996"/>
                  <a:pt x="25759" y="7989"/>
                  <a:pt x="25773" y="7985"/>
                </a:cubicBezTo>
                <a:lnTo>
                  <a:pt x="25773" y="7985"/>
                </a:lnTo>
                <a:cubicBezTo>
                  <a:pt x="25763" y="7993"/>
                  <a:pt x="25752" y="8002"/>
                  <a:pt x="25743" y="8012"/>
                </a:cubicBezTo>
                <a:cubicBezTo>
                  <a:pt x="25709" y="8050"/>
                  <a:pt x="25748" y="8103"/>
                  <a:pt x="25792" y="8103"/>
                </a:cubicBezTo>
                <a:cubicBezTo>
                  <a:pt x="25793" y="8103"/>
                  <a:pt x="25795" y="8103"/>
                  <a:pt x="25797" y="8102"/>
                </a:cubicBezTo>
                <a:cubicBezTo>
                  <a:pt x="25908" y="8094"/>
                  <a:pt x="26011" y="8035"/>
                  <a:pt x="26113" y="7997"/>
                </a:cubicBezTo>
                <a:cubicBezTo>
                  <a:pt x="26222" y="7955"/>
                  <a:pt x="26330" y="7911"/>
                  <a:pt x="26439" y="7871"/>
                </a:cubicBezTo>
                <a:cubicBezTo>
                  <a:pt x="26659" y="7789"/>
                  <a:pt x="26884" y="7716"/>
                  <a:pt x="27111" y="7657"/>
                </a:cubicBezTo>
                <a:cubicBezTo>
                  <a:pt x="27337" y="7598"/>
                  <a:pt x="27566" y="7552"/>
                  <a:pt x="27796" y="7516"/>
                </a:cubicBezTo>
                <a:cubicBezTo>
                  <a:pt x="27996" y="7485"/>
                  <a:pt x="28197" y="7470"/>
                  <a:pt x="28396" y="7442"/>
                </a:cubicBezTo>
                <a:lnTo>
                  <a:pt x="28396" y="7442"/>
                </a:lnTo>
                <a:cubicBezTo>
                  <a:pt x="28396" y="7446"/>
                  <a:pt x="28395" y="7450"/>
                  <a:pt x="28396" y="7455"/>
                </a:cubicBezTo>
                <a:cubicBezTo>
                  <a:pt x="28584" y="8386"/>
                  <a:pt x="28714" y="9329"/>
                  <a:pt x="28785" y="10276"/>
                </a:cubicBezTo>
                <a:cubicBezTo>
                  <a:pt x="28786" y="10293"/>
                  <a:pt x="28787" y="10310"/>
                  <a:pt x="28788" y="10326"/>
                </a:cubicBezTo>
                <a:cubicBezTo>
                  <a:pt x="28785" y="10325"/>
                  <a:pt x="28782" y="10323"/>
                  <a:pt x="28778" y="10323"/>
                </a:cubicBezTo>
                <a:cubicBezTo>
                  <a:pt x="28040" y="10266"/>
                  <a:pt x="27301" y="10237"/>
                  <a:pt x="26563" y="10237"/>
                </a:cubicBezTo>
                <a:cubicBezTo>
                  <a:pt x="25982" y="10237"/>
                  <a:pt x="25401" y="10255"/>
                  <a:pt x="24822" y="10291"/>
                </a:cubicBezTo>
                <a:cubicBezTo>
                  <a:pt x="23501" y="10374"/>
                  <a:pt x="22184" y="10545"/>
                  <a:pt x="20889" y="10810"/>
                </a:cubicBezTo>
                <a:cubicBezTo>
                  <a:pt x="20218" y="10948"/>
                  <a:pt x="19556" y="11110"/>
                  <a:pt x="18900" y="11310"/>
                </a:cubicBezTo>
                <a:cubicBezTo>
                  <a:pt x="18904" y="11296"/>
                  <a:pt x="18907" y="11283"/>
                  <a:pt x="18909" y="11269"/>
                </a:cubicBezTo>
                <a:cubicBezTo>
                  <a:pt x="18937" y="11255"/>
                  <a:pt x="18954" y="11225"/>
                  <a:pt x="18964" y="11191"/>
                </a:cubicBezTo>
                <a:cubicBezTo>
                  <a:pt x="18965" y="11185"/>
                  <a:pt x="18966" y="11178"/>
                  <a:pt x="18968" y="11172"/>
                </a:cubicBezTo>
                <a:cubicBezTo>
                  <a:pt x="19174" y="11088"/>
                  <a:pt x="19380" y="10998"/>
                  <a:pt x="19586" y="10915"/>
                </a:cubicBezTo>
                <a:cubicBezTo>
                  <a:pt x="19891" y="10791"/>
                  <a:pt x="20199" y="10672"/>
                  <a:pt x="20509" y="10561"/>
                </a:cubicBezTo>
                <a:cubicBezTo>
                  <a:pt x="21139" y="10334"/>
                  <a:pt x="21777" y="10131"/>
                  <a:pt x="22423" y="9954"/>
                </a:cubicBezTo>
                <a:cubicBezTo>
                  <a:pt x="23703" y="9601"/>
                  <a:pt x="25012" y="9349"/>
                  <a:pt x="26332" y="9204"/>
                </a:cubicBezTo>
                <a:cubicBezTo>
                  <a:pt x="27074" y="9123"/>
                  <a:pt x="27818" y="9075"/>
                  <a:pt x="28564" y="9061"/>
                </a:cubicBezTo>
                <a:cubicBezTo>
                  <a:pt x="28665" y="9059"/>
                  <a:pt x="28643" y="8902"/>
                  <a:pt x="28543" y="8902"/>
                </a:cubicBezTo>
                <a:cubicBezTo>
                  <a:pt x="28542" y="8902"/>
                  <a:pt x="28541" y="8902"/>
                  <a:pt x="28540" y="8902"/>
                </a:cubicBezTo>
                <a:cubicBezTo>
                  <a:pt x="27200" y="8936"/>
                  <a:pt x="25866" y="9079"/>
                  <a:pt x="24550" y="9326"/>
                </a:cubicBezTo>
                <a:cubicBezTo>
                  <a:pt x="23249" y="9570"/>
                  <a:pt x="21969" y="9915"/>
                  <a:pt x="20723" y="10362"/>
                </a:cubicBezTo>
                <a:cubicBezTo>
                  <a:pt x="20366" y="10489"/>
                  <a:pt x="20014" y="10625"/>
                  <a:pt x="19665" y="10770"/>
                </a:cubicBezTo>
                <a:cubicBezTo>
                  <a:pt x="19438" y="10863"/>
                  <a:pt x="19210" y="10958"/>
                  <a:pt x="18987" y="11064"/>
                </a:cubicBezTo>
                <a:cubicBezTo>
                  <a:pt x="18988" y="11059"/>
                  <a:pt x="18988" y="11056"/>
                  <a:pt x="18988" y="11052"/>
                </a:cubicBezTo>
                <a:cubicBezTo>
                  <a:pt x="19048" y="10984"/>
                  <a:pt x="19108" y="10915"/>
                  <a:pt x="19167" y="10846"/>
                </a:cubicBezTo>
                <a:cubicBezTo>
                  <a:pt x="20036" y="10089"/>
                  <a:pt x="20984" y="9433"/>
                  <a:pt x="21989" y="8867"/>
                </a:cubicBezTo>
                <a:cubicBezTo>
                  <a:pt x="23207" y="8182"/>
                  <a:pt x="24497" y="7634"/>
                  <a:pt x="25812" y="7167"/>
                </a:cubicBezTo>
                <a:cubicBezTo>
                  <a:pt x="26195" y="7031"/>
                  <a:pt x="26579" y="6901"/>
                  <a:pt x="26967" y="6776"/>
                </a:cubicBezTo>
                <a:cubicBezTo>
                  <a:pt x="27157" y="6714"/>
                  <a:pt x="27348" y="6653"/>
                  <a:pt x="27540" y="6594"/>
                </a:cubicBezTo>
                <a:cubicBezTo>
                  <a:pt x="27734" y="6533"/>
                  <a:pt x="27941" y="6488"/>
                  <a:pt x="28124" y="6399"/>
                </a:cubicBezTo>
                <a:cubicBezTo>
                  <a:pt x="28141" y="6389"/>
                  <a:pt x="28151" y="6376"/>
                  <a:pt x="28156" y="6360"/>
                </a:cubicBezTo>
                <a:close/>
                <a:moveTo>
                  <a:pt x="26472" y="10409"/>
                </a:moveTo>
                <a:cubicBezTo>
                  <a:pt x="26497" y="10409"/>
                  <a:pt x="26522" y="10409"/>
                  <a:pt x="26547" y="10410"/>
                </a:cubicBezTo>
                <a:cubicBezTo>
                  <a:pt x="27284" y="10412"/>
                  <a:pt x="28021" y="10443"/>
                  <a:pt x="28756" y="10502"/>
                </a:cubicBezTo>
                <a:cubicBezTo>
                  <a:pt x="28758" y="10502"/>
                  <a:pt x="28760" y="10502"/>
                  <a:pt x="28762" y="10502"/>
                </a:cubicBezTo>
                <a:cubicBezTo>
                  <a:pt x="28776" y="10502"/>
                  <a:pt x="28788" y="10499"/>
                  <a:pt x="28799" y="10495"/>
                </a:cubicBezTo>
                <a:cubicBezTo>
                  <a:pt x="28810" y="10662"/>
                  <a:pt x="28819" y="10829"/>
                  <a:pt x="28825" y="10996"/>
                </a:cubicBezTo>
                <a:cubicBezTo>
                  <a:pt x="28832" y="11179"/>
                  <a:pt x="28837" y="11396"/>
                  <a:pt x="28702" y="11538"/>
                </a:cubicBezTo>
                <a:cubicBezTo>
                  <a:pt x="28583" y="11662"/>
                  <a:pt x="28408" y="11697"/>
                  <a:pt x="28227" y="11697"/>
                </a:cubicBezTo>
                <a:cubicBezTo>
                  <a:pt x="28064" y="11697"/>
                  <a:pt x="27898" y="11669"/>
                  <a:pt x="27764" y="11651"/>
                </a:cubicBezTo>
                <a:cubicBezTo>
                  <a:pt x="26187" y="11448"/>
                  <a:pt x="24600" y="11346"/>
                  <a:pt x="23012" y="11346"/>
                </a:cubicBezTo>
                <a:cubicBezTo>
                  <a:pt x="22683" y="11346"/>
                  <a:pt x="22354" y="11351"/>
                  <a:pt x="22026" y="11360"/>
                </a:cubicBezTo>
                <a:cubicBezTo>
                  <a:pt x="21007" y="11387"/>
                  <a:pt x="19992" y="11457"/>
                  <a:pt x="18982" y="11592"/>
                </a:cubicBezTo>
                <a:cubicBezTo>
                  <a:pt x="18959" y="11534"/>
                  <a:pt x="18935" y="11476"/>
                  <a:pt x="18911" y="11418"/>
                </a:cubicBezTo>
                <a:cubicBezTo>
                  <a:pt x="18907" y="11410"/>
                  <a:pt x="18904" y="11403"/>
                  <a:pt x="18900" y="11396"/>
                </a:cubicBezTo>
                <a:cubicBezTo>
                  <a:pt x="20126" y="11094"/>
                  <a:pt x="21359" y="10833"/>
                  <a:pt x="22610" y="10663"/>
                </a:cubicBezTo>
                <a:cubicBezTo>
                  <a:pt x="23890" y="10489"/>
                  <a:pt x="25181" y="10409"/>
                  <a:pt x="26472" y="10409"/>
                </a:cubicBezTo>
                <a:close/>
                <a:moveTo>
                  <a:pt x="18952" y="12139"/>
                </a:moveTo>
                <a:cubicBezTo>
                  <a:pt x="19016" y="12316"/>
                  <a:pt x="19076" y="12493"/>
                  <a:pt x="19129" y="12672"/>
                </a:cubicBezTo>
                <a:lnTo>
                  <a:pt x="19129" y="12673"/>
                </a:lnTo>
                <a:cubicBezTo>
                  <a:pt x="19181" y="12846"/>
                  <a:pt x="19227" y="13022"/>
                  <a:pt x="19269" y="13197"/>
                </a:cubicBezTo>
                <a:cubicBezTo>
                  <a:pt x="17733" y="13526"/>
                  <a:pt x="16183" y="13889"/>
                  <a:pt x="14760" y="14572"/>
                </a:cubicBezTo>
                <a:cubicBezTo>
                  <a:pt x="14052" y="14913"/>
                  <a:pt x="13376" y="15337"/>
                  <a:pt x="12780" y="15853"/>
                </a:cubicBezTo>
                <a:cubicBezTo>
                  <a:pt x="12832" y="15799"/>
                  <a:pt x="12881" y="15744"/>
                  <a:pt x="12934" y="15691"/>
                </a:cubicBezTo>
                <a:cubicBezTo>
                  <a:pt x="13993" y="14636"/>
                  <a:pt x="15281" y="13849"/>
                  <a:pt x="16616" y="13194"/>
                </a:cubicBezTo>
                <a:cubicBezTo>
                  <a:pt x="17383" y="12817"/>
                  <a:pt x="18172" y="12487"/>
                  <a:pt x="18952" y="12139"/>
                </a:cubicBezTo>
                <a:close/>
                <a:moveTo>
                  <a:pt x="16052" y="8745"/>
                </a:moveTo>
                <a:cubicBezTo>
                  <a:pt x="16107" y="8772"/>
                  <a:pt x="16163" y="8798"/>
                  <a:pt x="16216" y="8829"/>
                </a:cubicBezTo>
                <a:cubicBezTo>
                  <a:pt x="16329" y="8895"/>
                  <a:pt x="16434" y="8973"/>
                  <a:pt x="16525" y="9063"/>
                </a:cubicBezTo>
                <a:cubicBezTo>
                  <a:pt x="16528" y="9078"/>
                  <a:pt x="16531" y="9093"/>
                  <a:pt x="16534" y="9109"/>
                </a:cubicBezTo>
                <a:cubicBezTo>
                  <a:pt x="16542" y="9165"/>
                  <a:pt x="16587" y="9189"/>
                  <a:pt x="16632" y="9190"/>
                </a:cubicBezTo>
                <a:cubicBezTo>
                  <a:pt x="16724" y="9317"/>
                  <a:pt x="16787" y="9465"/>
                  <a:pt x="16799" y="9634"/>
                </a:cubicBezTo>
                <a:cubicBezTo>
                  <a:pt x="16805" y="9730"/>
                  <a:pt x="16794" y="9834"/>
                  <a:pt x="16763" y="9933"/>
                </a:cubicBezTo>
                <a:cubicBezTo>
                  <a:pt x="16603" y="10061"/>
                  <a:pt x="16458" y="10213"/>
                  <a:pt x="16334" y="10356"/>
                </a:cubicBezTo>
                <a:cubicBezTo>
                  <a:pt x="16324" y="10366"/>
                  <a:pt x="16319" y="10378"/>
                  <a:pt x="16316" y="10392"/>
                </a:cubicBezTo>
                <a:cubicBezTo>
                  <a:pt x="16283" y="10420"/>
                  <a:pt x="16251" y="10448"/>
                  <a:pt x="16219" y="10476"/>
                </a:cubicBezTo>
                <a:cubicBezTo>
                  <a:pt x="15912" y="10740"/>
                  <a:pt x="15608" y="11006"/>
                  <a:pt x="15309" y="11275"/>
                </a:cubicBezTo>
                <a:cubicBezTo>
                  <a:pt x="14720" y="11809"/>
                  <a:pt x="14148" y="12363"/>
                  <a:pt x="13615" y="12951"/>
                </a:cubicBezTo>
                <a:cubicBezTo>
                  <a:pt x="12745" y="13911"/>
                  <a:pt x="11973" y="14978"/>
                  <a:pt x="11434" y="16158"/>
                </a:cubicBezTo>
                <a:cubicBezTo>
                  <a:pt x="11555" y="15743"/>
                  <a:pt x="11690" y="15333"/>
                  <a:pt x="11842" y="14929"/>
                </a:cubicBezTo>
                <a:cubicBezTo>
                  <a:pt x="12407" y="13432"/>
                  <a:pt x="13198" y="12019"/>
                  <a:pt x="14180" y="10755"/>
                </a:cubicBezTo>
                <a:cubicBezTo>
                  <a:pt x="14737" y="10040"/>
                  <a:pt x="15357" y="9377"/>
                  <a:pt x="16035" y="8776"/>
                </a:cubicBezTo>
                <a:cubicBezTo>
                  <a:pt x="16045" y="8767"/>
                  <a:pt x="16050" y="8757"/>
                  <a:pt x="16052" y="8745"/>
                </a:cubicBezTo>
                <a:close/>
                <a:moveTo>
                  <a:pt x="10515" y="7923"/>
                </a:moveTo>
                <a:cubicBezTo>
                  <a:pt x="10121" y="9274"/>
                  <a:pt x="9942" y="10679"/>
                  <a:pt x="9915" y="12085"/>
                </a:cubicBezTo>
                <a:cubicBezTo>
                  <a:pt x="9888" y="13493"/>
                  <a:pt x="10013" y="14896"/>
                  <a:pt x="10194" y="16291"/>
                </a:cubicBezTo>
                <a:cubicBezTo>
                  <a:pt x="10070" y="15821"/>
                  <a:pt x="9942" y="15352"/>
                  <a:pt x="9804" y="14886"/>
                </a:cubicBezTo>
                <a:cubicBezTo>
                  <a:pt x="9386" y="13468"/>
                  <a:pt x="8907" y="12069"/>
                  <a:pt x="8386" y="10686"/>
                </a:cubicBezTo>
                <a:cubicBezTo>
                  <a:pt x="8240" y="10303"/>
                  <a:pt x="8093" y="9920"/>
                  <a:pt x="7938" y="9540"/>
                </a:cubicBezTo>
                <a:cubicBezTo>
                  <a:pt x="7796" y="9187"/>
                  <a:pt x="7662" y="8822"/>
                  <a:pt x="7490" y="8481"/>
                </a:cubicBezTo>
                <a:cubicBezTo>
                  <a:pt x="7599" y="8454"/>
                  <a:pt x="7707" y="8426"/>
                  <a:pt x="7817" y="8404"/>
                </a:cubicBezTo>
                <a:cubicBezTo>
                  <a:pt x="7949" y="8376"/>
                  <a:pt x="8081" y="8353"/>
                  <a:pt x="8213" y="8331"/>
                </a:cubicBezTo>
                <a:cubicBezTo>
                  <a:pt x="8361" y="9103"/>
                  <a:pt x="8508" y="9875"/>
                  <a:pt x="8656" y="10646"/>
                </a:cubicBezTo>
                <a:cubicBezTo>
                  <a:pt x="8668" y="10711"/>
                  <a:pt x="8714" y="10741"/>
                  <a:pt x="8762" y="10741"/>
                </a:cubicBezTo>
                <a:cubicBezTo>
                  <a:pt x="8813" y="10741"/>
                  <a:pt x="8867" y="10707"/>
                  <a:pt x="8882" y="10644"/>
                </a:cubicBezTo>
                <a:cubicBezTo>
                  <a:pt x="9062" y="9912"/>
                  <a:pt x="8720" y="9075"/>
                  <a:pt x="9117" y="8392"/>
                </a:cubicBezTo>
                <a:cubicBezTo>
                  <a:pt x="9195" y="8258"/>
                  <a:pt x="9305" y="8139"/>
                  <a:pt x="9443" y="8066"/>
                </a:cubicBezTo>
                <a:cubicBezTo>
                  <a:pt x="9616" y="7974"/>
                  <a:pt x="9815" y="7951"/>
                  <a:pt x="10009" y="7939"/>
                </a:cubicBezTo>
                <a:cubicBezTo>
                  <a:pt x="10177" y="7930"/>
                  <a:pt x="10346" y="7925"/>
                  <a:pt x="10515" y="7923"/>
                </a:cubicBezTo>
                <a:close/>
                <a:moveTo>
                  <a:pt x="10933" y="7921"/>
                </a:moveTo>
                <a:cubicBezTo>
                  <a:pt x="10972" y="7921"/>
                  <a:pt x="11010" y="7922"/>
                  <a:pt x="11049" y="7922"/>
                </a:cubicBezTo>
                <a:cubicBezTo>
                  <a:pt x="10759" y="9419"/>
                  <a:pt x="10562" y="10933"/>
                  <a:pt x="10459" y="12454"/>
                </a:cubicBezTo>
                <a:cubicBezTo>
                  <a:pt x="10356" y="13978"/>
                  <a:pt x="10351" y="15509"/>
                  <a:pt x="10442" y="17033"/>
                </a:cubicBezTo>
                <a:cubicBezTo>
                  <a:pt x="10448" y="17132"/>
                  <a:pt x="10455" y="17232"/>
                  <a:pt x="10461" y="17331"/>
                </a:cubicBezTo>
                <a:cubicBezTo>
                  <a:pt x="10435" y="17224"/>
                  <a:pt x="10409" y="17115"/>
                  <a:pt x="10382" y="17007"/>
                </a:cubicBezTo>
                <a:cubicBezTo>
                  <a:pt x="10376" y="16980"/>
                  <a:pt x="10368" y="16954"/>
                  <a:pt x="10362" y="16927"/>
                </a:cubicBezTo>
                <a:cubicBezTo>
                  <a:pt x="10261" y="16167"/>
                  <a:pt x="10172" y="15406"/>
                  <a:pt x="10110" y="14642"/>
                </a:cubicBezTo>
                <a:cubicBezTo>
                  <a:pt x="9991" y="13167"/>
                  <a:pt x="9976" y="11678"/>
                  <a:pt x="10165" y="10209"/>
                </a:cubicBezTo>
                <a:cubicBezTo>
                  <a:pt x="10265" y="9435"/>
                  <a:pt x="10426" y="8669"/>
                  <a:pt x="10653" y="7923"/>
                </a:cubicBezTo>
                <a:cubicBezTo>
                  <a:pt x="10747" y="7922"/>
                  <a:pt x="10840" y="7921"/>
                  <a:pt x="10933" y="7921"/>
                </a:cubicBezTo>
                <a:close/>
                <a:moveTo>
                  <a:pt x="13588" y="8111"/>
                </a:moveTo>
                <a:lnTo>
                  <a:pt x="13588" y="8111"/>
                </a:lnTo>
                <a:cubicBezTo>
                  <a:pt x="13693" y="8125"/>
                  <a:pt x="13799" y="8140"/>
                  <a:pt x="13905" y="8159"/>
                </a:cubicBezTo>
                <a:lnTo>
                  <a:pt x="13906" y="8159"/>
                </a:lnTo>
                <a:cubicBezTo>
                  <a:pt x="14335" y="8232"/>
                  <a:pt x="14762" y="8326"/>
                  <a:pt x="15182" y="8443"/>
                </a:cubicBezTo>
                <a:cubicBezTo>
                  <a:pt x="15439" y="8515"/>
                  <a:pt x="15702" y="8589"/>
                  <a:pt x="15950" y="8696"/>
                </a:cubicBezTo>
                <a:cubicBezTo>
                  <a:pt x="14764" y="9787"/>
                  <a:pt x="13738" y="11055"/>
                  <a:pt x="12932" y="12452"/>
                </a:cubicBezTo>
                <a:cubicBezTo>
                  <a:pt x="12196" y="13725"/>
                  <a:pt x="11637" y="15098"/>
                  <a:pt x="11275" y="16524"/>
                </a:cubicBezTo>
                <a:cubicBezTo>
                  <a:pt x="11239" y="16615"/>
                  <a:pt x="11204" y="16707"/>
                  <a:pt x="11169" y="16799"/>
                </a:cubicBezTo>
                <a:cubicBezTo>
                  <a:pt x="11094" y="17004"/>
                  <a:pt x="11026" y="17210"/>
                  <a:pt x="10965" y="17420"/>
                </a:cubicBezTo>
                <a:cubicBezTo>
                  <a:pt x="10971" y="17358"/>
                  <a:pt x="10977" y="17296"/>
                  <a:pt x="10984" y="17234"/>
                </a:cubicBezTo>
                <a:cubicBezTo>
                  <a:pt x="11071" y="16476"/>
                  <a:pt x="11194" y="15722"/>
                  <a:pt x="11343" y="14975"/>
                </a:cubicBezTo>
                <a:cubicBezTo>
                  <a:pt x="11642" y="13467"/>
                  <a:pt x="12056" y="11983"/>
                  <a:pt x="12589" y="10541"/>
                </a:cubicBezTo>
                <a:cubicBezTo>
                  <a:pt x="12886" y="9735"/>
                  <a:pt x="13221" y="8942"/>
                  <a:pt x="13590" y="8166"/>
                </a:cubicBezTo>
                <a:cubicBezTo>
                  <a:pt x="13600" y="8144"/>
                  <a:pt x="13597" y="8125"/>
                  <a:pt x="13588" y="8111"/>
                </a:cubicBezTo>
                <a:close/>
                <a:moveTo>
                  <a:pt x="18340" y="10749"/>
                </a:moveTo>
                <a:cubicBezTo>
                  <a:pt x="18494" y="11041"/>
                  <a:pt x="18636" y="11340"/>
                  <a:pt x="18762" y="11645"/>
                </a:cubicBezTo>
                <a:cubicBezTo>
                  <a:pt x="18746" y="11677"/>
                  <a:pt x="18760" y="11725"/>
                  <a:pt x="18800" y="11736"/>
                </a:cubicBezTo>
                <a:cubicBezTo>
                  <a:pt x="18835" y="11823"/>
                  <a:pt x="18866" y="11909"/>
                  <a:pt x="18898" y="11996"/>
                </a:cubicBezTo>
                <a:cubicBezTo>
                  <a:pt x="17467" y="12604"/>
                  <a:pt x="16036" y="13266"/>
                  <a:pt x="14729" y="14115"/>
                </a:cubicBezTo>
                <a:cubicBezTo>
                  <a:pt x="13632" y="14826"/>
                  <a:pt x="12632" y="15706"/>
                  <a:pt x="11884" y="16782"/>
                </a:cubicBezTo>
                <a:cubicBezTo>
                  <a:pt x="11784" y="16906"/>
                  <a:pt x="11689" y="17034"/>
                  <a:pt x="11599" y="17167"/>
                </a:cubicBezTo>
                <a:cubicBezTo>
                  <a:pt x="11430" y="17414"/>
                  <a:pt x="11275" y="17675"/>
                  <a:pt x="11142" y="17948"/>
                </a:cubicBezTo>
                <a:cubicBezTo>
                  <a:pt x="11407" y="16984"/>
                  <a:pt x="11882" y="16078"/>
                  <a:pt x="12486" y="15275"/>
                </a:cubicBezTo>
                <a:cubicBezTo>
                  <a:pt x="13444" y="14001"/>
                  <a:pt x="14706" y="13009"/>
                  <a:pt x="16032" y="12143"/>
                </a:cubicBezTo>
                <a:cubicBezTo>
                  <a:pt x="16784" y="11651"/>
                  <a:pt x="17562" y="11201"/>
                  <a:pt x="18340" y="10749"/>
                </a:cubicBezTo>
                <a:close/>
                <a:moveTo>
                  <a:pt x="11168" y="7924"/>
                </a:moveTo>
                <a:cubicBezTo>
                  <a:pt x="11214" y="7925"/>
                  <a:pt x="11259" y="7925"/>
                  <a:pt x="11303" y="7926"/>
                </a:cubicBezTo>
                <a:cubicBezTo>
                  <a:pt x="11794" y="7934"/>
                  <a:pt x="12284" y="7963"/>
                  <a:pt x="12772" y="8010"/>
                </a:cubicBezTo>
                <a:cubicBezTo>
                  <a:pt x="12152" y="9414"/>
                  <a:pt x="11668" y="10881"/>
                  <a:pt x="11315" y="12375"/>
                </a:cubicBezTo>
                <a:cubicBezTo>
                  <a:pt x="10959" y="13883"/>
                  <a:pt x="10741" y="15423"/>
                  <a:pt x="10670" y="16971"/>
                </a:cubicBezTo>
                <a:cubicBezTo>
                  <a:pt x="10653" y="17347"/>
                  <a:pt x="10648" y="17724"/>
                  <a:pt x="10650" y="18101"/>
                </a:cubicBezTo>
                <a:cubicBezTo>
                  <a:pt x="10649" y="18097"/>
                  <a:pt x="10648" y="18093"/>
                  <a:pt x="10647" y="18090"/>
                </a:cubicBezTo>
                <a:cubicBezTo>
                  <a:pt x="10640" y="18058"/>
                  <a:pt x="10632" y="18026"/>
                  <a:pt x="10624" y="17994"/>
                </a:cubicBezTo>
                <a:cubicBezTo>
                  <a:pt x="10548" y="17006"/>
                  <a:pt x="10498" y="16016"/>
                  <a:pt x="10498" y="15023"/>
                </a:cubicBezTo>
                <a:cubicBezTo>
                  <a:pt x="10498" y="13495"/>
                  <a:pt x="10588" y="11967"/>
                  <a:pt x="10772" y="10451"/>
                </a:cubicBezTo>
                <a:cubicBezTo>
                  <a:pt x="10876" y="9604"/>
                  <a:pt x="11007" y="8762"/>
                  <a:pt x="11168" y="7924"/>
                </a:cubicBezTo>
                <a:close/>
                <a:moveTo>
                  <a:pt x="17482" y="9866"/>
                </a:moveTo>
                <a:cubicBezTo>
                  <a:pt x="17803" y="9866"/>
                  <a:pt x="18002" y="10152"/>
                  <a:pt x="18154" y="10414"/>
                </a:cubicBezTo>
                <a:cubicBezTo>
                  <a:pt x="18197" y="10487"/>
                  <a:pt x="18238" y="10562"/>
                  <a:pt x="18278" y="10637"/>
                </a:cubicBezTo>
                <a:cubicBezTo>
                  <a:pt x="16878" y="11454"/>
                  <a:pt x="15476" y="12286"/>
                  <a:pt x="14233" y="13333"/>
                </a:cubicBezTo>
                <a:cubicBezTo>
                  <a:pt x="13055" y="14326"/>
                  <a:pt x="12033" y="15530"/>
                  <a:pt x="11413" y="16951"/>
                </a:cubicBezTo>
                <a:cubicBezTo>
                  <a:pt x="11237" y="17357"/>
                  <a:pt x="11097" y="17777"/>
                  <a:pt x="10999" y="18207"/>
                </a:cubicBezTo>
                <a:cubicBezTo>
                  <a:pt x="11027" y="17996"/>
                  <a:pt x="11061" y="17785"/>
                  <a:pt x="11099" y="17576"/>
                </a:cubicBezTo>
                <a:cubicBezTo>
                  <a:pt x="11149" y="17414"/>
                  <a:pt x="11203" y="17254"/>
                  <a:pt x="11263" y="17095"/>
                </a:cubicBezTo>
                <a:cubicBezTo>
                  <a:pt x="11523" y="16400"/>
                  <a:pt x="11865" y="15733"/>
                  <a:pt x="12263" y="15107"/>
                </a:cubicBezTo>
                <a:cubicBezTo>
                  <a:pt x="13089" y="13803"/>
                  <a:pt x="14150" y="12672"/>
                  <a:pt x="15284" y="11632"/>
                </a:cubicBezTo>
                <a:cubicBezTo>
                  <a:pt x="15609" y="11333"/>
                  <a:pt x="15939" y="11042"/>
                  <a:pt x="16273" y="10753"/>
                </a:cubicBezTo>
                <a:cubicBezTo>
                  <a:pt x="16382" y="10660"/>
                  <a:pt x="16491" y="10566"/>
                  <a:pt x="16600" y="10474"/>
                </a:cubicBezTo>
                <a:cubicBezTo>
                  <a:pt x="16694" y="10424"/>
                  <a:pt x="16772" y="10355"/>
                  <a:pt x="16835" y="10272"/>
                </a:cubicBezTo>
                <a:cubicBezTo>
                  <a:pt x="16964" y="10163"/>
                  <a:pt x="17090" y="10053"/>
                  <a:pt x="17203" y="9929"/>
                </a:cubicBezTo>
                <a:cubicBezTo>
                  <a:pt x="17264" y="9904"/>
                  <a:pt x="17327" y="9883"/>
                  <a:pt x="17393" y="9873"/>
                </a:cubicBezTo>
                <a:cubicBezTo>
                  <a:pt x="17423" y="9868"/>
                  <a:pt x="17453" y="9866"/>
                  <a:pt x="17482" y="9866"/>
                </a:cubicBezTo>
                <a:close/>
                <a:moveTo>
                  <a:pt x="12898" y="8024"/>
                </a:moveTo>
                <a:cubicBezTo>
                  <a:pt x="13095" y="8044"/>
                  <a:pt x="13291" y="8068"/>
                  <a:pt x="13487" y="8095"/>
                </a:cubicBezTo>
                <a:cubicBezTo>
                  <a:pt x="13481" y="8100"/>
                  <a:pt x="13474" y="8108"/>
                  <a:pt x="13470" y="8117"/>
                </a:cubicBezTo>
                <a:cubicBezTo>
                  <a:pt x="12808" y="9516"/>
                  <a:pt x="12260" y="10967"/>
                  <a:pt x="11833" y="12454"/>
                </a:cubicBezTo>
                <a:cubicBezTo>
                  <a:pt x="11409" y="13928"/>
                  <a:pt x="11117" y="15431"/>
                  <a:pt x="10937" y="16953"/>
                </a:cubicBezTo>
                <a:cubicBezTo>
                  <a:pt x="10900" y="17263"/>
                  <a:pt x="10870" y="17575"/>
                  <a:pt x="10843" y="17885"/>
                </a:cubicBezTo>
                <a:cubicBezTo>
                  <a:pt x="10835" y="17920"/>
                  <a:pt x="10827" y="17955"/>
                  <a:pt x="10818" y="17990"/>
                </a:cubicBezTo>
                <a:cubicBezTo>
                  <a:pt x="10786" y="18140"/>
                  <a:pt x="10755" y="18292"/>
                  <a:pt x="10729" y="18446"/>
                </a:cubicBezTo>
                <a:cubicBezTo>
                  <a:pt x="10724" y="18422"/>
                  <a:pt x="10719" y="18398"/>
                  <a:pt x="10713" y="18374"/>
                </a:cubicBezTo>
                <a:cubicBezTo>
                  <a:pt x="10717" y="17229"/>
                  <a:pt x="10786" y="16086"/>
                  <a:pt x="10937" y="14948"/>
                </a:cubicBezTo>
                <a:cubicBezTo>
                  <a:pt x="11141" y="13416"/>
                  <a:pt x="11485" y="11904"/>
                  <a:pt x="11966" y="10434"/>
                </a:cubicBezTo>
                <a:cubicBezTo>
                  <a:pt x="12234" y="9615"/>
                  <a:pt x="12549" y="8812"/>
                  <a:pt x="12898" y="8024"/>
                </a:cubicBezTo>
                <a:close/>
                <a:moveTo>
                  <a:pt x="2830" y="11636"/>
                </a:moveTo>
                <a:cubicBezTo>
                  <a:pt x="2932" y="11699"/>
                  <a:pt x="3043" y="11743"/>
                  <a:pt x="3153" y="11794"/>
                </a:cubicBezTo>
                <a:cubicBezTo>
                  <a:pt x="3299" y="11860"/>
                  <a:pt x="3444" y="11932"/>
                  <a:pt x="3585" y="12010"/>
                </a:cubicBezTo>
                <a:cubicBezTo>
                  <a:pt x="3862" y="12161"/>
                  <a:pt x="4130" y="12332"/>
                  <a:pt x="4387" y="12517"/>
                </a:cubicBezTo>
                <a:cubicBezTo>
                  <a:pt x="4910" y="12894"/>
                  <a:pt x="5387" y="13330"/>
                  <a:pt x="5828" y="13798"/>
                </a:cubicBezTo>
                <a:cubicBezTo>
                  <a:pt x="6784" y="14812"/>
                  <a:pt x="7562" y="15972"/>
                  <a:pt x="8367" y="17102"/>
                </a:cubicBezTo>
                <a:cubicBezTo>
                  <a:pt x="8694" y="17562"/>
                  <a:pt x="9027" y="18018"/>
                  <a:pt x="9378" y="18459"/>
                </a:cubicBezTo>
                <a:cubicBezTo>
                  <a:pt x="8661" y="18039"/>
                  <a:pt x="7883" y="17717"/>
                  <a:pt x="7089" y="17475"/>
                </a:cubicBezTo>
                <a:cubicBezTo>
                  <a:pt x="5586" y="17015"/>
                  <a:pt x="4027" y="16806"/>
                  <a:pt x="2490" y="16498"/>
                </a:cubicBezTo>
                <a:cubicBezTo>
                  <a:pt x="2192" y="16439"/>
                  <a:pt x="1870" y="16362"/>
                  <a:pt x="1643" y="16147"/>
                </a:cubicBezTo>
                <a:cubicBezTo>
                  <a:pt x="1418" y="15933"/>
                  <a:pt x="1357" y="15610"/>
                  <a:pt x="1367" y="15311"/>
                </a:cubicBezTo>
                <a:cubicBezTo>
                  <a:pt x="1378" y="14984"/>
                  <a:pt x="1455" y="14658"/>
                  <a:pt x="1540" y="14344"/>
                </a:cubicBezTo>
                <a:cubicBezTo>
                  <a:pt x="1627" y="14022"/>
                  <a:pt x="1734" y="13705"/>
                  <a:pt x="1858" y="13397"/>
                </a:cubicBezTo>
                <a:cubicBezTo>
                  <a:pt x="2109" y="12773"/>
                  <a:pt x="2436" y="12181"/>
                  <a:pt x="2830" y="11636"/>
                </a:cubicBezTo>
                <a:close/>
                <a:moveTo>
                  <a:pt x="10952" y="18107"/>
                </a:moveTo>
                <a:lnTo>
                  <a:pt x="10952" y="18107"/>
                </a:lnTo>
                <a:cubicBezTo>
                  <a:pt x="10928" y="18263"/>
                  <a:pt x="10906" y="18419"/>
                  <a:pt x="10888" y="18575"/>
                </a:cubicBezTo>
                <a:cubicBezTo>
                  <a:pt x="10879" y="18604"/>
                  <a:pt x="10868" y="18633"/>
                  <a:pt x="10859" y="18662"/>
                </a:cubicBezTo>
                <a:cubicBezTo>
                  <a:pt x="10862" y="18611"/>
                  <a:pt x="10865" y="18560"/>
                  <a:pt x="10868" y="18509"/>
                </a:cubicBezTo>
                <a:cubicBezTo>
                  <a:pt x="10890" y="18391"/>
                  <a:pt x="10912" y="18271"/>
                  <a:pt x="10940" y="18153"/>
                </a:cubicBezTo>
                <a:cubicBezTo>
                  <a:pt x="10944" y="18138"/>
                  <a:pt x="10948" y="18123"/>
                  <a:pt x="10952" y="18107"/>
                </a:cubicBezTo>
                <a:close/>
                <a:moveTo>
                  <a:pt x="7424" y="8498"/>
                </a:moveTo>
                <a:cubicBezTo>
                  <a:pt x="7534" y="8816"/>
                  <a:pt x="7676" y="9125"/>
                  <a:pt x="7800" y="9438"/>
                </a:cubicBezTo>
                <a:cubicBezTo>
                  <a:pt x="7935" y="9777"/>
                  <a:pt x="8067" y="10118"/>
                  <a:pt x="8197" y="10460"/>
                </a:cubicBezTo>
                <a:cubicBezTo>
                  <a:pt x="8456" y="11150"/>
                  <a:pt x="8700" y="11845"/>
                  <a:pt x="8931" y="12545"/>
                </a:cubicBezTo>
                <a:cubicBezTo>
                  <a:pt x="9392" y="13948"/>
                  <a:pt x="9794" y="15374"/>
                  <a:pt x="10140" y="16809"/>
                </a:cubicBezTo>
                <a:cubicBezTo>
                  <a:pt x="10237" y="17207"/>
                  <a:pt x="10328" y="17607"/>
                  <a:pt x="10415" y="18007"/>
                </a:cubicBezTo>
                <a:cubicBezTo>
                  <a:pt x="10458" y="18213"/>
                  <a:pt x="10501" y="18419"/>
                  <a:pt x="10542" y="18624"/>
                </a:cubicBezTo>
                <a:cubicBezTo>
                  <a:pt x="10553" y="18673"/>
                  <a:pt x="10562" y="18722"/>
                  <a:pt x="10571" y="18771"/>
                </a:cubicBezTo>
                <a:cubicBezTo>
                  <a:pt x="10586" y="18857"/>
                  <a:pt x="10599" y="18944"/>
                  <a:pt x="10614" y="19030"/>
                </a:cubicBezTo>
                <a:cubicBezTo>
                  <a:pt x="10606" y="18998"/>
                  <a:pt x="10597" y="18966"/>
                  <a:pt x="10590" y="18934"/>
                </a:cubicBezTo>
                <a:cubicBezTo>
                  <a:pt x="10547" y="18750"/>
                  <a:pt x="10505" y="18565"/>
                  <a:pt x="10459" y="18381"/>
                </a:cubicBezTo>
                <a:lnTo>
                  <a:pt x="10459" y="18380"/>
                </a:lnTo>
                <a:cubicBezTo>
                  <a:pt x="10370" y="18018"/>
                  <a:pt x="10272" y="17657"/>
                  <a:pt x="10167" y="17299"/>
                </a:cubicBezTo>
                <a:cubicBezTo>
                  <a:pt x="9954" y="16567"/>
                  <a:pt x="9712" y="15844"/>
                  <a:pt x="9438" y="15132"/>
                </a:cubicBezTo>
                <a:cubicBezTo>
                  <a:pt x="8897" y="13725"/>
                  <a:pt x="8238" y="12361"/>
                  <a:pt x="7463" y="11068"/>
                </a:cubicBezTo>
                <a:cubicBezTo>
                  <a:pt x="7242" y="10700"/>
                  <a:pt x="7015" y="10335"/>
                  <a:pt x="6779" y="9977"/>
                </a:cubicBezTo>
                <a:cubicBezTo>
                  <a:pt x="6556" y="9640"/>
                  <a:pt x="6334" y="9293"/>
                  <a:pt x="6079" y="8980"/>
                </a:cubicBezTo>
                <a:cubicBezTo>
                  <a:pt x="6513" y="8782"/>
                  <a:pt x="6963" y="8620"/>
                  <a:pt x="7424" y="8498"/>
                </a:cubicBezTo>
                <a:close/>
                <a:moveTo>
                  <a:pt x="4552" y="9886"/>
                </a:moveTo>
                <a:cubicBezTo>
                  <a:pt x="5018" y="10421"/>
                  <a:pt x="5489" y="10949"/>
                  <a:pt x="5930" y="11505"/>
                </a:cubicBezTo>
                <a:cubicBezTo>
                  <a:pt x="6395" y="12089"/>
                  <a:pt x="6838" y="12692"/>
                  <a:pt x="7256" y="13309"/>
                </a:cubicBezTo>
                <a:cubicBezTo>
                  <a:pt x="8097" y="14548"/>
                  <a:pt x="8844" y="15852"/>
                  <a:pt x="9490" y="17202"/>
                </a:cubicBezTo>
                <a:cubicBezTo>
                  <a:pt x="9787" y="17823"/>
                  <a:pt x="10065" y="18454"/>
                  <a:pt x="10316" y="19095"/>
                </a:cubicBezTo>
                <a:cubicBezTo>
                  <a:pt x="10126" y="18944"/>
                  <a:pt x="9927" y="18805"/>
                  <a:pt x="9723" y="18672"/>
                </a:cubicBezTo>
                <a:cubicBezTo>
                  <a:pt x="8865" y="17640"/>
                  <a:pt x="8128" y="16515"/>
                  <a:pt x="7330" y="15437"/>
                </a:cubicBezTo>
                <a:cubicBezTo>
                  <a:pt x="6545" y="14378"/>
                  <a:pt x="5683" y="13355"/>
                  <a:pt x="4625" y="12557"/>
                </a:cubicBezTo>
                <a:cubicBezTo>
                  <a:pt x="4342" y="12344"/>
                  <a:pt x="4046" y="12148"/>
                  <a:pt x="3735" y="11974"/>
                </a:cubicBezTo>
                <a:cubicBezTo>
                  <a:pt x="3579" y="11887"/>
                  <a:pt x="3419" y="11805"/>
                  <a:pt x="3256" y="11730"/>
                </a:cubicBezTo>
                <a:cubicBezTo>
                  <a:pt x="3130" y="11673"/>
                  <a:pt x="3003" y="11613"/>
                  <a:pt x="2869" y="11586"/>
                </a:cubicBezTo>
                <a:cubicBezTo>
                  <a:pt x="3255" y="11061"/>
                  <a:pt x="3700" y="10580"/>
                  <a:pt x="4199" y="10161"/>
                </a:cubicBezTo>
                <a:cubicBezTo>
                  <a:pt x="4314" y="10065"/>
                  <a:pt x="4433" y="9974"/>
                  <a:pt x="4552" y="9886"/>
                </a:cubicBezTo>
                <a:close/>
                <a:moveTo>
                  <a:pt x="19309" y="13375"/>
                </a:moveTo>
                <a:cubicBezTo>
                  <a:pt x="19350" y="13558"/>
                  <a:pt x="19386" y="13742"/>
                  <a:pt x="19417" y="13927"/>
                </a:cubicBezTo>
                <a:cubicBezTo>
                  <a:pt x="17915" y="14239"/>
                  <a:pt x="16400" y="14562"/>
                  <a:pt x="14988" y="15178"/>
                </a:cubicBezTo>
                <a:cubicBezTo>
                  <a:pt x="13737" y="15724"/>
                  <a:pt x="12568" y="16520"/>
                  <a:pt x="11739" y="17618"/>
                </a:cubicBezTo>
                <a:cubicBezTo>
                  <a:pt x="11392" y="18078"/>
                  <a:pt x="11111" y="18584"/>
                  <a:pt x="10931" y="19128"/>
                </a:cubicBezTo>
                <a:cubicBezTo>
                  <a:pt x="10940" y="19015"/>
                  <a:pt x="10953" y="18902"/>
                  <a:pt x="10969" y="18788"/>
                </a:cubicBezTo>
                <a:cubicBezTo>
                  <a:pt x="11137" y="18268"/>
                  <a:pt x="11361" y="17769"/>
                  <a:pt x="11647" y="17301"/>
                </a:cubicBezTo>
                <a:cubicBezTo>
                  <a:pt x="11709" y="17199"/>
                  <a:pt x="11778" y="17100"/>
                  <a:pt x="11844" y="17002"/>
                </a:cubicBezTo>
                <a:cubicBezTo>
                  <a:pt x="12153" y="16605"/>
                  <a:pt x="12508" y="16244"/>
                  <a:pt x="12892" y="15922"/>
                </a:cubicBezTo>
                <a:cubicBezTo>
                  <a:pt x="14013" y="14981"/>
                  <a:pt x="15380" y="14403"/>
                  <a:pt x="16772" y="13992"/>
                </a:cubicBezTo>
                <a:cubicBezTo>
                  <a:pt x="17605" y="13746"/>
                  <a:pt x="18455" y="13558"/>
                  <a:pt x="19305" y="13377"/>
                </a:cubicBezTo>
                <a:cubicBezTo>
                  <a:pt x="19307" y="13377"/>
                  <a:pt x="19308" y="13376"/>
                  <a:pt x="19309" y="13375"/>
                </a:cubicBezTo>
                <a:close/>
                <a:moveTo>
                  <a:pt x="6032" y="9002"/>
                </a:moveTo>
                <a:cubicBezTo>
                  <a:pt x="6224" y="9304"/>
                  <a:pt x="6440" y="9592"/>
                  <a:pt x="6638" y="9891"/>
                </a:cubicBezTo>
                <a:cubicBezTo>
                  <a:pt x="6847" y="10208"/>
                  <a:pt x="7049" y="10528"/>
                  <a:pt x="7245" y="10853"/>
                </a:cubicBezTo>
                <a:cubicBezTo>
                  <a:pt x="7635" y="11502"/>
                  <a:pt x="7993" y="12174"/>
                  <a:pt x="8328" y="12854"/>
                </a:cubicBezTo>
                <a:cubicBezTo>
                  <a:pt x="8992" y="14209"/>
                  <a:pt x="9544" y="15620"/>
                  <a:pt x="9973" y="17067"/>
                </a:cubicBezTo>
                <a:cubicBezTo>
                  <a:pt x="10094" y="17474"/>
                  <a:pt x="10204" y="17883"/>
                  <a:pt x="10304" y="18296"/>
                </a:cubicBezTo>
                <a:cubicBezTo>
                  <a:pt x="10354" y="18505"/>
                  <a:pt x="10403" y="18714"/>
                  <a:pt x="10449" y="18923"/>
                </a:cubicBezTo>
                <a:cubicBezTo>
                  <a:pt x="10466" y="19005"/>
                  <a:pt x="10481" y="19087"/>
                  <a:pt x="10496" y="19171"/>
                </a:cubicBezTo>
                <a:cubicBezTo>
                  <a:pt x="9982" y="17866"/>
                  <a:pt x="9390" y="16595"/>
                  <a:pt x="8695" y="15376"/>
                </a:cubicBezTo>
                <a:cubicBezTo>
                  <a:pt x="7959" y="14082"/>
                  <a:pt x="7125" y="12844"/>
                  <a:pt x="6203" y="11676"/>
                </a:cubicBezTo>
                <a:cubicBezTo>
                  <a:pt x="5703" y="11042"/>
                  <a:pt x="5182" y="10414"/>
                  <a:pt x="4614" y="9838"/>
                </a:cubicBezTo>
                <a:cubicBezTo>
                  <a:pt x="5057" y="9513"/>
                  <a:pt x="5534" y="9233"/>
                  <a:pt x="6032" y="9002"/>
                </a:cubicBezTo>
                <a:close/>
                <a:moveTo>
                  <a:pt x="16370" y="14895"/>
                </a:moveTo>
                <a:lnTo>
                  <a:pt x="16370" y="14895"/>
                </a:lnTo>
                <a:cubicBezTo>
                  <a:pt x="16083" y="15404"/>
                  <a:pt x="15831" y="15930"/>
                  <a:pt x="15596" y="16467"/>
                </a:cubicBezTo>
                <a:lnTo>
                  <a:pt x="15597" y="16467"/>
                </a:lnTo>
                <a:cubicBezTo>
                  <a:pt x="15338" y="17055"/>
                  <a:pt x="15097" y="17651"/>
                  <a:pt x="14881" y="18255"/>
                </a:cubicBezTo>
                <a:cubicBezTo>
                  <a:pt x="14821" y="18422"/>
                  <a:pt x="14763" y="18589"/>
                  <a:pt x="14707" y="18757"/>
                </a:cubicBezTo>
                <a:cubicBezTo>
                  <a:pt x="14684" y="18823"/>
                  <a:pt x="14663" y="18889"/>
                  <a:pt x="14641" y="18955"/>
                </a:cubicBezTo>
                <a:cubicBezTo>
                  <a:pt x="14632" y="18959"/>
                  <a:pt x="14624" y="18965"/>
                  <a:pt x="14620" y="18975"/>
                </a:cubicBezTo>
                <a:cubicBezTo>
                  <a:pt x="14620" y="18977"/>
                  <a:pt x="14619" y="18980"/>
                  <a:pt x="14617" y="18983"/>
                </a:cubicBezTo>
                <a:cubicBezTo>
                  <a:pt x="14600" y="19005"/>
                  <a:pt x="14596" y="19042"/>
                  <a:pt x="14591" y="19068"/>
                </a:cubicBezTo>
                <a:cubicBezTo>
                  <a:pt x="14585" y="19096"/>
                  <a:pt x="14580" y="19124"/>
                  <a:pt x="14576" y="19152"/>
                </a:cubicBezTo>
                <a:cubicBezTo>
                  <a:pt x="14573" y="19181"/>
                  <a:pt x="14569" y="19209"/>
                  <a:pt x="14566" y="19237"/>
                </a:cubicBezTo>
                <a:cubicBezTo>
                  <a:pt x="14562" y="19263"/>
                  <a:pt x="14559" y="19290"/>
                  <a:pt x="14564" y="19315"/>
                </a:cubicBezTo>
                <a:cubicBezTo>
                  <a:pt x="14527" y="19311"/>
                  <a:pt x="14492" y="19306"/>
                  <a:pt x="14456" y="19301"/>
                </a:cubicBezTo>
                <a:cubicBezTo>
                  <a:pt x="14451" y="19301"/>
                  <a:pt x="14447" y="19301"/>
                  <a:pt x="14443" y="19301"/>
                </a:cubicBezTo>
                <a:cubicBezTo>
                  <a:pt x="14401" y="19301"/>
                  <a:pt x="14359" y="19327"/>
                  <a:pt x="14343" y="19367"/>
                </a:cubicBezTo>
                <a:cubicBezTo>
                  <a:pt x="14328" y="19405"/>
                  <a:pt x="14312" y="19444"/>
                  <a:pt x="14297" y="19482"/>
                </a:cubicBezTo>
                <a:cubicBezTo>
                  <a:pt x="14285" y="19403"/>
                  <a:pt x="14274" y="19324"/>
                  <a:pt x="14262" y="19244"/>
                </a:cubicBezTo>
                <a:cubicBezTo>
                  <a:pt x="14254" y="19190"/>
                  <a:pt x="14206" y="19153"/>
                  <a:pt x="14152" y="19153"/>
                </a:cubicBezTo>
                <a:cubicBezTo>
                  <a:pt x="14148" y="19153"/>
                  <a:pt x="14144" y="19153"/>
                  <a:pt x="14140" y="19154"/>
                </a:cubicBezTo>
                <a:cubicBezTo>
                  <a:pt x="13215" y="19259"/>
                  <a:pt x="12290" y="19363"/>
                  <a:pt x="11365" y="19467"/>
                </a:cubicBezTo>
                <a:cubicBezTo>
                  <a:pt x="11221" y="19484"/>
                  <a:pt x="11077" y="19500"/>
                  <a:pt x="10934" y="19516"/>
                </a:cubicBezTo>
                <a:cubicBezTo>
                  <a:pt x="11334" y="18310"/>
                  <a:pt x="12119" y="17289"/>
                  <a:pt x="13119" y="16510"/>
                </a:cubicBezTo>
                <a:cubicBezTo>
                  <a:pt x="14085" y="15759"/>
                  <a:pt x="15208" y="15260"/>
                  <a:pt x="16370" y="14895"/>
                </a:cubicBezTo>
                <a:close/>
                <a:moveTo>
                  <a:pt x="40183" y="16542"/>
                </a:moveTo>
                <a:cubicBezTo>
                  <a:pt x="40478" y="16846"/>
                  <a:pt x="40750" y="17171"/>
                  <a:pt x="40996" y="17521"/>
                </a:cubicBezTo>
                <a:cubicBezTo>
                  <a:pt x="41104" y="17675"/>
                  <a:pt x="41205" y="17833"/>
                  <a:pt x="41301" y="17994"/>
                </a:cubicBezTo>
                <a:cubicBezTo>
                  <a:pt x="40924" y="18127"/>
                  <a:pt x="40556" y="18282"/>
                  <a:pt x="40199" y="18462"/>
                </a:cubicBezTo>
                <a:cubicBezTo>
                  <a:pt x="39872" y="18629"/>
                  <a:pt x="39537" y="18811"/>
                  <a:pt x="39236" y="19028"/>
                </a:cubicBezTo>
                <a:cubicBezTo>
                  <a:pt x="39108" y="19099"/>
                  <a:pt x="38982" y="19174"/>
                  <a:pt x="38854" y="19246"/>
                </a:cubicBezTo>
                <a:cubicBezTo>
                  <a:pt x="38499" y="19429"/>
                  <a:pt x="38147" y="19617"/>
                  <a:pt x="37799" y="19814"/>
                </a:cubicBezTo>
                <a:cubicBezTo>
                  <a:pt x="36784" y="20388"/>
                  <a:pt x="35805" y="21025"/>
                  <a:pt x="34864" y="21714"/>
                </a:cubicBezTo>
                <a:cubicBezTo>
                  <a:pt x="35100" y="21484"/>
                  <a:pt x="35336" y="21253"/>
                  <a:pt x="35573" y="21024"/>
                </a:cubicBezTo>
                <a:lnTo>
                  <a:pt x="38509" y="18173"/>
                </a:lnTo>
                <a:cubicBezTo>
                  <a:pt x="39064" y="17635"/>
                  <a:pt x="39618" y="17096"/>
                  <a:pt x="40173" y="16558"/>
                </a:cubicBezTo>
                <a:lnTo>
                  <a:pt x="40173" y="16557"/>
                </a:lnTo>
                <a:cubicBezTo>
                  <a:pt x="40178" y="16553"/>
                  <a:pt x="40180" y="16547"/>
                  <a:pt x="40183" y="16542"/>
                </a:cubicBezTo>
                <a:close/>
                <a:moveTo>
                  <a:pt x="18747" y="17419"/>
                </a:moveTo>
                <a:lnTo>
                  <a:pt x="18747" y="17419"/>
                </a:lnTo>
                <a:cubicBezTo>
                  <a:pt x="18745" y="17424"/>
                  <a:pt x="18743" y="17429"/>
                  <a:pt x="18745" y="17436"/>
                </a:cubicBezTo>
                <a:cubicBezTo>
                  <a:pt x="18816" y="17735"/>
                  <a:pt x="18933" y="18025"/>
                  <a:pt x="19016" y="18322"/>
                </a:cubicBezTo>
                <a:cubicBezTo>
                  <a:pt x="19099" y="18620"/>
                  <a:pt x="19172" y="18920"/>
                  <a:pt x="19238" y="19222"/>
                </a:cubicBezTo>
                <a:cubicBezTo>
                  <a:pt x="19368" y="19828"/>
                  <a:pt x="19461" y="20441"/>
                  <a:pt x="19517" y="21058"/>
                </a:cubicBezTo>
                <a:cubicBezTo>
                  <a:pt x="19533" y="21234"/>
                  <a:pt x="19544" y="21410"/>
                  <a:pt x="19552" y="21588"/>
                </a:cubicBezTo>
                <a:cubicBezTo>
                  <a:pt x="19556" y="21671"/>
                  <a:pt x="19559" y="21754"/>
                  <a:pt x="19562" y="21837"/>
                </a:cubicBezTo>
                <a:cubicBezTo>
                  <a:pt x="19563" y="21880"/>
                  <a:pt x="19562" y="21925"/>
                  <a:pt x="19564" y="21970"/>
                </a:cubicBezTo>
                <a:cubicBezTo>
                  <a:pt x="19359" y="21874"/>
                  <a:pt x="19142" y="21808"/>
                  <a:pt x="18921" y="21808"/>
                </a:cubicBezTo>
                <a:cubicBezTo>
                  <a:pt x="18859" y="21808"/>
                  <a:pt x="18796" y="21813"/>
                  <a:pt x="18734" y="21824"/>
                </a:cubicBezTo>
                <a:cubicBezTo>
                  <a:pt x="18763" y="21414"/>
                  <a:pt x="18727" y="20994"/>
                  <a:pt x="18672" y="20591"/>
                </a:cubicBezTo>
                <a:cubicBezTo>
                  <a:pt x="18607" y="20118"/>
                  <a:pt x="18495" y="19653"/>
                  <a:pt x="18345" y="19201"/>
                </a:cubicBezTo>
                <a:cubicBezTo>
                  <a:pt x="18270" y="18977"/>
                  <a:pt x="18177" y="18760"/>
                  <a:pt x="18101" y="18538"/>
                </a:cubicBezTo>
                <a:cubicBezTo>
                  <a:pt x="18029" y="18326"/>
                  <a:pt x="17972" y="18085"/>
                  <a:pt x="18056" y="17869"/>
                </a:cubicBezTo>
                <a:cubicBezTo>
                  <a:pt x="18167" y="17585"/>
                  <a:pt x="18464" y="17469"/>
                  <a:pt x="18747" y="17419"/>
                </a:cubicBezTo>
                <a:close/>
                <a:moveTo>
                  <a:pt x="30525" y="14420"/>
                </a:moveTo>
                <a:cubicBezTo>
                  <a:pt x="30550" y="14537"/>
                  <a:pt x="30601" y="14645"/>
                  <a:pt x="30644" y="14755"/>
                </a:cubicBezTo>
                <a:cubicBezTo>
                  <a:pt x="30694" y="14880"/>
                  <a:pt x="30743" y="15007"/>
                  <a:pt x="30790" y="15133"/>
                </a:cubicBezTo>
                <a:cubicBezTo>
                  <a:pt x="30883" y="15386"/>
                  <a:pt x="30970" y="15641"/>
                  <a:pt x="31054" y="15898"/>
                </a:cubicBezTo>
                <a:cubicBezTo>
                  <a:pt x="31223" y="16415"/>
                  <a:pt x="31367" y="16938"/>
                  <a:pt x="31487" y="17469"/>
                </a:cubicBezTo>
                <a:cubicBezTo>
                  <a:pt x="31729" y="18526"/>
                  <a:pt x="31878" y="19605"/>
                  <a:pt x="31930" y="20687"/>
                </a:cubicBezTo>
                <a:cubicBezTo>
                  <a:pt x="31944" y="20995"/>
                  <a:pt x="31952" y="21303"/>
                  <a:pt x="31951" y="21611"/>
                </a:cubicBezTo>
                <a:cubicBezTo>
                  <a:pt x="31949" y="21833"/>
                  <a:pt x="31939" y="22055"/>
                  <a:pt x="31937" y="22277"/>
                </a:cubicBezTo>
                <a:cubicBezTo>
                  <a:pt x="31883" y="22213"/>
                  <a:pt x="31829" y="22148"/>
                  <a:pt x="31774" y="22085"/>
                </a:cubicBezTo>
                <a:cubicBezTo>
                  <a:pt x="31774" y="22065"/>
                  <a:pt x="31774" y="22045"/>
                  <a:pt x="31772" y="22025"/>
                </a:cubicBezTo>
                <a:cubicBezTo>
                  <a:pt x="31785" y="21914"/>
                  <a:pt x="31779" y="21801"/>
                  <a:pt x="31755" y="21690"/>
                </a:cubicBezTo>
                <a:cubicBezTo>
                  <a:pt x="31751" y="21671"/>
                  <a:pt x="31741" y="21655"/>
                  <a:pt x="31726" y="21642"/>
                </a:cubicBezTo>
                <a:cubicBezTo>
                  <a:pt x="31720" y="21577"/>
                  <a:pt x="31708" y="21513"/>
                  <a:pt x="31697" y="21449"/>
                </a:cubicBezTo>
                <a:cubicBezTo>
                  <a:pt x="31677" y="21323"/>
                  <a:pt x="31657" y="21198"/>
                  <a:pt x="31634" y="21074"/>
                </a:cubicBezTo>
                <a:cubicBezTo>
                  <a:pt x="31588" y="20825"/>
                  <a:pt x="31536" y="20576"/>
                  <a:pt x="31478" y="20330"/>
                </a:cubicBezTo>
                <a:cubicBezTo>
                  <a:pt x="31362" y="19838"/>
                  <a:pt x="31223" y="19350"/>
                  <a:pt x="31058" y="18873"/>
                </a:cubicBezTo>
                <a:cubicBezTo>
                  <a:pt x="30726" y="17910"/>
                  <a:pt x="30300" y="16980"/>
                  <a:pt x="29786" y="16101"/>
                </a:cubicBezTo>
                <a:cubicBezTo>
                  <a:pt x="29539" y="15679"/>
                  <a:pt x="29273" y="15265"/>
                  <a:pt x="28963" y="14885"/>
                </a:cubicBezTo>
                <a:cubicBezTo>
                  <a:pt x="28980" y="14877"/>
                  <a:pt x="28997" y="14871"/>
                  <a:pt x="29012" y="14863"/>
                </a:cubicBezTo>
                <a:cubicBezTo>
                  <a:pt x="29035" y="14852"/>
                  <a:pt x="29050" y="14834"/>
                  <a:pt x="29056" y="14812"/>
                </a:cubicBezTo>
                <a:cubicBezTo>
                  <a:pt x="29059" y="14812"/>
                  <a:pt x="29061" y="14812"/>
                  <a:pt x="29063" y="14812"/>
                </a:cubicBezTo>
                <a:cubicBezTo>
                  <a:pt x="29065" y="14812"/>
                  <a:pt x="29066" y="14812"/>
                  <a:pt x="29067" y="14812"/>
                </a:cubicBezTo>
                <a:cubicBezTo>
                  <a:pt x="29297" y="14771"/>
                  <a:pt x="29511" y="14686"/>
                  <a:pt x="29733" y="14616"/>
                </a:cubicBezTo>
                <a:cubicBezTo>
                  <a:pt x="29842" y="14580"/>
                  <a:pt x="29954" y="14549"/>
                  <a:pt x="30064" y="14516"/>
                </a:cubicBezTo>
                <a:cubicBezTo>
                  <a:pt x="30091" y="14511"/>
                  <a:pt x="30118" y="14506"/>
                  <a:pt x="30145" y="14499"/>
                </a:cubicBezTo>
                <a:cubicBezTo>
                  <a:pt x="30272" y="14473"/>
                  <a:pt x="30398" y="14446"/>
                  <a:pt x="30525" y="14420"/>
                </a:cubicBezTo>
                <a:close/>
                <a:moveTo>
                  <a:pt x="37854" y="15009"/>
                </a:moveTo>
                <a:cubicBezTo>
                  <a:pt x="37858" y="15012"/>
                  <a:pt x="37862" y="15014"/>
                  <a:pt x="37866" y="15017"/>
                </a:cubicBezTo>
                <a:cubicBezTo>
                  <a:pt x="38160" y="15260"/>
                  <a:pt x="38125" y="15650"/>
                  <a:pt x="38010" y="15978"/>
                </a:cubicBezTo>
                <a:cubicBezTo>
                  <a:pt x="37865" y="16386"/>
                  <a:pt x="37623" y="16751"/>
                  <a:pt x="37633" y="17200"/>
                </a:cubicBezTo>
                <a:cubicBezTo>
                  <a:pt x="37634" y="17260"/>
                  <a:pt x="37676" y="17285"/>
                  <a:pt x="37723" y="17285"/>
                </a:cubicBezTo>
                <a:cubicBezTo>
                  <a:pt x="37766" y="17285"/>
                  <a:pt x="37813" y="17263"/>
                  <a:pt x="37833" y="17225"/>
                </a:cubicBezTo>
                <a:cubicBezTo>
                  <a:pt x="38159" y="16619"/>
                  <a:pt x="38581" y="16063"/>
                  <a:pt x="39044" y="15555"/>
                </a:cubicBezTo>
                <a:cubicBezTo>
                  <a:pt x="39422" y="15829"/>
                  <a:pt x="39776" y="16130"/>
                  <a:pt x="40103" y="16458"/>
                </a:cubicBezTo>
                <a:cubicBezTo>
                  <a:pt x="40101" y="16460"/>
                  <a:pt x="40099" y="16460"/>
                  <a:pt x="40098" y="16462"/>
                </a:cubicBezTo>
                <a:cubicBezTo>
                  <a:pt x="39116" y="17417"/>
                  <a:pt x="38134" y="18373"/>
                  <a:pt x="37153" y="19329"/>
                </a:cubicBezTo>
                <a:cubicBezTo>
                  <a:pt x="36172" y="20286"/>
                  <a:pt x="35189" y="21241"/>
                  <a:pt x="34209" y="22198"/>
                </a:cubicBezTo>
                <a:cubicBezTo>
                  <a:pt x="34199" y="22209"/>
                  <a:pt x="34189" y="22218"/>
                  <a:pt x="34179" y="22228"/>
                </a:cubicBezTo>
                <a:cubicBezTo>
                  <a:pt x="34112" y="22280"/>
                  <a:pt x="34046" y="22331"/>
                  <a:pt x="33979" y="22383"/>
                </a:cubicBezTo>
                <a:cubicBezTo>
                  <a:pt x="34481" y="21761"/>
                  <a:pt x="34945" y="21108"/>
                  <a:pt x="35377" y="20438"/>
                </a:cubicBezTo>
                <a:cubicBezTo>
                  <a:pt x="36086" y="19339"/>
                  <a:pt x="36686" y="18171"/>
                  <a:pt x="37176" y="16958"/>
                </a:cubicBezTo>
                <a:cubicBezTo>
                  <a:pt x="37435" y="16319"/>
                  <a:pt x="37660" y="15669"/>
                  <a:pt x="37854" y="15009"/>
                </a:cubicBezTo>
                <a:close/>
                <a:moveTo>
                  <a:pt x="19391" y="17373"/>
                </a:moveTo>
                <a:cubicBezTo>
                  <a:pt x="19548" y="17373"/>
                  <a:pt x="19706" y="17379"/>
                  <a:pt x="19862" y="17386"/>
                </a:cubicBezTo>
                <a:cubicBezTo>
                  <a:pt x="20251" y="18698"/>
                  <a:pt x="20462" y="20062"/>
                  <a:pt x="20503" y="21430"/>
                </a:cubicBezTo>
                <a:cubicBezTo>
                  <a:pt x="20515" y="21806"/>
                  <a:pt x="20513" y="22183"/>
                  <a:pt x="20500" y="22558"/>
                </a:cubicBezTo>
                <a:cubicBezTo>
                  <a:pt x="20255" y="22378"/>
                  <a:pt x="20003" y="22208"/>
                  <a:pt x="19739" y="22058"/>
                </a:cubicBezTo>
                <a:cubicBezTo>
                  <a:pt x="19725" y="22051"/>
                  <a:pt x="19711" y="22043"/>
                  <a:pt x="19697" y="22036"/>
                </a:cubicBezTo>
                <a:cubicBezTo>
                  <a:pt x="19713" y="21917"/>
                  <a:pt x="19694" y="21785"/>
                  <a:pt x="19687" y="21668"/>
                </a:cubicBezTo>
                <a:cubicBezTo>
                  <a:pt x="19678" y="21508"/>
                  <a:pt x="19666" y="21348"/>
                  <a:pt x="19651" y="21188"/>
                </a:cubicBezTo>
                <a:cubicBezTo>
                  <a:pt x="19623" y="20874"/>
                  <a:pt x="19588" y="20562"/>
                  <a:pt x="19541" y="20250"/>
                </a:cubicBezTo>
                <a:cubicBezTo>
                  <a:pt x="19450" y="19636"/>
                  <a:pt x="19317" y="19027"/>
                  <a:pt x="19146" y="18429"/>
                </a:cubicBezTo>
                <a:cubicBezTo>
                  <a:pt x="19100" y="18262"/>
                  <a:pt x="19049" y="18096"/>
                  <a:pt x="18996" y="17931"/>
                </a:cubicBezTo>
                <a:cubicBezTo>
                  <a:pt x="18941" y="17758"/>
                  <a:pt x="18890" y="17580"/>
                  <a:pt x="18812" y="17417"/>
                </a:cubicBezTo>
                <a:cubicBezTo>
                  <a:pt x="18811" y="17414"/>
                  <a:pt x="18808" y="17413"/>
                  <a:pt x="18805" y="17411"/>
                </a:cubicBezTo>
                <a:cubicBezTo>
                  <a:pt x="18820" y="17408"/>
                  <a:pt x="18836" y="17405"/>
                  <a:pt x="18851" y="17403"/>
                </a:cubicBezTo>
                <a:cubicBezTo>
                  <a:pt x="19028" y="17381"/>
                  <a:pt x="19209" y="17373"/>
                  <a:pt x="19391" y="17373"/>
                </a:cubicBezTo>
                <a:close/>
                <a:moveTo>
                  <a:pt x="31121" y="14295"/>
                </a:moveTo>
                <a:cubicBezTo>
                  <a:pt x="31122" y="14297"/>
                  <a:pt x="31122" y="14298"/>
                  <a:pt x="31122" y="14300"/>
                </a:cubicBezTo>
                <a:cubicBezTo>
                  <a:pt x="31539" y="15331"/>
                  <a:pt x="31853" y="16402"/>
                  <a:pt x="32055" y="17497"/>
                </a:cubicBezTo>
                <a:cubicBezTo>
                  <a:pt x="32259" y="18598"/>
                  <a:pt x="32350" y="19715"/>
                  <a:pt x="32347" y="20836"/>
                </a:cubicBezTo>
                <a:cubicBezTo>
                  <a:pt x="32346" y="21145"/>
                  <a:pt x="32329" y="21456"/>
                  <a:pt x="32308" y="21765"/>
                </a:cubicBezTo>
                <a:cubicBezTo>
                  <a:pt x="32297" y="21920"/>
                  <a:pt x="32288" y="22076"/>
                  <a:pt x="32265" y="22228"/>
                </a:cubicBezTo>
                <a:cubicBezTo>
                  <a:pt x="32245" y="22359"/>
                  <a:pt x="32224" y="22489"/>
                  <a:pt x="32206" y="22621"/>
                </a:cubicBezTo>
                <a:cubicBezTo>
                  <a:pt x="32146" y="22541"/>
                  <a:pt x="32087" y="22460"/>
                  <a:pt x="32023" y="22381"/>
                </a:cubicBezTo>
                <a:cubicBezTo>
                  <a:pt x="32048" y="22151"/>
                  <a:pt x="32052" y="21919"/>
                  <a:pt x="32057" y="21688"/>
                </a:cubicBezTo>
                <a:cubicBezTo>
                  <a:pt x="32063" y="21425"/>
                  <a:pt x="32062" y="21160"/>
                  <a:pt x="32055" y="20896"/>
                </a:cubicBezTo>
                <a:cubicBezTo>
                  <a:pt x="32042" y="20346"/>
                  <a:pt x="32004" y="19796"/>
                  <a:pt x="31941" y="19249"/>
                </a:cubicBezTo>
                <a:cubicBezTo>
                  <a:pt x="31818" y="18170"/>
                  <a:pt x="31596" y="17102"/>
                  <a:pt x="31284" y="16062"/>
                </a:cubicBezTo>
                <a:cubicBezTo>
                  <a:pt x="31195" y="15767"/>
                  <a:pt x="31098" y="15475"/>
                  <a:pt x="30993" y="15186"/>
                </a:cubicBezTo>
                <a:cubicBezTo>
                  <a:pt x="30939" y="15039"/>
                  <a:pt x="30884" y="14893"/>
                  <a:pt x="30827" y="14746"/>
                </a:cubicBezTo>
                <a:cubicBezTo>
                  <a:pt x="30779" y="14626"/>
                  <a:pt x="30737" y="14500"/>
                  <a:pt x="30669" y="14389"/>
                </a:cubicBezTo>
                <a:cubicBezTo>
                  <a:pt x="30820" y="14358"/>
                  <a:pt x="30970" y="14326"/>
                  <a:pt x="31121" y="14295"/>
                </a:cubicBezTo>
                <a:close/>
                <a:moveTo>
                  <a:pt x="32883" y="13920"/>
                </a:moveTo>
                <a:cubicBezTo>
                  <a:pt x="32882" y="13927"/>
                  <a:pt x="32881" y="13934"/>
                  <a:pt x="32882" y="13943"/>
                </a:cubicBezTo>
                <a:cubicBezTo>
                  <a:pt x="33034" y="15115"/>
                  <a:pt x="33107" y="16296"/>
                  <a:pt x="33078" y="17477"/>
                </a:cubicBezTo>
                <a:cubicBezTo>
                  <a:pt x="33050" y="18653"/>
                  <a:pt x="32935" y="19829"/>
                  <a:pt x="32727" y="20988"/>
                </a:cubicBezTo>
                <a:cubicBezTo>
                  <a:pt x="32619" y="21593"/>
                  <a:pt x="32478" y="22190"/>
                  <a:pt x="32335" y="22788"/>
                </a:cubicBezTo>
                <a:cubicBezTo>
                  <a:pt x="32311" y="22755"/>
                  <a:pt x="32285" y="22724"/>
                  <a:pt x="32261" y="22691"/>
                </a:cubicBezTo>
                <a:cubicBezTo>
                  <a:pt x="32304" y="22419"/>
                  <a:pt x="32314" y="22140"/>
                  <a:pt x="32340" y="21866"/>
                </a:cubicBezTo>
                <a:cubicBezTo>
                  <a:pt x="32366" y="21590"/>
                  <a:pt x="32382" y="21313"/>
                  <a:pt x="32394" y="21034"/>
                </a:cubicBezTo>
                <a:cubicBezTo>
                  <a:pt x="32418" y="20476"/>
                  <a:pt x="32417" y="19917"/>
                  <a:pt x="32385" y="19358"/>
                </a:cubicBezTo>
                <a:cubicBezTo>
                  <a:pt x="32320" y="18238"/>
                  <a:pt x="32133" y="17125"/>
                  <a:pt x="31836" y="16042"/>
                </a:cubicBezTo>
                <a:cubicBezTo>
                  <a:pt x="31672" y="15441"/>
                  <a:pt x="31473" y="14848"/>
                  <a:pt x="31241" y="14270"/>
                </a:cubicBezTo>
                <a:cubicBezTo>
                  <a:pt x="31529" y="14210"/>
                  <a:pt x="31817" y="14149"/>
                  <a:pt x="32105" y="14088"/>
                </a:cubicBezTo>
                <a:cubicBezTo>
                  <a:pt x="32287" y="14050"/>
                  <a:pt x="32468" y="14010"/>
                  <a:pt x="32649" y="13971"/>
                </a:cubicBezTo>
                <a:cubicBezTo>
                  <a:pt x="32727" y="13954"/>
                  <a:pt x="32805" y="13938"/>
                  <a:pt x="32883" y="13920"/>
                </a:cubicBezTo>
                <a:close/>
                <a:moveTo>
                  <a:pt x="33173" y="13891"/>
                </a:moveTo>
                <a:cubicBezTo>
                  <a:pt x="33343" y="13891"/>
                  <a:pt x="33508" y="13935"/>
                  <a:pt x="33626" y="14065"/>
                </a:cubicBezTo>
                <a:cubicBezTo>
                  <a:pt x="33736" y="14187"/>
                  <a:pt x="33798" y="14347"/>
                  <a:pt x="33831" y="14505"/>
                </a:cubicBezTo>
                <a:cubicBezTo>
                  <a:pt x="33926" y="14947"/>
                  <a:pt x="33830" y="15414"/>
                  <a:pt x="34032" y="15835"/>
                </a:cubicBezTo>
                <a:cubicBezTo>
                  <a:pt x="34046" y="15862"/>
                  <a:pt x="34065" y="15880"/>
                  <a:pt x="34088" y="15892"/>
                </a:cubicBezTo>
                <a:cubicBezTo>
                  <a:pt x="34089" y="15928"/>
                  <a:pt x="34089" y="15964"/>
                  <a:pt x="34088" y="16000"/>
                </a:cubicBezTo>
                <a:cubicBezTo>
                  <a:pt x="34087" y="16129"/>
                  <a:pt x="34084" y="16258"/>
                  <a:pt x="34080" y="16388"/>
                </a:cubicBezTo>
                <a:cubicBezTo>
                  <a:pt x="34071" y="16635"/>
                  <a:pt x="34057" y="16883"/>
                  <a:pt x="34038" y="17129"/>
                </a:cubicBezTo>
                <a:cubicBezTo>
                  <a:pt x="34000" y="17624"/>
                  <a:pt x="33945" y="18116"/>
                  <a:pt x="33865" y="18605"/>
                </a:cubicBezTo>
                <a:cubicBezTo>
                  <a:pt x="33703" y="19581"/>
                  <a:pt x="33455" y="20538"/>
                  <a:pt x="33124" y="21469"/>
                </a:cubicBezTo>
                <a:cubicBezTo>
                  <a:pt x="33030" y="21733"/>
                  <a:pt x="32931" y="21995"/>
                  <a:pt x="32822" y="22253"/>
                </a:cubicBezTo>
                <a:cubicBezTo>
                  <a:pt x="32716" y="22507"/>
                  <a:pt x="32586" y="22751"/>
                  <a:pt x="32484" y="23007"/>
                </a:cubicBezTo>
                <a:cubicBezTo>
                  <a:pt x="32453" y="22960"/>
                  <a:pt x="32423" y="22914"/>
                  <a:pt x="32391" y="22868"/>
                </a:cubicBezTo>
                <a:cubicBezTo>
                  <a:pt x="32732" y="21772"/>
                  <a:pt x="32939" y="20625"/>
                  <a:pt x="33077" y="19488"/>
                </a:cubicBezTo>
                <a:cubicBezTo>
                  <a:pt x="33219" y="18308"/>
                  <a:pt x="33261" y="17115"/>
                  <a:pt x="33211" y="15927"/>
                </a:cubicBezTo>
                <a:cubicBezTo>
                  <a:pt x="33182" y="15256"/>
                  <a:pt x="33125" y="14585"/>
                  <a:pt x="33032" y="13921"/>
                </a:cubicBezTo>
                <a:cubicBezTo>
                  <a:pt x="33031" y="13913"/>
                  <a:pt x="33028" y="13906"/>
                  <a:pt x="33025" y="13900"/>
                </a:cubicBezTo>
                <a:cubicBezTo>
                  <a:pt x="33061" y="13897"/>
                  <a:pt x="33097" y="13894"/>
                  <a:pt x="33132" y="13893"/>
                </a:cubicBezTo>
                <a:lnTo>
                  <a:pt x="33132" y="13892"/>
                </a:lnTo>
                <a:cubicBezTo>
                  <a:pt x="33146" y="13891"/>
                  <a:pt x="33159" y="13891"/>
                  <a:pt x="33173" y="13891"/>
                </a:cubicBezTo>
                <a:close/>
                <a:moveTo>
                  <a:pt x="36547" y="14521"/>
                </a:moveTo>
                <a:lnTo>
                  <a:pt x="36547" y="14521"/>
                </a:lnTo>
                <a:cubicBezTo>
                  <a:pt x="36651" y="14546"/>
                  <a:pt x="36754" y="14572"/>
                  <a:pt x="36856" y="14601"/>
                </a:cubicBezTo>
                <a:cubicBezTo>
                  <a:pt x="37051" y="14656"/>
                  <a:pt x="37244" y="14716"/>
                  <a:pt x="37433" y="14787"/>
                </a:cubicBezTo>
                <a:cubicBezTo>
                  <a:pt x="37531" y="14824"/>
                  <a:pt x="37629" y="14867"/>
                  <a:pt x="37720" y="14920"/>
                </a:cubicBezTo>
                <a:cubicBezTo>
                  <a:pt x="37364" y="16135"/>
                  <a:pt x="36903" y="17316"/>
                  <a:pt x="36346" y="18453"/>
                </a:cubicBezTo>
                <a:cubicBezTo>
                  <a:pt x="35771" y="19625"/>
                  <a:pt x="35099" y="20756"/>
                  <a:pt x="34319" y="21805"/>
                </a:cubicBezTo>
                <a:cubicBezTo>
                  <a:pt x="34108" y="22089"/>
                  <a:pt x="33887" y="22365"/>
                  <a:pt x="33663" y="22638"/>
                </a:cubicBezTo>
                <a:cubicBezTo>
                  <a:pt x="33624" y="22671"/>
                  <a:pt x="33585" y="22701"/>
                  <a:pt x="33546" y="22733"/>
                </a:cubicBezTo>
                <a:cubicBezTo>
                  <a:pt x="33430" y="22828"/>
                  <a:pt x="33315" y="22926"/>
                  <a:pt x="33201" y="23024"/>
                </a:cubicBezTo>
                <a:cubicBezTo>
                  <a:pt x="33425" y="22671"/>
                  <a:pt x="33636" y="22308"/>
                  <a:pt x="33837" y="21943"/>
                </a:cubicBezTo>
                <a:cubicBezTo>
                  <a:pt x="34145" y="21386"/>
                  <a:pt x="34433" y="20818"/>
                  <a:pt x="34701" y="20242"/>
                </a:cubicBezTo>
                <a:cubicBezTo>
                  <a:pt x="35239" y="19085"/>
                  <a:pt x="35689" y="17887"/>
                  <a:pt x="36050" y="16662"/>
                </a:cubicBezTo>
                <a:cubicBezTo>
                  <a:pt x="36251" y="15978"/>
                  <a:pt x="36430" y="15281"/>
                  <a:pt x="36563" y="14580"/>
                </a:cubicBezTo>
                <a:cubicBezTo>
                  <a:pt x="36568" y="14554"/>
                  <a:pt x="36560" y="14535"/>
                  <a:pt x="36547" y="14521"/>
                </a:cubicBezTo>
                <a:close/>
                <a:moveTo>
                  <a:pt x="34651" y="14303"/>
                </a:moveTo>
                <a:cubicBezTo>
                  <a:pt x="34874" y="14303"/>
                  <a:pt x="35097" y="14314"/>
                  <a:pt x="35320" y="14332"/>
                </a:cubicBezTo>
                <a:cubicBezTo>
                  <a:pt x="35157" y="15536"/>
                  <a:pt x="34918" y="16729"/>
                  <a:pt x="34599" y="17901"/>
                </a:cubicBezTo>
                <a:cubicBezTo>
                  <a:pt x="34278" y="19079"/>
                  <a:pt x="33881" y="20239"/>
                  <a:pt x="33408" y="21367"/>
                </a:cubicBezTo>
                <a:cubicBezTo>
                  <a:pt x="33154" y="21973"/>
                  <a:pt x="32871" y="22566"/>
                  <a:pt x="32587" y="23159"/>
                </a:cubicBezTo>
                <a:cubicBezTo>
                  <a:pt x="32565" y="23125"/>
                  <a:pt x="32541" y="23092"/>
                  <a:pt x="32519" y="23059"/>
                </a:cubicBezTo>
                <a:cubicBezTo>
                  <a:pt x="32527" y="23057"/>
                  <a:pt x="32533" y="23052"/>
                  <a:pt x="32538" y="23043"/>
                </a:cubicBezTo>
                <a:cubicBezTo>
                  <a:pt x="32662" y="22818"/>
                  <a:pt x="32751" y="22572"/>
                  <a:pt x="32849" y="22333"/>
                </a:cubicBezTo>
                <a:cubicBezTo>
                  <a:pt x="32942" y="22105"/>
                  <a:pt x="33032" y="21874"/>
                  <a:pt x="33118" y="21642"/>
                </a:cubicBezTo>
                <a:cubicBezTo>
                  <a:pt x="33289" y="21178"/>
                  <a:pt x="33440" y="20705"/>
                  <a:pt x="33571" y="20228"/>
                </a:cubicBezTo>
                <a:cubicBezTo>
                  <a:pt x="33835" y="19270"/>
                  <a:pt x="34028" y="18292"/>
                  <a:pt x="34135" y="17305"/>
                </a:cubicBezTo>
                <a:lnTo>
                  <a:pt x="34135" y="17304"/>
                </a:lnTo>
                <a:cubicBezTo>
                  <a:pt x="34165" y="17026"/>
                  <a:pt x="34187" y="16747"/>
                  <a:pt x="34203" y="16468"/>
                </a:cubicBezTo>
                <a:cubicBezTo>
                  <a:pt x="34210" y="16333"/>
                  <a:pt x="34215" y="16199"/>
                  <a:pt x="34220" y="16065"/>
                </a:cubicBezTo>
                <a:cubicBezTo>
                  <a:pt x="34222" y="16001"/>
                  <a:pt x="34225" y="15935"/>
                  <a:pt x="34227" y="15871"/>
                </a:cubicBezTo>
                <a:cubicBezTo>
                  <a:pt x="34245" y="15853"/>
                  <a:pt x="34259" y="15830"/>
                  <a:pt x="34263" y="15801"/>
                </a:cubicBezTo>
                <a:cubicBezTo>
                  <a:pt x="34342" y="15303"/>
                  <a:pt x="34421" y="14805"/>
                  <a:pt x="34501" y="14305"/>
                </a:cubicBezTo>
                <a:cubicBezTo>
                  <a:pt x="34551" y="14304"/>
                  <a:pt x="34601" y="14303"/>
                  <a:pt x="34651" y="14303"/>
                </a:cubicBezTo>
                <a:close/>
                <a:moveTo>
                  <a:pt x="20016" y="17392"/>
                </a:moveTo>
                <a:lnTo>
                  <a:pt x="20016" y="17392"/>
                </a:lnTo>
                <a:cubicBezTo>
                  <a:pt x="20053" y="17394"/>
                  <a:pt x="20091" y="17396"/>
                  <a:pt x="20129" y="17397"/>
                </a:cubicBezTo>
                <a:lnTo>
                  <a:pt x="20129" y="17398"/>
                </a:lnTo>
                <a:cubicBezTo>
                  <a:pt x="20452" y="17413"/>
                  <a:pt x="20774" y="17440"/>
                  <a:pt x="21096" y="17472"/>
                </a:cubicBezTo>
                <a:cubicBezTo>
                  <a:pt x="21113" y="17638"/>
                  <a:pt x="21147" y="17804"/>
                  <a:pt x="21169" y="17968"/>
                </a:cubicBezTo>
                <a:cubicBezTo>
                  <a:pt x="21195" y="18156"/>
                  <a:pt x="21218" y="18344"/>
                  <a:pt x="21239" y="18532"/>
                </a:cubicBezTo>
                <a:cubicBezTo>
                  <a:pt x="21280" y="18913"/>
                  <a:pt x="21312" y="19296"/>
                  <a:pt x="21334" y="19678"/>
                </a:cubicBezTo>
                <a:cubicBezTo>
                  <a:pt x="21379" y="20440"/>
                  <a:pt x="21383" y="21203"/>
                  <a:pt x="21344" y="21965"/>
                </a:cubicBezTo>
                <a:cubicBezTo>
                  <a:pt x="21325" y="22371"/>
                  <a:pt x="21280" y="22774"/>
                  <a:pt x="21260" y="23179"/>
                </a:cubicBezTo>
                <a:cubicBezTo>
                  <a:pt x="21069" y="23004"/>
                  <a:pt x="20871" y="22838"/>
                  <a:pt x="20668" y="22682"/>
                </a:cubicBezTo>
                <a:cubicBezTo>
                  <a:pt x="20635" y="22658"/>
                  <a:pt x="20602" y="22634"/>
                  <a:pt x="20570" y="22609"/>
                </a:cubicBezTo>
                <a:cubicBezTo>
                  <a:pt x="20681" y="21224"/>
                  <a:pt x="20577" y="19818"/>
                  <a:pt x="20286" y="18459"/>
                </a:cubicBezTo>
                <a:cubicBezTo>
                  <a:pt x="20210" y="18100"/>
                  <a:pt x="20118" y="17745"/>
                  <a:pt x="20016" y="17392"/>
                </a:cubicBezTo>
                <a:close/>
                <a:moveTo>
                  <a:pt x="35464" y="14341"/>
                </a:moveTo>
                <a:cubicBezTo>
                  <a:pt x="35803" y="14375"/>
                  <a:pt x="36138" y="14429"/>
                  <a:pt x="36468" y="14505"/>
                </a:cubicBezTo>
                <a:cubicBezTo>
                  <a:pt x="36443" y="14512"/>
                  <a:pt x="36421" y="14529"/>
                  <a:pt x="36414" y="14562"/>
                </a:cubicBezTo>
                <a:cubicBezTo>
                  <a:pt x="36150" y="15800"/>
                  <a:pt x="35826" y="17021"/>
                  <a:pt x="35400" y="18215"/>
                </a:cubicBezTo>
                <a:cubicBezTo>
                  <a:pt x="34976" y="19402"/>
                  <a:pt x="34466" y="20560"/>
                  <a:pt x="33869" y="21670"/>
                </a:cubicBezTo>
                <a:cubicBezTo>
                  <a:pt x="33587" y="22196"/>
                  <a:pt x="33281" y="22707"/>
                  <a:pt x="32972" y="23218"/>
                </a:cubicBezTo>
                <a:cubicBezTo>
                  <a:pt x="32895" y="23284"/>
                  <a:pt x="32822" y="23354"/>
                  <a:pt x="32753" y="23427"/>
                </a:cubicBezTo>
                <a:cubicBezTo>
                  <a:pt x="32716" y="23366"/>
                  <a:pt x="32678" y="23305"/>
                  <a:pt x="32640" y="23245"/>
                </a:cubicBezTo>
                <a:cubicBezTo>
                  <a:pt x="33221" y="22177"/>
                  <a:pt x="33698" y="21042"/>
                  <a:pt x="34107" y="19898"/>
                </a:cubicBezTo>
                <a:cubicBezTo>
                  <a:pt x="34520" y="18742"/>
                  <a:pt x="34857" y="17557"/>
                  <a:pt x="35114" y="16357"/>
                </a:cubicBezTo>
                <a:cubicBezTo>
                  <a:pt x="35256" y="15690"/>
                  <a:pt x="35373" y="15017"/>
                  <a:pt x="35464" y="14341"/>
                </a:cubicBezTo>
                <a:close/>
                <a:moveTo>
                  <a:pt x="34071" y="22720"/>
                </a:moveTo>
                <a:lnTo>
                  <a:pt x="34071" y="22720"/>
                </a:lnTo>
                <a:cubicBezTo>
                  <a:pt x="33941" y="22839"/>
                  <a:pt x="33813" y="22957"/>
                  <a:pt x="33687" y="23078"/>
                </a:cubicBezTo>
                <a:cubicBezTo>
                  <a:pt x="33443" y="23309"/>
                  <a:pt x="33181" y="23542"/>
                  <a:pt x="32964" y="23801"/>
                </a:cubicBezTo>
                <a:cubicBezTo>
                  <a:pt x="32933" y="23743"/>
                  <a:pt x="32902" y="23684"/>
                  <a:pt x="32868" y="23626"/>
                </a:cubicBezTo>
                <a:cubicBezTo>
                  <a:pt x="32887" y="23609"/>
                  <a:pt x="32904" y="23593"/>
                  <a:pt x="32921" y="23577"/>
                </a:cubicBezTo>
                <a:cubicBezTo>
                  <a:pt x="33169" y="23408"/>
                  <a:pt x="33405" y="23217"/>
                  <a:pt x="33644" y="23035"/>
                </a:cubicBezTo>
                <a:cubicBezTo>
                  <a:pt x="33784" y="22928"/>
                  <a:pt x="33928" y="22825"/>
                  <a:pt x="34071" y="22720"/>
                </a:cubicBezTo>
                <a:close/>
                <a:moveTo>
                  <a:pt x="31854" y="22490"/>
                </a:moveTo>
                <a:cubicBezTo>
                  <a:pt x="32146" y="22848"/>
                  <a:pt x="32403" y="23230"/>
                  <a:pt x="32631" y="23631"/>
                </a:cubicBezTo>
                <a:cubicBezTo>
                  <a:pt x="32586" y="23662"/>
                  <a:pt x="32541" y="23694"/>
                  <a:pt x="32497" y="23725"/>
                </a:cubicBezTo>
                <a:lnTo>
                  <a:pt x="32497" y="23727"/>
                </a:lnTo>
                <a:cubicBezTo>
                  <a:pt x="32442" y="23765"/>
                  <a:pt x="32388" y="23806"/>
                  <a:pt x="32335" y="23849"/>
                </a:cubicBezTo>
                <a:cubicBezTo>
                  <a:pt x="31692" y="23736"/>
                  <a:pt x="31044" y="23655"/>
                  <a:pt x="30394" y="23610"/>
                </a:cubicBezTo>
                <a:cubicBezTo>
                  <a:pt x="30333" y="23606"/>
                  <a:pt x="30272" y="23605"/>
                  <a:pt x="30210" y="23601"/>
                </a:cubicBezTo>
                <a:cubicBezTo>
                  <a:pt x="30479" y="23469"/>
                  <a:pt x="30738" y="23321"/>
                  <a:pt x="30989" y="23157"/>
                </a:cubicBezTo>
                <a:cubicBezTo>
                  <a:pt x="31141" y="23057"/>
                  <a:pt x="31289" y="22952"/>
                  <a:pt x="31434" y="22843"/>
                </a:cubicBezTo>
                <a:cubicBezTo>
                  <a:pt x="31508" y="22787"/>
                  <a:pt x="31582" y="22729"/>
                  <a:pt x="31655" y="22670"/>
                </a:cubicBezTo>
                <a:cubicBezTo>
                  <a:pt x="31721" y="22616"/>
                  <a:pt x="31803" y="22561"/>
                  <a:pt x="31854" y="22490"/>
                </a:cubicBezTo>
                <a:close/>
                <a:moveTo>
                  <a:pt x="41591" y="18522"/>
                </a:moveTo>
                <a:cubicBezTo>
                  <a:pt x="41673" y="18684"/>
                  <a:pt x="41752" y="18848"/>
                  <a:pt x="41825" y="19014"/>
                </a:cubicBezTo>
                <a:cubicBezTo>
                  <a:pt x="40567" y="19402"/>
                  <a:pt x="39341" y="19894"/>
                  <a:pt x="38164" y="20481"/>
                </a:cubicBezTo>
                <a:cubicBezTo>
                  <a:pt x="36983" y="21067"/>
                  <a:pt x="35853" y="21751"/>
                  <a:pt x="34790" y="22530"/>
                </a:cubicBezTo>
                <a:cubicBezTo>
                  <a:pt x="34490" y="22751"/>
                  <a:pt x="34194" y="22976"/>
                  <a:pt x="33904" y="23209"/>
                </a:cubicBezTo>
                <a:cubicBezTo>
                  <a:pt x="33762" y="23323"/>
                  <a:pt x="33622" y="23438"/>
                  <a:pt x="33484" y="23554"/>
                </a:cubicBezTo>
                <a:cubicBezTo>
                  <a:pt x="33336" y="23679"/>
                  <a:pt x="33201" y="23811"/>
                  <a:pt x="33061" y="23945"/>
                </a:cubicBezTo>
                <a:cubicBezTo>
                  <a:pt x="33058" y="23947"/>
                  <a:pt x="33058" y="23951"/>
                  <a:pt x="33059" y="23954"/>
                </a:cubicBezTo>
                <a:lnTo>
                  <a:pt x="33059" y="23954"/>
                </a:lnTo>
                <a:cubicBezTo>
                  <a:pt x="33044" y="23926"/>
                  <a:pt x="33027" y="23899"/>
                  <a:pt x="33006" y="23874"/>
                </a:cubicBezTo>
                <a:cubicBezTo>
                  <a:pt x="33004" y="23872"/>
                  <a:pt x="33001" y="23872"/>
                  <a:pt x="32999" y="23870"/>
                </a:cubicBezTo>
                <a:cubicBezTo>
                  <a:pt x="32999" y="23870"/>
                  <a:pt x="32999" y="23869"/>
                  <a:pt x="32999" y="23869"/>
                </a:cubicBezTo>
                <a:cubicBezTo>
                  <a:pt x="33233" y="23667"/>
                  <a:pt x="33444" y="23437"/>
                  <a:pt x="33668" y="23226"/>
                </a:cubicBezTo>
                <a:cubicBezTo>
                  <a:pt x="33913" y="22995"/>
                  <a:pt x="34162" y="22768"/>
                  <a:pt x="34415" y="22547"/>
                </a:cubicBezTo>
                <a:cubicBezTo>
                  <a:pt x="34603" y="22382"/>
                  <a:pt x="34796" y="22223"/>
                  <a:pt x="34989" y="22063"/>
                </a:cubicBezTo>
                <a:cubicBezTo>
                  <a:pt x="35361" y="21807"/>
                  <a:pt x="35737" y="21554"/>
                  <a:pt x="36119" y="21313"/>
                </a:cubicBezTo>
                <a:cubicBezTo>
                  <a:pt x="37246" y="20599"/>
                  <a:pt x="38414" y="19957"/>
                  <a:pt x="39616" y="19382"/>
                </a:cubicBezTo>
                <a:cubicBezTo>
                  <a:pt x="40264" y="19073"/>
                  <a:pt x="40923" y="18786"/>
                  <a:pt x="41590" y="18522"/>
                </a:cubicBezTo>
                <a:close/>
                <a:moveTo>
                  <a:pt x="42390" y="20947"/>
                </a:moveTo>
                <a:cubicBezTo>
                  <a:pt x="42420" y="21133"/>
                  <a:pt x="42446" y="21320"/>
                  <a:pt x="42465" y="21508"/>
                </a:cubicBezTo>
                <a:cubicBezTo>
                  <a:pt x="42199" y="21560"/>
                  <a:pt x="41932" y="21609"/>
                  <a:pt x="41667" y="21659"/>
                </a:cubicBezTo>
                <a:cubicBezTo>
                  <a:pt x="41519" y="21687"/>
                  <a:pt x="41372" y="21717"/>
                  <a:pt x="41225" y="21747"/>
                </a:cubicBezTo>
                <a:cubicBezTo>
                  <a:pt x="41152" y="21761"/>
                  <a:pt x="41078" y="21778"/>
                  <a:pt x="41005" y="21796"/>
                </a:cubicBezTo>
                <a:cubicBezTo>
                  <a:pt x="40934" y="21813"/>
                  <a:pt x="40866" y="21848"/>
                  <a:pt x="40797" y="21874"/>
                </a:cubicBezTo>
                <a:cubicBezTo>
                  <a:pt x="40778" y="21881"/>
                  <a:pt x="40772" y="21902"/>
                  <a:pt x="40775" y="21921"/>
                </a:cubicBezTo>
                <a:cubicBezTo>
                  <a:pt x="40707" y="21956"/>
                  <a:pt x="40724" y="22058"/>
                  <a:pt x="40788" y="22089"/>
                </a:cubicBezTo>
                <a:cubicBezTo>
                  <a:pt x="40883" y="22136"/>
                  <a:pt x="40985" y="22131"/>
                  <a:pt x="41088" y="22137"/>
                </a:cubicBezTo>
                <a:cubicBezTo>
                  <a:pt x="41205" y="22143"/>
                  <a:pt x="41321" y="22150"/>
                  <a:pt x="41437" y="22157"/>
                </a:cubicBezTo>
                <a:cubicBezTo>
                  <a:pt x="41657" y="22170"/>
                  <a:pt x="41879" y="22184"/>
                  <a:pt x="42099" y="22196"/>
                </a:cubicBezTo>
                <a:cubicBezTo>
                  <a:pt x="42194" y="22202"/>
                  <a:pt x="42290" y="22203"/>
                  <a:pt x="42384" y="22215"/>
                </a:cubicBezTo>
                <a:cubicBezTo>
                  <a:pt x="42465" y="22225"/>
                  <a:pt x="42522" y="22248"/>
                  <a:pt x="42534" y="22335"/>
                </a:cubicBezTo>
                <a:cubicBezTo>
                  <a:pt x="42538" y="22376"/>
                  <a:pt x="42538" y="22416"/>
                  <a:pt x="42537" y="22457"/>
                </a:cubicBezTo>
                <a:cubicBezTo>
                  <a:pt x="42489" y="22452"/>
                  <a:pt x="42442" y="22451"/>
                  <a:pt x="42395" y="22451"/>
                </a:cubicBezTo>
                <a:cubicBezTo>
                  <a:pt x="42315" y="22451"/>
                  <a:pt x="42236" y="22455"/>
                  <a:pt x="42157" y="22458"/>
                </a:cubicBezTo>
                <a:lnTo>
                  <a:pt x="42156" y="22458"/>
                </a:lnTo>
                <a:cubicBezTo>
                  <a:pt x="42007" y="22463"/>
                  <a:pt x="41858" y="22470"/>
                  <a:pt x="41709" y="22477"/>
                </a:cubicBezTo>
                <a:cubicBezTo>
                  <a:pt x="41411" y="22493"/>
                  <a:pt x="41113" y="22514"/>
                  <a:pt x="40815" y="22539"/>
                </a:cubicBezTo>
                <a:cubicBezTo>
                  <a:pt x="40226" y="22589"/>
                  <a:pt x="39638" y="22658"/>
                  <a:pt x="39053" y="22745"/>
                </a:cubicBezTo>
                <a:cubicBezTo>
                  <a:pt x="37876" y="22921"/>
                  <a:pt x="36712" y="23168"/>
                  <a:pt x="35567" y="23491"/>
                </a:cubicBezTo>
                <a:cubicBezTo>
                  <a:pt x="35037" y="23640"/>
                  <a:pt x="34513" y="23809"/>
                  <a:pt x="33995" y="23995"/>
                </a:cubicBezTo>
                <a:cubicBezTo>
                  <a:pt x="34317" y="23843"/>
                  <a:pt x="34637" y="23688"/>
                  <a:pt x="34960" y="23542"/>
                </a:cubicBezTo>
                <a:cubicBezTo>
                  <a:pt x="35539" y="23280"/>
                  <a:pt x="36122" y="23031"/>
                  <a:pt x="36710" y="22794"/>
                </a:cubicBezTo>
                <a:cubicBezTo>
                  <a:pt x="37893" y="22319"/>
                  <a:pt x="39095" y="21892"/>
                  <a:pt x="40315" y="21522"/>
                </a:cubicBezTo>
                <a:cubicBezTo>
                  <a:pt x="41002" y="21314"/>
                  <a:pt x="41695" y="21124"/>
                  <a:pt x="42390" y="20947"/>
                </a:cubicBezTo>
                <a:close/>
                <a:moveTo>
                  <a:pt x="41867" y="19117"/>
                </a:moveTo>
                <a:cubicBezTo>
                  <a:pt x="41880" y="19147"/>
                  <a:pt x="41894" y="19178"/>
                  <a:pt x="41907" y="19209"/>
                </a:cubicBezTo>
                <a:cubicBezTo>
                  <a:pt x="40652" y="19596"/>
                  <a:pt x="39432" y="20090"/>
                  <a:pt x="38259" y="20678"/>
                </a:cubicBezTo>
                <a:cubicBezTo>
                  <a:pt x="37040" y="21288"/>
                  <a:pt x="35873" y="22001"/>
                  <a:pt x="34775" y="22808"/>
                </a:cubicBezTo>
                <a:cubicBezTo>
                  <a:pt x="34212" y="23222"/>
                  <a:pt x="33668" y="23661"/>
                  <a:pt x="33151" y="24130"/>
                </a:cubicBezTo>
                <a:cubicBezTo>
                  <a:pt x="33139" y="24110"/>
                  <a:pt x="33127" y="24088"/>
                  <a:pt x="33113" y="24068"/>
                </a:cubicBezTo>
                <a:cubicBezTo>
                  <a:pt x="33112" y="24067"/>
                  <a:pt x="33112" y="24066"/>
                  <a:pt x="33111" y="24065"/>
                </a:cubicBezTo>
                <a:cubicBezTo>
                  <a:pt x="33095" y="24029"/>
                  <a:pt x="33079" y="23992"/>
                  <a:pt x="33060" y="23957"/>
                </a:cubicBezTo>
                <a:lnTo>
                  <a:pt x="33060" y="23957"/>
                </a:lnTo>
                <a:cubicBezTo>
                  <a:pt x="33062" y="23959"/>
                  <a:pt x="33064" y="23960"/>
                  <a:pt x="33066" y="23960"/>
                </a:cubicBezTo>
                <a:cubicBezTo>
                  <a:pt x="33068" y="23960"/>
                  <a:pt x="33070" y="23960"/>
                  <a:pt x="33072" y="23958"/>
                </a:cubicBezTo>
                <a:cubicBezTo>
                  <a:pt x="33202" y="23854"/>
                  <a:pt x="33335" y="23757"/>
                  <a:pt x="33463" y="23650"/>
                </a:cubicBezTo>
                <a:cubicBezTo>
                  <a:pt x="33590" y="23544"/>
                  <a:pt x="33719" y="23439"/>
                  <a:pt x="33848" y="23335"/>
                </a:cubicBezTo>
                <a:cubicBezTo>
                  <a:pt x="34104" y="23131"/>
                  <a:pt x="34363" y="22932"/>
                  <a:pt x="34627" y="22739"/>
                </a:cubicBezTo>
                <a:cubicBezTo>
                  <a:pt x="35160" y="22349"/>
                  <a:pt x="35711" y="21985"/>
                  <a:pt x="36272" y="21639"/>
                </a:cubicBezTo>
                <a:cubicBezTo>
                  <a:pt x="37393" y="20945"/>
                  <a:pt x="38574" y="20342"/>
                  <a:pt x="39796" y="19846"/>
                </a:cubicBezTo>
                <a:cubicBezTo>
                  <a:pt x="40475" y="19571"/>
                  <a:pt x="41165" y="19327"/>
                  <a:pt x="41867" y="19117"/>
                </a:cubicBezTo>
                <a:close/>
                <a:moveTo>
                  <a:pt x="41952" y="19325"/>
                </a:moveTo>
                <a:cubicBezTo>
                  <a:pt x="42044" y="19564"/>
                  <a:pt x="42126" y="19807"/>
                  <a:pt x="42196" y="20053"/>
                </a:cubicBezTo>
                <a:cubicBezTo>
                  <a:pt x="42237" y="20195"/>
                  <a:pt x="42271" y="20339"/>
                  <a:pt x="42302" y="20482"/>
                </a:cubicBezTo>
                <a:cubicBezTo>
                  <a:pt x="41681" y="20648"/>
                  <a:pt x="41049" y="20771"/>
                  <a:pt x="40428" y="20939"/>
                </a:cubicBezTo>
                <a:cubicBezTo>
                  <a:pt x="39808" y="21108"/>
                  <a:pt x="39195" y="21299"/>
                  <a:pt x="38588" y="21512"/>
                </a:cubicBezTo>
                <a:cubicBezTo>
                  <a:pt x="37367" y="21943"/>
                  <a:pt x="36177" y="22458"/>
                  <a:pt x="35035" y="23068"/>
                </a:cubicBezTo>
                <a:cubicBezTo>
                  <a:pt x="34414" y="23399"/>
                  <a:pt x="33820" y="23763"/>
                  <a:pt x="33242" y="24162"/>
                </a:cubicBezTo>
                <a:cubicBezTo>
                  <a:pt x="34214" y="23340"/>
                  <a:pt x="35228" y="22572"/>
                  <a:pt x="36309" y="21896"/>
                </a:cubicBezTo>
                <a:cubicBezTo>
                  <a:pt x="37466" y="21174"/>
                  <a:pt x="38684" y="20551"/>
                  <a:pt x="39947" y="20038"/>
                </a:cubicBezTo>
                <a:cubicBezTo>
                  <a:pt x="40605" y="19770"/>
                  <a:pt x="41274" y="19534"/>
                  <a:pt x="41952" y="19325"/>
                </a:cubicBezTo>
                <a:close/>
                <a:moveTo>
                  <a:pt x="42325" y="20596"/>
                </a:moveTo>
                <a:cubicBezTo>
                  <a:pt x="42338" y="20663"/>
                  <a:pt x="42354" y="20728"/>
                  <a:pt x="42365" y="20794"/>
                </a:cubicBezTo>
                <a:lnTo>
                  <a:pt x="42365" y="20795"/>
                </a:lnTo>
                <a:cubicBezTo>
                  <a:pt x="41135" y="21112"/>
                  <a:pt x="39917" y="21486"/>
                  <a:pt x="38718" y="21907"/>
                </a:cubicBezTo>
                <a:cubicBezTo>
                  <a:pt x="37506" y="22333"/>
                  <a:pt x="36312" y="22811"/>
                  <a:pt x="35141" y="23340"/>
                </a:cubicBezTo>
                <a:cubicBezTo>
                  <a:pt x="34497" y="23631"/>
                  <a:pt x="33844" y="23925"/>
                  <a:pt x="33233" y="24279"/>
                </a:cubicBezTo>
                <a:cubicBezTo>
                  <a:pt x="33226" y="24276"/>
                  <a:pt x="33218" y="24273"/>
                  <a:pt x="33212" y="24269"/>
                </a:cubicBezTo>
                <a:cubicBezTo>
                  <a:pt x="33208" y="24265"/>
                  <a:pt x="33204" y="24265"/>
                  <a:pt x="33201" y="24264"/>
                </a:cubicBezTo>
                <a:cubicBezTo>
                  <a:pt x="33197" y="24250"/>
                  <a:pt x="33193" y="24237"/>
                  <a:pt x="33189" y="24224"/>
                </a:cubicBezTo>
                <a:cubicBezTo>
                  <a:pt x="33191" y="24224"/>
                  <a:pt x="33193" y="24224"/>
                  <a:pt x="33195" y="24223"/>
                </a:cubicBezTo>
                <a:cubicBezTo>
                  <a:pt x="34299" y="23553"/>
                  <a:pt x="35434" y="22929"/>
                  <a:pt x="36608" y="22391"/>
                </a:cubicBezTo>
                <a:cubicBezTo>
                  <a:pt x="37777" y="21854"/>
                  <a:pt x="38989" y="21410"/>
                  <a:pt x="40228" y="21064"/>
                </a:cubicBezTo>
                <a:cubicBezTo>
                  <a:pt x="40914" y="20872"/>
                  <a:pt x="41617" y="20678"/>
                  <a:pt x="42325" y="20596"/>
                </a:cubicBezTo>
                <a:close/>
                <a:moveTo>
                  <a:pt x="42530" y="22577"/>
                </a:moveTo>
                <a:cubicBezTo>
                  <a:pt x="42530" y="22585"/>
                  <a:pt x="42528" y="22595"/>
                  <a:pt x="42528" y="22603"/>
                </a:cubicBezTo>
                <a:cubicBezTo>
                  <a:pt x="42523" y="22706"/>
                  <a:pt x="42516" y="22809"/>
                  <a:pt x="42508" y="22911"/>
                </a:cubicBezTo>
                <a:cubicBezTo>
                  <a:pt x="42494" y="23083"/>
                  <a:pt x="42477" y="23254"/>
                  <a:pt x="42456" y="23425"/>
                </a:cubicBezTo>
                <a:cubicBezTo>
                  <a:pt x="41817" y="23376"/>
                  <a:pt x="41175" y="23352"/>
                  <a:pt x="40533" y="23352"/>
                </a:cubicBezTo>
                <a:cubicBezTo>
                  <a:pt x="39985" y="23352"/>
                  <a:pt x="39437" y="23369"/>
                  <a:pt x="38891" y="23403"/>
                </a:cubicBezTo>
                <a:cubicBezTo>
                  <a:pt x="37687" y="23475"/>
                  <a:pt x="36487" y="23628"/>
                  <a:pt x="35302" y="23858"/>
                </a:cubicBezTo>
                <a:cubicBezTo>
                  <a:pt x="34642" y="23987"/>
                  <a:pt x="33988" y="24140"/>
                  <a:pt x="33343" y="24332"/>
                </a:cubicBezTo>
                <a:cubicBezTo>
                  <a:pt x="33341" y="24332"/>
                  <a:pt x="33341" y="24335"/>
                  <a:pt x="33339" y="24336"/>
                </a:cubicBezTo>
                <a:cubicBezTo>
                  <a:pt x="33326" y="24329"/>
                  <a:pt x="33314" y="24324"/>
                  <a:pt x="33301" y="24316"/>
                </a:cubicBezTo>
                <a:cubicBezTo>
                  <a:pt x="33418" y="24264"/>
                  <a:pt x="33534" y="24210"/>
                  <a:pt x="33650" y="24157"/>
                </a:cubicBezTo>
                <a:cubicBezTo>
                  <a:pt x="33656" y="24168"/>
                  <a:pt x="33666" y="24176"/>
                  <a:pt x="33679" y="24176"/>
                </a:cubicBezTo>
                <a:cubicBezTo>
                  <a:pt x="33683" y="24176"/>
                  <a:pt x="33687" y="24175"/>
                  <a:pt x="33691" y="24174"/>
                </a:cubicBezTo>
                <a:cubicBezTo>
                  <a:pt x="34813" y="23791"/>
                  <a:pt x="35951" y="23457"/>
                  <a:pt x="37110" y="23203"/>
                </a:cubicBezTo>
                <a:cubicBezTo>
                  <a:pt x="38261" y="22952"/>
                  <a:pt x="39427" y="22776"/>
                  <a:pt x="40601" y="22678"/>
                </a:cubicBezTo>
                <a:cubicBezTo>
                  <a:pt x="40927" y="22651"/>
                  <a:pt x="41252" y="22630"/>
                  <a:pt x="41578" y="22615"/>
                </a:cubicBezTo>
                <a:cubicBezTo>
                  <a:pt x="41745" y="22606"/>
                  <a:pt x="41911" y="22600"/>
                  <a:pt x="42077" y="22595"/>
                </a:cubicBezTo>
                <a:cubicBezTo>
                  <a:pt x="42227" y="22591"/>
                  <a:pt x="42380" y="22595"/>
                  <a:pt x="42530" y="22577"/>
                </a:cubicBezTo>
                <a:close/>
                <a:moveTo>
                  <a:pt x="21232" y="17486"/>
                </a:moveTo>
                <a:cubicBezTo>
                  <a:pt x="21331" y="17497"/>
                  <a:pt x="21431" y="17505"/>
                  <a:pt x="21530" y="17518"/>
                </a:cubicBezTo>
                <a:cubicBezTo>
                  <a:pt x="21791" y="17551"/>
                  <a:pt x="22051" y="17590"/>
                  <a:pt x="22309" y="17635"/>
                </a:cubicBezTo>
                <a:cubicBezTo>
                  <a:pt x="22544" y="19414"/>
                  <a:pt x="22605" y="21222"/>
                  <a:pt x="22459" y="23011"/>
                </a:cubicBezTo>
                <a:cubicBezTo>
                  <a:pt x="22439" y="23261"/>
                  <a:pt x="22414" y="23512"/>
                  <a:pt x="22387" y="23762"/>
                </a:cubicBezTo>
                <a:cubicBezTo>
                  <a:pt x="22364" y="23974"/>
                  <a:pt x="22328" y="24188"/>
                  <a:pt x="22314" y="24401"/>
                </a:cubicBezTo>
                <a:cubicBezTo>
                  <a:pt x="22037" y="23979"/>
                  <a:pt x="21701" y="23594"/>
                  <a:pt x="21331" y="23245"/>
                </a:cubicBezTo>
                <a:cubicBezTo>
                  <a:pt x="21398" y="22873"/>
                  <a:pt x="21422" y="22492"/>
                  <a:pt x="21445" y="22115"/>
                </a:cubicBezTo>
                <a:cubicBezTo>
                  <a:pt x="21469" y="21732"/>
                  <a:pt x="21483" y="21349"/>
                  <a:pt x="21486" y="20965"/>
                </a:cubicBezTo>
                <a:cubicBezTo>
                  <a:pt x="21493" y="20197"/>
                  <a:pt x="21460" y="19430"/>
                  <a:pt x="21383" y="18666"/>
                </a:cubicBezTo>
                <a:cubicBezTo>
                  <a:pt x="21362" y="18455"/>
                  <a:pt x="21337" y="18244"/>
                  <a:pt x="21310" y="18035"/>
                </a:cubicBezTo>
                <a:cubicBezTo>
                  <a:pt x="21286" y="17854"/>
                  <a:pt x="21270" y="17666"/>
                  <a:pt x="21232" y="17486"/>
                </a:cubicBezTo>
                <a:close/>
                <a:moveTo>
                  <a:pt x="40479" y="23487"/>
                </a:moveTo>
                <a:cubicBezTo>
                  <a:pt x="41133" y="23487"/>
                  <a:pt x="41786" y="23513"/>
                  <a:pt x="42439" y="23554"/>
                </a:cubicBezTo>
                <a:cubicBezTo>
                  <a:pt x="42380" y="24000"/>
                  <a:pt x="42295" y="24442"/>
                  <a:pt x="42185" y="24876"/>
                </a:cubicBezTo>
                <a:cubicBezTo>
                  <a:pt x="41057" y="24632"/>
                  <a:pt x="39913" y="24457"/>
                  <a:pt x="38765" y="24353"/>
                </a:cubicBezTo>
                <a:cubicBezTo>
                  <a:pt x="37927" y="24277"/>
                  <a:pt x="37087" y="24238"/>
                  <a:pt x="36246" y="24238"/>
                </a:cubicBezTo>
                <a:cubicBezTo>
                  <a:pt x="35914" y="24238"/>
                  <a:pt x="35581" y="24244"/>
                  <a:pt x="35249" y="24256"/>
                </a:cubicBezTo>
                <a:cubicBezTo>
                  <a:pt x="34920" y="24269"/>
                  <a:pt x="34592" y="24285"/>
                  <a:pt x="34264" y="24307"/>
                </a:cubicBezTo>
                <a:cubicBezTo>
                  <a:pt x="33998" y="24325"/>
                  <a:pt x="33727" y="24338"/>
                  <a:pt x="33461" y="24373"/>
                </a:cubicBezTo>
                <a:cubicBezTo>
                  <a:pt x="34586" y="24105"/>
                  <a:pt x="35716" y="23871"/>
                  <a:pt x="36865" y="23721"/>
                </a:cubicBezTo>
                <a:cubicBezTo>
                  <a:pt x="38049" y="23567"/>
                  <a:pt x="39246" y="23489"/>
                  <a:pt x="40442" y="23487"/>
                </a:cubicBezTo>
                <a:cubicBezTo>
                  <a:pt x="40454" y="23487"/>
                  <a:pt x="40466" y="23487"/>
                  <a:pt x="40479" y="23487"/>
                </a:cubicBezTo>
                <a:close/>
                <a:moveTo>
                  <a:pt x="22448" y="17661"/>
                </a:moveTo>
                <a:lnTo>
                  <a:pt x="22448" y="17661"/>
                </a:lnTo>
                <a:cubicBezTo>
                  <a:pt x="23037" y="17766"/>
                  <a:pt x="23621" y="17899"/>
                  <a:pt x="24197" y="18064"/>
                </a:cubicBezTo>
                <a:cubicBezTo>
                  <a:pt x="24194" y="18559"/>
                  <a:pt x="24206" y="19053"/>
                  <a:pt x="24182" y="19548"/>
                </a:cubicBezTo>
                <a:cubicBezTo>
                  <a:pt x="24158" y="20047"/>
                  <a:pt x="24114" y="20543"/>
                  <a:pt x="24049" y="21036"/>
                </a:cubicBezTo>
                <a:cubicBezTo>
                  <a:pt x="23918" y="22043"/>
                  <a:pt x="23703" y="23033"/>
                  <a:pt x="23395" y="24001"/>
                </a:cubicBezTo>
                <a:cubicBezTo>
                  <a:pt x="23310" y="24270"/>
                  <a:pt x="23219" y="24535"/>
                  <a:pt x="23121" y="24799"/>
                </a:cubicBezTo>
                <a:cubicBezTo>
                  <a:pt x="23034" y="25035"/>
                  <a:pt x="22936" y="25266"/>
                  <a:pt x="22855" y="25504"/>
                </a:cubicBezTo>
                <a:cubicBezTo>
                  <a:pt x="22737" y="25148"/>
                  <a:pt x="22572" y="24810"/>
                  <a:pt x="22373" y="24493"/>
                </a:cubicBezTo>
                <a:cubicBezTo>
                  <a:pt x="22422" y="24297"/>
                  <a:pt x="22443" y="24093"/>
                  <a:pt x="22468" y="23893"/>
                </a:cubicBezTo>
                <a:cubicBezTo>
                  <a:pt x="22496" y="23665"/>
                  <a:pt x="22520" y="23438"/>
                  <a:pt x="22542" y="23210"/>
                </a:cubicBezTo>
                <a:cubicBezTo>
                  <a:pt x="22583" y="22756"/>
                  <a:pt x="22614" y="22299"/>
                  <a:pt x="22635" y="21843"/>
                </a:cubicBezTo>
                <a:cubicBezTo>
                  <a:pt x="22676" y="20936"/>
                  <a:pt x="22659" y="20025"/>
                  <a:pt x="22596" y="19119"/>
                </a:cubicBezTo>
                <a:cubicBezTo>
                  <a:pt x="22562" y="18631"/>
                  <a:pt x="22512" y="18145"/>
                  <a:pt x="22448" y="17661"/>
                </a:cubicBezTo>
                <a:close/>
                <a:moveTo>
                  <a:pt x="24337" y="18104"/>
                </a:moveTo>
                <a:cubicBezTo>
                  <a:pt x="24779" y="18234"/>
                  <a:pt x="25216" y="18381"/>
                  <a:pt x="25646" y="18545"/>
                </a:cubicBezTo>
                <a:cubicBezTo>
                  <a:pt x="25510" y="19640"/>
                  <a:pt x="25304" y="20722"/>
                  <a:pt x="25000" y="21783"/>
                </a:cubicBezTo>
                <a:cubicBezTo>
                  <a:pt x="24695" y="22847"/>
                  <a:pt x="24300" y="23885"/>
                  <a:pt x="23820" y="24882"/>
                </a:cubicBezTo>
                <a:cubicBezTo>
                  <a:pt x="23687" y="25160"/>
                  <a:pt x="23547" y="25434"/>
                  <a:pt x="23400" y="25705"/>
                </a:cubicBezTo>
                <a:cubicBezTo>
                  <a:pt x="23328" y="25838"/>
                  <a:pt x="23255" y="25971"/>
                  <a:pt x="23180" y="26103"/>
                </a:cubicBezTo>
                <a:cubicBezTo>
                  <a:pt x="23133" y="26186"/>
                  <a:pt x="23083" y="26268"/>
                  <a:pt x="23036" y="26352"/>
                </a:cubicBezTo>
                <a:cubicBezTo>
                  <a:pt x="23019" y="26343"/>
                  <a:pt x="23001" y="26337"/>
                  <a:pt x="22984" y="26337"/>
                </a:cubicBezTo>
                <a:cubicBezTo>
                  <a:pt x="22979" y="26337"/>
                  <a:pt x="22973" y="26338"/>
                  <a:pt x="22968" y="26339"/>
                </a:cubicBezTo>
                <a:cubicBezTo>
                  <a:pt x="22898" y="26359"/>
                  <a:pt x="22826" y="26377"/>
                  <a:pt x="22756" y="26397"/>
                </a:cubicBezTo>
                <a:cubicBezTo>
                  <a:pt x="22823" y="26360"/>
                  <a:pt x="22890" y="26323"/>
                  <a:pt x="22958" y="26287"/>
                </a:cubicBezTo>
                <a:cubicBezTo>
                  <a:pt x="22998" y="26265"/>
                  <a:pt x="23027" y="26226"/>
                  <a:pt x="23019" y="26178"/>
                </a:cubicBezTo>
                <a:cubicBezTo>
                  <a:pt x="22989" y="25978"/>
                  <a:pt x="22942" y="25783"/>
                  <a:pt x="22884" y="25594"/>
                </a:cubicBezTo>
                <a:cubicBezTo>
                  <a:pt x="22998" y="25381"/>
                  <a:pt x="23086" y="25153"/>
                  <a:pt x="23173" y="24926"/>
                </a:cubicBezTo>
                <a:cubicBezTo>
                  <a:pt x="23263" y="24688"/>
                  <a:pt x="23348" y="24448"/>
                  <a:pt x="23428" y="24207"/>
                </a:cubicBezTo>
                <a:cubicBezTo>
                  <a:pt x="23587" y="23724"/>
                  <a:pt x="23725" y="23235"/>
                  <a:pt x="23843" y="22741"/>
                </a:cubicBezTo>
                <a:cubicBezTo>
                  <a:pt x="24078" y="21749"/>
                  <a:pt x="24244" y="20747"/>
                  <a:pt x="24311" y="19728"/>
                </a:cubicBezTo>
                <a:cubicBezTo>
                  <a:pt x="24346" y="19191"/>
                  <a:pt x="24371" y="18642"/>
                  <a:pt x="24337" y="18104"/>
                </a:cubicBezTo>
                <a:close/>
                <a:moveTo>
                  <a:pt x="35897" y="24350"/>
                </a:moveTo>
                <a:cubicBezTo>
                  <a:pt x="36197" y="24350"/>
                  <a:pt x="36497" y="24354"/>
                  <a:pt x="36797" y="24361"/>
                </a:cubicBezTo>
                <a:cubicBezTo>
                  <a:pt x="37965" y="24389"/>
                  <a:pt x="39131" y="24488"/>
                  <a:pt x="40288" y="24652"/>
                </a:cubicBezTo>
                <a:cubicBezTo>
                  <a:pt x="40914" y="24740"/>
                  <a:pt x="41537" y="24853"/>
                  <a:pt x="42156" y="24982"/>
                </a:cubicBezTo>
                <a:cubicBezTo>
                  <a:pt x="42126" y="25096"/>
                  <a:pt x="42096" y="25210"/>
                  <a:pt x="42061" y="25323"/>
                </a:cubicBezTo>
                <a:lnTo>
                  <a:pt x="42061" y="25324"/>
                </a:lnTo>
                <a:cubicBezTo>
                  <a:pt x="41943" y="25722"/>
                  <a:pt x="41796" y="26109"/>
                  <a:pt x="41655" y="26500"/>
                </a:cubicBezTo>
                <a:cubicBezTo>
                  <a:pt x="41570" y="26436"/>
                  <a:pt x="41476" y="26387"/>
                  <a:pt x="41381" y="26335"/>
                </a:cubicBezTo>
                <a:cubicBezTo>
                  <a:pt x="41259" y="26267"/>
                  <a:pt x="41134" y="26202"/>
                  <a:pt x="41009" y="26138"/>
                </a:cubicBezTo>
                <a:cubicBezTo>
                  <a:pt x="40759" y="26011"/>
                  <a:pt x="40506" y="25890"/>
                  <a:pt x="40249" y="25776"/>
                </a:cubicBezTo>
                <a:cubicBezTo>
                  <a:pt x="39736" y="25549"/>
                  <a:pt x="39210" y="25350"/>
                  <a:pt x="38675" y="25180"/>
                </a:cubicBezTo>
                <a:cubicBezTo>
                  <a:pt x="37606" y="24841"/>
                  <a:pt x="36500" y="24613"/>
                  <a:pt x="35383" y="24515"/>
                </a:cubicBezTo>
                <a:cubicBezTo>
                  <a:pt x="35072" y="24487"/>
                  <a:pt x="34760" y="24470"/>
                  <a:pt x="34449" y="24462"/>
                </a:cubicBezTo>
                <a:cubicBezTo>
                  <a:pt x="34359" y="24459"/>
                  <a:pt x="34269" y="24458"/>
                  <a:pt x="34179" y="24458"/>
                </a:cubicBezTo>
                <a:cubicBezTo>
                  <a:pt x="34005" y="24458"/>
                  <a:pt x="33831" y="24464"/>
                  <a:pt x="33658" y="24481"/>
                </a:cubicBezTo>
                <a:cubicBezTo>
                  <a:pt x="33635" y="24472"/>
                  <a:pt x="33610" y="24462"/>
                  <a:pt x="33586" y="24451"/>
                </a:cubicBezTo>
                <a:cubicBezTo>
                  <a:pt x="33777" y="24438"/>
                  <a:pt x="33968" y="24419"/>
                  <a:pt x="34159" y="24407"/>
                </a:cubicBezTo>
                <a:cubicBezTo>
                  <a:pt x="34448" y="24388"/>
                  <a:pt x="34736" y="24372"/>
                  <a:pt x="35026" y="24363"/>
                </a:cubicBezTo>
                <a:cubicBezTo>
                  <a:pt x="35317" y="24354"/>
                  <a:pt x="35607" y="24350"/>
                  <a:pt x="35897" y="24350"/>
                </a:cubicBezTo>
                <a:close/>
                <a:moveTo>
                  <a:pt x="25746" y="18583"/>
                </a:moveTo>
                <a:cubicBezTo>
                  <a:pt x="26109" y="18724"/>
                  <a:pt x="26468" y="18878"/>
                  <a:pt x="26822" y="19043"/>
                </a:cubicBezTo>
                <a:cubicBezTo>
                  <a:pt x="26497" y="20088"/>
                  <a:pt x="26112" y="21117"/>
                  <a:pt x="25669" y="22118"/>
                </a:cubicBezTo>
                <a:cubicBezTo>
                  <a:pt x="25209" y="23155"/>
                  <a:pt x="24687" y="24164"/>
                  <a:pt x="24100" y="25135"/>
                </a:cubicBezTo>
                <a:cubicBezTo>
                  <a:pt x="23795" y="25640"/>
                  <a:pt x="23470" y="26132"/>
                  <a:pt x="23143" y="26622"/>
                </a:cubicBezTo>
                <a:cubicBezTo>
                  <a:pt x="23124" y="26562"/>
                  <a:pt x="23109" y="26502"/>
                  <a:pt x="23090" y="26443"/>
                </a:cubicBezTo>
                <a:cubicBezTo>
                  <a:pt x="23140" y="26365"/>
                  <a:pt x="23185" y="26284"/>
                  <a:pt x="23231" y="26205"/>
                </a:cubicBezTo>
                <a:cubicBezTo>
                  <a:pt x="23299" y="26088"/>
                  <a:pt x="23366" y="25971"/>
                  <a:pt x="23430" y="25853"/>
                </a:cubicBezTo>
                <a:cubicBezTo>
                  <a:pt x="23563" y="25610"/>
                  <a:pt x="23692" y="25365"/>
                  <a:pt x="23815" y="25117"/>
                </a:cubicBezTo>
                <a:cubicBezTo>
                  <a:pt x="24062" y="24616"/>
                  <a:pt x="24288" y="24104"/>
                  <a:pt x="24494" y="23585"/>
                </a:cubicBezTo>
                <a:cubicBezTo>
                  <a:pt x="24900" y="22556"/>
                  <a:pt x="25222" y="21494"/>
                  <a:pt x="25451" y="20411"/>
                </a:cubicBezTo>
                <a:cubicBezTo>
                  <a:pt x="25579" y="19808"/>
                  <a:pt x="25680" y="19198"/>
                  <a:pt x="25746" y="18583"/>
                </a:cubicBezTo>
                <a:close/>
                <a:moveTo>
                  <a:pt x="15814" y="19885"/>
                </a:moveTo>
                <a:cubicBezTo>
                  <a:pt x="16087" y="20045"/>
                  <a:pt x="16300" y="20276"/>
                  <a:pt x="16376" y="20623"/>
                </a:cubicBezTo>
                <a:cubicBezTo>
                  <a:pt x="16423" y="20829"/>
                  <a:pt x="16418" y="21039"/>
                  <a:pt x="16404" y="21249"/>
                </a:cubicBezTo>
                <a:cubicBezTo>
                  <a:pt x="16389" y="21470"/>
                  <a:pt x="16368" y="21693"/>
                  <a:pt x="16344" y="21914"/>
                </a:cubicBezTo>
                <a:cubicBezTo>
                  <a:pt x="16295" y="22362"/>
                  <a:pt x="16230" y="22808"/>
                  <a:pt x="16150" y="23251"/>
                </a:cubicBezTo>
                <a:cubicBezTo>
                  <a:pt x="16087" y="23603"/>
                  <a:pt x="16019" y="23956"/>
                  <a:pt x="15940" y="24307"/>
                </a:cubicBezTo>
                <a:cubicBezTo>
                  <a:pt x="15859" y="24486"/>
                  <a:pt x="15779" y="24665"/>
                  <a:pt x="15704" y="24847"/>
                </a:cubicBezTo>
                <a:cubicBezTo>
                  <a:pt x="15595" y="25111"/>
                  <a:pt x="15484" y="25375"/>
                  <a:pt x="15374" y="25639"/>
                </a:cubicBezTo>
                <a:cubicBezTo>
                  <a:pt x="15368" y="25653"/>
                  <a:pt x="15361" y="25664"/>
                  <a:pt x="15355" y="25677"/>
                </a:cubicBezTo>
                <a:cubicBezTo>
                  <a:pt x="15237" y="25911"/>
                  <a:pt x="15123" y="26147"/>
                  <a:pt x="15011" y="26385"/>
                </a:cubicBezTo>
                <a:cubicBezTo>
                  <a:pt x="14966" y="26477"/>
                  <a:pt x="14925" y="26571"/>
                  <a:pt x="14881" y="26665"/>
                </a:cubicBezTo>
                <a:cubicBezTo>
                  <a:pt x="14975" y="26365"/>
                  <a:pt x="15061" y="26063"/>
                  <a:pt x="15139" y="25759"/>
                </a:cubicBezTo>
                <a:cubicBezTo>
                  <a:pt x="15460" y="24499"/>
                  <a:pt x="15664" y="23212"/>
                  <a:pt x="15756" y="21914"/>
                </a:cubicBezTo>
                <a:cubicBezTo>
                  <a:pt x="15782" y="21549"/>
                  <a:pt x="15799" y="21185"/>
                  <a:pt x="15806" y="20819"/>
                </a:cubicBezTo>
                <a:cubicBezTo>
                  <a:pt x="15809" y="20637"/>
                  <a:pt x="15814" y="20455"/>
                  <a:pt x="15815" y="20272"/>
                </a:cubicBezTo>
                <a:cubicBezTo>
                  <a:pt x="15816" y="20143"/>
                  <a:pt x="15821" y="20014"/>
                  <a:pt x="15814" y="19885"/>
                </a:cubicBezTo>
                <a:close/>
                <a:moveTo>
                  <a:pt x="26955" y="19107"/>
                </a:moveTo>
                <a:cubicBezTo>
                  <a:pt x="26995" y="19125"/>
                  <a:pt x="27033" y="19145"/>
                  <a:pt x="27072" y="19162"/>
                </a:cubicBezTo>
                <a:cubicBezTo>
                  <a:pt x="26915" y="19689"/>
                  <a:pt x="26765" y="20214"/>
                  <a:pt x="26581" y="20731"/>
                </a:cubicBezTo>
                <a:cubicBezTo>
                  <a:pt x="26392" y="21260"/>
                  <a:pt x="26182" y="21781"/>
                  <a:pt x="25950" y="22292"/>
                </a:cubicBezTo>
                <a:cubicBezTo>
                  <a:pt x="25768" y="22693"/>
                  <a:pt x="25571" y="23089"/>
                  <a:pt x="25366" y="23479"/>
                </a:cubicBezTo>
                <a:cubicBezTo>
                  <a:pt x="24986" y="24127"/>
                  <a:pt x="24586" y="24764"/>
                  <a:pt x="24176" y="25392"/>
                </a:cubicBezTo>
                <a:cubicBezTo>
                  <a:pt x="24000" y="25662"/>
                  <a:pt x="23823" y="25931"/>
                  <a:pt x="23645" y="26201"/>
                </a:cubicBezTo>
                <a:cubicBezTo>
                  <a:pt x="23622" y="26234"/>
                  <a:pt x="23600" y="26268"/>
                  <a:pt x="23578" y="26302"/>
                </a:cubicBezTo>
                <a:cubicBezTo>
                  <a:pt x="23559" y="26327"/>
                  <a:pt x="23539" y="26353"/>
                  <a:pt x="23522" y="26378"/>
                </a:cubicBezTo>
                <a:cubicBezTo>
                  <a:pt x="23442" y="26490"/>
                  <a:pt x="23367" y="26606"/>
                  <a:pt x="23289" y="26719"/>
                </a:cubicBezTo>
                <a:cubicBezTo>
                  <a:pt x="23275" y="26686"/>
                  <a:pt x="23245" y="26661"/>
                  <a:pt x="23203" y="26656"/>
                </a:cubicBezTo>
                <a:cubicBezTo>
                  <a:pt x="23833" y="25782"/>
                  <a:pt x="24385" y="24851"/>
                  <a:pt x="24899" y="23906"/>
                </a:cubicBezTo>
                <a:cubicBezTo>
                  <a:pt x="25439" y="22911"/>
                  <a:pt x="25924" y="21884"/>
                  <a:pt x="26341" y="20831"/>
                </a:cubicBezTo>
                <a:cubicBezTo>
                  <a:pt x="26564" y="20263"/>
                  <a:pt x="26768" y="19688"/>
                  <a:pt x="26955" y="19107"/>
                </a:cubicBezTo>
                <a:close/>
                <a:moveTo>
                  <a:pt x="28577" y="20193"/>
                </a:moveTo>
                <a:cubicBezTo>
                  <a:pt x="28671" y="20193"/>
                  <a:pt x="28765" y="20205"/>
                  <a:pt x="28859" y="20228"/>
                </a:cubicBezTo>
                <a:cubicBezTo>
                  <a:pt x="28856" y="20231"/>
                  <a:pt x="28853" y="20233"/>
                  <a:pt x="28851" y="20236"/>
                </a:cubicBezTo>
                <a:cubicBezTo>
                  <a:pt x="28277" y="21271"/>
                  <a:pt x="27637" y="22269"/>
                  <a:pt x="26938" y="23224"/>
                </a:cubicBezTo>
                <a:cubicBezTo>
                  <a:pt x="26238" y="24179"/>
                  <a:pt x="25484" y="25093"/>
                  <a:pt x="24667" y="25951"/>
                </a:cubicBezTo>
                <a:cubicBezTo>
                  <a:pt x="24233" y="26406"/>
                  <a:pt x="23777" y="26840"/>
                  <a:pt x="23327" y="27281"/>
                </a:cubicBezTo>
                <a:cubicBezTo>
                  <a:pt x="23312" y="27224"/>
                  <a:pt x="23297" y="27169"/>
                  <a:pt x="23283" y="27113"/>
                </a:cubicBezTo>
                <a:cubicBezTo>
                  <a:pt x="23598" y="26648"/>
                  <a:pt x="23910" y="26182"/>
                  <a:pt x="24223" y="25715"/>
                </a:cubicBezTo>
                <a:cubicBezTo>
                  <a:pt x="24273" y="25645"/>
                  <a:pt x="24324" y="25575"/>
                  <a:pt x="24374" y="25504"/>
                </a:cubicBezTo>
                <a:cubicBezTo>
                  <a:pt x="24619" y="25154"/>
                  <a:pt x="24858" y="24797"/>
                  <a:pt x="25083" y="24434"/>
                </a:cubicBezTo>
                <a:cubicBezTo>
                  <a:pt x="25361" y="24019"/>
                  <a:pt x="25638" y="23604"/>
                  <a:pt x="25916" y="23191"/>
                </a:cubicBezTo>
                <a:cubicBezTo>
                  <a:pt x="26040" y="23007"/>
                  <a:pt x="26163" y="22823"/>
                  <a:pt x="26287" y="22639"/>
                </a:cubicBezTo>
                <a:cubicBezTo>
                  <a:pt x="26351" y="22543"/>
                  <a:pt x="26416" y="22446"/>
                  <a:pt x="26481" y="22350"/>
                </a:cubicBezTo>
                <a:cubicBezTo>
                  <a:pt x="26528" y="22281"/>
                  <a:pt x="26578" y="22214"/>
                  <a:pt x="26618" y="22141"/>
                </a:cubicBezTo>
                <a:cubicBezTo>
                  <a:pt x="27042" y="21825"/>
                  <a:pt x="27254" y="21318"/>
                  <a:pt x="27546" y="20889"/>
                </a:cubicBezTo>
                <a:cubicBezTo>
                  <a:pt x="27702" y="20659"/>
                  <a:pt x="27890" y="20431"/>
                  <a:pt x="28138" y="20299"/>
                </a:cubicBezTo>
                <a:cubicBezTo>
                  <a:pt x="28280" y="20224"/>
                  <a:pt x="28428" y="20193"/>
                  <a:pt x="28577" y="20193"/>
                </a:cubicBezTo>
                <a:close/>
                <a:moveTo>
                  <a:pt x="28975" y="20260"/>
                </a:moveTo>
                <a:cubicBezTo>
                  <a:pt x="28998" y="20267"/>
                  <a:pt x="29022" y="20274"/>
                  <a:pt x="29045" y="20283"/>
                </a:cubicBezTo>
                <a:cubicBezTo>
                  <a:pt x="29286" y="20373"/>
                  <a:pt x="29515" y="20502"/>
                  <a:pt x="29734" y="20639"/>
                </a:cubicBezTo>
                <a:cubicBezTo>
                  <a:pt x="29342" y="21093"/>
                  <a:pt x="28964" y="21563"/>
                  <a:pt x="28573" y="22020"/>
                </a:cubicBezTo>
                <a:cubicBezTo>
                  <a:pt x="28163" y="22496"/>
                  <a:pt x="27747" y="22968"/>
                  <a:pt x="27326" y="23437"/>
                </a:cubicBezTo>
                <a:cubicBezTo>
                  <a:pt x="26482" y="24379"/>
                  <a:pt x="25618" y="25304"/>
                  <a:pt x="24726" y="26200"/>
                </a:cubicBezTo>
                <a:cubicBezTo>
                  <a:pt x="24480" y="26446"/>
                  <a:pt x="24234" y="26691"/>
                  <a:pt x="23985" y="26934"/>
                </a:cubicBezTo>
                <a:cubicBezTo>
                  <a:pt x="23787" y="27129"/>
                  <a:pt x="23574" y="27318"/>
                  <a:pt x="23384" y="27522"/>
                </a:cubicBezTo>
                <a:cubicBezTo>
                  <a:pt x="23369" y="27460"/>
                  <a:pt x="23356" y="27397"/>
                  <a:pt x="23340" y="27334"/>
                </a:cubicBezTo>
                <a:cubicBezTo>
                  <a:pt x="23766" y="26975"/>
                  <a:pt x="24167" y="26586"/>
                  <a:pt x="24556" y="26189"/>
                </a:cubicBezTo>
                <a:cubicBezTo>
                  <a:pt x="24976" y="25762"/>
                  <a:pt x="25382" y="25319"/>
                  <a:pt x="25775" y="24866"/>
                </a:cubicBezTo>
                <a:cubicBezTo>
                  <a:pt x="26557" y="23962"/>
                  <a:pt x="27280" y="23011"/>
                  <a:pt x="27932" y="22010"/>
                </a:cubicBezTo>
                <a:cubicBezTo>
                  <a:pt x="28299" y="21447"/>
                  <a:pt x="28644" y="20871"/>
                  <a:pt x="28968" y="20284"/>
                </a:cubicBezTo>
                <a:cubicBezTo>
                  <a:pt x="28972" y="20275"/>
                  <a:pt x="28974" y="20267"/>
                  <a:pt x="28975" y="20260"/>
                </a:cubicBezTo>
                <a:close/>
                <a:moveTo>
                  <a:pt x="29848" y="20709"/>
                </a:moveTo>
                <a:cubicBezTo>
                  <a:pt x="29858" y="20716"/>
                  <a:pt x="29869" y="20722"/>
                  <a:pt x="29879" y="20729"/>
                </a:cubicBezTo>
                <a:cubicBezTo>
                  <a:pt x="30108" y="20875"/>
                  <a:pt x="30329" y="21034"/>
                  <a:pt x="30543" y="21202"/>
                </a:cubicBezTo>
                <a:cubicBezTo>
                  <a:pt x="29756" y="22217"/>
                  <a:pt x="28908" y="23192"/>
                  <a:pt x="27998" y="24098"/>
                </a:cubicBezTo>
                <a:cubicBezTo>
                  <a:pt x="27091" y="25000"/>
                  <a:pt x="26120" y="25844"/>
                  <a:pt x="25099" y="26615"/>
                </a:cubicBezTo>
                <a:cubicBezTo>
                  <a:pt x="24557" y="27024"/>
                  <a:pt x="23993" y="27400"/>
                  <a:pt x="23440" y="27790"/>
                </a:cubicBezTo>
                <a:cubicBezTo>
                  <a:pt x="23427" y="27729"/>
                  <a:pt x="23416" y="27667"/>
                  <a:pt x="23402" y="27604"/>
                </a:cubicBezTo>
                <a:cubicBezTo>
                  <a:pt x="23602" y="27440"/>
                  <a:pt x="23784" y="27253"/>
                  <a:pt x="23969" y="27074"/>
                </a:cubicBezTo>
                <a:cubicBezTo>
                  <a:pt x="24195" y="26855"/>
                  <a:pt x="24419" y="26635"/>
                  <a:pt x="24642" y="26414"/>
                </a:cubicBezTo>
                <a:cubicBezTo>
                  <a:pt x="25089" y="25970"/>
                  <a:pt x="25529" y="25524"/>
                  <a:pt x="25966" y="25072"/>
                </a:cubicBezTo>
                <a:cubicBezTo>
                  <a:pt x="26841" y="24168"/>
                  <a:pt x="27694" y="23241"/>
                  <a:pt x="28518" y="22289"/>
                </a:cubicBezTo>
                <a:cubicBezTo>
                  <a:pt x="28968" y="21770"/>
                  <a:pt x="29425" y="21251"/>
                  <a:pt x="29848" y="20709"/>
                </a:cubicBezTo>
                <a:close/>
                <a:moveTo>
                  <a:pt x="30649" y="21288"/>
                </a:moveTo>
                <a:cubicBezTo>
                  <a:pt x="31058" y="21621"/>
                  <a:pt x="31434" y="21993"/>
                  <a:pt x="31773" y="22396"/>
                </a:cubicBezTo>
                <a:cubicBezTo>
                  <a:pt x="31708" y="22435"/>
                  <a:pt x="31651" y="22493"/>
                  <a:pt x="31594" y="22542"/>
                </a:cubicBezTo>
                <a:cubicBezTo>
                  <a:pt x="31523" y="22603"/>
                  <a:pt x="31451" y="22662"/>
                  <a:pt x="31378" y="22720"/>
                </a:cubicBezTo>
                <a:cubicBezTo>
                  <a:pt x="31236" y="22834"/>
                  <a:pt x="31091" y="22942"/>
                  <a:pt x="30940" y="23044"/>
                </a:cubicBezTo>
                <a:cubicBezTo>
                  <a:pt x="30646" y="23246"/>
                  <a:pt x="30338" y="23425"/>
                  <a:pt x="30022" y="23592"/>
                </a:cubicBezTo>
                <a:cubicBezTo>
                  <a:pt x="29949" y="23587"/>
                  <a:pt x="29875" y="23582"/>
                  <a:pt x="29800" y="23580"/>
                </a:cubicBezTo>
                <a:cubicBezTo>
                  <a:pt x="29761" y="23579"/>
                  <a:pt x="29722" y="23578"/>
                  <a:pt x="29684" y="23578"/>
                </a:cubicBezTo>
                <a:cubicBezTo>
                  <a:pt x="29544" y="23578"/>
                  <a:pt x="29405" y="23590"/>
                  <a:pt x="29270" y="23635"/>
                </a:cubicBezTo>
                <a:cubicBezTo>
                  <a:pt x="28964" y="23737"/>
                  <a:pt x="28780" y="24027"/>
                  <a:pt x="28710" y="24328"/>
                </a:cubicBezTo>
                <a:cubicBezTo>
                  <a:pt x="28684" y="24439"/>
                  <a:pt x="28676" y="24550"/>
                  <a:pt x="28676" y="24663"/>
                </a:cubicBezTo>
                <a:cubicBezTo>
                  <a:pt x="27382" y="25674"/>
                  <a:pt x="26043" y="26623"/>
                  <a:pt x="24638" y="27476"/>
                </a:cubicBezTo>
                <a:cubicBezTo>
                  <a:pt x="24264" y="27703"/>
                  <a:pt x="23882" y="27916"/>
                  <a:pt x="23510" y="28148"/>
                </a:cubicBezTo>
                <a:cubicBezTo>
                  <a:pt x="23493" y="28046"/>
                  <a:pt x="23470" y="27944"/>
                  <a:pt x="23450" y="27842"/>
                </a:cubicBezTo>
                <a:cubicBezTo>
                  <a:pt x="23969" y="27534"/>
                  <a:pt x="24465" y="27178"/>
                  <a:pt x="24950" y="26820"/>
                </a:cubicBezTo>
                <a:cubicBezTo>
                  <a:pt x="25466" y="26437"/>
                  <a:pt x="25972" y="26040"/>
                  <a:pt x="26464" y="25626"/>
                </a:cubicBezTo>
                <a:cubicBezTo>
                  <a:pt x="27446" y="24798"/>
                  <a:pt x="28377" y="23904"/>
                  <a:pt x="29244" y="22957"/>
                </a:cubicBezTo>
                <a:cubicBezTo>
                  <a:pt x="29735" y="22420"/>
                  <a:pt x="30203" y="21863"/>
                  <a:pt x="30649" y="21288"/>
                </a:cubicBezTo>
                <a:close/>
                <a:moveTo>
                  <a:pt x="28684" y="24834"/>
                </a:moveTo>
                <a:cubicBezTo>
                  <a:pt x="28701" y="25048"/>
                  <a:pt x="28741" y="25262"/>
                  <a:pt x="28767" y="25471"/>
                </a:cubicBezTo>
                <a:cubicBezTo>
                  <a:pt x="28784" y="25614"/>
                  <a:pt x="28797" y="25757"/>
                  <a:pt x="28807" y="25901"/>
                </a:cubicBezTo>
                <a:cubicBezTo>
                  <a:pt x="28673" y="25974"/>
                  <a:pt x="28543" y="26062"/>
                  <a:pt x="28412" y="26139"/>
                </a:cubicBezTo>
                <a:cubicBezTo>
                  <a:pt x="28233" y="26246"/>
                  <a:pt x="28054" y="26351"/>
                  <a:pt x="27874" y="26455"/>
                </a:cubicBezTo>
                <a:cubicBezTo>
                  <a:pt x="27531" y="26652"/>
                  <a:pt x="27186" y="26846"/>
                  <a:pt x="26838" y="27034"/>
                </a:cubicBezTo>
                <a:cubicBezTo>
                  <a:pt x="26142" y="27411"/>
                  <a:pt x="25437" y="27771"/>
                  <a:pt x="24724" y="28113"/>
                </a:cubicBezTo>
                <a:cubicBezTo>
                  <a:pt x="24524" y="28210"/>
                  <a:pt x="24322" y="28304"/>
                  <a:pt x="24120" y="28399"/>
                </a:cubicBezTo>
                <a:cubicBezTo>
                  <a:pt x="23944" y="28481"/>
                  <a:pt x="23763" y="28556"/>
                  <a:pt x="23589" y="28644"/>
                </a:cubicBezTo>
                <a:cubicBezTo>
                  <a:pt x="23570" y="28502"/>
                  <a:pt x="23549" y="28359"/>
                  <a:pt x="23524" y="28217"/>
                </a:cubicBezTo>
                <a:cubicBezTo>
                  <a:pt x="23872" y="28044"/>
                  <a:pt x="24208" y="27843"/>
                  <a:pt x="24543" y="27644"/>
                </a:cubicBezTo>
                <a:cubicBezTo>
                  <a:pt x="24901" y="27432"/>
                  <a:pt x="25254" y="27214"/>
                  <a:pt x="25604" y="26992"/>
                </a:cubicBezTo>
                <a:cubicBezTo>
                  <a:pt x="26295" y="26552"/>
                  <a:pt x="26979" y="26097"/>
                  <a:pt x="27643" y="25617"/>
                </a:cubicBezTo>
                <a:cubicBezTo>
                  <a:pt x="27994" y="25363"/>
                  <a:pt x="28341" y="25101"/>
                  <a:pt x="28684" y="24834"/>
                </a:cubicBezTo>
                <a:close/>
                <a:moveTo>
                  <a:pt x="28814" y="26013"/>
                </a:moveTo>
                <a:cubicBezTo>
                  <a:pt x="28823" y="26180"/>
                  <a:pt x="28827" y="26347"/>
                  <a:pt x="28826" y="26513"/>
                </a:cubicBezTo>
                <a:cubicBezTo>
                  <a:pt x="28826" y="26538"/>
                  <a:pt x="28824" y="26562"/>
                  <a:pt x="28824" y="26586"/>
                </a:cubicBezTo>
                <a:cubicBezTo>
                  <a:pt x="28817" y="26582"/>
                  <a:pt x="28808" y="26579"/>
                  <a:pt x="28799" y="26579"/>
                </a:cubicBezTo>
                <a:cubicBezTo>
                  <a:pt x="28791" y="26579"/>
                  <a:pt x="28784" y="26581"/>
                  <a:pt x="28776" y="26584"/>
                </a:cubicBezTo>
                <a:cubicBezTo>
                  <a:pt x="28605" y="26657"/>
                  <a:pt x="28443" y="26762"/>
                  <a:pt x="28279" y="26852"/>
                </a:cubicBezTo>
                <a:cubicBezTo>
                  <a:pt x="28117" y="26939"/>
                  <a:pt x="27956" y="27025"/>
                  <a:pt x="27794" y="27110"/>
                </a:cubicBezTo>
                <a:cubicBezTo>
                  <a:pt x="27464" y="27284"/>
                  <a:pt x="27133" y="27452"/>
                  <a:pt x="26799" y="27615"/>
                </a:cubicBezTo>
                <a:cubicBezTo>
                  <a:pt x="26130" y="27942"/>
                  <a:pt x="25452" y="28249"/>
                  <a:pt x="24768" y="28540"/>
                </a:cubicBezTo>
                <a:cubicBezTo>
                  <a:pt x="24393" y="28699"/>
                  <a:pt x="24000" y="28834"/>
                  <a:pt x="23637" y="29019"/>
                </a:cubicBezTo>
                <a:cubicBezTo>
                  <a:pt x="23626" y="28920"/>
                  <a:pt x="23612" y="28821"/>
                  <a:pt x="23600" y="28722"/>
                </a:cubicBezTo>
                <a:cubicBezTo>
                  <a:pt x="23762" y="28660"/>
                  <a:pt x="23919" y="28583"/>
                  <a:pt x="24077" y="28510"/>
                </a:cubicBezTo>
                <a:cubicBezTo>
                  <a:pt x="24259" y="28427"/>
                  <a:pt x="24441" y="28342"/>
                  <a:pt x="24622" y="28256"/>
                </a:cubicBezTo>
                <a:cubicBezTo>
                  <a:pt x="24984" y="28083"/>
                  <a:pt x="25344" y="27907"/>
                  <a:pt x="25702" y="27725"/>
                </a:cubicBezTo>
                <a:cubicBezTo>
                  <a:pt x="26412" y="27366"/>
                  <a:pt x="27114" y="26987"/>
                  <a:pt x="27807" y="26594"/>
                </a:cubicBezTo>
                <a:cubicBezTo>
                  <a:pt x="28001" y="26485"/>
                  <a:pt x="28194" y="26374"/>
                  <a:pt x="28386" y="26261"/>
                </a:cubicBezTo>
                <a:cubicBezTo>
                  <a:pt x="28526" y="26179"/>
                  <a:pt x="28676" y="26102"/>
                  <a:pt x="28814" y="26013"/>
                </a:cubicBezTo>
                <a:close/>
                <a:moveTo>
                  <a:pt x="28820" y="26695"/>
                </a:moveTo>
                <a:cubicBezTo>
                  <a:pt x="28817" y="26798"/>
                  <a:pt x="28810" y="26901"/>
                  <a:pt x="28802" y="27003"/>
                </a:cubicBezTo>
                <a:cubicBezTo>
                  <a:pt x="27524" y="27741"/>
                  <a:pt x="26165" y="28344"/>
                  <a:pt x="24766" y="28811"/>
                </a:cubicBezTo>
                <a:cubicBezTo>
                  <a:pt x="24396" y="28935"/>
                  <a:pt x="24023" y="29049"/>
                  <a:pt x="23653" y="29170"/>
                </a:cubicBezTo>
                <a:cubicBezTo>
                  <a:pt x="23651" y="29147"/>
                  <a:pt x="23648" y="29125"/>
                  <a:pt x="23646" y="29102"/>
                </a:cubicBezTo>
                <a:cubicBezTo>
                  <a:pt x="23995" y="29009"/>
                  <a:pt x="24331" y="28858"/>
                  <a:pt x="24664" y="28721"/>
                </a:cubicBezTo>
                <a:cubicBezTo>
                  <a:pt x="25013" y="28576"/>
                  <a:pt x="25360" y="28428"/>
                  <a:pt x="25704" y="28272"/>
                </a:cubicBezTo>
                <a:cubicBezTo>
                  <a:pt x="26387" y="27965"/>
                  <a:pt x="27062" y="27638"/>
                  <a:pt x="27728" y="27292"/>
                </a:cubicBezTo>
                <a:cubicBezTo>
                  <a:pt x="27915" y="27195"/>
                  <a:pt x="28101" y="27096"/>
                  <a:pt x="28286" y="26996"/>
                </a:cubicBezTo>
                <a:cubicBezTo>
                  <a:pt x="28464" y="26900"/>
                  <a:pt x="28655" y="26811"/>
                  <a:pt x="28820" y="26695"/>
                </a:cubicBezTo>
                <a:close/>
                <a:moveTo>
                  <a:pt x="28794" y="27155"/>
                </a:moveTo>
                <a:cubicBezTo>
                  <a:pt x="28757" y="27625"/>
                  <a:pt x="28683" y="28092"/>
                  <a:pt x="28573" y="28551"/>
                </a:cubicBezTo>
                <a:cubicBezTo>
                  <a:pt x="28571" y="28561"/>
                  <a:pt x="28568" y="28571"/>
                  <a:pt x="28566" y="28582"/>
                </a:cubicBezTo>
                <a:cubicBezTo>
                  <a:pt x="28562" y="28581"/>
                  <a:pt x="28558" y="28581"/>
                  <a:pt x="28555" y="28581"/>
                </a:cubicBezTo>
                <a:cubicBezTo>
                  <a:pt x="28495" y="28581"/>
                  <a:pt x="28444" y="28605"/>
                  <a:pt x="28386" y="28628"/>
                </a:cubicBezTo>
                <a:cubicBezTo>
                  <a:pt x="28304" y="28660"/>
                  <a:pt x="28221" y="28693"/>
                  <a:pt x="28139" y="28724"/>
                </a:cubicBezTo>
                <a:cubicBezTo>
                  <a:pt x="27979" y="28785"/>
                  <a:pt x="27818" y="28845"/>
                  <a:pt x="27657" y="28904"/>
                </a:cubicBezTo>
                <a:cubicBezTo>
                  <a:pt x="27336" y="29021"/>
                  <a:pt x="27013" y="29135"/>
                  <a:pt x="26686" y="29238"/>
                </a:cubicBezTo>
                <a:cubicBezTo>
                  <a:pt x="26027" y="29444"/>
                  <a:pt x="25358" y="29622"/>
                  <a:pt x="24683" y="29770"/>
                </a:cubicBezTo>
                <a:cubicBezTo>
                  <a:pt x="24361" y="29841"/>
                  <a:pt x="24038" y="29908"/>
                  <a:pt x="23716" y="29978"/>
                </a:cubicBezTo>
                <a:cubicBezTo>
                  <a:pt x="23703" y="29728"/>
                  <a:pt x="23683" y="29479"/>
                  <a:pt x="23658" y="29229"/>
                </a:cubicBezTo>
                <a:cubicBezTo>
                  <a:pt x="24353" y="29063"/>
                  <a:pt x="25032" y="28820"/>
                  <a:pt x="25700" y="28567"/>
                </a:cubicBezTo>
                <a:cubicBezTo>
                  <a:pt x="26402" y="28300"/>
                  <a:pt x="27093" y="28001"/>
                  <a:pt x="27770" y="27676"/>
                </a:cubicBezTo>
                <a:cubicBezTo>
                  <a:pt x="28116" y="27510"/>
                  <a:pt x="28456" y="27335"/>
                  <a:pt x="28794" y="27155"/>
                </a:cubicBezTo>
                <a:close/>
                <a:moveTo>
                  <a:pt x="28534" y="28706"/>
                </a:moveTo>
                <a:cubicBezTo>
                  <a:pt x="28505" y="28815"/>
                  <a:pt x="28474" y="28924"/>
                  <a:pt x="28442" y="29033"/>
                </a:cubicBezTo>
                <a:cubicBezTo>
                  <a:pt x="27213" y="29521"/>
                  <a:pt x="25948" y="29909"/>
                  <a:pt x="24658" y="30199"/>
                </a:cubicBezTo>
                <a:cubicBezTo>
                  <a:pt x="24349" y="30269"/>
                  <a:pt x="24040" y="30332"/>
                  <a:pt x="23729" y="30394"/>
                </a:cubicBezTo>
                <a:cubicBezTo>
                  <a:pt x="23727" y="30276"/>
                  <a:pt x="23723" y="30157"/>
                  <a:pt x="23718" y="30038"/>
                </a:cubicBezTo>
                <a:cubicBezTo>
                  <a:pt x="24353" y="29955"/>
                  <a:pt x="24981" y="29814"/>
                  <a:pt x="25600" y="29656"/>
                </a:cubicBezTo>
                <a:cubicBezTo>
                  <a:pt x="26263" y="29487"/>
                  <a:pt x="26921" y="29293"/>
                  <a:pt x="27567" y="29070"/>
                </a:cubicBezTo>
                <a:cubicBezTo>
                  <a:pt x="27750" y="29006"/>
                  <a:pt x="27932" y="28942"/>
                  <a:pt x="28113" y="28873"/>
                </a:cubicBezTo>
                <a:cubicBezTo>
                  <a:pt x="28205" y="28838"/>
                  <a:pt x="28298" y="28802"/>
                  <a:pt x="28391" y="28765"/>
                </a:cubicBezTo>
                <a:cubicBezTo>
                  <a:pt x="28439" y="28746"/>
                  <a:pt x="28489" y="28730"/>
                  <a:pt x="28534" y="28706"/>
                </a:cubicBezTo>
                <a:close/>
                <a:moveTo>
                  <a:pt x="28395" y="29186"/>
                </a:moveTo>
                <a:lnTo>
                  <a:pt x="28395" y="29186"/>
                </a:lnTo>
                <a:cubicBezTo>
                  <a:pt x="28216" y="29758"/>
                  <a:pt x="27984" y="30313"/>
                  <a:pt x="27708" y="30847"/>
                </a:cubicBezTo>
                <a:cubicBezTo>
                  <a:pt x="27577" y="30804"/>
                  <a:pt x="27420" y="30806"/>
                  <a:pt x="27289" y="30793"/>
                </a:cubicBezTo>
                <a:cubicBezTo>
                  <a:pt x="27128" y="30777"/>
                  <a:pt x="26966" y="30766"/>
                  <a:pt x="26804" y="30757"/>
                </a:cubicBezTo>
                <a:cubicBezTo>
                  <a:pt x="26571" y="30745"/>
                  <a:pt x="26338" y="30739"/>
                  <a:pt x="26104" y="30739"/>
                </a:cubicBezTo>
                <a:cubicBezTo>
                  <a:pt x="26016" y="30739"/>
                  <a:pt x="25929" y="30739"/>
                  <a:pt x="25841" y="30741"/>
                </a:cubicBezTo>
                <a:cubicBezTo>
                  <a:pt x="25195" y="30755"/>
                  <a:pt x="24547" y="30817"/>
                  <a:pt x="23912" y="30937"/>
                </a:cubicBezTo>
                <a:cubicBezTo>
                  <a:pt x="23555" y="31006"/>
                  <a:pt x="23208" y="31100"/>
                  <a:pt x="22861" y="31209"/>
                </a:cubicBezTo>
                <a:cubicBezTo>
                  <a:pt x="22845" y="31215"/>
                  <a:pt x="22840" y="31229"/>
                  <a:pt x="22840" y="31245"/>
                </a:cubicBezTo>
                <a:cubicBezTo>
                  <a:pt x="22541" y="31152"/>
                  <a:pt x="22246" y="31054"/>
                  <a:pt x="22015" y="30844"/>
                </a:cubicBezTo>
                <a:cubicBezTo>
                  <a:pt x="22560" y="30821"/>
                  <a:pt x="23105" y="30797"/>
                  <a:pt x="23652" y="30775"/>
                </a:cubicBezTo>
                <a:cubicBezTo>
                  <a:pt x="23689" y="30774"/>
                  <a:pt x="23733" y="30731"/>
                  <a:pt x="23733" y="30691"/>
                </a:cubicBezTo>
                <a:cubicBezTo>
                  <a:pt x="23734" y="30618"/>
                  <a:pt x="23731" y="30543"/>
                  <a:pt x="23730" y="30468"/>
                </a:cubicBezTo>
                <a:cubicBezTo>
                  <a:pt x="24990" y="30265"/>
                  <a:pt x="26231" y="29925"/>
                  <a:pt x="27439" y="29524"/>
                </a:cubicBezTo>
                <a:cubicBezTo>
                  <a:pt x="27760" y="29418"/>
                  <a:pt x="28079" y="29304"/>
                  <a:pt x="28395" y="29186"/>
                </a:cubicBezTo>
                <a:close/>
                <a:moveTo>
                  <a:pt x="22464" y="25068"/>
                </a:moveTo>
                <a:cubicBezTo>
                  <a:pt x="22623" y="25407"/>
                  <a:pt x="22741" y="25765"/>
                  <a:pt x="22803" y="26138"/>
                </a:cubicBezTo>
                <a:cubicBezTo>
                  <a:pt x="22502" y="26301"/>
                  <a:pt x="22201" y="26467"/>
                  <a:pt x="21899" y="26631"/>
                </a:cubicBezTo>
                <a:cubicBezTo>
                  <a:pt x="21895" y="26634"/>
                  <a:pt x="21893" y="26637"/>
                  <a:pt x="21889" y="26640"/>
                </a:cubicBezTo>
                <a:cubicBezTo>
                  <a:pt x="21870" y="26648"/>
                  <a:pt x="21851" y="26657"/>
                  <a:pt x="21832" y="26664"/>
                </a:cubicBezTo>
                <a:cubicBezTo>
                  <a:pt x="21669" y="26734"/>
                  <a:pt x="21506" y="26807"/>
                  <a:pt x="21346" y="26881"/>
                </a:cubicBezTo>
                <a:cubicBezTo>
                  <a:pt x="21017" y="27030"/>
                  <a:pt x="20692" y="27188"/>
                  <a:pt x="20371" y="27351"/>
                </a:cubicBezTo>
                <a:cubicBezTo>
                  <a:pt x="20095" y="27491"/>
                  <a:pt x="19823" y="27637"/>
                  <a:pt x="19553" y="27787"/>
                </a:cubicBezTo>
                <a:cubicBezTo>
                  <a:pt x="19315" y="27906"/>
                  <a:pt x="19077" y="28028"/>
                  <a:pt x="18843" y="28158"/>
                </a:cubicBezTo>
                <a:cubicBezTo>
                  <a:pt x="17543" y="28880"/>
                  <a:pt x="16325" y="29752"/>
                  <a:pt x="15240" y="30768"/>
                </a:cubicBezTo>
                <a:cubicBezTo>
                  <a:pt x="15082" y="30917"/>
                  <a:pt x="14927" y="31067"/>
                  <a:pt x="14774" y="31221"/>
                </a:cubicBezTo>
                <a:cubicBezTo>
                  <a:pt x="14676" y="31318"/>
                  <a:pt x="14581" y="31419"/>
                  <a:pt x="14488" y="31520"/>
                </a:cubicBezTo>
                <a:cubicBezTo>
                  <a:pt x="14449" y="31561"/>
                  <a:pt x="14410" y="31601"/>
                  <a:pt x="14371" y="31641"/>
                </a:cubicBezTo>
                <a:cubicBezTo>
                  <a:pt x="14548" y="31394"/>
                  <a:pt x="14729" y="31149"/>
                  <a:pt x="14921" y="30912"/>
                </a:cubicBezTo>
                <a:cubicBezTo>
                  <a:pt x="15397" y="30326"/>
                  <a:pt x="15915" y="29773"/>
                  <a:pt x="16466" y="29254"/>
                </a:cubicBezTo>
                <a:cubicBezTo>
                  <a:pt x="17604" y="28179"/>
                  <a:pt x="18872" y="27246"/>
                  <a:pt x="20192" y="26406"/>
                </a:cubicBezTo>
                <a:cubicBezTo>
                  <a:pt x="20933" y="25935"/>
                  <a:pt x="21693" y="25492"/>
                  <a:pt x="22464" y="25068"/>
                </a:cubicBezTo>
                <a:close/>
                <a:moveTo>
                  <a:pt x="9915" y="26676"/>
                </a:moveTo>
                <a:cubicBezTo>
                  <a:pt x="10127" y="26889"/>
                  <a:pt x="10309" y="27130"/>
                  <a:pt x="10408" y="27414"/>
                </a:cubicBezTo>
                <a:cubicBezTo>
                  <a:pt x="10541" y="27791"/>
                  <a:pt x="10512" y="28273"/>
                  <a:pt x="10208" y="28562"/>
                </a:cubicBezTo>
                <a:cubicBezTo>
                  <a:pt x="10136" y="28631"/>
                  <a:pt x="10181" y="28747"/>
                  <a:pt x="10270" y="28747"/>
                </a:cubicBezTo>
                <a:cubicBezTo>
                  <a:pt x="10283" y="28747"/>
                  <a:pt x="10298" y="28744"/>
                  <a:pt x="10313" y="28738"/>
                </a:cubicBezTo>
                <a:lnTo>
                  <a:pt x="10313" y="28739"/>
                </a:lnTo>
                <a:cubicBezTo>
                  <a:pt x="10504" y="28667"/>
                  <a:pt x="10695" y="28594"/>
                  <a:pt x="10887" y="28521"/>
                </a:cubicBezTo>
                <a:cubicBezTo>
                  <a:pt x="10989" y="28673"/>
                  <a:pt x="11079" y="28832"/>
                  <a:pt x="11165" y="28994"/>
                </a:cubicBezTo>
                <a:cubicBezTo>
                  <a:pt x="11164" y="28994"/>
                  <a:pt x="11163" y="28994"/>
                  <a:pt x="11162" y="28994"/>
                </a:cubicBezTo>
                <a:cubicBezTo>
                  <a:pt x="11150" y="28994"/>
                  <a:pt x="11137" y="28999"/>
                  <a:pt x="11129" y="29011"/>
                </a:cubicBezTo>
                <a:cubicBezTo>
                  <a:pt x="10964" y="29242"/>
                  <a:pt x="10834" y="29507"/>
                  <a:pt x="10694" y="29754"/>
                </a:cubicBezTo>
                <a:cubicBezTo>
                  <a:pt x="10552" y="30004"/>
                  <a:pt x="10411" y="30256"/>
                  <a:pt x="10274" y="30510"/>
                </a:cubicBezTo>
                <a:cubicBezTo>
                  <a:pt x="10138" y="30764"/>
                  <a:pt x="10003" y="31018"/>
                  <a:pt x="9873" y="31276"/>
                </a:cubicBezTo>
                <a:cubicBezTo>
                  <a:pt x="9807" y="31407"/>
                  <a:pt x="9741" y="31539"/>
                  <a:pt x="9676" y="31669"/>
                </a:cubicBezTo>
                <a:cubicBezTo>
                  <a:pt x="9626" y="31771"/>
                  <a:pt x="9574" y="31872"/>
                  <a:pt x="9538" y="31979"/>
                </a:cubicBezTo>
                <a:cubicBezTo>
                  <a:pt x="9468" y="31975"/>
                  <a:pt x="9396" y="31969"/>
                  <a:pt x="9325" y="31965"/>
                </a:cubicBezTo>
                <a:cubicBezTo>
                  <a:pt x="9248" y="31961"/>
                  <a:pt x="9169" y="31958"/>
                  <a:pt x="9089" y="31958"/>
                </a:cubicBezTo>
                <a:cubicBezTo>
                  <a:pt x="8999" y="31958"/>
                  <a:pt x="8908" y="31962"/>
                  <a:pt x="8818" y="31970"/>
                </a:cubicBezTo>
                <a:cubicBezTo>
                  <a:pt x="8950" y="31685"/>
                  <a:pt x="9041" y="31374"/>
                  <a:pt x="9134" y="31077"/>
                </a:cubicBezTo>
                <a:cubicBezTo>
                  <a:pt x="9241" y="30736"/>
                  <a:pt x="9339" y="30391"/>
                  <a:pt x="9425" y="30043"/>
                </a:cubicBezTo>
                <a:cubicBezTo>
                  <a:pt x="9601" y="29333"/>
                  <a:pt x="9732" y="28612"/>
                  <a:pt x="9818" y="27884"/>
                </a:cubicBezTo>
                <a:cubicBezTo>
                  <a:pt x="9864" y="27484"/>
                  <a:pt x="9903" y="27079"/>
                  <a:pt x="9915" y="26676"/>
                </a:cubicBezTo>
                <a:close/>
                <a:moveTo>
                  <a:pt x="11204" y="29068"/>
                </a:moveTo>
                <a:cubicBezTo>
                  <a:pt x="11421" y="29495"/>
                  <a:pt x="11579" y="29951"/>
                  <a:pt x="11677" y="30419"/>
                </a:cubicBezTo>
                <a:cubicBezTo>
                  <a:pt x="11219" y="30927"/>
                  <a:pt x="10788" y="31468"/>
                  <a:pt x="10445" y="32059"/>
                </a:cubicBezTo>
                <a:cubicBezTo>
                  <a:pt x="10167" y="32031"/>
                  <a:pt x="9891" y="32004"/>
                  <a:pt x="9614" y="31984"/>
                </a:cubicBezTo>
                <a:cubicBezTo>
                  <a:pt x="9669" y="31896"/>
                  <a:pt x="9714" y="31798"/>
                  <a:pt x="9760" y="31705"/>
                </a:cubicBezTo>
                <a:cubicBezTo>
                  <a:pt x="9825" y="31579"/>
                  <a:pt x="9889" y="31452"/>
                  <a:pt x="9954" y="31327"/>
                </a:cubicBezTo>
                <a:cubicBezTo>
                  <a:pt x="10086" y="31071"/>
                  <a:pt x="10220" y="30816"/>
                  <a:pt x="10357" y="30563"/>
                </a:cubicBezTo>
                <a:cubicBezTo>
                  <a:pt x="10492" y="30313"/>
                  <a:pt x="10628" y="30066"/>
                  <a:pt x="10769" y="29820"/>
                </a:cubicBezTo>
                <a:cubicBezTo>
                  <a:pt x="10844" y="29686"/>
                  <a:pt x="10921" y="29553"/>
                  <a:pt x="10999" y="29420"/>
                </a:cubicBezTo>
                <a:cubicBezTo>
                  <a:pt x="11068" y="29303"/>
                  <a:pt x="11143" y="29189"/>
                  <a:pt x="11204" y="29068"/>
                </a:cubicBezTo>
                <a:close/>
                <a:moveTo>
                  <a:pt x="11705" y="30563"/>
                </a:moveTo>
                <a:cubicBezTo>
                  <a:pt x="11754" y="30836"/>
                  <a:pt x="11784" y="31113"/>
                  <a:pt x="11790" y="31391"/>
                </a:cubicBezTo>
                <a:cubicBezTo>
                  <a:pt x="11798" y="31666"/>
                  <a:pt x="11779" y="31942"/>
                  <a:pt x="11741" y="32216"/>
                </a:cubicBezTo>
                <a:cubicBezTo>
                  <a:pt x="11484" y="32179"/>
                  <a:pt x="11226" y="32146"/>
                  <a:pt x="10969" y="32116"/>
                </a:cubicBezTo>
                <a:cubicBezTo>
                  <a:pt x="10818" y="32098"/>
                  <a:pt x="10668" y="32083"/>
                  <a:pt x="10516" y="32067"/>
                </a:cubicBezTo>
                <a:cubicBezTo>
                  <a:pt x="10886" y="31544"/>
                  <a:pt x="11269" y="31033"/>
                  <a:pt x="11705" y="30563"/>
                </a:cubicBezTo>
                <a:close/>
                <a:moveTo>
                  <a:pt x="23528" y="30090"/>
                </a:moveTo>
                <a:cubicBezTo>
                  <a:pt x="23533" y="30207"/>
                  <a:pt x="23534" y="30324"/>
                  <a:pt x="23536" y="30440"/>
                </a:cubicBezTo>
                <a:cubicBezTo>
                  <a:pt x="23520" y="30455"/>
                  <a:pt x="23521" y="30479"/>
                  <a:pt x="23537" y="30491"/>
                </a:cubicBezTo>
                <a:cubicBezTo>
                  <a:pt x="23538" y="30523"/>
                  <a:pt x="23539" y="30555"/>
                  <a:pt x="23539" y="30587"/>
                </a:cubicBezTo>
                <a:cubicBezTo>
                  <a:pt x="22969" y="30611"/>
                  <a:pt x="22399" y="30632"/>
                  <a:pt x="21829" y="30654"/>
                </a:cubicBezTo>
                <a:cubicBezTo>
                  <a:pt x="21711" y="30658"/>
                  <a:pt x="21729" y="30826"/>
                  <a:pt x="21834" y="30847"/>
                </a:cubicBezTo>
                <a:cubicBezTo>
                  <a:pt x="22129" y="31343"/>
                  <a:pt x="22820" y="31371"/>
                  <a:pt x="23303" y="31590"/>
                </a:cubicBezTo>
                <a:cubicBezTo>
                  <a:pt x="23448" y="31656"/>
                  <a:pt x="23600" y="31745"/>
                  <a:pt x="23717" y="31864"/>
                </a:cubicBezTo>
                <a:cubicBezTo>
                  <a:pt x="22594" y="31615"/>
                  <a:pt x="21438" y="31490"/>
                  <a:pt x="20289" y="31472"/>
                </a:cubicBezTo>
                <a:cubicBezTo>
                  <a:pt x="20202" y="31471"/>
                  <a:pt x="20115" y="31470"/>
                  <a:pt x="20028" y="31470"/>
                </a:cubicBezTo>
                <a:cubicBezTo>
                  <a:pt x="18929" y="31470"/>
                  <a:pt x="17831" y="31568"/>
                  <a:pt x="16750" y="31773"/>
                </a:cubicBezTo>
                <a:cubicBezTo>
                  <a:pt x="16420" y="31835"/>
                  <a:pt x="16092" y="31909"/>
                  <a:pt x="15766" y="31991"/>
                </a:cubicBezTo>
                <a:cubicBezTo>
                  <a:pt x="15488" y="32062"/>
                  <a:pt x="15210" y="32137"/>
                  <a:pt x="14940" y="32233"/>
                </a:cubicBezTo>
                <a:cubicBezTo>
                  <a:pt x="14942" y="32232"/>
                  <a:pt x="14944" y="32231"/>
                  <a:pt x="14946" y="32231"/>
                </a:cubicBezTo>
                <a:cubicBezTo>
                  <a:pt x="15237" y="32088"/>
                  <a:pt x="15532" y="31949"/>
                  <a:pt x="15830" y="31818"/>
                </a:cubicBezTo>
                <a:cubicBezTo>
                  <a:pt x="16421" y="31557"/>
                  <a:pt x="17024" y="31325"/>
                  <a:pt x="17638" y="31122"/>
                </a:cubicBezTo>
                <a:cubicBezTo>
                  <a:pt x="18869" y="30713"/>
                  <a:pt x="20139" y="30422"/>
                  <a:pt x="21425" y="30254"/>
                </a:cubicBezTo>
                <a:cubicBezTo>
                  <a:pt x="22123" y="30163"/>
                  <a:pt x="22824" y="30109"/>
                  <a:pt x="23528" y="30090"/>
                </a:cubicBezTo>
                <a:close/>
                <a:moveTo>
                  <a:pt x="14064" y="19379"/>
                </a:moveTo>
                <a:lnTo>
                  <a:pt x="14141" y="19906"/>
                </a:lnTo>
                <a:cubicBezTo>
                  <a:pt x="14150" y="19964"/>
                  <a:pt x="14199" y="19995"/>
                  <a:pt x="14249" y="19995"/>
                </a:cubicBezTo>
                <a:cubicBezTo>
                  <a:pt x="14289" y="19995"/>
                  <a:pt x="14329" y="19975"/>
                  <a:pt x="14347" y="19931"/>
                </a:cubicBezTo>
                <a:cubicBezTo>
                  <a:pt x="14402" y="19796"/>
                  <a:pt x="14457" y="19661"/>
                  <a:pt x="14511" y="19525"/>
                </a:cubicBezTo>
                <a:cubicBezTo>
                  <a:pt x="14616" y="19538"/>
                  <a:pt x="14727" y="19554"/>
                  <a:pt x="14840" y="19572"/>
                </a:cubicBezTo>
                <a:cubicBezTo>
                  <a:pt x="14841" y="19587"/>
                  <a:pt x="14845" y="19601"/>
                  <a:pt x="14848" y="19615"/>
                </a:cubicBezTo>
                <a:cubicBezTo>
                  <a:pt x="14856" y="19646"/>
                  <a:pt x="14864" y="19676"/>
                  <a:pt x="14870" y="19706"/>
                </a:cubicBezTo>
                <a:cubicBezTo>
                  <a:pt x="14882" y="19765"/>
                  <a:pt x="14892" y="19826"/>
                  <a:pt x="14900" y="19885"/>
                </a:cubicBezTo>
                <a:cubicBezTo>
                  <a:pt x="14917" y="20006"/>
                  <a:pt x="14924" y="20133"/>
                  <a:pt x="14919" y="20256"/>
                </a:cubicBezTo>
                <a:cubicBezTo>
                  <a:pt x="14918" y="20274"/>
                  <a:pt x="14932" y="20285"/>
                  <a:pt x="14946" y="20285"/>
                </a:cubicBezTo>
                <a:cubicBezTo>
                  <a:pt x="14958" y="20285"/>
                  <a:pt x="14969" y="20277"/>
                  <a:pt x="14973" y="20262"/>
                </a:cubicBezTo>
                <a:cubicBezTo>
                  <a:pt x="14985" y="20196"/>
                  <a:pt x="14999" y="20131"/>
                  <a:pt x="15002" y="20063"/>
                </a:cubicBezTo>
                <a:cubicBezTo>
                  <a:pt x="15005" y="19999"/>
                  <a:pt x="15005" y="19935"/>
                  <a:pt x="15002" y="19870"/>
                </a:cubicBezTo>
                <a:cubicBezTo>
                  <a:pt x="14999" y="19805"/>
                  <a:pt x="14989" y="19741"/>
                  <a:pt x="14978" y="19677"/>
                </a:cubicBezTo>
                <a:cubicBezTo>
                  <a:pt x="14973" y="19651"/>
                  <a:pt x="14968" y="19622"/>
                  <a:pt x="14961" y="19594"/>
                </a:cubicBezTo>
                <a:lnTo>
                  <a:pt x="14961" y="19594"/>
                </a:lnTo>
                <a:cubicBezTo>
                  <a:pt x="15211" y="19642"/>
                  <a:pt x="15465" y="19710"/>
                  <a:pt x="15688" y="19818"/>
                </a:cubicBezTo>
                <a:cubicBezTo>
                  <a:pt x="15684" y="19943"/>
                  <a:pt x="15693" y="20069"/>
                  <a:pt x="15696" y="20193"/>
                </a:cubicBezTo>
                <a:cubicBezTo>
                  <a:pt x="15700" y="20360"/>
                  <a:pt x="15704" y="20528"/>
                  <a:pt x="15701" y="20694"/>
                </a:cubicBezTo>
                <a:cubicBezTo>
                  <a:pt x="15698" y="21017"/>
                  <a:pt x="15687" y="21338"/>
                  <a:pt x="15668" y="21660"/>
                </a:cubicBezTo>
                <a:cubicBezTo>
                  <a:pt x="15632" y="22304"/>
                  <a:pt x="15564" y="22946"/>
                  <a:pt x="15470" y="23583"/>
                </a:cubicBezTo>
                <a:cubicBezTo>
                  <a:pt x="15279" y="24857"/>
                  <a:pt x="14984" y="26124"/>
                  <a:pt x="14575" y="27345"/>
                </a:cubicBezTo>
                <a:cubicBezTo>
                  <a:pt x="14575" y="27346"/>
                  <a:pt x="14574" y="27347"/>
                  <a:pt x="14574" y="27347"/>
                </a:cubicBezTo>
                <a:cubicBezTo>
                  <a:pt x="14510" y="27494"/>
                  <a:pt x="14444" y="27642"/>
                  <a:pt x="14382" y="27789"/>
                </a:cubicBezTo>
                <a:cubicBezTo>
                  <a:pt x="14097" y="28470"/>
                  <a:pt x="13835" y="29159"/>
                  <a:pt x="13593" y="29855"/>
                </a:cubicBezTo>
                <a:cubicBezTo>
                  <a:pt x="13791" y="29129"/>
                  <a:pt x="13980" y="28399"/>
                  <a:pt x="14154" y="27665"/>
                </a:cubicBezTo>
                <a:cubicBezTo>
                  <a:pt x="14507" y="26179"/>
                  <a:pt x="14789" y="24673"/>
                  <a:pt x="14914" y="23149"/>
                </a:cubicBezTo>
                <a:cubicBezTo>
                  <a:pt x="14949" y="22730"/>
                  <a:pt x="14972" y="22309"/>
                  <a:pt x="14981" y="21888"/>
                </a:cubicBezTo>
                <a:cubicBezTo>
                  <a:pt x="14986" y="21674"/>
                  <a:pt x="14987" y="21461"/>
                  <a:pt x="14985" y="21247"/>
                </a:cubicBezTo>
                <a:cubicBezTo>
                  <a:pt x="14983" y="21034"/>
                  <a:pt x="14993" y="20816"/>
                  <a:pt x="14941" y="20609"/>
                </a:cubicBezTo>
                <a:cubicBezTo>
                  <a:pt x="14937" y="20591"/>
                  <a:pt x="14922" y="20581"/>
                  <a:pt x="14907" y="20581"/>
                </a:cubicBezTo>
                <a:cubicBezTo>
                  <a:pt x="14892" y="20581"/>
                  <a:pt x="14878" y="20590"/>
                  <a:pt x="14874" y="20610"/>
                </a:cubicBezTo>
                <a:cubicBezTo>
                  <a:pt x="14845" y="20793"/>
                  <a:pt x="14861" y="20978"/>
                  <a:pt x="14864" y="21164"/>
                </a:cubicBezTo>
                <a:cubicBezTo>
                  <a:pt x="14867" y="21361"/>
                  <a:pt x="14866" y="21558"/>
                  <a:pt x="14863" y="21755"/>
                </a:cubicBezTo>
                <a:cubicBezTo>
                  <a:pt x="14856" y="22132"/>
                  <a:pt x="14840" y="22508"/>
                  <a:pt x="14814" y="22883"/>
                </a:cubicBezTo>
                <a:cubicBezTo>
                  <a:pt x="14761" y="23640"/>
                  <a:pt x="14670" y="24394"/>
                  <a:pt x="14551" y="25144"/>
                </a:cubicBezTo>
                <a:cubicBezTo>
                  <a:pt x="14312" y="26649"/>
                  <a:pt x="13963" y="28133"/>
                  <a:pt x="13568" y="29603"/>
                </a:cubicBezTo>
                <a:cubicBezTo>
                  <a:pt x="13456" y="30020"/>
                  <a:pt x="13340" y="30435"/>
                  <a:pt x="13226" y="30851"/>
                </a:cubicBezTo>
                <a:cubicBezTo>
                  <a:pt x="13169" y="31059"/>
                  <a:pt x="13112" y="31265"/>
                  <a:pt x="13057" y="31474"/>
                </a:cubicBezTo>
                <a:cubicBezTo>
                  <a:pt x="13023" y="31603"/>
                  <a:pt x="12993" y="31732"/>
                  <a:pt x="12964" y="31860"/>
                </a:cubicBezTo>
                <a:cubicBezTo>
                  <a:pt x="12914" y="32035"/>
                  <a:pt x="12864" y="32208"/>
                  <a:pt x="12816" y="32384"/>
                </a:cubicBezTo>
                <a:cubicBezTo>
                  <a:pt x="12814" y="32383"/>
                  <a:pt x="12811" y="32383"/>
                  <a:pt x="12808" y="32383"/>
                </a:cubicBezTo>
                <a:cubicBezTo>
                  <a:pt x="12860" y="32232"/>
                  <a:pt x="12888" y="32074"/>
                  <a:pt x="12921" y="31918"/>
                </a:cubicBezTo>
                <a:cubicBezTo>
                  <a:pt x="12964" y="31717"/>
                  <a:pt x="13006" y="31516"/>
                  <a:pt x="13047" y="31314"/>
                </a:cubicBezTo>
                <a:cubicBezTo>
                  <a:pt x="13129" y="30911"/>
                  <a:pt x="13208" y="30508"/>
                  <a:pt x="13282" y="30103"/>
                </a:cubicBezTo>
                <a:cubicBezTo>
                  <a:pt x="13430" y="29305"/>
                  <a:pt x="13562" y="28506"/>
                  <a:pt x="13676" y="27702"/>
                </a:cubicBezTo>
                <a:cubicBezTo>
                  <a:pt x="13905" y="26079"/>
                  <a:pt x="14081" y="24448"/>
                  <a:pt x="14201" y="22814"/>
                </a:cubicBezTo>
                <a:cubicBezTo>
                  <a:pt x="14234" y="22358"/>
                  <a:pt x="14263" y="21901"/>
                  <a:pt x="14287" y="21445"/>
                </a:cubicBezTo>
                <a:cubicBezTo>
                  <a:pt x="14312" y="20993"/>
                  <a:pt x="14343" y="20538"/>
                  <a:pt x="14336" y="20085"/>
                </a:cubicBezTo>
                <a:cubicBezTo>
                  <a:pt x="14336" y="20071"/>
                  <a:pt x="14325" y="20065"/>
                  <a:pt x="14313" y="20065"/>
                </a:cubicBezTo>
                <a:cubicBezTo>
                  <a:pt x="14301" y="20065"/>
                  <a:pt x="14288" y="20072"/>
                  <a:pt x="14287" y="20085"/>
                </a:cubicBezTo>
                <a:cubicBezTo>
                  <a:pt x="14251" y="20494"/>
                  <a:pt x="14242" y="20907"/>
                  <a:pt x="14219" y="21317"/>
                </a:cubicBezTo>
                <a:cubicBezTo>
                  <a:pt x="14196" y="21722"/>
                  <a:pt x="14169" y="22125"/>
                  <a:pt x="14139" y="22530"/>
                </a:cubicBezTo>
                <a:cubicBezTo>
                  <a:pt x="14079" y="23339"/>
                  <a:pt x="14004" y="24146"/>
                  <a:pt x="13914" y="24953"/>
                </a:cubicBezTo>
                <a:cubicBezTo>
                  <a:pt x="13734" y="26570"/>
                  <a:pt x="13485" y="28180"/>
                  <a:pt x="13196" y="29782"/>
                </a:cubicBezTo>
                <a:cubicBezTo>
                  <a:pt x="13115" y="30232"/>
                  <a:pt x="13030" y="30681"/>
                  <a:pt x="12940" y="31128"/>
                </a:cubicBezTo>
                <a:cubicBezTo>
                  <a:pt x="12896" y="31348"/>
                  <a:pt x="12851" y="31566"/>
                  <a:pt x="12806" y="31784"/>
                </a:cubicBezTo>
                <a:cubicBezTo>
                  <a:pt x="12804" y="31790"/>
                  <a:pt x="12803" y="31797"/>
                  <a:pt x="12801" y="31803"/>
                </a:cubicBezTo>
                <a:cubicBezTo>
                  <a:pt x="12924" y="30704"/>
                  <a:pt x="12989" y="29594"/>
                  <a:pt x="13041" y="28489"/>
                </a:cubicBezTo>
                <a:cubicBezTo>
                  <a:pt x="13103" y="27185"/>
                  <a:pt x="13121" y="25878"/>
                  <a:pt x="13096" y="24572"/>
                </a:cubicBezTo>
                <a:cubicBezTo>
                  <a:pt x="13083" y="23835"/>
                  <a:pt x="13081" y="23088"/>
                  <a:pt x="12995" y="22356"/>
                </a:cubicBezTo>
                <a:cubicBezTo>
                  <a:pt x="12992" y="22332"/>
                  <a:pt x="12971" y="22319"/>
                  <a:pt x="12950" y="22319"/>
                </a:cubicBezTo>
                <a:cubicBezTo>
                  <a:pt x="12928" y="22319"/>
                  <a:pt x="12908" y="22332"/>
                  <a:pt x="12907" y="22357"/>
                </a:cubicBezTo>
                <a:cubicBezTo>
                  <a:pt x="12906" y="23002"/>
                  <a:pt x="12954" y="23649"/>
                  <a:pt x="12971" y="24294"/>
                </a:cubicBezTo>
                <a:cubicBezTo>
                  <a:pt x="12988" y="24955"/>
                  <a:pt x="12996" y="25614"/>
                  <a:pt x="12992" y="26274"/>
                </a:cubicBezTo>
                <a:cubicBezTo>
                  <a:pt x="12984" y="27582"/>
                  <a:pt x="12933" y="28888"/>
                  <a:pt x="12838" y="30192"/>
                </a:cubicBezTo>
                <a:cubicBezTo>
                  <a:pt x="12795" y="30787"/>
                  <a:pt x="12738" y="31381"/>
                  <a:pt x="12683" y="31975"/>
                </a:cubicBezTo>
                <a:cubicBezTo>
                  <a:pt x="12684" y="31935"/>
                  <a:pt x="12684" y="31897"/>
                  <a:pt x="12685" y="31858"/>
                </a:cubicBezTo>
                <a:cubicBezTo>
                  <a:pt x="12689" y="31669"/>
                  <a:pt x="12693" y="31480"/>
                  <a:pt x="12693" y="31292"/>
                </a:cubicBezTo>
                <a:cubicBezTo>
                  <a:pt x="12693" y="30916"/>
                  <a:pt x="12684" y="30539"/>
                  <a:pt x="12667" y="30163"/>
                </a:cubicBezTo>
                <a:cubicBezTo>
                  <a:pt x="12631" y="29398"/>
                  <a:pt x="12561" y="28633"/>
                  <a:pt x="12455" y="27875"/>
                </a:cubicBezTo>
                <a:cubicBezTo>
                  <a:pt x="12395" y="27444"/>
                  <a:pt x="12323" y="27016"/>
                  <a:pt x="12224" y="26592"/>
                </a:cubicBezTo>
                <a:cubicBezTo>
                  <a:pt x="12221" y="26576"/>
                  <a:pt x="12208" y="26569"/>
                  <a:pt x="12195" y="26569"/>
                </a:cubicBezTo>
                <a:cubicBezTo>
                  <a:pt x="12179" y="26569"/>
                  <a:pt x="12164" y="26580"/>
                  <a:pt x="12167" y="26600"/>
                </a:cubicBezTo>
                <a:cubicBezTo>
                  <a:pt x="12279" y="27358"/>
                  <a:pt x="12401" y="28114"/>
                  <a:pt x="12472" y="28877"/>
                </a:cubicBezTo>
                <a:cubicBezTo>
                  <a:pt x="12544" y="29635"/>
                  <a:pt x="12580" y="30397"/>
                  <a:pt x="12581" y="31159"/>
                </a:cubicBezTo>
                <a:cubicBezTo>
                  <a:pt x="12581" y="31376"/>
                  <a:pt x="12579" y="31593"/>
                  <a:pt x="12574" y="31811"/>
                </a:cubicBezTo>
                <a:cubicBezTo>
                  <a:pt x="12573" y="31868"/>
                  <a:pt x="12570" y="31927"/>
                  <a:pt x="12567" y="31985"/>
                </a:cubicBezTo>
                <a:cubicBezTo>
                  <a:pt x="12525" y="31417"/>
                  <a:pt x="12459" y="30851"/>
                  <a:pt x="12387" y="30285"/>
                </a:cubicBezTo>
                <a:cubicBezTo>
                  <a:pt x="12298" y="29581"/>
                  <a:pt x="12187" y="28881"/>
                  <a:pt x="12011" y="28193"/>
                </a:cubicBezTo>
                <a:cubicBezTo>
                  <a:pt x="12008" y="28180"/>
                  <a:pt x="11998" y="28174"/>
                  <a:pt x="11987" y="28174"/>
                </a:cubicBezTo>
                <a:cubicBezTo>
                  <a:pt x="11975" y="28174"/>
                  <a:pt x="11962" y="28183"/>
                  <a:pt x="11965" y="28200"/>
                </a:cubicBezTo>
                <a:cubicBezTo>
                  <a:pt x="12075" y="28899"/>
                  <a:pt x="12197" y="29598"/>
                  <a:pt x="12284" y="30301"/>
                </a:cubicBezTo>
                <a:cubicBezTo>
                  <a:pt x="12368" y="30972"/>
                  <a:pt x="12406" y="31648"/>
                  <a:pt x="12436" y="32323"/>
                </a:cubicBezTo>
                <a:cubicBezTo>
                  <a:pt x="12414" y="32319"/>
                  <a:pt x="12391" y="32316"/>
                  <a:pt x="12370" y="32313"/>
                </a:cubicBezTo>
                <a:cubicBezTo>
                  <a:pt x="12361" y="32113"/>
                  <a:pt x="12341" y="31911"/>
                  <a:pt x="12322" y="31713"/>
                </a:cubicBezTo>
                <a:cubicBezTo>
                  <a:pt x="12296" y="31432"/>
                  <a:pt x="12265" y="31151"/>
                  <a:pt x="12226" y="30872"/>
                </a:cubicBezTo>
                <a:cubicBezTo>
                  <a:pt x="12150" y="30306"/>
                  <a:pt x="12050" y="29744"/>
                  <a:pt x="11927" y="29187"/>
                </a:cubicBezTo>
                <a:cubicBezTo>
                  <a:pt x="11681" y="28073"/>
                  <a:pt x="11340" y="26978"/>
                  <a:pt x="10909" y="25921"/>
                </a:cubicBezTo>
                <a:cubicBezTo>
                  <a:pt x="10665" y="25322"/>
                  <a:pt x="10383" y="24745"/>
                  <a:pt x="10080" y="24173"/>
                </a:cubicBezTo>
                <a:cubicBezTo>
                  <a:pt x="10074" y="24162"/>
                  <a:pt x="10065" y="24158"/>
                  <a:pt x="10055" y="24158"/>
                </a:cubicBezTo>
                <a:cubicBezTo>
                  <a:pt x="10037" y="24158"/>
                  <a:pt x="10020" y="24174"/>
                  <a:pt x="10030" y="24195"/>
                </a:cubicBezTo>
                <a:cubicBezTo>
                  <a:pt x="10279" y="24700"/>
                  <a:pt x="10501" y="25223"/>
                  <a:pt x="10711" y="25746"/>
                </a:cubicBezTo>
                <a:cubicBezTo>
                  <a:pt x="10922" y="26270"/>
                  <a:pt x="11112" y="26803"/>
                  <a:pt x="11282" y="27342"/>
                </a:cubicBezTo>
                <a:cubicBezTo>
                  <a:pt x="11526" y="28122"/>
                  <a:pt x="11724" y="28916"/>
                  <a:pt x="11875" y="29718"/>
                </a:cubicBezTo>
                <a:cubicBezTo>
                  <a:pt x="11649" y="28968"/>
                  <a:pt x="11348" y="28237"/>
                  <a:pt x="10963" y="27555"/>
                </a:cubicBezTo>
                <a:cubicBezTo>
                  <a:pt x="10714" y="27112"/>
                  <a:pt x="10434" y="26693"/>
                  <a:pt x="10120" y="26294"/>
                </a:cubicBezTo>
                <a:cubicBezTo>
                  <a:pt x="10115" y="26288"/>
                  <a:pt x="10109" y="26286"/>
                  <a:pt x="10103" y="26286"/>
                </a:cubicBezTo>
                <a:cubicBezTo>
                  <a:pt x="10087" y="26286"/>
                  <a:pt x="10072" y="26305"/>
                  <a:pt x="10084" y="26322"/>
                </a:cubicBezTo>
                <a:cubicBezTo>
                  <a:pt x="11094" y="27812"/>
                  <a:pt x="11806" y="29496"/>
                  <a:pt x="12077" y="31280"/>
                </a:cubicBezTo>
                <a:cubicBezTo>
                  <a:pt x="12127" y="31614"/>
                  <a:pt x="12155" y="31948"/>
                  <a:pt x="12175" y="32282"/>
                </a:cubicBezTo>
                <a:cubicBezTo>
                  <a:pt x="12094" y="32268"/>
                  <a:pt x="12015" y="32255"/>
                  <a:pt x="11934" y="32244"/>
                </a:cubicBezTo>
                <a:cubicBezTo>
                  <a:pt x="12087" y="31187"/>
                  <a:pt x="11924" y="30092"/>
                  <a:pt x="11470" y="29126"/>
                </a:cubicBezTo>
                <a:cubicBezTo>
                  <a:pt x="11341" y="28848"/>
                  <a:pt x="11186" y="28582"/>
                  <a:pt x="11011" y="28330"/>
                </a:cubicBezTo>
                <a:cubicBezTo>
                  <a:pt x="10992" y="28303"/>
                  <a:pt x="10960" y="28291"/>
                  <a:pt x="10928" y="28291"/>
                </a:cubicBezTo>
                <a:cubicBezTo>
                  <a:pt x="10914" y="28291"/>
                  <a:pt x="10900" y="28293"/>
                  <a:pt x="10887" y="28298"/>
                </a:cubicBezTo>
                <a:lnTo>
                  <a:pt x="10554" y="28426"/>
                </a:lnTo>
                <a:cubicBezTo>
                  <a:pt x="10676" y="28184"/>
                  <a:pt x="10711" y="27902"/>
                  <a:pt x="10670" y="27628"/>
                </a:cubicBezTo>
                <a:cubicBezTo>
                  <a:pt x="10605" y="27199"/>
                  <a:pt x="10352" y="26831"/>
                  <a:pt x="10050" y="26530"/>
                </a:cubicBezTo>
                <a:cubicBezTo>
                  <a:pt x="9724" y="26203"/>
                  <a:pt x="9345" y="25925"/>
                  <a:pt x="8966" y="25662"/>
                </a:cubicBezTo>
                <a:cubicBezTo>
                  <a:pt x="8800" y="25547"/>
                  <a:pt x="8630" y="25438"/>
                  <a:pt x="8456" y="25332"/>
                </a:cubicBezTo>
                <a:cubicBezTo>
                  <a:pt x="8403" y="25265"/>
                  <a:pt x="8350" y="25199"/>
                  <a:pt x="8293" y="25135"/>
                </a:cubicBezTo>
                <a:cubicBezTo>
                  <a:pt x="8151" y="24977"/>
                  <a:pt x="7991" y="24842"/>
                  <a:pt x="7821" y="24714"/>
                </a:cubicBezTo>
                <a:cubicBezTo>
                  <a:pt x="7814" y="24709"/>
                  <a:pt x="7806" y="24706"/>
                  <a:pt x="7800" y="24706"/>
                </a:cubicBezTo>
                <a:cubicBezTo>
                  <a:pt x="7772" y="24706"/>
                  <a:pt x="7754" y="24745"/>
                  <a:pt x="7778" y="24769"/>
                </a:cubicBezTo>
                <a:cubicBezTo>
                  <a:pt x="7896" y="24884"/>
                  <a:pt x="8005" y="25009"/>
                  <a:pt x="8113" y="25133"/>
                </a:cubicBezTo>
                <a:cubicBezTo>
                  <a:pt x="7978" y="25060"/>
                  <a:pt x="7843" y="24988"/>
                  <a:pt x="7704" y="24923"/>
                </a:cubicBezTo>
                <a:cubicBezTo>
                  <a:pt x="7004" y="24588"/>
                  <a:pt x="6242" y="24369"/>
                  <a:pt x="5466" y="24356"/>
                </a:cubicBezTo>
                <a:cubicBezTo>
                  <a:pt x="5464" y="24348"/>
                  <a:pt x="5464" y="24342"/>
                  <a:pt x="5460" y="24335"/>
                </a:cubicBezTo>
                <a:cubicBezTo>
                  <a:pt x="5239" y="23897"/>
                  <a:pt x="4795" y="23691"/>
                  <a:pt x="4436" y="23388"/>
                </a:cubicBezTo>
                <a:cubicBezTo>
                  <a:pt x="4254" y="23234"/>
                  <a:pt x="4076" y="23030"/>
                  <a:pt x="4021" y="22792"/>
                </a:cubicBezTo>
                <a:cubicBezTo>
                  <a:pt x="3963" y="22540"/>
                  <a:pt x="4081" y="22325"/>
                  <a:pt x="4262" y="22156"/>
                </a:cubicBezTo>
                <a:cubicBezTo>
                  <a:pt x="4394" y="22032"/>
                  <a:pt x="4539" y="21921"/>
                  <a:pt x="4687" y="21815"/>
                </a:cubicBezTo>
                <a:cubicBezTo>
                  <a:pt x="4759" y="21870"/>
                  <a:pt x="4838" y="21916"/>
                  <a:pt x="4914" y="21965"/>
                </a:cubicBezTo>
                <a:cubicBezTo>
                  <a:pt x="5028" y="22037"/>
                  <a:pt x="5141" y="22112"/>
                  <a:pt x="5253" y="22189"/>
                </a:cubicBezTo>
                <a:cubicBezTo>
                  <a:pt x="5481" y="22347"/>
                  <a:pt x="5701" y="22515"/>
                  <a:pt x="5913" y="22692"/>
                </a:cubicBezTo>
                <a:cubicBezTo>
                  <a:pt x="6345" y="23053"/>
                  <a:pt x="6743" y="23451"/>
                  <a:pt x="7102" y="23884"/>
                </a:cubicBezTo>
                <a:cubicBezTo>
                  <a:pt x="7304" y="24126"/>
                  <a:pt x="7479" y="24393"/>
                  <a:pt x="7697" y="24619"/>
                </a:cubicBezTo>
                <a:cubicBezTo>
                  <a:pt x="7705" y="24628"/>
                  <a:pt x="7716" y="24632"/>
                  <a:pt x="7727" y="24632"/>
                </a:cubicBezTo>
                <a:cubicBezTo>
                  <a:pt x="7751" y="24632"/>
                  <a:pt x="7775" y="24611"/>
                  <a:pt x="7761" y="24582"/>
                </a:cubicBezTo>
                <a:cubicBezTo>
                  <a:pt x="7644" y="24329"/>
                  <a:pt x="7461" y="24104"/>
                  <a:pt x="7284" y="23891"/>
                </a:cubicBezTo>
                <a:cubicBezTo>
                  <a:pt x="7101" y="23670"/>
                  <a:pt x="6908" y="23458"/>
                  <a:pt x="6706" y="23255"/>
                </a:cubicBezTo>
                <a:cubicBezTo>
                  <a:pt x="6308" y="22856"/>
                  <a:pt x="5877" y="22491"/>
                  <a:pt x="5415" y="22168"/>
                </a:cubicBezTo>
                <a:cubicBezTo>
                  <a:pt x="5284" y="22077"/>
                  <a:pt x="5150" y="21988"/>
                  <a:pt x="5014" y="21903"/>
                </a:cubicBezTo>
                <a:cubicBezTo>
                  <a:pt x="4935" y="21853"/>
                  <a:pt x="4851" y="21801"/>
                  <a:pt x="4765" y="21760"/>
                </a:cubicBezTo>
                <a:cubicBezTo>
                  <a:pt x="4802" y="21734"/>
                  <a:pt x="4838" y="21708"/>
                  <a:pt x="4874" y="21683"/>
                </a:cubicBezTo>
                <a:cubicBezTo>
                  <a:pt x="5098" y="21528"/>
                  <a:pt x="5328" y="21384"/>
                  <a:pt x="5565" y="21251"/>
                </a:cubicBezTo>
                <a:cubicBezTo>
                  <a:pt x="5602" y="21230"/>
                  <a:pt x="5641" y="21212"/>
                  <a:pt x="5678" y="21192"/>
                </a:cubicBezTo>
                <a:cubicBezTo>
                  <a:pt x="5807" y="21305"/>
                  <a:pt x="5952" y="21405"/>
                  <a:pt x="6086" y="21511"/>
                </a:cubicBezTo>
                <a:cubicBezTo>
                  <a:pt x="6246" y="21637"/>
                  <a:pt x="6403" y="21767"/>
                  <a:pt x="6556" y="21900"/>
                </a:cubicBezTo>
                <a:cubicBezTo>
                  <a:pt x="6861" y="22164"/>
                  <a:pt x="7151" y="22441"/>
                  <a:pt x="7428" y="22732"/>
                </a:cubicBezTo>
                <a:cubicBezTo>
                  <a:pt x="7983" y="23313"/>
                  <a:pt x="8484" y="23947"/>
                  <a:pt x="8925" y="24619"/>
                </a:cubicBezTo>
                <a:cubicBezTo>
                  <a:pt x="9048" y="24808"/>
                  <a:pt x="9168" y="24999"/>
                  <a:pt x="9283" y="25194"/>
                </a:cubicBezTo>
                <a:cubicBezTo>
                  <a:pt x="9398" y="25389"/>
                  <a:pt x="9508" y="25593"/>
                  <a:pt x="9642" y="25776"/>
                </a:cubicBezTo>
                <a:cubicBezTo>
                  <a:pt x="9652" y="25790"/>
                  <a:pt x="9666" y="25796"/>
                  <a:pt x="9678" y="25796"/>
                </a:cubicBezTo>
                <a:cubicBezTo>
                  <a:pt x="9709" y="25796"/>
                  <a:pt x="9739" y="25762"/>
                  <a:pt x="9727" y="25726"/>
                </a:cubicBezTo>
                <a:cubicBezTo>
                  <a:pt x="9596" y="25346"/>
                  <a:pt x="9358" y="24988"/>
                  <a:pt x="9139" y="24655"/>
                </a:cubicBezTo>
                <a:cubicBezTo>
                  <a:pt x="8912" y="24310"/>
                  <a:pt x="8670" y="23977"/>
                  <a:pt x="8414" y="23656"/>
                </a:cubicBezTo>
                <a:cubicBezTo>
                  <a:pt x="7908" y="23024"/>
                  <a:pt x="7343" y="22439"/>
                  <a:pt x="6733" y="21908"/>
                </a:cubicBezTo>
                <a:cubicBezTo>
                  <a:pt x="6557" y="21756"/>
                  <a:pt x="6378" y="21607"/>
                  <a:pt x="6194" y="21465"/>
                </a:cubicBezTo>
                <a:cubicBezTo>
                  <a:pt x="6056" y="21357"/>
                  <a:pt x="5913" y="21241"/>
                  <a:pt x="5761" y="21147"/>
                </a:cubicBezTo>
                <a:cubicBezTo>
                  <a:pt x="6151" y="20943"/>
                  <a:pt x="6557" y="20766"/>
                  <a:pt x="6975" y="20622"/>
                </a:cubicBezTo>
                <a:cubicBezTo>
                  <a:pt x="6998" y="20649"/>
                  <a:pt x="7025" y="20671"/>
                  <a:pt x="7053" y="20697"/>
                </a:cubicBezTo>
                <a:cubicBezTo>
                  <a:pt x="7106" y="20744"/>
                  <a:pt x="7159" y="20791"/>
                  <a:pt x="7210" y="20840"/>
                </a:cubicBezTo>
                <a:cubicBezTo>
                  <a:pt x="7314" y="20937"/>
                  <a:pt x="7418" y="21034"/>
                  <a:pt x="7520" y="21134"/>
                </a:cubicBezTo>
                <a:cubicBezTo>
                  <a:pt x="7725" y="21334"/>
                  <a:pt x="7924" y="21544"/>
                  <a:pt x="8117" y="21757"/>
                </a:cubicBezTo>
                <a:cubicBezTo>
                  <a:pt x="8498" y="22181"/>
                  <a:pt x="8854" y="22626"/>
                  <a:pt x="9178" y="23094"/>
                </a:cubicBezTo>
                <a:cubicBezTo>
                  <a:pt x="9363" y="23360"/>
                  <a:pt x="9535" y="23635"/>
                  <a:pt x="9723" y="23900"/>
                </a:cubicBezTo>
                <a:cubicBezTo>
                  <a:pt x="9729" y="23908"/>
                  <a:pt x="9737" y="23912"/>
                  <a:pt x="9745" y="23912"/>
                </a:cubicBezTo>
                <a:cubicBezTo>
                  <a:pt x="9765" y="23912"/>
                  <a:pt x="9785" y="23891"/>
                  <a:pt x="9775" y="23869"/>
                </a:cubicBezTo>
                <a:cubicBezTo>
                  <a:pt x="9536" y="23352"/>
                  <a:pt x="9197" y="22873"/>
                  <a:pt x="8855" y="22418"/>
                </a:cubicBezTo>
                <a:cubicBezTo>
                  <a:pt x="8504" y="21951"/>
                  <a:pt x="8122" y="21508"/>
                  <a:pt x="7710" y="21092"/>
                </a:cubicBezTo>
                <a:cubicBezTo>
                  <a:pt x="7598" y="20979"/>
                  <a:pt x="7483" y="20868"/>
                  <a:pt x="7367" y="20759"/>
                </a:cubicBezTo>
                <a:cubicBezTo>
                  <a:pt x="7307" y="20704"/>
                  <a:pt x="7248" y="20649"/>
                  <a:pt x="7187" y="20595"/>
                </a:cubicBezTo>
                <a:cubicBezTo>
                  <a:pt x="7174" y="20584"/>
                  <a:pt x="7162" y="20572"/>
                  <a:pt x="7150" y="20562"/>
                </a:cubicBezTo>
                <a:cubicBezTo>
                  <a:pt x="7401" y="20477"/>
                  <a:pt x="7666" y="20391"/>
                  <a:pt x="7928" y="20381"/>
                </a:cubicBezTo>
                <a:cubicBezTo>
                  <a:pt x="7934" y="20381"/>
                  <a:pt x="7940" y="20381"/>
                  <a:pt x="7946" y="20381"/>
                </a:cubicBezTo>
                <a:cubicBezTo>
                  <a:pt x="8122" y="20381"/>
                  <a:pt x="8338" y="20453"/>
                  <a:pt x="8441" y="20601"/>
                </a:cubicBezTo>
                <a:cubicBezTo>
                  <a:pt x="8443" y="20689"/>
                  <a:pt x="8464" y="20776"/>
                  <a:pt x="8506" y="20858"/>
                </a:cubicBezTo>
                <a:cubicBezTo>
                  <a:pt x="8526" y="20896"/>
                  <a:pt x="8568" y="20916"/>
                  <a:pt x="8607" y="20916"/>
                </a:cubicBezTo>
                <a:cubicBezTo>
                  <a:pt x="8653" y="20916"/>
                  <a:pt x="8697" y="20889"/>
                  <a:pt x="8699" y="20831"/>
                </a:cubicBezTo>
                <a:cubicBezTo>
                  <a:pt x="8705" y="20732"/>
                  <a:pt x="8684" y="20641"/>
                  <a:pt x="8643" y="20559"/>
                </a:cubicBezTo>
                <a:cubicBezTo>
                  <a:pt x="8654" y="20338"/>
                  <a:pt x="8830" y="20130"/>
                  <a:pt x="9028" y="20032"/>
                </a:cubicBezTo>
                <a:cubicBezTo>
                  <a:pt x="9182" y="19957"/>
                  <a:pt x="9352" y="19915"/>
                  <a:pt x="9526" y="19888"/>
                </a:cubicBezTo>
                <a:cubicBezTo>
                  <a:pt x="9686" y="20419"/>
                  <a:pt x="9869" y="20942"/>
                  <a:pt x="10037" y="21470"/>
                </a:cubicBezTo>
                <a:cubicBezTo>
                  <a:pt x="10205" y="22000"/>
                  <a:pt x="10367" y="22532"/>
                  <a:pt x="10521" y="23067"/>
                </a:cubicBezTo>
                <a:cubicBezTo>
                  <a:pt x="10829" y="24129"/>
                  <a:pt x="11117" y="25199"/>
                  <a:pt x="11385" y="26272"/>
                </a:cubicBezTo>
                <a:cubicBezTo>
                  <a:pt x="11534" y="26870"/>
                  <a:pt x="11672" y="27471"/>
                  <a:pt x="11861" y="28058"/>
                </a:cubicBezTo>
                <a:cubicBezTo>
                  <a:pt x="11864" y="28066"/>
                  <a:pt x="11870" y="28070"/>
                  <a:pt x="11877" y="28070"/>
                </a:cubicBezTo>
                <a:cubicBezTo>
                  <a:pt x="11888" y="28070"/>
                  <a:pt x="11899" y="28061"/>
                  <a:pt x="11897" y="28048"/>
                </a:cubicBezTo>
                <a:cubicBezTo>
                  <a:pt x="11825" y="27495"/>
                  <a:pt x="11698" y="26957"/>
                  <a:pt x="11563" y="26417"/>
                </a:cubicBezTo>
                <a:cubicBezTo>
                  <a:pt x="11429" y="25878"/>
                  <a:pt x="11289" y="25339"/>
                  <a:pt x="11142" y="24803"/>
                </a:cubicBezTo>
                <a:cubicBezTo>
                  <a:pt x="10852" y="23736"/>
                  <a:pt x="10529" y="22678"/>
                  <a:pt x="10191" y="21625"/>
                </a:cubicBezTo>
                <a:cubicBezTo>
                  <a:pt x="10004" y="21039"/>
                  <a:pt x="9821" y="20451"/>
                  <a:pt x="9600" y="19877"/>
                </a:cubicBezTo>
                <a:cubicBezTo>
                  <a:pt x="9783" y="19853"/>
                  <a:pt x="9971" y="19841"/>
                  <a:pt x="10148" y="19823"/>
                </a:cubicBezTo>
                <a:cubicBezTo>
                  <a:pt x="10346" y="19801"/>
                  <a:pt x="10544" y="19777"/>
                  <a:pt x="10743" y="19755"/>
                </a:cubicBezTo>
                <a:cubicBezTo>
                  <a:pt x="10844" y="20157"/>
                  <a:pt x="10968" y="20555"/>
                  <a:pt x="11075" y="20955"/>
                </a:cubicBezTo>
                <a:cubicBezTo>
                  <a:pt x="11187" y="21372"/>
                  <a:pt x="11292" y="21790"/>
                  <a:pt x="11393" y="22209"/>
                </a:cubicBezTo>
                <a:cubicBezTo>
                  <a:pt x="11595" y="23058"/>
                  <a:pt x="11775" y="23913"/>
                  <a:pt x="11933" y="24772"/>
                </a:cubicBezTo>
                <a:cubicBezTo>
                  <a:pt x="11977" y="25018"/>
                  <a:pt x="12018" y="25264"/>
                  <a:pt x="12063" y="25510"/>
                </a:cubicBezTo>
                <a:cubicBezTo>
                  <a:pt x="12107" y="25743"/>
                  <a:pt x="12131" y="25995"/>
                  <a:pt x="12213" y="26218"/>
                </a:cubicBezTo>
                <a:cubicBezTo>
                  <a:pt x="12217" y="26231"/>
                  <a:pt x="12229" y="26237"/>
                  <a:pt x="12242" y="26237"/>
                </a:cubicBezTo>
                <a:cubicBezTo>
                  <a:pt x="12257" y="26237"/>
                  <a:pt x="12272" y="26228"/>
                  <a:pt x="12273" y="26210"/>
                </a:cubicBezTo>
                <a:cubicBezTo>
                  <a:pt x="12283" y="25995"/>
                  <a:pt x="12236" y="25770"/>
                  <a:pt x="12205" y="25558"/>
                </a:cubicBezTo>
                <a:cubicBezTo>
                  <a:pt x="12172" y="25344"/>
                  <a:pt x="12135" y="25132"/>
                  <a:pt x="12097" y="24921"/>
                </a:cubicBezTo>
                <a:cubicBezTo>
                  <a:pt x="12018" y="24484"/>
                  <a:pt x="11933" y="24050"/>
                  <a:pt x="11839" y="23618"/>
                </a:cubicBezTo>
                <a:cubicBezTo>
                  <a:pt x="11655" y="22763"/>
                  <a:pt x="11448" y="21915"/>
                  <a:pt x="11215" y="21072"/>
                </a:cubicBezTo>
                <a:cubicBezTo>
                  <a:pt x="11093" y="20629"/>
                  <a:pt x="10974" y="20180"/>
                  <a:pt x="10821" y="19747"/>
                </a:cubicBezTo>
                <a:cubicBezTo>
                  <a:pt x="11382" y="19683"/>
                  <a:pt x="11943" y="19620"/>
                  <a:pt x="12505" y="19556"/>
                </a:cubicBezTo>
                <a:cubicBezTo>
                  <a:pt x="12508" y="19640"/>
                  <a:pt x="12539" y="19733"/>
                  <a:pt x="12553" y="19810"/>
                </a:cubicBezTo>
                <a:cubicBezTo>
                  <a:pt x="12572" y="19918"/>
                  <a:pt x="12592" y="20026"/>
                  <a:pt x="12609" y="20134"/>
                </a:cubicBezTo>
                <a:cubicBezTo>
                  <a:pt x="12648" y="20356"/>
                  <a:pt x="12687" y="20577"/>
                  <a:pt x="12723" y="20800"/>
                </a:cubicBezTo>
                <a:cubicBezTo>
                  <a:pt x="12758" y="21017"/>
                  <a:pt x="12790" y="21234"/>
                  <a:pt x="12819" y="21451"/>
                </a:cubicBezTo>
                <a:cubicBezTo>
                  <a:pt x="12849" y="21668"/>
                  <a:pt x="12861" y="21895"/>
                  <a:pt x="12928" y="22105"/>
                </a:cubicBezTo>
                <a:cubicBezTo>
                  <a:pt x="12932" y="22115"/>
                  <a:pt x="12940" y="22119"/>
                  <a:pt x="12949" y="22119"/>
                </a:cubicBezTo>
                <a:cubicBezTo>
                  <a:pt x="12961" y="22119"/>
                  <a:pt x="12973" y="22112"/>
                  <a:pt x="12975" y="22098"/>
                </a:cubicBezTo>
                <a:cubicBezTo>
                  <a:pt x="12998" y="21879"/>
                  <a:pt x="12958" y="21652"/>
                  <a:pt x="12933" y="21434"/>
                </a:cubicBezTo>
                <a:cubicBezTo>
                  <a:pt x="12907" y="21210"/>
                  <a:pt x="12880" y="20986"/>
                  <a:pt x="12849" y="20763"/>
                </a:cubicBezTo>
                <a:cubicBezTo>
                  <a:pt x="12819" y="20541"/>
                  <a:pt x="12788" y="20318"/>
                  <a:pt x="12751" y="20096"/>
                </a:cubicBezTo>
                <a:cubicBezTo>
                  <a:pt x="12731" y="19982"/>
                  <a:pt x="12711" y="19868"/>
                  <a:pt x="12690" y="19755"/>
                </a:cubicBezTo>
                <a:cubicBezTo>
                  <a:pt x="12678" y="19687"/>
                  <a:pt x="12672" y="19609"/>
                  <a:pt x="12650" y="19539"/>
                </a:cubicBezTo>
                <a:cubicBezTo>
                  <a:pt x="12672" y="19537"/>
                  <a:pt x="12693" y="19535"/>
                  <a:pt x="12714" y="19532"/>
                </a:cubicBezTo>
                <a:cubicBezTo>
                  <a:pt x="13164" y="19481"/>
                  <a:pt x="13615" y="19430"/>
                  <a:pt x="14064" y="19379"/>
                </a:cubicBezTo>
                <a:close/>
                <a:moveTo>
                  <a:pt x="18921" y="21988"/>
                </a:moveTo>
                <a:cubicBezTo>
                  <a:pt x="19091" y="21988"/>
                  <a:pt x="19255" y="22037"/>
                  <a:pt x="19410" y="22104"/>
                </a:cubicBezTo>
                <a:cubicBezTo>
                  <a:pt x="18164" y="23134"/>
                  <a:pt x="17060" y="24334"/>
                  <a:pt x="16135" y="25660"/>
                </a:cubicBezTo>
                <a:cubicBezTo>
                  <a:pt x="15209" y="26988"/>
                  <a:pt x="14460" y="28437"/>
                  <a:pt x="13917" y="29962"/>
                </a:cubicBezTo>
                <a:cubicBezTo>
                  <a:pt x="13763" y="30393"/>
                  <a:pt x="13627" y="30829"/>
                  <a:pt x="13508" y="31271"/>
                </a:cubicBezTo>
                <a:cubicBezTo>
                  <a:pt x="13403" y="31661"/>
                  <a:pt x="13298" y="32059"/>
                  <a:pt x="13243" y="32461"/>
                </a:cubicBezTo>
                <a:cubicBezTo>
                  <a:pt x="13145" y="32442"/>
                  <a:pt x="13048" y="32423"/>
                  <a:pt x="12949" y="32406"/>
                </a:cubicBezTo>
                <a:cubicBezTo>
                  <a:pt x="13484" y="30420"/>
                  <a:pt x="14185" y="28479"/>
                  <a:pt x="15033" y="26606"/>
                </a:cubicBezTo>
                <a:cubicBezTo>
                  <a:pt x="15150" y="26346"/>
                  <a:pt x="15271" y="26089"/>
                  <a:pt x="15393" y="25832"/>
                </a:cubicBezTo>
                <a:cubicBezTo>
                  <a:pt x="15399" y="25834"/>
                  <a:pt x="15406" y="25834"/>
                  <a:pt x="15413" y="25834"/>
                </a:cubicBezTo>
                <a:cubicBezTo>
                  <a:pt x="15441" y="25834"/>
                  <a:pt x="15470" y="25821"/>
                  <a:pt x="15487" y="25790"/>
                </a:cubicBezTo>
                <a:cubicBezTo>
                  <a:pt x="15861" y="25103"/>
                  <a:pt x="16274" y="24445"/>
                  <a:pt x="16758" y="23829"/>
                </a:cubicBezTo>
                <a:cubicBezTo>
                  <a:pt x="16998" y="23526"/>
                  <a:pt x="17251" y="23234"/>
                  <a:pt x="17517" y="22955"/>
                </a:cubicBezTo>
                <a:cubicBezTo>
                  <a:pt x="17780" y="22680"/>
                  <a:pt x="18053" y="22383"/>
                  <a:pt x="18372" y="22171"/>
                </a:cubicBezTo>
                <a:cubicBezTo>
                  <a:pt x="18449" y="22121"/>
                  <a:pt x="18530" y="22078"/>
                  <a:pt x="18616" y="22047"/>
                </a:cubicBezTo>
                <a:cubicBezTo>
                  <a:pt x="18626" y="22056"/>
                  <a:pt x="18640" y="22061"/>
                  <a:pt x="18655" y="22061"/>
                </a:cubicBezTo>
                <a:cubicBezTo>
                  <a:pt x="18680" y="22061"/>
                  <a:pt x="18707" y="22046"/>
                  <a:pt x="18714" y="22018"/>
                </a:cubicBezTo>
                <a:cubicBezTo>
                  <a:pt x="18774" y="22002"/>
                  <a:pt x="18834" y="21991"/>
                  <a:pt x="18896" y="21988"/>
                </a:cubicBezTo>
                <a:cubicBezTo>
                  <a:pt x="18905" y="21988"/>
                  <a:pt x="18913" y="21988"/>
                  <a:pt x="18921" y="21988"/>
                </a:cubicBezTo>
                <a:close/>
                <a:moveTo>
                  <a:pt x="19524" y="22158"/>
                </a:moveTo>
                <a:cubicBezTo>
                  <a:pt x="19830" y="22307"/>
                  <a:pt x="20114" y="22511"/>
                  <a:pt x="20386" y="22711"/>
                </a:cubicBezTo>
                <a:cubicBezTo>
                  <a:pt x="20578" y="22851"/>
                  <a:pt x="20764" y="23000"/>
                  <a:pt x="20944" y="23154"/>
                </a:cubicBezTo>
                <a:cubicBezTo>
                  <a:pt x="20941" y="23157"/>
                  <a:pt x="20937" y="23157"/>
                  <a:pt x="20934" y="23159"/>
                </a:cubicBezTo>
                <a:cubicBezTo>
                  <a:pt x="20268" y="23600"/>
                  <a:pt x="19639" y="24113"/>
                  <a:pt x="19040" y="24641"/>
                </a:cubicBezTo>
                <a:cubicBezTo>
                  <a:pt x="18441" y="25169"/>
                  <a:pt x="17874" y="25731"/>
                  <a:pt x="17340" y="26324"/>
                </a:cubicBezTo>
                <a:cubicBezTo>
                  <a:pt x="16276" y="27507"/>
                  <a:pt x="15351" y="28813"/>
                  <a:pt x="14586" y="30209"/>
                </a:cubicBezTo>
                <a:cubicBezTo>
                  <a:pt x="14180" y="30950"/>
                  <a:pt x="13814" y="31718"/>
                  <a:pt x="13517" y="32511"/>
                </a:cubicBezTo>
                <a:cubicBezTo>
                  <a:pt x="13447" y="32498"/>
                  <a:pt x="13378" y="32485"/>
                  <a:pt x="13307" y="32472"/>
                </a:cubicBezTo>
                <a:cubicBezTo>
                  <a:pt x="13395" y="32127"/>
                  <a:pt x="13465" y="31778"/>
                  <a:pt x="13554" y="31434"/>
                </a:cubicBezTo>
                <a:cubicBezTo>
                  <a:pt x="13656" y="31043"/>
                  <a:pt x="13772" y="30656"/>
                  <a:pt x="13901" y="30273"/>
                </a:cubicBezTo>
                <a:cubicBezTo>
                  <a:pt x="14159" y="29508"/>
                  <a:pt x="14468" y="28760"/>
                  <a:pt x="14827" y="28037"/>
                </a:cubicBezTo>
                <a:cubicBezTo>
                  <a:pt x="15544" y="26594"/>
                  <a:pt x="16456" y="25251"/>
                  <a:pt x="17533" y="24052"/>
                </a:cubicBezTo>
                <a:cubicBezTo>
                  <a:pt x="18141" y="23375"/>
                  <a:pt x="18803" y="22747"/>
                  <a:pt x="19511" y="22174"/>
                </a:cubicBezTo>
                <a:cubicBezTo>
                  <a:pt x="19517" y="22169"/>
                  <a:pt x="19521" y="22164"/>
                  <a:pt x="19524" y="22158"/>
                </a:cubicBezTo>
                <a:close/>
                <a:moveTo>
                  <a:pt x="21024" y="23225"/>
                </a:moveTo>
                <a:cubicBezTo>
                  <a:pt x="21338" y="23504"/>
                  <a:pt x="21630" y="23806"/>
                  <a:pt x="21889" y="24139"/>
                </a:cubicBezTo>
                <a:cubicBezTo>
                  <a:pt x="22088" y="24396"/>
                  <a:pt x="22263" y="24672"/>
                  <a:pt x="22410" y="24962"/>
                </a:cubicBezTo>
                <a:cubicBezTo>
                  <a:pt x="21029" y="25739"/>
                  <a:pt x="19670" y="26558"/>
                  <a:pt x="18397" y="27504"/>
                </a:cubicBezTo>
                <a:cubicBezTo>
                  <a:pt x="17164" y="28420"/>
                  <a:pt x="16014" y="29455"/>
                  <a:pt x="15026" y="30633"/>
                </a:cubicBezTo>
                <a:cubicBezTo>
                  <a:pt x="14601" y="31140"/>
                  <a:pt x="14190" y="31676"/>
                  <a:pt x="13848" y="32248"/>
                </a:cubicBezTo>
                <a:cubicBezTo>
                  <a:pt x="13775" y="32341"/>
                  <a:pt x="13705" y="32436"/>
                  <a:pt x="13638" y="32533"/>
                </a:cubicBezTo>
                <a:cubicBezTo>
                  <a:pt x="13619" y="32530"/>
                  <a:pt x="13600" y="32527"/>
                  <a:pt x="13581" y="32523"/>
                </a:cubicBezTo>
                <a:cubicBezTo>
                  <a:pt x="13867" y="31841"/>
                  <a:pt x="14171" y="31167"/>
                  <a:pt x="14519" y="30514"/>
                </a:cubicBezTo>
                <a:cubicBezTo>
                  <a:pt x="14893" y="29813"/>
                  <a:pt x="15306" y="29133"/>
                  <a:pt x="15759" y="28481"/>
                </a:cubicBezTo>
                <a:cubicBezTo>
                  <a:pt x="16666" y="27174"/>
                  <a:pt x="17721" y="25967"/>
                  <a:pt x="18904" y="24902"/>
                </a:cubicBezTo>
                <a:cubicBezTo>
                  <a:pt x="19232" y="24607"/>
                  <a:pt x="19569" y="24322"/>
                  <a:pt x="19915" y="24048"/>
                </a:cubicBezTo>
                <a:cubicBezTo>
                  <a:pt x="20269" y="23769"/>
                  <a:pt x="20638" y="23512"/>
                  <a:pt x="21005" y="23249"/>
                </a:cubicBezTo>
                <a:cubicBezTo>
                  <a:pt x="21015" y="23243"/>
                  <a:pt x="21021" y="23233"/>
                  <a:pt x="21024" y="23225"/>
                </a:cubicBezTo>
                <a:close/>
                <a:moveTo>
                  <a:pt x="23021" y="26931"/>
                </a:moveTo>
                <a:cubicBezTo>
                  <a:pt x="23166" y="27445"/>
                  <a:pt x="23282" y="27966"/>
                  <a:pt x="23366" y="28493"/>
                </a:cubicBezTo>
                <a:cubicBezTo>
                  <a:pt x="21923" y="28736"/>
                  <a:pt x="20486" y="29040"/>
                  <a:pt x="19095" y="29502"/>
                </a:cubicBezTo>
                <a:lnTo>
                  <a:pt x="19096" y="29504"/>
                </a:lnTo>
                <a:cubicBezTo>
                  <a:pt x="17813" y="29929"/>
                  <a:pt x="16569" y="30489"/>
                  <a:pt x="15444" y="31240"/>
                </a:cubicBezTo>
                <a:cubicBezTo>
                  <a:pt x="14863" y="31627"/>
                  <a:pt x="14303" y="32062"/>
                  <a:pt x="13820" y="32570"/>
                </a:cubicBezTo>
                <a:cubicBezTo>
                  <a:pt x="13809" y="32567"/>
                  <a:pt x="13797" y="32564"/>
                  <a:pt x="13787" y="32562"/>
                </a:cubicBezTo>
                <a:cubicBezTo>
                  <a:pt x="14019" y="32336"/>
                  <a:pt x="14243" y="32101"/>
                  <a:pt x="14472" y="31871"/>
                </a:cubicBezTo>
                <a:cubicBezTo>
                  <a:pt x="14734" y="31609"/>
                  <a:pt x="15003" y="31355"/>
                  <a:pt x="15278" y="31108"/>
                </a:cubicBezTo>
                <a:cubicBezTo>
                  <a:pt x="15827" y="30618"/>
                  <a:pt x="16403" y="30159"/>
                  <a:pt x="17004" y="29735"/>
                </a:cubicBezTo>
                <a:cubicBezTo>
                  <a:pt x="18208" y="28889"/>
                  <a:pt x="19511" y="28182"/>
                  <a:pt x="20877" y="27638"/>
                </a:cubicBezTo>
                <a:cubicBezTo>
                  <a:pt x="21260" y="27485"/>
                  <a:pt x="21650" y="27345"/>
                  <a:pt x="22042" y="27217"/>
                </a:cubicBezTo>
                <a:cubicBezTo>
                  <a:pt x="22241" y="27153"/>
                  <a:pt x="22441" y="27092"/>
                  <a:pt x="22641" y="27033"/>
                </a:cubicBezTo>
                <a:cubicBezTo>
                  <a:pt x="22767" y="26998"/>
                  <a:pt x="22896" y="26969"/>
                  <a:pt x="23021" y="26931"/>
                </a:cubicBezTo>
                <a:close/>
                <a:moveTo>
                  <a:pt x="23382" y="28584"/>
                </a:moveTo>
                <a:cubicBezTo>
                  <a:pt x="23451" y="29043"/>
                  <a:pt x="23499" y="29506"/>
                  <a:pt x="23522" y="29970"/>
                </a:cubicBezTo>
                <a:cubicBezTo>
                  <a:pt x="22237" y="30005"/>
                  <a:pt x="20957" y="30161"/>
                  <a:pt x="19702" y="30437"/>
                </a:cubicBezTo>
                <a:cubicBezTo>
                  <a:pt x="18430" y="30716"/>
                  <a:pt x="17185" y="31116"/>
                  <a:pt x="15989" y="31630"/>
                </a:cubicBezTo>
                <a:cubicBezTo>
                  <a:pt x="15657" y="31773"/>
                  <a:pt x="15327" y="31924"/>
                  <a:pt x="15003" y="32087"/>
                </a:cubicBezTo>
                <a:cubicBezTo>
                  <a:pt x="14839" y="32170"/>
                  <a:pt x="14676" y="32255"/>
                  <a:pt x="14514" y="32342"/>
                </a:cubicBezTo>
                <a:cubicBezTo>
                  <a:pt x="14358" y="32426"/>
                  <a:pt x="14195" y="32506"/>
                  <a:pt x="14058" y="32617"/>
                </a:cubicBezTo>
                <a:cubicBezTo>
                  <a:pt x="14004" y="32607"/>
                  <a:pt x="13951" y="32596"/>
                  <a:pt x="13897" y="32585"/>
                </a:cubicBezTo>
                <a:cubicBezTo>
                  <a:pt x="14339" y="32181"/>
                  <a:pt x="14796" y="31795"/>
                  <a:pt x="15287" y="31450"/>
                </a:cubicBezTo>
                <a:cubicBezTo>
                  <a:pt x="15828" y="31072"/>
                  <a:pt x="16399" y="30739"/>
                  <a:pt x="16990" y="30445"/>
                </a:cubicBezTo>
                <a:cubicBezTo>
                  <a:pt x="18254" y="29818"/>
                  <a:pt x="19603" y="29383"/>
                  <a:pt x="20973" y="29059"/>
                </a:cubicBezTo>
                <a:cubicBezTo>
                  <a:pt x="21770" y="28871"/>
                  <a:pt x="22574" y="28719"/>
                  <a:pt x="23382" y="28584"/>
                </a:cubicBezTo>
                <a:close/>
                <a:moveTo>
                  <a:pt x="19958" y="31553"/>
                </a:moveTo>
                <a:cubicBezTo>
                  <a:pt x="20596" y="31553"/>
                  <a:pt x="21234" y="31588"/>
                  <a:pt x="21869" y="31660"/>
                </a:cubicBezTo>
                <a:cubicBezTo>
                  <a:pt x="22528" y="31734"/>
                  <a:pt x="23179" y="31854"/>
                  <a:pt x="23825" y="32002"/>
                </a:cubicBezTo>
                <a:cubicBezTo>
                  <a:pt x="23852" y="32045"/>
                  <a:pt x="23875" y="32090"/>
                  <a:pt x="23890" y="32140"/>
                </a:cubicBezTo>
                <a:cubicBezTo>
                  <a:pt x="23992" y="32467"/>
                  <a:pt x="23762" y="32783"/>
                  <a:pt x="23639" y="33070"/>
                </a:cubicBezTo>
                <a:cubicBezTo>
                  <a:pt x="23615" y="33126"/>
                  <a:pt x="23593" y="33183"/>
                  <a:pt x="23572" y="33240"/>
                </a:cubicBezTo>
                <a:cubicBezTo>
                  <a:pt x="22349" y="32767"/>
                  <a:pt x="21071" y="32435"/>
                  <a:pt x="19774" y="32249"/>
                </a:cubicBezTo>
                <a:cubicBezTo>
                  <a:pt x="18962" y="32133"/>
                  <a:pt x="18140" y="32072"/>
                  <a:pt x="17318" y="32072"/>
                </a:cubicBezTo>
                <a:cubicBezTo>
                  <a:pt x="16828" y="32072"/>
                  <a:pt x="16337" y="32094"/>
                  <a:pt x="15850" y="32139"/>
                </a:cubicBezTo>
                <a:cubicBezTo>
                  <a:pt x="15526" y="32168"/>
                  <a:pt x="15202" y="32214"/>
                  <a:pt x="14890" y="32308"/>
                </a:cubicBezTo>
                <a:cubicBezTo>
                  <a:pt x="14797" y="32335"/>
                  <a:pt x="14696" y="32367"/>
                  <a:pt x="14598" y="32407"/>
                </a:cubicBezTo>
                <a:cubicBezTo>
                  <a:pt x="14664" y="32372"/>
                  <a:pt x="14732" y="32339"/>
                  <a:pt x="14798" y="32305"/>
                </a:cubicBezTo>
                <a:cubicBezTo>
                  <a:pt x="14800" y="32313"/>
                  <a:pt x="14806" y="32319"/>
                  <a:pt x="14814" y="32319"/>
                </a:cubicBezTo>
                <a:cubicBezTo>
                  <a:pt x="14816" y="32319"/>
                  <a:pt x="14817" y="32319"/>
                  <a:pt x="14819" y="32318"/>
                </a:cubicBezTo>
                <a:cubicBezTo>
                  <a:pt x="15394" y="32181"/>
                  <a:pt x="15958" y="32013"/>
                  <a:pt x="16538" y="31897"/>
                </a:cubicBezTo>
                <a:cubicBezTo>
                  <a:pt x="17118" y="31780"/>
                  <a:pt x="17703" y="31691"/>
                  <a:pt x="18291" y="31634"/>
                </a:cubicBezTo>
                <a:cubicBezTo>
                  <a:pt x="18845" y="31580"/>
                  <a:pt x="19402" y="31553"/>
                  <a:pt x="19958" y="31553"/>
                </a:cubicBezTo>
                <a:close/>
                <a:moveTo>
                  <a:pt x="31291" y="23911"/>
                </a:moveTo>
                <a:cubicBezTo>
                  <a:pt x="31603" y="23948"/>
                  <a:pt x="31914" y="23990"/>
                  <a:pt x="32224" y="24043"/>
                </a:cubicBezTo>
                <a:cubicBezTo>
                  <a:pt x="32359" y="24066"/>
                  <a:pt x="32492" y="24092"/>
                  <a:pt x="32627" y="24118"/>
                </a:cubicBezTo>
                <a:cubicBezTo>
                  <a:pt x="32434" y="24602"/>
                  <a:pt x="32260" y="25092"/>
                  <a:pt x="32068" y="25577"/>
                </a:cubicBezTo>
                <a:cubicBezTo>
                  <a:pt x="31878" y="26058"/>
                  <a:pt x="31680" y="26537"/>
                  <a:pt x="31467" y="27010"/>
                </a:cubicBezTo>
                <a:cubicBezTo>
                  <a:pt x="31039" y="27958"/>
                  <a:pt x="30565" y="28887"/>
                  <a:pt x="30016" y="29770"/>
                </a:cubicBezTo>
                <a:cubicBezTo>
                  <a:pt x="29012" y="31387"/>
                  <a:pt x="27757" y="32862"/>
                  <a:pt x="26208" y="33982"/>
                </a:cubicBezTo>
                <a:cubicBezTo>
                  <a:pt x="26171" y="34008"/>
                  <a:pt x="26134" y="34030"/>
                  <a:pt x="26098" y="34056"/>
                </a:cubicBezTo>
                <a:cubicBezTo>
                  <a:pt x="26180" y="33986"/>
                  <a:pt x="26262" y="33914"/>
                  <a:pt x="26342" y="33842"/>
                </a:cubicBezTo>
                <a:lnTo>
                  <a:pt x="26343" y="33842"/>
                </a:lnTo>
                <a:cubicBezTo>
                  <a:pt x="27030" y="33229"/>
                  <a:pt x="27659" y="32550"/>
                  <a:pt x="28222" y="31820"/>
                </a:cubicBezTo>
                <a:cubicBezTo>
                  <a:pt x="28783" y="31092"/>
                  <a:pt x="29277" y="30313"/>
                  <a:pt x="29698" y="29496"/>
                </a:cubicBezTo>
                <a:cubicBezTo>
                  <a:pt x="30122" y="28673"/>
                  <a:pt x="30473" y="27810"/>
                  <a:pt x="30737" y="26922"/>
                </a:cubicBezTo>
                <a:cubicBezTo>
                  <a:pt x="30999" y="26041"/>
                  <a:pt x="31177" y="25134"/>
                  <a:pt x="31265" y="24220"/>
                </a:cubicBezTo>
                <a:cubicBezTo>
                  <a:pt x="31275" y="24117"/>
                  <a:pt x="31283" y="24014"/>
                  <a:pt x="31291" y="23911"/>
                </a:cubicBezTo>
                <a:close/>
                <a:moveTo>
                  <a:pt x="17269" y="32162"/>
                </a:moveTo>
                <a:cubicBezTo>
                  <a:pt x="17386" y="32162"/>
                  <a:pt x="17503" y="32164"/>
                  <a:pt x="17619" y="32166"/>
                </a:cubicBezTo>
                <a:cubicBezTo>
                  <a:pt x="18912" y="32189"/>
                  <a:pt x="20203" y="32356"/>
                  <a:pt x="21459" y="32667"/>
                </a:cubicBezTo>
                <a:cubicBezTo>
                  <a:pt x="22165" y="32843"/>
                  <a:pt x="22859" y="33064"/>
                  <a:pt x="23538" y="33326"/>
                </a:cubicBezTo>
                <a:cubicBezTo>
                  <a:pt x="23472" y="33509"/>
                  <a:pt x="23410" y="33694"/>
                  <a:pt x="23336" y="33874"/>
                </a:cubicBezTo>
                <a:cubicBezTo>
                  <a:pt x="23321" y="33908"/>
                  <a:pt x="23307" y="33942"/>
                  <a:pt x="23291" y="33976"/>
                </a:cubicBezTo>
                <a:cubicBezTo>
                  <a:pt x="21220" y="33264"/>
                  <a:pt x="19054" y="32790"/>
                  <a:pt x="16880" y="32535"/>
                </a:cubicBezTo>
                <a:cubicBezTo>
                  <a:pt x="16263" y="32464"/>
                  <a:pt x="15643" y="32409"/>
                  <a:pt x="15022" y="32398"/>
                </a:cubicBezTo>
                <a:cubicBezTo>
                  <a:pt x="15013" y="32395"/>
                  <a:pt x="15004" y="32392"/>
                  <a:pt x="14995" y="32389"/>
                </a:cubicBezTo>
                <a:cubicBezTo>
                  <a:pt x="14984" y="32385"/>
                  <a:pt x="14973" y="32384"/>
                  <a:pt x="14961" y="32384"/>
                </a:cubicBezTo>
                <a:cubicBezTo>
                  <a:pt x="14926" y="32384"/>
                  <a:pt x="14894" y="32401"/>
                  <a:pt x="14877" y="32438"/>
                </a:cubicBezTo>
                <a:cubicBezTo>
                  <a:pt x="14612" y="33026"/>
                  <a:pt x="14338" y="33613"/>
                  <a:pt x="14090" y="34209"/>
                </a:cubicBezTo>
                <a:cubicBezTo>
                  <a:pt x="14186" y="33728"/>
                  <a:pt x="14280" y="33248"/>
                  <a:pt x="14377" y="32767"/>
                </a:cubicBezTo>
                <a:cubicBezTo>
                  <a:pt x="14387" y="32717"/>
                  <a:pt x="14342" y="32677"/>
                  <a:pt x="14298" y="32667"/>
                </a:cubicBezTo>
                <a:cubicBezTo>
                  <a:pt x="14293" y="32666"/>
                  <a:pt x="14287" y="32665"/>
                  <a:pt x="14282" y="32664"/>
                </a:cubicBezTo>
                <a:cubicBezTo>
                  <a:pt x="14341" y="32630"/>
                  <a:pt x="14400" y="32594"/>
                  <a:pt x="14462" y="32564"/>
                </a:cubicBezTo>
                <a:cubicBezTo>
                  <a:pt x="14588" y="32501"/>
                  <a:pt x="14721" y="32450"/>
                  <a:pt x="14855" y="32408"/>
                </a:cubicBezTo>
                <a:cubicBezTo>
                  <a:pt x="15131" y="32321"/>
                  <a:pt x="15418" y="32275"/>
                  <a:pt x="15705" y="32243"/>
                </a:cubicBezTo>
                <a:cubicBezTo>
                  <a:pt x="16223" y="32185"/>
                  <a:pt x="16747" y="32162"/>
                  <a:pt x="17269" y="32162"/>
                </a:cubicBezTo>
                <a:close/>
                <a:moveTo>
                  <a:pt x="32732" y="24247"/>
                </a:moveTo>
                <a:lnTo>
                  <a:pt x="32732" y="24247"/>
                </a:lnTo>
                <a:cubicBezTo>
                  <a:pt x="32783" y="25051"/>
                  <a:pt x="32731" y="25858"/>
                  <a:pt x="32576" y="26649"/>
                </a:cubicBezTo>
                <a:cubicBezTo>
                  <a:pt x="32561" y="26722"/>
                  <a:pt x="32617" y="26762"/>
                  <a:pt x="32675" y="26762"/>
                </a:cubicBezTo>
                <a:cubicBezTo>
                  <a:pt x="32723" y="26762"/>
                  <a:pt x="32773" y="26734"/>
                  <a:pt x="32785" y="26674"/>
                </a:cubicBezTo>
                <a:cubicBezTo>
                  <a:pt x="32932" y="25954"/>
                  <a:pt x="33077" y="25233"/>
                  <a:pt x="33222" y="24512"/>
                </a:cubicBezTo>
                <a:cubicBezTo>
                  <a:pt x="33637" y="24732"/>
                  <a:pt x="34094" y="24836"/>
                  <a:pt x="34555" y="24916"/>
                </a:cubicBezTo>
                <a:cubicBezTo>
                  <a:pt x="34674" y="24937"/>
                  <a:pt x="34795" y="24956"/>
                  <a:pt x="34916" y="24976"/>
                </a:cubicBezTo>
                <a:cubicBezTo>
                  <a:pt x="34361" y="25960"/>
                  <a:pt x="33743" y="26909"/>
                  <a:pt x="33065" y="27811"/>
                </a:cubicBezTo>
                <a:cubicBezTo>
                  <a:pt x="32373" y="28730"/>
                  <a:pt x="31632" y="29609"/>
                  <a:pt x="30815" y="30419"/>
                </a:cubicBezTo>
                <a:cubicBezTo>
                  <a:pt x="29999" y="31229"/>
                  <a:pt x="29135" y="31988"/>
                  <a:pt x="28226" y="32692"/>
                </a:cubicBezTo>
                <a:cubicBezTo>
                  <a:pt x="27501" y="33254"/>
                  <a:pt x="26747" y="33774"/>
                  <a:pt x="25967" y="34255"/>
                </a:cubicBezTo>
                <a:cubicBezTo>
                  <a:pt x="26738" y="33732"/>
                  <a:pt x="27447" y="33113"/>
                  <a:pt x="28085" y="32442"/>
                </a:cubicBezTo>
                <a:cubicBezTo>
                  <a:pt x="29474" y="30982"/>
                  <a:pt x="30531" y="29239"/>
                  <a:pt x="31393" y="27425"/>
                </a:cubicBezTo>
                <a:cubicBezTo>
                  <a:pt x="31647" y="26890"/>
                  <a:pt x="31887" y="26348"/>
                  <a:pt x="32117" y="25803"/>
                </a:cubicBezTo>
                <a:cubicBezTo>
                  <a:pt x="32333" y="25289"/>
                  <a:pt x="32548" y="24772"/>
                  <a:pt x="32732" y="24247"/>
                </a:cubicBezTo>
                <a:close/>
                <a:moveTo>
                  <a:pt x="36784" y="25705"/>
                </a:moveTo>
                <a:cubicBezTo>
                  <a:pt x="36869" y="25784"/>
                  <a:pt x="36948" y="25870"/>
                  <a:pt x="37016" y="25965"/>
                </a:cubicBezTo>
                <a:cubicBezTo>
                  <a:pt x="37109" y="26096"/>
                  <a:pt x="37172" y="26239"/>
                  <a:pt x="37207" y="26388"/>
                </a:cubicBezTo>
                <a:cubicBezTo>
                  <a:pt x="37207" y="26413"/>
                  <a:pt x="37206" y="26439"/>
                  <a:pt x="37203" y="26464"/>
                </a:cubicBezTo>
                <a:cubicBezTo>
                  <a:pt x="37193" y="26563"/>
                  <a:pt x="37170" y="26661"/>
                  <a:pt x="37138" y="26755"/>
                </a:cubicBezTo>
                <a:cubicBezTo>
                  <a:pt x="37072" y="26948"/>
                  <a:pt x="36973" y="27128"/>
                  <a:pt x="36859" y="27298"/>
                </a:cubicBezTo>
                <a:cubicBezTo>
                  <a:pt x="36639" y="27630"/>
                  <a:pt x="36379" y="27940"/>
                  <a:pt x="36115" y="28239"/>
                </a:cubicBezTo>
                <a:cubicBezTo>
                  <a:pt x="35973" y="28400"/>
                  <a:pt x="35824" y="28556"/>
                  <a:pt x="35674" y="28709"/>
                </a:cubicBezTo>
                <a:cubicBezTo>
                  <a:pt x="35646" y="28732"/>
                  <a:pt x="35616" y="28753"/>
                  <a:pt x="35588" y="28776"/>
                </a:cubicBezTo>
                <a:cubicBezTo>
                  <a:pt x="35446" y="28893"/>
                  <a:pt x="35309" y="29013"/>
                  <a:pt x="35176" y="29139"/>
                </a:cubicBezTo>
                <a:cubicBezTo>
                  <a:pt x="35112" y="29200"/>
                  <a:pt x="35048" y="29263"/>
                  <a:pt x="34984" y="29325"/>
                </a:cubicBezTo>
                <a:cubicBezTo>
                  <a:pt x="34940" y="29371"/>
                  <a:pt x="34888" y="29414"/>
                  <a:pt x="34851" y="29467"/>
                </a:cubicBezTo>
                <a:cubicBezTo>
                  <a:pt x="34689" y="29604"/>
                  <a:pt x="34523" y="29737"/>
                  <a:pt x="34354" y="29865"/>
                </a:cubicBezTo>
                <a:cubicBezTo>
                  <a:pt x="34016" y="30120"/>
                  <a:pt x="33649" y="30341"/>
                  <a:pt x="33319" y="30607"/>
                </a:cubicBezTo>
                <a:cubicBezTo>
                  <a:pt x="32886" y="30892"/>
                  <a:pt x="32448" y="31167"/>
                  <a:pt x="32004" y="31436"/>
                </a:cubicBezTo>
                <a:cubicBezTo>
                  <a:pt x="31246" y="31896"/>
                  <a:pt x="30483" y="32352"/>
                  <a:pt x="29718" y="32803"/>
                </a:cubicBezTo>
                <a:cubicBezTo>
                  <a:pt x="28931" y="33267"/>
                  <a:pt x="28146" y="33738"/>
                  <a:pt x="27342" y="34172"/>
                </a:cubicBezTo>
                <a:cubicBezTo>
                  <a:pt x="27080" y="34313"/>
                  <a:pt x="26813" y="34447"/>
                  <a:pt x="26545" y="34578"/>
                </a:cubicBezTo>
                <a:cubicBezTo>
                  <a:pt x="27036" y="34311"/>
                  <a:pt x="27518" y="34028"/>
                  <a:pt x="27989" y="33729"/>
                </a:cubicBezTo>
                <a:cubicBezTo>
                  <a:pt x="29077" y="33037"/>
                  <a:pt x="30111" y="32273"/>
                  <a:pt x="31094" y="31439"/>
                </a:cubicBezTo>
                <a:cubicBezTo>
                  <a:pt x="32073" y="30608"/>
                  <a:pt x="33002" y="29722"/>
                  <a:pt x="33901" y="28805"/>
                </a:cubicBezTo>
                <a:cubicBezTo>
                  <a:pt x="34807" y="27883"/>
                  <a:pt x="35681" y="26931"/>
                  <a:pt x="36544" y="25969"/>
                </a:cubicBezTo>
                <a:cubicBezTo>
                  <a:pt x="36624" y="25881"/>
                  <a:pt x="36704" y="25793"/>
                  <a:pt x="36784" y="25705"/>
                </a:cubicBezTo>
                <a:close/>
                <a:moveTo>
                  <a:pt x="29682" y="23790"/>
                </a:moveTo>
                <a:cubicBezTo>
                  <a:pt x="29718" y="23790"/>
                  <a:pt x="29754" y="23791"/>
                  <a:pt x="29790" y="23792"/>
                </a:cubicBezTo>
                <a:cubicBezTo>
                  <a:pt x="29822" y="23794"/>
                  <a:pt x="29853" y="23796"/>
                  <a:pt x="29885" y="23797"/>
                </a:cubicBezTo>
                <a:cubicBezTo>
                  <a:pt x="29631" y="25700"/>
                  <a:pt x="29332" y="27597"/>
                  <a:pt x="28665" y="29406"/>
                </a:cubicBezTo>
                <a:cubicBezTo>
                  <a:pt x="28086" y="30976"/>
                  <a:pt x="27219" y="32471"/>
                  <a:pt x="26017" y="33647"/>
                </a:cubicBezTo>
                <a:cubicBezTo>
                  <a:pt x="25692" y="33964"/>
                  <a:pt x="25344" y="34258"/>
                  <a:pt x="24975" y="34522"/>
                </a:cubicBezTo>
                <a:cubicBezTo>
                  <a:pt x="24947" y="34541"/>
                  <a:pt x="24918" y="34560"/>
                  <a:pt x="24890" y="34580"/>
                </a:cubicBezTo>
                <a:cubicBezTo>
                  <a:pt x="25488" y="34090"/>
                  <a:pt x="26046" y="33550"/>
                  <a:pt x="26545" y="32958"/>
                </a:cubicBezTo>
                <a:cubicBezTo>
                  <a:pt x="27435" y="31902"/>
                  <a:pt x="28134" y="30674"/>
                  <a:pt x="28563" y="29360"/>
                </a:cubicBezTo>
                <a:cubicBezTo>
                  <a:pt x="28988" y="28055"/>
                  <a:pt x="29149" y="26660"/>
                  <a:pt x="28958" y="25295"/>
                </a:cubicBezTo>
                <a:cubicBezTo>
                  <a:pt x="28907" y="24930"/>
                  <a:pt x="28822" y="24536"/>
                  <a:pt x="28981" y="24184"/>
                </a:cubicBezTo>
                <a:cubicBezTo>
                  <a:pt x="29041" y="24052"/>
                  <a:pt x="29138" y="23929"/>
                  <a:pt x="29272" y="23865"/>
                </a:cubicBezTo>
                <a:cubicBezTo>
                  <a:pt x="29399" y="23803"/>
                  <a:pt x="29541" y="23790"/>
                  <a:pt x="29682" y="23790"/>
                </a:cubicBezTo>
                <a:close/>
                <a:moveTo>
                  <a:pt x="40165" y="32492"/>
                </a:moveTo>
                <a:cubicBezTo>
                  <a:pt x="40264" y="32780"/>
                  <a:pt x="40349" y="33073"/>
                  <a:pt x="40418" y="33370"/>
                </a:cubicBezTo>
                <a:cubicBezTo>
                  <a:pt x="38746" y="33525"/>
                  <a:pt x="37079" y="33741"/>
                  <a:pt x="35410" y="33931"/>
                </a:cubicBezTo>
                <a:cubicBezTo>
                  <a:pt x="33751" y="34119"/>
                  <a:pt x="32089" y="34301"/>
                  <a:pt x="30438" y="34550"/>
                </a:cubicBezTo>
                <a:cubicBezTo>
                  <a:pt x="30161" y="34591"/>
                  <a:pt x="29884" y="34635"/>
                  <a:pt x="29608" y="34681"/>
                </a:cubicBezTo>
                <a:cubicBezTo>
                  <a:pt x="30836" y="34419"/>
                  <a:pt x="32061" y="34144"/>
                  <a:pt x="33290" y="33889"/>
                </a:cubicBezTo>
                <a:cubicBezTo>
                  <a:pt x="34747" y="33587"/>
                  <a:pt x="36202" y="33284"/>
                  <a:pt x="37661" y="32993"/>
                </a:cubicBezTo>
                <a:cubicBezTo>
                  <a:pt x="38487" y="32829"/>
                  <a:pt x="39314" y="32665"/>
                  <a:pt x="40140" y="32502"/>
                </a:cubicBezTo>
                <a:cubicBezTo>
                  <a:pt x="40151" y="32500"/>
                  <a:pt x="40158" y="32496"/>
                  <a:pt x="40165" y="32492"/>
                </a:cubicBezTo>
                <a:close/>
                <a:moveTo>
                  <a:pt x="39787" y="31541"/>
                </a:moveTo>
                <a:cubicBezTo>
                  <a:pt x="39909" y="31804"/>
                  <a:pt x="40017" y="32074"/>
                  <a:pt x="40114" y="32347"/>
                </a:cubicBezTo>
                <a:cubicBezTo>
                  <a:pt x="38651" y="32637"/>
                  <a:pt x="37189" y="32941"/>
                  <a:pt x="35729" y="33254"/>
                </a:cubicBezTo>
                <a:cubicBezTo>
                  <a:pt x="34274" y="33564"/>
                  <a:pt x="32822" y="33887"/>
                  <a:pt x="31368" y="34210"/>
                </a:cubicBezTo>
                <a:cubicBezTo>
                  <a:pt x="30666" y="34367"/>
                  <a:pt x="29963" y="34524"/>
                  <a:pt x="29263" y="34690"/>
                </a:cubicBezTo>
                <a:cubicBezTo>
                  <a:pt x="30115" y="34453"/>
                  <a:pt x="30967" y="34216"/>
                  <a:pt x="31818" y="33974"/>
                </a:cubicBezTo>
                <a:cubicBezTo>
                  <a:pt x="33058" y="33621"/>
                  <a:pt x="34299" y="33265"/>
                  <a:pt x="35539" y="32905"/>
                </a:cubicBezTo>
                <a:cubicBezTo>
                  <a:pt x="36776" y="32546"/>
                  <a:pt x="38013" y="32180"/>
                  <a:pt x="39249" y="31806"/>
                </a:cubicBezTo>
                <a:cubicBezTo>
                  <a:pt x="39404" y="31760"/>
                  <a:pt x="39561" y="31712"/>
                  <a:pt x="39718" y="31664"/>
                </a:cubicBezTo>
                <a:cubicBezTo>
                  <a:pt x="39772" y="31648"/>
                  <a:pt x="39784" y="31603"/>
                  <a:pt x="39772" y="31561"/>
                </a:cubicBezTo>
                <a:cubicBezTo>
                  <a:pt x="39778" y="31554"/>
                  <a:pt x="39783" y="31548"/>
                  <a:pt x="39787" y="31541"/>
                </a:cubicBezTo>
                <a:close/>
                <a:moveTo>
                  <a:pt x="15271" y="32478"/>
                </a:moveTo>
                <a:cubicBezTo>
                  <a:pt x="16280" y="32576"/>
                  <a:pt x="17287" y="32674"/>
                  <a:pt x="18288" y="32841"/>
                </a:cubicBezTo>
                <a:cubicBezTo>
                  <a:pt x="19380" y="33022"/>
                  <a:pt x="20461" y="33266"/>
                  <a:pt x="21525" y="33571"/>
                </a:cubicBezTo>
                <a:cubicBezTo>
                  <a:pt x="22097" y="33736"/>
                  <a:pt x="22663" y="33918"/>
                  <a:pt x="23224" y="34112"/>
                </a:cubicBezTo>
                <a:lnTo>
                  <a:pt x="23224" y="34112"/>
                </a:lnTo>
                <a:cubicBezTo>
                  <a:pt x="23141" y="34272"/>
                  <a:pt x="23037" y="34420"/>
                  <a:pt x="22894" y="34531"/>
                </a:cubicBezTo>
                <a:cubicBezTo>
                  <a:pt x="22706" y="34675"/>
                  <a:pt x="22484" y="34719"/>
                  <a:pt x="22257" y="34719"/>
                </a:cubicBezTo>
                <a:cubicBezTo>
                  <a:pt x="22147" y="34719"/>
                  <a:pt x="22036" y="34709"/>
                  <a:pt x="21927" y="34694"/>
                </a:cubicBezTo>
                <a:cubicBezTo>
                  <a:pt x="21540" y="34641"/>
                  <a:pt x="21156" y="34565"/>
                  <a:pt x="20773" y="34483"/>
                </a:cubicBezTo>
                <a:cubicBezTo>
                  <a:pt x="19908" y="34296"/>
                  <a:pt x="19055" y="34048"/>
                  <a:pt x="18222" y="33744"/>
                </a:cubicBezTo>
                <a:cubicBezTo>
                  <a:pt x="18209" y="33739"/>
                  <a:pt x="18197" y="33737"/>
                  <a:pt x="18185" y="33737"/>
                </a:cubicBezTo>
                <a:cubicBezTo>
                  <a:pt x="18182" y="33737"/>
                  <a:pt x="18179" y="33737"/>
                  <a:pt x="18176" y="33738"/>
                </a:cubicBezTo>
                <a:cubicBezTo>
                  <a:pt x="17792" y="33511"/>
                  <a:pt x="17393" y="33309"/>
                  <a:pt x="16986" y="33127"/>
                </a:cubicBezTo>
                <a:cubicBezTo>
                  <a:pt x="16427" y="32878"/>
                  <a:pt x="15852" y="32668"/>
                  <a:pt x="15271" y="32478"/>
                </a:cubicBezTo>
                <a:close/>
                <a:moveTo>
                  <a:pt x="30040" y="23805"/>
                </a:moveTo>
                <a:cubicBezTo>
                  <a:pt x="30407" y="23823"/>
                  <a:pt x="30772" y="23852"/>
                  <a:pt x="31138" y="23892"/>
                </a:cubicBezTo>
                <a:cubicBezTo>
                  <a:pt x="31075" y="24794"/>
                  <a:pt x="30926" y="25688"/>
                  <a:pt x="30692" y="26561"/>
                </a:cubicBezTo>
                <a:cubicBezTo>
                  <a:pt x="30457" y="27438"/>
                  <a:pt x="30142" y="28296"/>
                  <a:pt x="29750" y="29115"/>
                </a:cubicBezTo>
                <a:cubicBezTo>
                  <a:pt x="29355" y="29944"/>
                  <a:pt x="28883" y="30736"/>
                  <a:pt x="28345" y="31478"/>
                </a:cubicBezTo>
                <a:cubicBezTo>
                  <a:pt x="27806" y="32221"/>
                  <a:pt x="27197" y="32914"/>
                  <a:pt x="26530" y="33545"/>
                </a:cubicBezTo>
                <a:cubicBezTo>
                  <a:pt x="26158" y="33894"/>
                  <a:pt x="25764" y="34224"/>
                  <a:pt x="25358" y="34534"/>
                </a:cubicBezTo>
                <a:cubicBezTo>
                  <a:pt x="25020" y="34733"/>
                  <a:pt x="24672" y="34917"/>
                  <a:pt x="24315" y="35082"/>
                </a:cubicBezTo>
                <a:cubicBezTo>
                  <a:pt x="24306" y="35069"/>
                  <a:pt x="24294" y="35058"/>
                  <a:pt x="24280" y="35051"/>
                </a:cubicBezTo>
                <a:cubicBezTo>
                  <a:pt x="24282" y="35049"/>
                  <a:pt x="24284" y="35048"/>
                  <a:pt x="24286" y="35047"/>
                </a:cubicBezTo>
                <a:cubicBezTo>
                  <a:pt x="24494" y="34933"/>
                  <a:pt x="24694" y="34801"/>
                  <a:pt x="24885" y="34671"/>
                </a:cubicBezTo>
                <a:cubicBezTo>
                  <a:pt x="25227" y="34440"/>
                  <a:pt x="25550" y="34180"/>
                  <a:pt x="25854" y="33902"/>
                </a:cubicBezTo>
                <a:cubicBezTo>
                  <a:pt x="26456" y="33350"/>
                  <a:pt x="26989" y="32725"/>
                  <a:pt x="27445" y="32047"/>
                </a:cubicBezTo>
                <a:cubicBezTo>
                  <a:pt x="28465" y="30533"/>
                  <a:pt x="29099" y="28796"/>
                  <a:pt x="29505" y="27025"/>
                </a:cubicBezTo>
                <a:cubicBezTo>
                  <a:pt x="29748" y="25965"/>
                  <a:pt x="29923" y="24886"/>
                  <a:pt x="30040" y="23805"/>
                </a:cubicBezTo>
                <a:close/>
                <a:moveTo>
                  <a:pt x="40103" y="33539"/>
                </a:moveTo>
                <a:lnTo>
                  <a:pt x="39381" y="33850"/>
                </a:lnTo>
                <a:cubicBezTo>
                  <a:pt x="39275" y="33896"/>
                  <a:pt x="39291" y="34075"/>
                  <a:pt x="39416" y="34084"/>
                </a:cubicBezTo>
                <a:cubicBezTo>
                  <a:pt x="39995" y="34124"/>
                  <a:pt x="40574" y="34164"/>
                  <a:pt x="41154" y="34205"/>
                </a:cubicBezTo>
                <a:cubicBezTo>
                  <a:pt x="41138" y="34291"/>
                  <a:pt x="41123" y="34378"/>
                  <a:pt x="41108" y="34465"/>
                </a:cubicBezTo>
                <a:cubicBezTo>
                  <a:pt x="39662" y="34334"/>
                  <a:pt x="38208" y="34270"/>
                  <a:pt x="36755" y="34270"/>
                </a:cubicBezTo>
                <a:cubicBezTo>
                  <a:pt x="36273" y="34270"/>
                  <a:pt x="35791" y="34277"/>
                  <a:pt x="35309" y="34291"/>
                </a:cubicBezTo>
                <a:cubicBezTo>
                  <a:pt x="33353" y="34348"/>
                  <a:pt x="31400" y="34528"/>
                  <a:pt x="29466" y="34827"/>
                </a:cubicBezTo>
                <a:cubicBezTo>
                  <a:pt x="28843" y="34922"/>
                  <a:pt x="28219" y="35025"/>
                  <a:pt x="27599" y="35150"/>
                </a:cubicBezTo>
                <a:lnTo>
                  <a:pt x="27722" y="35116"/>
                </a:lnTo>
                <a:cubicBezTo>
                  <a:pt x="28527" y="34964"/>
                  <a:pt x="29335" y="34817"/>
                  <a:pt x="30146" y="34696"/>
                </a:cubicBezTo>
                <a:cubicBezTo>
                  <a:pt x="30973" y="34572"/>
                  <a:pt x="31804" y="34469"/>
                  <a:pt x="32636" y="34373"/>
                </a:cubicBezTo>
                <a:cubicBezTo>
                  <a:pt x="34311" y="34179"/>
                  <a:pt x="35987" y="33999"/>
                  <a:pt x="37664" y="33818"/>
                </a:cubicBezTo>
                <a:cubicBezTo>
                  <a:pt x="38477" y="33729"/>
                  <a:pt x="39291" y="33642"/>
                  <a:pt x="40103" y="33539"/>
                </a:cubicBezTo>
                <a:close/>
                <a:moveTo>
                  <a:pt x="37920" y="27846"/>
                </a:moveTo>
                <a:cubicBezTo>
                  <a:pt x="37971" y="27888"/>
                  <a:pt x="38034" y="27923"/>
                  <a:pt x="38077" y="27956"/>
                </a:cubicBezTo>
                <a:cubicBezTo>
                  <a:pt x="38176" y="28029"/>
                  <a:pt x="38274" y="28102"/>
                  <a:pt x="38371" y="28176"/>
                </a:cubicBezTo>
                <a:cubicBezTo>
                  <a:pt x="38562" y="28318"/>
                  <a:pt x="38753" y="28460"/>
                  <a:pt x="38944" y="28602"/>
                </a:cubicBezTo>
                <a:cubicBezTo>
                  <a:pt x="38947" y="28604"/>
                  <a:pt x="38950" y="28606"/>
                  <a:pt x="38953" y="28609"/>
                </a:cubicBezTo>
                <a:cubicBezTo>
                  <a:pt x="37870" y="29295"/>
                  <a:pt x="36769" y="29953"/>
                  <a:pt x="35651" y="30580"/>
                </a:cubicBezTo>
                <a:cubicBezTo>
                  <a:pt x="34529" y="31208"/>
                  <a:pt x="33384" y="31801"/>
                  <a:pt x="32228" y="32364"/>
                </a:cubicBezTo>
                <a:cubicBezTo>
                  <a:pt x="31075" y="32925"/>
                  <a:pt x="29908" y="33456"/>
                  <a:pt x="28726" y="33949"/>
                </a:cubicBezTo>
                <a:cubicBezTo>
                  <a:pt x="27580" y="34428"/>
                  <a:pt x="26420" y="34869"/>
                  <a:pt x="25248" y="35281"/>
                </a:cubicBezTo>
                <a:cubicBezTo>
                  <a:pt x="25865" y="35001"/>
                  <a:pt x="26472" y="34697"/>
                  <a:pt x="27064" y="34370"/>
                </a:cubicBezTo>
                <a:cubicBezTo>
                  <a:pt x="27869" y="33927"/>
                  <a:pt x="28682" y="33500"/>
                  <a:pt x="29477" y="33039"/>
                </a:cubicBezTo>
                <a:cubicBezTo>
                  <a:pt x="30682" y="32341"/>
                  <a:pt x="31891" y="31645"/>
                  <a:pt x="33068" y="30899"/>
                </a:cubicBezTo>
                <a:cubicBezTo>
                  <a:pt x="34008" y="30497"/>
                  <a:pt x="34882" y="29949"/>
                  <a:pt x="35676" y="29304"/>
                </a:cubicBezTo>
                <a:cubicBezTo>
                  <a:pt x="35800" y="29203"/>
                  <a:pt x="35928" y="29101"/>
                  <a:pt x="36047" y="28991"/>
                </a:cubicBezTo>
                <a:cubicBezTo>
                  <a:pt x="36266" y="28857"/>
                  <a:pt x="36486" y="28723"/>
                  <a:pt x="36706" y="28590"/>
                </a:cubicBezTo>
                <a:cubicBezTo>
                  <a:pt x="36924" y="28457"/>
                  <a:pt x="37143" y="28323"/>
                  <a:pt x="37361" y="28190"/>
                </a:cubicBezTo>
                <a:cubicBezTo>
                  <a:pt x="37466" y="28127"/>
                  <a:pt x="37570" y="28063"/>
                  <a:pt x="37675" y="28000"/>
                </a:cubicBezTo>
                <a:cubicBezTo>
                  <a:pt x="37756" y="27950"/>
                  <a:pt x="37845" y="27907"/>
                  <a:pt x="37920" y="27846"/>
                </a:cubicBezTo>
                <a:close/>
                <a:moveTo>
                  <a:pt x="39096" y="28715"/>
                </a:moveTo>
                <a:cubicBezTo>
                  <a:pt x="39135" y="28745"/>
                  <a:pt x="39175" y="28775"/>
                  <a:pt x="39214" y="28804"/>
                </a:cubicBezTo>
                <a:cubicBezTo>
                  <a:pt x="39231" y="28818"/>
                  <a:pt x="39246" y="28832"/>
                  <a:pt x="39262" y="28846"/>
                </a:cubicBezTo>
                <a:cubicBezTo>
                  <a:pt x="39347" y="28922"/>
                  <a:pt x="39433" y="28997"/>
                  <a:pt x="39519" y="29072"/>
                </a:cubicBezTo>
                <a:cubicBezTo>
                  <a:pt x="39514" y="29076"/>
                  <a:pt x="39510" y="29080"/>
                  <a:pt x="39506" y="29084"/>
                </a:cubicBezTo>
                <a:cubicBezTo>
                  <a:pt x="39496" y="29080"/>
                  <a:pt x="39486" y="29077"/>
                  <a:pt x="39475" y="29077"/>
                </a:cubicBezTo>
                <a:cubicBezTo>
                  <a:pt x="39462" y="29077"/>
                  <a:pt x="39448" y="29081"/>
                  <a:pt x="39434" y="29090"/>
                </a:cubicBezTo>
                <a:cubicBezTo>
                  <a:pt x="38927" y="29427"/>
                  <a:pt x="38411" y="29749"/>
                  <a:pt x="37887" y="30061"/>
                </a:cubicBezTo>
                <a:cubicBezTo>
                  <a:pt x="37358" y="30378"/>
                  <a:pt x="36822" y="30690"/>
                  <a:pt x="36276" y="30978"/>
                </a:cubicBezTo>
                <a:cubicBezTo>
                  <a:pt x="35199" y="31545"/>
                  <a:pt x="34099" y="32064"/>
                  <a:pt x="32983" y="32547"/>
                </a:cubicBezTo>
                <a:cubicBezTo>
                  <a:pt x="31858" y="33033"/>
                  <a:pt x="30719" y="33492"/>
                  <a:pt x="29569" y="33912"/>
                </a:cubicBezTo>
                <a:cubicBezTo>
                  <a:pt x="28419" y="34332"/>
                  <a:pt x="27261" y="34725"/>
                  <a:pt x="26098" y="35109"/>
                </a:cubicBezTo>
                <a:cubicBezTo>
                  <a:pt x="25684" y="35245"/>
                  <a:pt x="25270" y="35378"/>
                  <a:pt x="24856" y="35512"/>
                </a:cubicBezTo>
                <a:cubicBezTo>
                  <a:pt x="26023" y="35111"/>
                  <a:pt x="27181" y="34680"/>
                  <a:pt x="28324" y="34216"/>
                </a:cubicBezTo>
                <a:cubicBezTo>
                  <a:pt x="29522" y="33730"/>
                  <a:pt x="30709" y="33220"/>
                  <a:pt x="31879" y="32670"/>
                </a:cubicBezTo>
                <a:cubicBezTo>
                  <a:pt x="33048" y="32120"/>
                  <a:pt x="34200" y="31536"/>
                  <a:pt x="35336" y="30919"/>
                </a:cubicBezTo>
                <a:cubicBezTo>
                  <a:pt x="36463" y="30306"/>
                  <a:pt x="37575" y="29668"/>
                  <a:pt x="38665" y="28991"/>
                </a:cubicBezTo>
                <a:cubicBezTo>
                  <a:pt x="38804" y="28903"/>
                  <a:pt x="38942" y="28817"/>
                  <a:pt x="39080" y="28730"/>
                </a:cubicBezTo>
                <a:cubicBezTo>
                  <a:pt x="39088" y="28726"/>
                  <a:pt x="39091" y="28721"/>
                  <a:pt x="39096" y="28715"/>
                </a:cubicBezTo>
                <a:close/>
                <a:moveTo>
                  <a:pt x="1265" y="25954"/>
                </a:moveTo>
                <a:cubicBezTo>
                  <a:pt x="1323" y="26309"/>
                  <a:pt x="1414" y="26660"/>
                  <a:pt x="1503" y="27007"/>
                </a:cubicBezTo>
                <a:cubicBezTo>
                  <a:pt x="1597" y="27374"/>
                  <a:pt x="1698" y="27738"/>
                  <a:pt x="1806" y="28102"/>
                </a:cubicBezTo>
                <a:cubicBezTo>
                  <a:pt x="2026" y="28847"/>
                  <a:pt x="2282" y="29585"/>
                  <a:pt x="2561" y="30310"/>
                </a:cubicBezTo>
                <a:cubicBezTo>
                  <a:pt x="3119" y="31762"/>
                  <a:pt x="3785" y="33173"/>
                  <a:pt x="4551" y="34527"/>
                </a:cubicBezTo>
                <a:cubicBezTo>
                  <a:pt x="4762" y="34897"/>
                  <a:pt x="4980" y="35265"/>
                  <a:pt x="5206" y="35628"/>
                </a:cubicBezTo>
                <a:cubicBezTo>
                  <a:pt x="5216" y="35646"/>
                  <a:pt x="5228" y="35664"/>
                  <a:pt x="5240" y="35682"/>
                </a:cubicBezTo>
                <a:cubicBezTo>
                  <a:pt x="4660" y="35129"/>
                  <a:pt x="4100" y="34558"/>
                  <a:pt x="3571" y="33956"/>
                </a:cubicBezTo>
                <a:cubicBezTo>
                  <a:pt x="2714" y="32978"/>
                  <a:pt x="1940" y="31920"/>
                  <a:pt x="1334" y="30766"/>
                </a:cubicBezTo>
                <a:cubicBezTo>
                  <a:pt x="1035" y="30197"/>
                  <a:pt x="776" y="29605"/>
                  <a:pt x="571" y="28996"/>
                </a:cubicBezTo>
                <a:cubicBezTo>
                  <a:pt x="468" y="28694"/>
                  <a:pt x="379" y="28387"/>
                  <a:pt x="305" y="28077"/>
                </a:cubicBezTo>
                <a:cubicBezTo>
                  <a:pt x="227" y="27748"/>
                  <a:pt x="164" y="27400"/>
                  <a:pt x="240" y="27066"/>
                </a:cubicBezTo>
                <a:cubicBezTo>
                  <a:pt x="361" y="26542"/>
                  <a:pt x="819" y="26199"/>
                  <a:pt x="1265" y="25954"/>
                </a:cubicBezTo>
                <a:close/>
                <a:moveTo>
                  <a:pt x="36561" y="34390"/>
                </a:moveTo>
                <a:cubicBezTo>
                  <a:pt x="36998" y="34390"/>
                  <a:pt x="37436" y="34396"/>
                  <a:pt x="37873" y="34408"/>
                </a:cubicBezTo>
                <a:cubicBezTo>
                  <a:pt x="38944" y="34437"/>
                  <a:pt x="40015" y="34511"/>
                  <a:pt x="41082" y="34616"/>
                </a:cubicBezTo>
                <a:cubicBezTo>
                  <a:pt x="41016" y="34996"/>
                  <a:pt x="40948" y="35376"/>
                  <a:pt x="40878" y="35756"/>
                </a:cubicBezTo>
                <a:cubicBezTo>
                  <a:pt x="38876" y="35380"/>
                  <a:pt x="36847" y="35141"/>
                  <a:pt x="34812" y="35045"/>
                </a:cubicBezTo>
                <a:cubicBezTo>
                  <a:pt x="34120" y="35012"/>
                  <a:pt x="33427" y="34995"/>
                  <a:pt x="32734" y="34995"/>
                </a:cubicBezTo>
                <a:cubicBezTo>
                  <a:pt x="31387" y="34995"/>
                  <a:pt x="30041" y="35058"/>
                  <a:pt x="28701" y="35184"/>
                </a:cubicBezTo>
                <a:cubicBezTo>
                  <a:pt x="27951" y="35255"/>
                  <a:pt x="27203" y="35345"/>
                  <a:pt x="26459" y="35459"/>
                </a:cubicBezTo>
                <a:cubicBezTo>
                  <a:pt x="26468" y="35456"/>
                  <a:pt x="26478" y="35454"/>
                  <a:pt x="26488" y="35451"/>
                </a:cubicBezTo>
                <a:cubicBezTo>
                  <a:pt x="27362" y="35295"/>
                  <a:pt x="28233" y="35118"/>
                  <a:pt x="29111" y="34978"/>
                </a:cubicBezTo>
                <a:cubicBezTo>
                  <a:pt x="30077" y="34825"/>
                  <a:pt x="31049" y="34701"/>
                  <a:pt x="32023" y="34608"/>
                </a:cubicBezTo>
                <a:cubicBezTo>
                  <a:pt x="33531" y="34463"/>
                  <a:pt x="35046" y="34390"/>
                  <a:pt x="36561" y="34390"/>
                </a:cubicBezTo>
                <a:close/>
                <a:moveTo>
                  <a:pt x="35074" y="25002"/>
                </a:moveTo>
                <a:cubicBezTo>
                  <a:pt x="35383" y="25054"/>
                  <a:pt x="35690" y="25118"/>
                  <a:pt x="35984" y="25231"/>
                </a:cubicBezTo>
                <a:cubicBezTo>
                  <a:pt x="36234" y="25329"/>
                  <a:pt x="36482" y="25457"/>
                  <a:pt x="36693" y="25628"/>
                </a:cubicBezTo>
                <a:cubicBezTo>
                  <a:pt x="35880" y="26563"/>
                  <a:pt x="35031" y="27472"/>
                  <a:pt x="34170" y="28363"/>
                </a:cubicBezTo>
                <a:cubicBezTo>
                  <a:pt x="33277" y="29288"/>
                  <a:pt x="32356" y="30185"/>
                  <a:pt x="31391" y="31033"/>
                </a:cubicBezTo>
                <a:cubicBezTo>
                  <a:pt x="30438" y="31871"/>
                  <a:pt x="29438" y="32662"/>
                  <a:pt x="28389" y="33377"/>
                </a:cubicBezTo>
                <a:cubicBezTo>
                  <a:pt x="27321" y="34104"/>
                  <a:pt x="26185" y="34736"/>
                  <a:pt x="25013" y="35278"/>
                </a:cubicBezTo>
                <a:cubicBezTo>
                  <a:pt x="24721" y="35413"/>
                  <a:pt x="24425" y="35540"/>
                  <a:pt x="24128" y="35664"/>
                </a:cubicBezTo>
                <a:cubicBezTo>
                  <a:pt x="23854" y="35754"/>
                  <a:pt x="23580" y="35843"/>
                  <a:pt x="23305" y="35932"/>
                </a:cubicBezTo>
                <a:cubicBezTo>
                  <a:pt x="23378" y="35893"/>
                  <a:pt x="23453" y="35857"/>
                  <a:pt x="23528" y="35817"/>
                </a:cubicBezTo>
                <a:cubicBezTo>
                  <a:pt x="23819" y="35665"/>
                  <a:pt x="24089" y="35489"/>
                  <a:pt x="24364" y="35312"/>
                </a:cubicBezTo>
                <a:cubicBezTo>
                  <a:pt x="24365" y="35311"/>
                  <a:pt x="24364" y="35310"/>
                  <a:pt x="24365" y="35309"/>
                </a:cubicBezTo>
                <a:cubicBezTo>
                  <a:pt x="24539" y="35207"/>
                  <a:pt x="24712" y="35100"/>
                  <a:pt x="24880" y="34988"/>
                </a:cubicBezTo>
                <a:cubicBezTo>
                  <a:pt x="24938" y="34956"/>
                  <a:pt x="24998" y="34926"/>
                  <a:pt x="25056" y="34894"/>
                </a:cubicBezTo>
                <a:cubicBezTo>
                  <a:pt x="26067" y="34339"/>
                  <a:pt x="27039" y="33716"/>
                  <a:pt x="27968" y="33031"/>
                </a:cubicBezTo>
                <a:cubicBezTo>
                  <a:pt x="28899" y="32343"/>
                  <a:pt x="29787" y="31590"/>
                  <a:pt x="30610" y="30776"/>
                </a:cubicBezTo>
                <a:cubicBezTo>
                  <a:pt x="31428" y="29967"/>
                  <a:pt x="32213" y="29112"/>
                  <a:pt x="32926" y="28207"/>
                </a:cubicBezTo>
                <a:cubicBezTo>
                  <a:pt x="33644" y="27298"/>
                  <a:pt x="34300" y="26340"/>
                  <a:pt x="34882" y="25338"/>
                </a:cubicBezTo>
                <a:cubicBezTo>
                  <a:pt x="34946" y="25227"/>
                  <a:pt x="35010" y="25115"/>
                  <a:pt x="35074" y="25002"/>
                </a:cubicBezTo>
                <a:close/>
                <a:moveTo>
                  <a:pt x="2170" y="25557"/>
                </a:moveTo>
                <a:cubicBezTo>
                  <a:pt x="2225" y="25899"/>
                  <a:pt x="2308" y="26237"/>
                  <a:pt x="2385" y="26573"/>
                </a:cubicBezTo>
                <a:cubicBezTo>
                  <a:pt x="2472" y="26953"/>
                  <a:pt x="2564" y="27331"/>
                  <a:pt x="2663" y="27708"/>
                </a:cubicBezTo>
                <a:cubicBezTo>
                  <a:pt x="2860" y="28463"/>
                  <a:pt x="3077" y="29212"/>
                  <a:pt x="3314" y="29955"/>
                </a:cubicBezTo>
                <a:cubicBezTo>
                  <a:pt x="3789" y="31446"/>
                  <a:pt x="4347" y="32911"/>
                  <a:pt x="4977" y="34343"/>
                </a:cubicBezTo>
                <a:cubicBezTo>
                  <a:pt x="5267" y="35000"/>
                  <a:pt x="5573" y="35650"/>
                  <a:pt x="5893" y="36294"/>
                </a:cubicBezTo>
                <a:cubicBezTo>
                  <a:pt x="5843" y="36247"/>
                  <a:pt x="5793" y="36199"/>
                  <a:pt x="5742" y="36154"/>
                </a:cubicBezTo>
                <a:cubicBezTo>
                  <a:pt x="5640" y="35997"/>
                  <a:pt x="5538" y="35840"/>
                  <a:pt x="5437" y="35682"/>
                </a:cubicBezTo>
                <a:cubicBezTo>
                  <a:pt x="5227" y="35351"/>
                  <a:pt x="5023" y="35016"/>
                  <a:pt x="4826" y="34677"/>
                </a:cubicBezTo>
                <a:cubicBezTo>
                  <a:pt x="4439" y="34014"/>
                  <a:pt x="4077" y="33337"/>
                  <a:pt x="3741" y="32646"/>
                </a:cubicBezTo>
                <a:cubicBezTo>
                  <a:pt x="3061" y="31257"/>
                  <a:pt x="2489" y="29820"/>
                  <a:pt x="2017" y="28348"/>
                </a:cubicBezTo>
                <a:cubicBezTo>
                  <a:pt x="1882" y="27928"/>
                  <a:pt x="1754" y="27506"/>
                  <a:pt x="1637" y="27081"/>
                </a:cubicBezTo>
                <a:cubicBezTo>
                  <a:pt x="1530" y="26696"/>
                  <a:pt x="1440" y="26305"/>
                  <a:pt x="1325" y="25921"/>
                </a:cubicBezTo>
                <a:cubicBezTo>
                  <a:pt x="1547" y="25802"/>
                  <a:pt x="1777" y="25687"/>
                  <a:pt x="2014" y="25604"/>
                </a:cubicBezTo>
                <a:cubicBezTo>
                  <a:pt x="2063" y="25586"/>
                  <a:pt x="2116" y="25571"/>
                  <a:pt x="2170" y="25557"/>
                </a:cubicBezTo>
                <a:close/>
                <a:moveTo>
                  <a:pt x="39604" y="29146"/>
                </a:moveTo>
                <a:cubicBezTo>
                  <a:pt x="39726" y="29252"/>
                  <a:pt x="39851" y="29356"/>
                  <a:pt x="39980" y="29456"/>
                </a:cubicBezTo>
                <a:cubicBezTo>
                  <a:pt x="39280" y="30422"/>
                  <a:pt x="38308" y="31153"/>
                  <a:pt x="37252" y="31694"/>
                </a:cubicBezTo>
                <a:cubicBezTo>
                  <a:pt x="35993" y="32339"/>
                  <a:pt x="34627" y="32736"/>
                  <a:pt x="33279" y="33147"/>
                </a:cubicBezTo>
                <a:lnTo>
                  <a:pt x="28987" y="34458"/>
                </a:lnTo>
                <a:cubicBezTo>
                  <a:pt x="27861" y="34803"/>
                  <a:pt x="26735" y="35148"/>
                  <a:pt x="25610" y="35492"/>
                </a:cubicBezTo>
                <a:cubicBezTo>
                  <a:pt x="25507" y="35520"/>
                  <a:pt x="25403" y="35547"/>
                  <a:pt x="25300" y="35575"/>
                </a:cubicBezTo>
                <a:cubicBezTo>
                  <a:pt x="24730" y="35732"/>
                  <a:pt x="24158" y="35886"/>
                  <a:pt x="23589" y="36045"/>
                </a:cubicBezTo>
                <a:cubicBezTo>
                  <a:pt x="23271" y="36135"/>
                  <a:pt x="22951" y="36224"/>
                  <a:pt x="22633" y="36315"/>
                </a:cubicBezTo>
                <a:cubicBezTo>
                  <a:pt x="22618" y="36319"/>
                  <a:pt x="22614" y="36331"/>
                  <a:pt x="22613" y="36344"/>
                </a:cubicBezTo>
                <a:cubicBezTo>
                  <a:pt x="22474" y="36382"/>
                  <a:pt x="22334" y="36420"/>
                  <a:pt x="22194" y="36459"/>
                </a:cubicBezTo>
                <a:cubicBezTo>
                  <a:pt x="22245" y="36435"/>
                  <a:pt x="22296" y="36413"/>
                  <a:pt x="22345" y="36390"/>
                </a:cubicBezTo>
                <a:cubicBezTo>
                  <a:pt x="22443" y="36359"/>
                  <a:pt x="22539" y="36324"/>
                  <a:pt x="22634" y="36292"/>
                </a:cubicBezTo>
                <a:cubicBezTo>
                  <a:pt x="23657" y="35996"/>
                  <a:pt x="24669" y="35664"/>
                  <a:pt x="25681" y="35337"/>
                </a:cubicBezTo>
                <a:cubicBezTo>
                  <a:pt x="26856" y="34957"/>
                  <a:pt x="28024" y="34558"/>
                  <a:pt x="29183" y="34135"/>
                </a:cubicBezTo>
                <a:cubicBezTo>
                  <a:pt x="30341" y="33713"/>
                  <a:pt x="31493" y="33279"/>
                  <a:pt x="32627" y="32799"/>
                </a:cubicBezTo>
                <a:cubicBezTo>
                  <a:pt x="33753" y="32323"/>
                  <a:pt x="34864" y="31813"/>
                  <a:pt x="35951" y="31255"/>
                </a:cubicBezTo>
                <a:cubicBezTo>
                  <a:pt x="37039" y="30696"/>
                  <a:pt x="38109" y="30112"/>
                  <a:pt x="39143" y="29456"/>
                </a:cubicBezTo>
                <a:cubicBezTo>
                  <a:pt x="39263" y="29379"/>
                  <a:pt x="39385" y="29301"/>
                  <a:pt x="39505" y="29223"/>
                </a:cubicBezTo>
                <a:cubicBezTo>
                  <a:pt x="39505" y="29223"/>
                  <a:pt x="39505" y="29222"/>
                  <a:pt x="39505" y="29222"/>
                </a:cubicBezTo>
                <a:cubicBezTo>
                  <a:pt x="39512" y="29218"/>
                  <a:pt x="39520" y="29213"/>
                  <a:pt x="39527" y="29209"/>
                </a:cubicBezTo>
                <a:cubicBezTo>
                  <a:pt x="39530" y="29207"/>
                  <a:pt x="39531" y="29204"/>
                  <a:pt x="39533" y="29202"/>
                </a:cubicBezTo>
                <a:cubicBezTo>
                  <a:pt x="39537" y="29199"/>
                  <a:pt x="39542" y="29196"/>
                  <a:pt x="39547" y="29193"/>
                </a:cubicBezTo>
                <a:cubicBezTo>
                  <a:pt x="39565" y="29177"/>
                  <a:pt x="39584" y="29162"/>
                  <a:pt x="39604" y="29146"/>
                </a:cubicBezTo>
                <a:close/>
                <a:moveTo>
                  <a:pt x="27800" y="35751"/>
                </a:moveTo>
                <a:cubicBezTo>
                  <a:pt x="28137" y="35751"/>
                  <a:pt x="28473" y="35760"/>
                  <a:pt x="28809" y="35776"/>
                </a:cubicBezTo>
                <a:cubicBezTo>
                  <a:pt x="29681" y="35817"/>
                  <a:pt x="30550" y="35912"/>
                  <a:pt x="31413" y="36046"/>
                </a:cubicBezTo>
                <a:cubicBezTo>
                  <a:pt x="31183" y="36115"/>
                  <a:pt x="30983" y="36278"/>
                  <a:pt x="30814" y="36461"/>
                </a:cubicBezTo>
                <a:cubicBezTo>
                  <a:pt x="29517" y="36128"/>
                  <a:pt x="28187" y="35899"/>
                  <a:pt x="26853" y="35779"/>
                </a:cubicBezTo>
                <a:cubicBezTo>
                  <a:pt x="27023" y="35769"/>
                  <a:pt x="27194" y="35759"/>
                  <a:pt x="27365" y="35756"/>
                </a:cubicBezTo>
                <a:cubicBezTo>
                  <a:pt x="27510" y="35753"/>
                  <a:pt x="27655" y="35751"/>
                  <a:pt x="27800" y="35751"/>
                </a:cubicBezTo>
                <a:close/>
                <a:moveTo>
                  <a:pt x="6410" y="24660"/>
                </a:moveTo>
                <a:cubicBezTo>
                  <a:pt x="6695" y="24728"/>
                  <a:pt x="6975" y="24821"/>
                  <a:pt x="7241" y="24930"/>
                </a:cubicBezTo>
                <a:cubicBezTo>
                  <a:pt x="7430" y="25006"/>
                  <a:pt x="7613" y="25092"/>
                  <a:pt x="7794" y="25183"/>
                </a:cubicBezTo>
                <a:cubicBezTo>
                  <a:pt x="7611" y="25899"/>
                  <a:pt x="7483" y="26630"/>
                  <a:pt x="7353" y="27355"/>
                </a:cubicBezTo>
                <a:cubicBezTo>
                  <a:pt x="7215" y="28123"/>
                  <a:pt x="7101" y="28894"/>
                  <a:pt x="7015" y="29671"/>
                </a:cubicBezTo>
                <a:cubicBezTo>
                  <a:pt x="6843" y="31221"/>
                  <a:pt x="6757" y="32779"/>
                  <a:pt x="6773" y="34340"/>
                </a:cubicBezTo>
                <a:cubicBezTo>
                  <a:pt x="6782" y="35081"/>
                  <a:pt x="6811" y="35821"/>
                  <a:pt x="6861" y="36561"/>
                </a:cubicBezTo>
                <a:cubicBezTo>
                  <a:pt x="6765" y="35874"/>
                  <a:pt x="6652" y="35190"/>
                  <a:pt x="6569" y="34502"/>
                </a:cubicBezTo>
                <a:cubicBezTo>
                  <a:pt x="6472" y="33705"/>
                  <a:pt x="6395" y="32907"/>
                  <a:pt x="6348" y="32106"/>
                </a:cubicBezTo>
                <a:cubicBezTo>
                  <a:pt x="6251" y="30498"/>
                  <a:pt x="6213" y="28893"/>
                  <a:pt x="6261" y="27283"/>
                </a:cubicBezTo>
                <a:cubicBezTo>
                  <a:pt x="6287" y="26407"/>
                  <a:pt x="6338" y="25533"/>
                  <a:pt x="6410" y="24660"/>
                </a:cubicBezTo>
                <a:close/>
                <a:moveTo>
                  <a:pt x="4380" y="24698"/>
                </a:moveTo>
                <a:cubicBezTo>
                  <a:pt x="4234" y="25500"/>
                  <a:pt x="4224" y="26331"/>
                  <a:pt x="4269" y="27142"/>
                </a:cubicBezTo>
                <a:cubicBezTo>
                  <a:pt x="4317" y="27988"/>
                  <a:pt x="4436" y="28828"/>
                  <a:pt x="4584" y="29661"/>
                </a:cubicBezTo>
                <a:cubicBezTo>
                  <a:pt x="4730" y="30486"/>
                  <a:pt x="4900" y="31306"/>
                  <a:pt x="5069" y="32125"/>
                </a:cubicBezTo>
                <a:cubicBezTo>
                  <a:pt x="5234" y="32917"/>
                  <a:pt x="5405" y="33709"/>
                  <a:pt x="5617" y="34489"/>
                </a:cubicBezTo>
                <a:cubicBezTo>
                  <a:pt x="5818" y="35232"/>
                  <a:pt x="6048" y="35975"/>
                  <a:pt x="6346" y="36686"/>
                </a:cubicBezTo>
                <a:cubicBezTo>
                  <a:pt x="6332" y="36681"/>
                  <a:pt x="6320" y="36676"/>
                  <a:pt x="6307" y="36669"/>
                </a:cubicBezTo>
                <a:cubicBezTo>
                  <a:pt x="6271" y="36635"/>
                  <a:pt x="6233" y="36603"/>
                  <a:pt x="6197" y="36570"/>
                </a:cubicBezTo>
                <a:cubicBezTo>
                  <a:pt x="5500" y="35213"/>
                  <a:pt x="4875" y="33819"/>
                  <a:pt x="4323" y="32397"/>
                </a:cubicBezTo>
                <a:cubicBezTo>
                  <a:pt x="3755" y="30933"/>
                  <a:pt x="3260" y="29440"/>
                  <a:pt x="2843" y="27926"/>
                </a:cubicBezTo>
                <a:cubicBezTo>
                  <a:pt x="2728" y="27509"/>
                  <a:pt x="2617" y="27090"/>
                  <a:pt x="2513" y="26669"/>
                </a:cubicBezTo>
                <a:cubicBezTo>
                  <a:pt x="2420" y="26295"/>
                  <a:pt x="2342" y="25915"/>
                  <a:pt x="2242" y="25542"/>
                </a:cubicBezTo>
                <a:cubicBezTo>
                  <a:pt x="2297" y="25532"/>
                  <a:pt x="2353" y="25526"/>
                  <a:pt x="2408" y="25526"/>
                </a:cubicBezTo>
                <a:cubicBezTo>
                  <a:pt x="2544" y="25526"/>
                  <a:pt x="2674" y="25565"/>
                  <a:pt x="2770" y="25677"/>
                </a:cubicBezTo>
                <a:cubicBezTo>
                  <a:pt x="2866" y="25790"/>
                  <a:pt x="2910" y="25939"/>
                  <a:pt x="2959" y="26076"/>
                </a:cubicBezTo>
                <a:cubicBezTo>
                  <a:pt x="3017" y="26241"/>
                  <a:pt x="3074" y="26406"/>
                  <a:pt x="3129" y="26572"/>
                </a:cubicBezTo>
                <a:cubicBezTo>
                  <a:pt x="3243" y="26910"/>
                  <a:pt x="3351" y="27248"/>
                  <a:pt x="3453" y="27589"/>
                </a:cubicBezTo>
                <a:cubicBezTo>
                  <a:pt x="3658" y="28269"/>
                  <a:pt x="3846" y="28953"/>
                  <a:pt x="4014" y="29643"/>
                </a:cubicBezTo>
                <a:cubicBezTo>
                  <a:pt x="4032" y="29721"/>
                  <a:pt x="4053" y="29797"/>
                  <a:pt x="4074" y="29874"/>
                </a:cubicBezTo>
                <a:cubicBezTo>
                  <a:pt x="4080" y="29992"/>
                  <a:pt x="4088" y="30109"/>
                  <a:pt x="4101" y="30225"/>
                </a:cubicBezTo>
                <a:cubicBezTo>
                  <a:pt x="4103" y="30245"/>
                  <a:pt x="4119" y="30255"/>
                  <a:pt x="4136" y="30255"/>
                </a:cubicBezTo>
                <a:cubicBezTo>
                  <a:pt x="4152" y="30255"/>
                  <a:pt x="4169" y="30244"/>
                  <a:pt x="4170" y="30224"/>
                </a:cubicBezTo>
                <a:cubicBezTo>
                  <a:pt x="4171" y="30212"/>
                  <a:pt x="4171" y="30198"/>
                  <a:pt x="4171" y="30185"/>
                </a:cubicBezTo>
                <a:cubicBezTo>
                  <a:pt x="4183" y="30193"/>
                  <a:pt x="4197" y="30197"/>
                  <a:pt x="4210" y="30197"/>
                </a:cubicBezTo>
                <a:cubicBezTo>
                  <a:pt x="4241" y="30197"/>
                  <a:pt x="4269" y="30176"/>
                  <a:pt x="4262" y="30136"/>
                </a:cubicBezTo>
                <a:cubicBezTo>
                  <a:pt x="4241" y="30005"/>
                  <a:pt x="4214" y="29874"/>
                  <a:pt x="4189" y="29744"/>
                </a:cubicBezTo>
                <a:cubicBezTo>
                  <a:pt x="4194" y="29381"/>
                  <a:pt x="4184" y="29016"/>
                  <a:pt x="4181" y="28653"/>
                </a:cubicBezTo>
                <a:cubicBezTo>
                  <a:pt x="4178" y="28144"/>
                  <a:pt x="4167" y="27636"/>
                  <a:pt x="4159" y="27126"/>
                </a:cubicBezTo>
                <a:cubicBezTo>
                  <a:pt x="4152" y="26613"/>
                  <a:pt x="4143" y="26099"/>
                  <a:pt x="4136" y="25585"/>
                </a:cubicBezTo>
                <a:cubicBezTo>
                  <a:pt x="4133" y="25370"/>
                  <a:pt x="4105" y="25127"/>
                  <a:pt x="4185" y="24923"/>
                </a:cubicBezTo>
                <a:cubicBezTo>
                  <a:pt x="4225" y="24821"/>
                  <a:pt x="4295" y="24749"/>
                  <a:pt x="4380" y="24698"/>
                </a:cubicBezTo>
                <a:close/>
                <a:moveTo>
                  <a:pt x="26091" y="30928"/>
                </a:moveTo>
                <a:cubicBezTo>
                  <a:pt x="26282" y="30928"/>
                  <a:pt x="26473" y="30932"/>
                  <a:pt x="26664" y="30942"/>
                </a:cubicBezTo>
                <a:cubicBezTo>
                  <a:pt x="26842" y="30950"/>
                  <a:pt x="27021" y="30962"/>
                  <a:pt x="27198" y="30978"/>
                </a:cubicBezTo>
                <a:cubicBezTo>
                  <a:pt x="27288" y="30986"/>
                  <a:pt x="27376" y="30996"/>
                  <a:pt x="27465" y="31005"/>
                </a:cubicBezTo>
                <a:cubicBezTo>
                  <a:pt x="27515" y="31011"/>
                  <a:pt x="27565" y="31019"/>
                  <a:pt x="27616" y="31024"/>
                </a:cubicBezTo>
                <a:cubicBezTo>
                  <a:pt x="27374" y="31470"/>
                  <a:pt x="27101" y="31900"/>
                  <a:pt x="26800" y="32307"/>
                </a:cubicBezTo>
                <a:cubicBezTo>
                  <a:pt x="25978" y="33417"/>
                  <a:pt x="24950" y="34364"/>
                  <a:pt x="23819" y="35150"/>
                </a:cubicBezTo>
                <a:cubicBezTo>
                  <a:pt x="23643" y="35271"/>
                  <a:pt x="23465" y="35388"/>
                  <a:pt x="23284" y="35502"/>
                </a:cubicBezTo>
                <a:cubicBezTo>
                  <a:pt x="23209" y="35543"/>
                  <a:pt x="23134" y="35585"/>
                  <a:pt x="23060" y="35624"/>
                </a:cubicBezTo>
                <a:cubicBezTo>
                  <a:pt x="22775" y="35775"/>
                  <a:pt x="22488" y="35918"/>
                  <a:pt x="22197" y="36054"/>
                </a:cubicBezTo>
                <a:cubicBezTo>
                  <a:pt x="22192" y="36056"/>
                  <a:pt x="22187" y="36058"/>
                  <a:pt x="22182" y="36060"/>
                </a:cubicBezTo>
                <a:cubicBezTo>
                  <a:pt x="22055" y="36091"/>
                  <a:pt x="21931" y="36149"/>
                  <a:pt x="21812" y="36199"/>
                </a:cubicBezTo>
                <a:lnTo>
                  <a:pt x="21812" y="36200"/>
                </a:lnTo>
                <a:cubicBezTo>
                  <a:pt x="21667" y="36262"/>
                  <a:pt x="21526" y="36326"/>
                  <a:pt x="21383" y="36390"/>
                </a:cubicBezTo>
                <a:cubicBezTo>
                  <a:pt x="21252" y="36450"/>
                  <a:pt x="21121" y="36511"/>
                  <a:pt x="20990" y="36571"/>
                </a:cubicBezTo>
                <a:cubicBezTo>
                  <a:pt x="20865" y="36621"/>
                  <a:pt x="20740" y="36674"/>
                  <a:pt x="20614" y="36723"/>
                </a:cubicBezTo>
                <a:cubicBezTo>
                  <a:pt x="20751" y="36483"/>
                  <a:pt x="20730" y="36208"/>
                  <a:pt x="20591" y="35962"/>
                </a:cubicBezTo>
                <a:cubicBezTo>
                  <a:pt x="20439" y="35692"/>
                  <a:pt x="20231" y="35445"/>
                  <a:pt x="20025" y="35215"/>
                </a:cubicBezTo>
                <a:cubicBezTo>
                  <a:pt x="19942" y="35123"/>
                  <a:pt x="19857" y="35034"/>
                  <a:pt x="19769" y="34948"/>
                </a:cubicBezTo>
                <a:cubicBezTo>
                  <a:pt x="19764" y="34931"/>
                  <a:pt x="19750" y="34915"/>
                  <a:pt x="19732" y="34912"/>
                </a:cubicBezTo>
                <a:cubicBezTo>
                  <a:pt x="19457" y="34643"/>
                  <a:pt x="19160" y="34399"/>
                  <a:pt x="18847" y="34176"/>
                </a:cubicBezTo>
                <a:lnTo>
                  <a:pt x="18847" y="34176"/>
                </a:lnTo>
                <a:cubicBezTo>
                  <a:pt x="19398" y="34353"/>
                  <a:pt x="19956" y="34508"/>
                  <a:pt x="20521" y="34635"/>
                </a:cubicBezTo>
                <a:cubicBezTo>
                  <a:pt x="20927" y="34726"/>
                  <a:pt x="21337" y="34805"/>
                  <a:pt x="21749" y="34869"/>
                </a:cubicBezTo>
                <a:cubicBezTo>
                  <a:pt x="21917" y="34896"/>
                  <a:pt x="22092" y="34919"/>
                  <a:pt x="22265" y="34919"/>
                </a:cubicBezTo>
                <a:cubicBezTo>
                  <a:pt x="22464" y="34919"/>
                  <a:pt x="22661" y="34888"/>
                  <a:pt x="22842" y="34796"/>
                </a:cubicBezTo>
                <a:cubicBezTo>
                  <a:pt x="23377" y="34520"/>
                  <a:pt x="23537" y="33888"/>
                  <a:pt x="23729" y="33366"/>
                </a:cubicBezTo>
                <a:cubicBezTo>
                  <a:pt x="23784" y="33217"/>
                  <a:pt x="23846" y="33073"/>
                  <a:pt x="23915" y="32930"/>
                </a:cubicBezTo>
                <a:cubicBezTo>
                  <a:pt x="23993" y="32767"/>
                  <a:pt x="24072" y="32600"/>
                  <a:pt x="24096" y="32419"/>
                </a:cubicBezTo>
                <a:cubicBezTo>
                  <a:pt x="24137" y="32111"/>
                  <a:pt x="23987" y="31837"/>
                  <a:pt x="23752" y="31645"/>
                </a:cubicBezTo>
                <a:cubicBezTo>
                  <a:pt x="23518" y="31457"/>
                  <a:pt x="23230" y="31364"/>
                  <a:pt x="22942" y="31276"/>
                </a:cubicBezTo>
                <a:cubicBezTo>
                  <a:pt x="23979" y="31062"/>
                  <a:pt x="25033" y="30928"/>
                  <a:pt x="26091" y="30928"/>
                </a:cubicBezTo>
                <a:close/>
                <a:moveTo>
                  <a:pt x="4965" y="24550"/>
                </a:moveTo>
                <a:cubicBezTo>
                  <a:pt x="4926" y="25351"/>
                  <a:pt x="4943" y="26155"/>
                  <a:pt x="4976" y="26956"/>
                </a:cubicBezTo>
                <a:cubicBezTo>
                  <a:pt x="5009" y="27778"/>
                  <a:pt x="5072" y="28598"/>
                  <a:pt x="5159" y="29416"/>
                </a:cubicBezTo>
                <a:cubicBezTo>
                  <a:pt x="5332" y="31044"/>
                  <a:pt x="5601" y="32667"/>
                  <a:pt x="5971" y="34263"/>
                </a:cubicBezTo>
                <a:cubicBezTo>
                  <a:pt x="6166" y="35105"/>
                  <a:pt x="6391" y="35939"/>
                  <a:pt x="6641" y="36766"/>
                </a:cubicBezTo>
                <a:cubicBezTo>
                  <a:pt x="6612" y="36764"/>
                  <a:pt x="6583" y="36759"/>
                  <a:pt x="6554" y="36755"/>
                </a:cubicBezTo>
                <a:cubicBezTo>
                  <a:pt x="6282" y="36087"/>
                  <a:pt x="6042" y="35412"/>
                  <a:pt x="5846" y="34719"/>
                </a:cubicBezTo>
                <a:cubicBezTo>
                  <a:pt x="5627" y="33945"/>
                  <a:pt x="5445" y="33161"/>
                  <a:pt x="5275" y="32376"/>
                </a:cubicBezTo>
                <a:cubicBezTo>
                  <a:pt x="4924" y="30760"/>
                  <a:pt x="4556" y="29134"/>
                  <a:pt x="4408" y="27483"/>
                </a:cubicBezTo>
                <a:cubicBezTo>
                  <a:pt x="4324" y="26540"/>
                  <a:pt x="4342" y="25605"/>
                  <a:pt x="4445" y="24664"/>
                </a:cubicBezTo>
                <a:cubicBezTo>
                  <a:pt x="4511" y="24634"/>
                  <a:pt x="4583" y="24613"/>
                  <a:pt x="4654" y="24598"/>
                </a:cubicBezTo>
                <a:cubicBezTo>
                  <a:pt x="4757" y="24577"/>
                  <a:pt x="4860" y="24561"/>
                  <a:pt x="4965" y="24550"/>
                </a:cubicBezTo>
                <a:close/>
                <a:moveTo>
                  <a:pt x="26166" y="35816"/>
                </a:moveTo>
                <a:cubicBezTo>
                  <a:pt x="27342" y="35936"/>
                  <a:pt x="28510" y="36111"/>
                  <a:pt x="29666" y="36363"/>
                </a:cubicBezTo>
                <a:cubicBezTo>
                  <a:pt x="30008" y="36438"/>
                  <a:pt x="30347" y="36521"/>
                  <a:pt x="30687" y="36607"/>
                </a:cubicBezTo>
                <a:cubicBezTo>
                  <a:pt x="30675" y="36621"/>
                  <a:pt x="30663" y="36635"/>
                  <a:pt x="30652" y="36649"/>
                </a:cubicBezTo>
                <a:cubicBezTo>
                  <a:pt x="30609" y="36703"/>
                  <a:pt x="30564" y="36755"/>
                  <a:pt x="30522" y="36809"/>
                </a:cubicBezTo>
                <a:cubicBezTo>
                  <a:pt x="30520" y="36805"/>
                  <a:pt x="30517" y="36802"/>
                  <a:pt x="30511" y="36801"/>
                </a:cubicBezTo>
                <a:cubicBezTo>
                  <a:pt x="30189" y="36701"/>
                  <a:pt x="29846" y="36651"/>
                  <a:pt x="29515" y="36588"/>
                </a:cubicBezTo>
                <a:cubicBezTo>
                  <a:pt x="29166" y="36520"/>
                  <a:pt x="28817" y="36455"/>
                  <a:pt x="28469" y="36384"/>
                </a:cubicBezTo>
                <a:cubicBezTo>
                  <a:pt x="28284" y="36346"/>
                  <a:pt x="28100" y="36307"/>
                  <a:pt x="27915" y="36270"/>
                </a:cubicBezTo>
                <a:cubicBezTo>
                  <a:pt x="27345" y="36054"/>
                  <a:pt x="26753" y="35900"/>
                  <a:pt x="26150" y="35817"/>
                </a:cubicBezTo>
                <a:cubicBezTo>
                  <a:pt x="26155" y="35817"/>
                  <a:pt x="26161" y="35816"/>
                  <a:pt x="26166" y="35816"/>
                </a:cubicBezTo>
                <a:close/>
                <a:moveTo>
                  <a:pt x="8198" y="34306"/>
                </a:moveTo>
                <a:cubicBezTo>
                  <a:pt x="8276" y="34474"/>
                  <a:pt x="8355" y="34642"/>
                  <a:pt x="8428" y="34811"/>
                </a:cubicBezTo>
                <a:cubicBezTo>
                  <a:pt x="8495" y="34964"/>
                  <a:pt x="8555" y="35118"/>
                  <a:pt x="8617" y="35271"/>
                </a:cubicBezTo>
                <a:cubicBezTo>
                  <a:pt x="8545" y="35306"/>
                  <a:pt x="8516" y="35397"/>
                  <a:pt x="8478" y="35463"/>
                </a:cubicBezTo>
                <a:cubicBezTo>
                  <a:pt x="8430" y="35547"/>
                  <a:pt x="8380" y="35630"/>
                  <a:pt x="8327" y="35711"/>
                </a:cubicBezTo>
                <a:cubicBezTo>
                  <a:pt x="8222" y="35873"/>
                  <a:pt x="8106" y="36029"/>
                  <a:pt x="7984" y="36178"/>
                </a:cubicBezTo>
                <a:cubicBezTo>
                  <a:pt x="7789" y="36415"/>
                  <a:pt x="7566" y="36619"/>
                  <a:pt x="7342" y="36825"/>
                </a:cubicBezTo>
                <a:cubicBezTo>
                  <a:pt x="7585" y="36424"/>
                  <a:pt x="7751" y="35972"/>
                  <a:pt x="7893" y="35527"/>
                </a:cubicBezTo>
                <a:cubicBezTo>
                  <a:pt x="7965" y="35298"/>
                  <a:pt x="8029" y="35067"/>
                  <a:pt x="8084" y="34833"/>
                </a:cubicBezTo>
                <a:cubicBezTo>
                  <a:pt x="8113" y="34708"/>
                  <a:pt x="8139" y="34583"/>
                  <a:pt x="8163" y="34456"/>
                </a:cubicBezTo>
                <a:cubicBezTo>
                  <a:pt x="8171" y="34411"/>
                  <a:pt x="8186" y="34359"/>
                  <a:pt x="8198" y="34306"/>
                </a:cubicBezTo>
                <a:close/>
                <a:moveTo>
                  <a:pt x="5359" y="24528"/>
                </a:moveTo>
                <a:cubicBezTo>
                  <a:pt x="5660" y="24528"/>
                  <a:pt x="5961" y="24564"/>
                  <a:pt x="6257" y="24626"/>
                </a:cubicBezTo>
                <a:cubicBezTo>
                  <a:pt x="6124" y="26207"/>
                  <a:pt x="6078" y="27792"/>
                  <a:pt x="6105" y="29379"/>
                </a:cubicBezTo>
                <a:cubicBezTo>
                  <a:pt x="6133" y="30994"/>
                  <a:pt x="6253" y="32605"/>
                  <a:pt x="6444" y="34208"/>
                </a:cubicBezTo>
                <a:cubicBezTo>
                  <a:pt x="6550" y="35096"/>
                  <a:pt x="6656" y="35993"/>
                  <a:pt x="6846" y="36866"/>
                </a:cubicBezTo>
                <a:cubicBezTo>
                  <a:pt x="6838" y="36864"/>
                  <a:pt x="6828" y="36863"/>
                  <a:pt x="6819" y="36861"/>
                </a:cubicBezTo>
                <a:cubicBezTo>
                  <a:pt x="6820" y="36856"/>
                  <a:pt x="6821" y="36850"/>
                  <a:pt x="6820" y="36845"/>
                </a:cubicBezTo>
                <a:cubicBezTo>
                  <a:pt x="6817" y="36820"/>
                  <a:pt x="6803" y="36802"/>
                  <a:pt x="6787" y="36789"/>
                </a:cubicBezTo>
                <a:cubicBezTo>
                  <a:pt x="6315" y="35247"/>
                  <a:pt x="5934" y="33677"/>
                  <a:pt x="5650" y="32092"/>
                </a:cubicBezTo>
                <a:cubicBezTo>
                  <a:pt x="5362" y="30494"/>
                  <a:pt x="5187" y="28880"/>
                  <a:pt x="5095" y="27259"/>
                </a:cubicBezTo>
                <a:cubicBezTo>
                  <a:pt x="5045" y="26354"/>
                  <a:pt x="5036" y="25449"/>
                  <a:pt x="5023" y="24544"/>
                </a:cubicBezTo>
                <a:cubicBezTo>
                  <a:pt x="5135" y="24533"/>
                  <a:pt x="5247" y="24528"/>
                  <a:pt x="5359" y="24528"/>
                </a:cubicBezTo>
                <a:close/>
                <a:moveTo>
                  <a:pt x="7848" y="25211"/>
                </a:moveTo>
                <a:cubicBezTo>
                  <a:pt x="8051" y="25317"/>
                  <a:pt x="8251" y="25432"/>
                  <a:pt x="8446" y="25555"/>
                </a:cubicBezTo>
                <a:cubicBezTo>
                  <a:pt x="8452" y="25564"/>
                  <a:pt x="8459" y="25574"/>
                  <a:pt x="8467" y="25583"/>
                </a:cubicBezTo>
                <a:cubicBezTo>
                  <a:pt x="8495" y="25626"/>
                  <a:pt x="8526" y="25670"/>
                  <a:pt x="8578" y="25686"/>
                </a:cubicBezTo>
                <a:cubicBezTo>
                  <a:pt x="8583" y="25687"/>
                  <a:pt x="8587" y="25688"/>
                  <a:pt x="8592" y="25688"/>
                </a:cubicBezTo>
                <a:cubicBezTo>
                  <a:pt x="8606" y="25688"/>
                  <a:pt x="8619" y="25682"/>
                  <a:pt x="8628" y="25672"/>
                </a:cubicBezTo>
                <a:cubicBezTo>
                  <a:pt x="8778" y="25772"/>
                  <a:pt x="8928" y="25874"/>
                  <a:pt x="9072" y="25981"/>
                </a:cubicBezTo>
                <a:cubicBezTo>
                  <a:pt x="9072" y="25981"/>
                  <a:pt x="9072" y="25982"/>
                  <a:pt x="9071" y="25982"/>
                </a:cubicBezTo>
                <a:cubicBezTo>
                  <a:pt x="8588" y="27361"/>
                  <a:pt x="8196" y="28769"/>
                  <a:pt x="7890" y="30198"/>
                </a:cubicBezTo>
                <a:cubicBezTo>
                  <a:pt x="7584" y="31632"/>
                  <a:pt x="7369" y="33085"/>
                  <a:pt x="7243" y="34545"/>
                </a:cubicBezTo>
                <a:cubicBezTo>
                  <a:pt x="7207" y="34949"/>
                  <a:pt x="7179" y="35354"/>
                  <a:pt x="7155" y="35758"/>
                </a:cubicBezTo>
                <a:cubicBezTo>
                  <a:pt x="7133" y="36146"/>
                  <a:pt x="7099" y="36542"/>
                  <a:pt x="7116" y="36931"/>
                </a:cubicBezTo>
                <a:cubicBezTo>
                  <a:pt x="7097" y="36926"/>
                  <a:pt x="7078" y="36922"/>
                  <a:pt x="7058" y="36917"/>
                </a:cubicBezTo>
                <a:cubicBezTo>
                  <a:pt x="6933" y="35378"/>
                  <a:pt x="6906" y="33834"/>
                  <a:pt x="6958" y="32291"/>
                </a:cubicBezTo>
                <a:cubicBezTo>
                  <a:pt x="7010" y="30742"/>
                  <a:pt x="7161" y="29199"/>
                  <a:pt x="7388" y="27667"/>
                </a:cubicBezTo>
                <a:cubicBezTo>
                  <a:pt x="7509" y="26841"/>
                  <a:pt x="7686" y="26029"/>
                  <a:pt x="7848" y="25211"/>
                </a:cubicBezTo>
                <a:close/>
                <a:moveTo>
                  <a:pt x="9185" y="26064"/>
                </a:moveTo>
                <a:cubicBezTo>
                  <a:pt x="9298" y="26150"/>
                  <a:pt x="9411" y="26237"/>
                  <a:pt x="9521" y="26325"/>
                </a:cubicBezTo>
                <a:cubicBezTo>
                  <a:pt x="9626" y="26412"/>
                  <a:pt x="9731" y="26502"/>
                  <a:pt x="9832" y="26596"/>
                </a:cubicBezTo>
                <a:cubicBezTo>
                  <a:pt x="9820" y="26604"/>
                  <a:pt x="9810" y="26616"/>
                  <a:pt x="9808" y="26636"/>
                </a:cubicBezTo>
                <a:cubicBezTo>
                  <a:pt x="9759" y="27363"/>
                  <a:pt x="9692" y="28083"/>
                  <a:pt x="9566" y="28802"/>
                </a:cubicBezTo>
                <a:cubicBezTo>
                  <a:pt x="9440" y="29522"/>
                  <a:pt x="9268" y="30237"/>
                  <a:pt x="9051" y="30936"/>
                </a:cubicBezTo>
                <a:cubicBezTo>
                  <a:pt x="8993" y="31125"/>
                  <a:pt x="8931" y="31313"/>
                  <a:pt x="8866" y="31501"/>
                </a:cubicBezTo>
                <a:cubicBezTo>
                  <a:pt x="8810" y="31662"/>
                  <a:pt x="8750" y="31821"/>
                  <a:pt x="8702" y="31985"/>
                </a:cubicBezTo>
                <a:cubicBezTo>
                  <a:pt x="8503" y="32016"/>
                  <a:pt x="8312" y="32081"/>
                  <a:pt x="8149" y="32203"/>
                </a:cubicBezTo>
                <a:cubicBezTo>
                  <a:pt x="7777" y="32484"/>
                  <a:pt x="7717" y="32988"/>
                  <a:pt x="7828" y="33413"/>
                </a:cubicBezTo>
                <a:cubicBezTo>
                  <a:pt x="7893" y="33656"/>
                  <a:pt x="8000" y="33882"/>
                  <a:pt x="8107" y="34107"/>
                </a:cubicBezTo>
                <a:cubicBezTo>
                  <a:pt x="8111" y="34116"/>
                  <a:pt x="8114" y="34123"/>
                  <a:pt x="8118" y="34130"/>
                </a:cubicBezTo>
                <a:cubicBezTo>
                  <a:pt x="8098" y="34169"/>
                  <a:pt x="8096" y="34208"/>
                  <a:pt x="8090" y="34254"/>
                </a:cubicBezTo>
                <a:cubicBezTo>
                  <a:pt x="8083" y="34312"/>
                  <a:pt x="8071" y="34370"/>
                  <a:pt x="8061" y="34428"/>
                </a:cubicBezTo>
                <a:cubicBezTo>
                  <a:pt x="8038" y="34549"/>
                  <a:pt x="8014" y="34669"/>
                  <a:pt x="7986" y="34788"/>
                </a:cubicBezTo>
                <a:cubicBezTo>
                  <a:pt x="7932" y="35029"/>
                  <a:pt x="7868" y="35267"/>
                  <a:pt x="7793" y="35503"/>
                </a:cubicBezTo>
                <a:cubicBezTo>
                  <a:pt x="7645" y="35968"/>
                  <a:pt x="7442" y="36408"/>
                  <a:pt x="7264" y="36861"/>
                </a:cubicBezTo>
                <a:cubicBezTo>
                  <a:pt x="7260" y="36872"/>
                  <a:pt x="7265" y="36883"/>
                  <a:pt x="7274" y="36889"/>
                </a:cubicBezTo>
                <a:lnTo>
                  <a:pt x="7274" y="36890"/>
                </a:lnTo>
                <a:cubicBezTo>
                  <a:pt x="7251" y="36911"/>
                  <a:pt x="7228" y="36932"/>
                  <a:pt x="7205" y="36953"/>
                </a:cubicBezTo>
                <a:cubicBezTo>
                  <a:pt x="7196" y="36951"/>
                  <a:pt x="7187" y="36949"/>
                  <a:pt x="7178" y="36947"/>
                </a:cubicBezTo>
                <a:cubicBezTo>
                  <a:pt x="7210" y="36595"/>
                  <a:pt x="7208" y="36238"/>
                  <a:pt x="7226" y="35885"/>
                </a:cubicBezTo>
                <a:cubicBezTo>
                  <a:pt x="7244" y="35523"/>
                  <a:pt x="7268" y="35164"/>
                  <a:pt x="7299" y="34804"/>
                </a:cubicBezTo>
                <a:cubicBezTo>
                  <a:pt x="7362" y="34079"/>
                  <a:pt x="7447" y="33357"/>
                  <a:pt x="7555" y="32637"/>
                </a:cubicBezTo>
                <a:cubicBezTo>
                  <a:pt x="7773" y="31198"/>
                  <a:pt x="8074" y="29771"/>
                  <a:pt x="8464" y="28370"/>
                </a:cubicBezTo>
                <a:cubicBezTo>
                  <a:pt x="8680" y="27594"/>
                  <a:pt x="8920" y="26825"/>
                  <a:pt x="9185" y="26064"/>
                </a:cubicBezTo>
                <a:close/>
                <a:moveTo>
                  <a:pt x="32720" y="35099"/>
                </a:moveTo>
                <a:cubicBezTo>
                  <a:pt x="34318" y="35099"/>
                  <a:pt x="35916" y="35187"/>
                  <a:pt x="37503" y="35369"/>
                </a:cubicBezTo>
                <a:cubicBezTo>
                  <a:pt x="38626" y="35496"/>
                  <a:pt x="39743" y="35673"/>
                  <a:pt x="40851" y="35892"/>
                </a:cubicBezTo>
                <a:cubicBezTo>
                  <a:pt x="40770" y="36314"/>
                  <a:pt x="40682" y="36734"/>
                  <a:pt x="40585" y="37151"/>
                </a:cubicBezTo>
                <a:lnTo>
                  <a:pt x="40584" y="37151"/>
                </a:lnTo>
                <a:cubicBezTo>
                  <a:pt x="38648" y="36616"/>
                  <a:pt x="36663" y="36220"/>
                  <a:pt x="34673" y="35951"/>
                </a:cubicBezTo>
                <a:cubicBezTo>
                  <a:pt x="32751" y="35691"/>
                  <a:pt x="30812" y="35561"/>
                  <a:pt x="28873" y="35561"/>
                </a:cubicBezTo>
                <a:cubicBezTo>
                  <a:pt x="28777" y="35561"/>
                  <a:pt x="28681" y="35561"/>
                  <a:pt x="28585" y="35562"/>
                </a:cubicBezTo>
                <a:cubicBezTo>
                  <a:pt x="27577" y="35568"/>
                  <a:pt x="26569" y="35608"/>
                  <a:pt x="25566" y="35701"/>
                </a:cubicBezTo>
                <a:cubicBezTo>
                  <a:pt x="25601" y="35691"/>
                  <a:pt x="25637" y="35681"/>
                  <a:pt x="25672" y="35672"/>
                </a:cubicBezTo>
                <a:cubicBezTo>
                  <a:pt x="27563" y="35387"/>
                  <a:pt x="29460" y="35180"/>
                  <a:pt x="31372" y="35120"/>
                </a:cubicBezTo>
                <a:cubicBezTo>
                  <a:pt x="31821" y="35106"/>
                  <a:pt x="32270" y="35099"/>
                  <a:pt x="32720" y="35099"/>
                </a:cubicBezTo>
                <a:close/>
                <a:moveTo>
                  <a:pt x="28313" y="36430"/>
                </a:moveTo>
                <a:lnTo>
                  <a:pt x="28313" y="36430"/>
                </a:lnTo>
                <a:cubicBezTo>
                  <a:pt x="28351" y="36437"/>
                  <a:pt x="28388" y="36443"/>
                  <a:pt x="28426" y="36451"/>
                </a:cubicBezTo>
                <a:cubicBezTo>
                  <a:pt x="28769" y="36515"/>
                  <a:pt x="29112" y="36584"/>
                  <a:pt x="29454" y="36651"/>
                </a:cubicBezTo>
                <a:cubicBezTo>
                  <a:pt x="29799" y="36719"/>
                  <a:pt x="30148" y="36806"/>
                  <a:pt x="30499" y="36837"/>
                </a:cubicBezTo>
                <a:cubicBezTo>
                  <a:pt x="30331" y="37041"/>
                  <a:pt x="30163" y="37245"/>
                  <a:pt x="29987" y="37442"/>
                </a:cubicBezTo>
                <a:cubicBezTo>
                  <a:pt x="29866" y="37327"/>
                  <a:pt x="29725" y="37230"/>
                  <a:pt x="29588" y="37137"/>
                </a:cubicBezTo>
                <a:cubicBezTo>
                  <a:pt x="29435" y="37030"/>
                  <a:pt x="29277" y="36930"/>
                  <a:pt x="29115" y="36837"/>
                </a:cubicBezTo>
                <a:cubicBezTo>
                  <a:pt x="28855" y="36687"/>
                  <a:pt x="28588" y="36551"/>
                  <a:pt x="28313" y="36430"/>
                </a:cubicBezTo>
                <a:close/>
                <a:moveTo>
                  <a:pt x="8683" y="35431"/>
                </a:moveTo>
                <a:cubicBezTo>
                  <a:pt x="8990" y="36208"/>
                  <a:pt x="9251" y="37004"/>
                  <a:pt x="9458" y="37813"/>
                </a:cubicBezTo>
                <a:cubicBezTo>
                  <a:pt x="9505" y="37998"/>
                  <a:pt x="9549" y="38184"/>
                  <a:pt x="9590" y="38369"/>
                </a:cubicBezTo>
                <a:cubicBezTo>
                  <a:pt x="9481" y="38242"/>
                  <a:pt x="9360" y="38123"/>
                  <a:pt x="9236" y="38013"/>
                </a:cubicBezTo>
                <a:cubicBezTo>
                  <a:pt x="9048" y="37845"/>
                  <a:pt x="8841" y="37696"/>
                  <a:pt x="8626" y="37565"/>
                </a:cubicBezTo>
                <a:cubicBezTo>
                  <a:pt x="8226" y="37321"/>
                  <a:pt x="7794" y="37133"/>
                  <a:pt x="7346" y="36996"/>
                </a:cubicBezTo>
                <a:cubicBezTo>
                  <a:pt x="7629" y="36806"/>
                  <a:pt x="7873" y="36551"/>
                  <a:pt x="8091" y="36295"/>
                </a:cubicBezTo>
                <a:cubicBezTo>
                  <a:pt x="8220" y="36144"/>
                  <a:pt x="8338" y="35986"/>
                  <a:pt x="8447" y="35820"/>
                </a:cubicBezTo>
                <a:cubicBezTo>
                  <a:pt x="8501" y="35738"/>
                  <a:pt x="8553" y="35653"/>
                  <a:pt x="8603" y="35568"/>
                </a:cubicBezTo>
                <a:cubicBezTo>
                  <a:pt x="8626" y="35528"/>
                  <a:pt x="8660" y="35480"/>
                  <a:pt x="8683" y="35431"/>
                </a:cubicBezTo>
                <a:close/>
                <a:moveTo>
                  <a:pt x="29805" y="35683"/>
                </a:moveTo>
                <a:lnTo>
                  <a:pt x="29805" y="35683"/>
                </a:lnTo>
                <a:cubicBezTo>
                  <a:pt x="30294" y="35695"/>
                  <a:pt x="30782" y="35716"/>
                  <a:pt x="31270" y="35744"/>
                </a:cubicBezTo>
                <a:cubicBezTo>
                  <a:pt x="33285" y="35862"/>
                  <a:pt x="35292" y="36116"/>
                  <a:pt x="37272" y="36510"/>
                </a:cubicBezTo>
                <a:cubicBezTo>
                  <a:pt x="38375" y="36729"/>
                  <a:pt x="39466" y="37008"/>
                  <a:pt x="40547" y="37315"/>
                </a:cubicBezTo>
                <a:cubicBezTo>
                  <a:pt x="40547" y="37318"/>
                  <a:pt x="40546" y="37320"/>
                  <a:pt x="40546" y="37322"/>
                </a:cubicBezTo>
                <a:lnTo>
                  <a:pt x="40545" y="37323"/>
                </a:lnTo>
                <a:cubicBezTo>
                  <a:pt x="40420" y="37844"/>
                  <a:pt x="40277" y="38364"/>
                  <a:pt x="40105" y="38873"/>
                </a:cubicBezTo>
                <a:cubicBezTo>
                  <a:pt x="40043" y="39056"/>
                  <a:pt x="39966" y="39260"/>
                  <a:pt x="39818" y="39391"/>
                </a:cubicBezTo>
                <a:cubicBezTo>
                  <a:pt x="39736" y="39464"/>
                  <a:pt x="39646" y="39492"/>
                  <a:pt x="39553" y="39492"/>
                </a:cubicBezTo>
                <a:cubicBezTo>
                  <a:pt x="39441" y="39492"/>
                  <a:pt x="39325" y="39450"/>
                  <a:pt x="39215" y="39397"/>
                </a:cubicBezTo>
                <a:cubicBezTo>
                  <a:pt x="38939" y="39263"/>
                  <a:pt x="38669" y="39112"/>
                  <a:pt x="38397" y="38970"/>
                </a:cubicBezTo>
                <a:cubicBezTo>
                  <a:pt x="38111" y="38821"/>
                  <a:pt x="37826" y="38657"/>
                  <a:pt x="37519" y="38553"/>
                </a:cubicBezTo>
                <a:cubicBezTo>
                  <a:pt x="37512" y="38551"/>
                  <a:pt x="37507" y="38551"/>
                  <a:pt x="37501" y="38551"/>
                </a:cubicBezTo>
                <a:cubicBezTo>
                  <a:pt x="37496" y="38551"/>
                  <a:pt x="37491" y="38551"/>
                  <a:pt x="37487" y="38552"/>
                </a:cubicBezTo>
                <a:cubicBezTo>
                  <a:pt x="37485" y="38552"/>
                  <a:pt x="37483" y="38552"/>
                  <a:pt x="37481" y="38552"/>
                </a:cubicBezTo>
                <a:cubicBezTo>
                  <a:pt x="37440" y="38552"/>
                  <a:pt x="37405" y="38581"/>
                  <a:pt x="37385" y="38619"/>
                </a:cubicBezTo>
                <a:cubicBezTo>
                  <a:pt x="36338" y="38157"/>
                  <a:pt x="35258" y="37768"/>
                  <a:pt x="34170" y="37421"/>
                </a:cubicBezTo>
                <a:cubicBezTo>
                  <a:pt x="33765" y="37293"/>
                  <a:pt x="33358" y="37171"/>
                  <a:pt x="32949" y="37055"/>
                </a:cubicBezTo>
                <a:cubicBezTo>
                  <a:pt x="32940" y="37053"/>
                  <a:pt x="32931" y="37051"/>
                  <a:pt x="32923" y="37051"/>
                </a:cubicBezTo>
                <a:cubicBezTo>
                  <a:pt x="32920" y="37051"/>
                  <a:pt x="32917" y="37052"/>
                  <a:pt x="32914" y="37052"/>
                </a:cubicBezTo>
                <a:cubicBezTo>
                  <a:pt x="32894" y="37022"/>
                  <a:pt x="32877" y="36992"/>
                  <a:pt x="32856" y="36961"/>
                </a:cubicBezTo>
                <a:cubicBezTo>
                  <a:pt x="32668" y="36682"/>
                  <a:pt x="32445" y="36358"/>
                  <a:pt x="32149" y="36169"/>
                </a:cubicBezTo>
                <a:lnTo>
                  <a:pt x="32149" y="36169"/>
                </a:lnTo>
                <a:cubicBezTo>
                  <a:pt x="33860" y="36479"/>
                  <a:pt x="35535" y="36929"/>
                  <a:pt x="37193" y="37457"/>
                </a:cubicBezTo>
                <a:cubicBezTo>
                  <a:pt x="37703" y="37620"/>
                  <a:pt x="38210" y="37790"/>
                  <a:pt x="38718" y="37962"/>
                </a:cubicBezTo>
                <a:cubicBezTo>
                  <a:pt x="38968" y="38048"/>
                  <a:pt x="39219" y="38135"/>
                  <a:pt x="39470" y="38222"/>
                </a:cubicBezTo>
                <a:cubicBezTo>
                  <a:pt x="39717" y="38308"/>
                  <a:pt x="39962" y="38401"/>
                  <a:pt x="40216" y="38463"/>
                </a:cubicBezTo>
                <a:cubicBezTo>
                  <a:pt x="40218" y="38463"/>
                  <a:pt x="40219" y="38463"/>
                  <a:pt x="40221" y="38463"/>
                </a:cubicBezTo>
                <a:cubicBezTo>
                  <a:pt x="40240" y="38463"/>
                  <a:pt x="40243" y="38433"/>
                  <a:pt x="40226" y="38424"/>
                </a:cubicBezTo>
                <a:cubicBezTo>
                  <a:pt x="39795" y="38212"/>
                  <a:pt x="39322" y="38068"/>
                  <a:pt x="38870" y="37905"/>
                </a:cubicBezTo>
                <a:cubicBezTo>
                  <a:pt x="38424" y="37745"/>
                  <a:pt x="37977" y="37591"/>
                  <a:pt x="37527" y="37441"/>
                </a:cubicBezTo>
                <a:cubicBezTo>
                  <a:pt x="36625" y="37139"/>
                  <a:pt x="35715" y="36860"/>
                  <a:pt x="34795" y="36614"/>
                </a:cubicBezTo>
                <a:cubicBezTo>
                  <a:pt x="33157" y="36176"/>
                  <a:pt x="31494" y="35837"/>
                  <a:pt x="29805" y="35683"/>
                </a:cubicBezTo>
                <a:close/>
                <a:moveTo>
                  <a:pt x="17821" y="38624"/>
                </a:moveTo>
                <a:cubicBezTo>
                  <a:pt x="17424" y="38910"/>
                  <a:pt x="17035" y="39207"/>
                  <a:pt x="16656" y="39516"/>
                </a:cubicBezTo>
                <a:cubicBezTo>
                  <a:pt x="17033" y="39204"/>
                  <a:pt x="17422" y="38907"/>
                  <a:pt x="17821" y="38624"/>
                </a:cubicBezTo>
                <a:close/>
                <a:moveTo>
                  <a:pt x="12271" y="39921"/>
                </a:moveTo>
                <a:cubicBezTo>
                  <a:pt x="12221" y="40181"/>
                  <a:pt x="12173" y="40442"/>
                  <a:pt x="12130" y="40703"/>
                </a:cubicBezTo>
                <a:cubicBezTo>
                  <a:pt x="12169" y="40441"/>
                  <a:pt x="12217" y="40179"/>
                  <a:pt x="12271" y="39921"/>
                </a:cubicBezTo>
                <a:close/>
                <a:moveTo>
                  <a:pt x="9929" y="40284"/>
                </a:moveTo>
                <a:cubicBezTo>
                  <a:pt x="9973" y="40606"/>
                  <a:pt x="10015" y="40929"/>
                  <a:pt x="10051" y="41252"/>
                </a:cubicBezTo>
                <a:cubicBezTo>
                  <a:pt x="9921" y="41244"/>
                  <a:pt x="9792" y="41240"/>
                  <a:pt x="9662" y="41240"/>
                </a:cubicBezTo>
                <a:cubicBezTo>
                  <a:pt x="9600" y="41240"/>
                  <a:pt x="9537" y="41241"/>
                  <a:pt x="9474" y="41245"/>
                </a:cubicBezTo>
                <a:cubicBezTo>
                  <a:pt x="9583" y="41070"/>
                  <a:pt x="9683" y="40887"/>
                  <a:pt x="9768" y="40700"/>
                </a:cubicBezTo>
                <a:cubicBezTo>
                  <a:pt x="9817" y="40593"/>
                  <a:pt x="9859" y="40485"/>
                  <a:pt x="9899" y="40375"/>
                </a:cubicBezTo>
                <a:cubicBezTo>
                  <a:pt x="9909" y="40345"/>
                  <a:pt x="9918" y="40315"/>
                  <a:pt x="9929" y="40284"/>
                </a:cubicBezTo>
                <a:close/>
                <a:moveTo>
                  <a:pt x="8670" y="32168"/>
                </a:moveTo>
                <a:cubicBezTo>
                  <a:pt x="8874" y="32737"/>
                  <a:pt x="9082" y="33302"/>
                  <a:pt x="9260" y="33879"/>
                </a:cubicBezTo>
                <a:cubicBezTo>
                  <a:pt x="9442" y="34468"/>
                  <a:pt x="9603" y="35062"/>
                  <a:pt x="9743" y="35663"/>
                </a:cubicBezTo>
                <a:cubicBezTo>
                  <a:pt x="10021" y="36855"/>
                  <a:pt x="10221" y="38063"/>
                  <a:pt x="10339" y="39281"/>
                </a:cubicBezTo>
                <a:cubicBezTo>
                  <a:pt x="10402" y="39950"/>
                  <a:pt x="10441" y="40619"/>
                  <a:pt x="10454" y="41291"/>
                </a:cubicBezTo>
                <a:cubicBezTo>
                  <a:pt x="10355" y="41279"/>
                  <a:pt x="10256" y="41268"/>
                  <a:pt x="10157" y="41261"/>
                </a:cubicBezTo>
                <a:cubicBezTo>
                  <a:pt x="10121" y="40251"/>
                  <a:pt x="9960" y="39244"/>
                  <a:pt x="9736" y="38259"/>
                </a:cubicBezTo>
                <a:cubicBezTo>
                  <a:pt x="9510" y="37266"/>
                  <a:pt x="9209" y="36289"/>
                  <a:pt x="8834" y="35341"/>
                </a:cubicBezTo>
                <a:cubicBezTo>
                  <a:pt x="8644" y="34860"/>
                  <a:pt x="8430" y="34392"/>
                  <a:pt x="8210" y="33925"/>
                </a:cubicBezTo>
                <a:cubicBezTo>
                  <a:pt x="8018" y="33516"/>
                  <a:pt x="7820" y="33014"/>
                  <a:pt x="8051" y="32578"/>
                </a:cubicBezTo>
                <a:cubicBezTo>
                  <a:pt x="8179" y="32336"/>
                  <a:pt x="8416" y="32220"/>
                  <a:pt x="8670" y="32168"/>
                </a:cubicBezTo>
                <a:close/>
                <a:moveTo>
                  <a:pt x="33044" y="37256"/>
                </a:moveTo>
                <a:lnTo>
                  <a:pt x="33044" y="37256"/>
                </a:lnTo>
                <a:cubicBezTo>
                  <a:pt x="34432" y="37654"/>
                  <a:pt x="35796" y="38130"/>
                  <a:pt x="37140" y="38657"/>
                </a:cubicBezTo>
                <a:cubicBezTo>
                  <a:pt x="37241" y="38696"/>
                  <a:pt x="37342" y="38737"/>
                  <a:pt x="37443" y="38776"/>
                </a:cubicBezTo>
                <a:cubicBezTo>
                  <a:pt x="37912" y="39066"/>
                  <a:pt x="38413" y="39355"/>
                  <a:pt x="38701" y="39845"/>
                </a:cubicBezTo>
                <a:cubicBezTo>
                  <a:pt x="38837" y="40076"/>
                  <a:pt x="38926" y="40355"/>
                  <a:pt x="38898" y="40625"/>
                </a:cubicBezTo>
                <a:cubicBezTo>
                  <a:pt x="38871" y="40874"/>
                  <a:pt x="38764" y="41102"/>
                  <a:pt x="38626" y="41309"/>
                </a:cubicBezTo>
                <a:cubicBezTo>
                  <a:pt x="38517" y="41171"/>
                  <a:pt x="38375" y="41049"/>
                  <a:pt x="38248" y="40933"/>
                </a:cubicBezTo>
                <a:cubicBezTo>
                  <a:pt x="38094" y="40793"/>
                  <a:pt x="37934" y="40659"/>
                  <a:pt x="37769" y="40532"/>
                </a:cubicBezTo>
                <a:cubicBezTo>
                  <a:pt x="37442" y="40280"/>
                  <a:pt x="37098" y="40050"/>
                  <a:pt x="36747" y="39833"/>
                </a:cubicBezTo>
                <a:cubicBezTo>
                  <a:pt x="36034" y="39391"/>
                  <a:pt x="35291" y="39001"/>
                  <a:pt x="34567" y="38577"/>
                </a:cubicBezTo>
                <a:cubicBezTo>
                  <a:pt x="34162" y="38339"/>
                  <a:pt x="33766" y="38089"/>
                  <a:pt x="33384" y="37816"/>
                </a:cubicBezTo>
                <a:cubicBezTo>
                  <a:pt x="33374" y="37809"/>
                  <a:pt x="33364" y="37807"/>
                  <a:pt x="33353" y="37806"/>
                </a:cubicBezTo>
                <a:cubicBezTo>
                  <a:pt x="33256" y="37620"/>
                  <a:pt x="33154" y="37436"/>
                  <a:pt x="33044" y="37256"/>
                </a:cubicBezTo>
                <a:close/>
                <a:moveTo>
                  <a:pt x="9099" y="32131"/>
                </a:moveTo>
                <a:cubicBezTo>
                  <a:pt x="9107" y="32131"/>
                  <a:pt x="9115" y="32131"/>
                  <a:pt x="9123" y="32131"/>
                </a:cubicBezTo>
                <a:cubicBezTo>
                  <a:pt x="9484" y="32137"/>
                  <a:pt x="9848" y="32170"/>
                  <a:pt x="10209" y="32208"/>
                </a:cubicBezTo>
                <a:cubicBezTo>
                  <a:pt x="10435" y="33380"/>
                  <a:pt x="10611" y="34563"/>
                  <a:pt x="10725" y="35751"/>
                </a:cubicBezTo>
                <a:cubicBezTo>
                  <a:pt x="10841" y="36969"/>
                  <a:pt x="10906" y="38186"/>
                  <a:pt x="10898" y="39409"/>
                </a:cubicBezTo>
                <a:cubicBezTo>
                  <a:pt x="10895" y="39745"/>
                  <a:pt x="10889" y="40082"/>
                  <a:pt x="10878" y="40418"/>
                </a:cubicBezTo>
                <a:cubicBezTo>
                  <a:pt x="10871" y="40589"/>
                  <a:pt x="10864" y="40760"/>
                  <a:pt x="10857" y="40931"/>
                </a:cubicBezTo>
                <a:cubicBezTo>
                  <a:pt x="10851" y="41069"/>
                  <a:pt x="10839" y="41208"/>
                  <a:pt x="10840" y="41346"/>
                </a:cubicBezTo>
                <a:cubicBezTo>
                  <a:pt x="10750" y="41331"/>
                  <a:pt x="10660" y="41318"/>
                  <a:pt x="10569" y="41306"/>
                </a:cubicBezTo>
                <a:cubicBezTo>
                  <a:pt x="10542" y="40082"/>
                  <a:pt x="10432" y="38859"/>
                  <a:pt x="10236" y="37650"/>
                </a:cubicBezTo>
                <a:cubicBezTo>
                  <a:pt x="10041" y="36443"/>
                  <a:pt x="9763" y="35252"/>
                  <a:pt x="9403" y="34084"/>
                </a:cubicBezTo>
                <a:cubicBezTo>
                  <a:pt x="9204" y="33437"/>
                  <a:pt x="8989" y="32786"/>
                  <a:pt x="8726" y="32159"/>
                </a:cubicBezTo>
                <a:cubicBezTo>
                  <a:pt x="8851" y="32139"/>
                  <a:pt x="8979" y="32131"/>
                  <a:pt x="9099" y="32131"/>
                </a:cubicBezTo>
                <a:close/>
                <a:moveTo>
                  <a:pt x="33748" y="39220"/>
                </a:moveTo>
                <a:cubicBezTo>
                  <a:pt x="33802" y="39353"/>
                  <a:pt x="33855" y="39486"/>
                  <a:pt x="33907" y="39617"/>
                </a:cubicBezTo>
                <a:cubicBezTo>
                  <a:pt x="33911" y="39628"/>
                  <a:pt x="33915" y="39637"/>
                  <a:pt x="33919" y="39648"/>
                </a:cubicBezTo>
                <a:cubicBezTo>
                  <a:pt x="32660" y="40302"/>
                  <a:pt x="31335" y="40832"/>
                  <a:pt x="29973" y="41231"/>
                </a:cubicBezTo>
                <a:cubicBezTo>
                  <a:pt x="29786" y="41286"/>
                  <a:pt x="29598" y="41339"/>
                  <a:pt x="29409" y="41389"/>
                </a:cubicBezTo>
                <a:cubicBezTo>
                  <a:pt x="29390" y="41393"/>
                  <a:pt x="29371" y="41396"/>
                  <a:pt x="29353" y="41400"/>
                </a:cubicBezTo>
                <a:cubicBezTo>
                  <a:pt x="30217" y="41144"/>
                  <a:pt x="31060" y="40818"/>
                  <a:pt x="31860" y="40408"/>
                </a:cubicBezTo>
                <a:cubicBezTo>
                  <a:pt x="32523" y="40068"/>
                  <a:pt x="33154" y="39668"/>
                  <a:pt x="33748" y="39220"/>
                </a:cubicBezTo>
                <a:close/>
                <a:moveTo>
                  <a:pt x="10327" y="32221"/>
                </a:moveTo>
                <a:lnTo>
                  <a:pt x="10327" y="32221"/>
                </a:lnTo>
                <a:cubicBezTo>
                  <a:pt x="10431" y="32232"/>
                  <a:pt x="10536" y="32244"/>
                  <a:pt x="10640" y="32255"/>
                </a:cubicBezTo>
                <a:cubicBezTo>
                  <a:pt x="10819" y="32274"/>
                  <a:pt x="10998" y="32298"/>
                  <a:pt x="11177" y="32320"/>
                </a:cubicBezTo>
                <a:cubicBezTo>
                  <a:pt x="11326" y="33499"/>
                  <a:pt x="11416" y="34683"/>
                  <a:pt x="11443" y="35871"/>
                </a:cubicBezTo>
                <a:cubicBezTo>
                  <a:pt x="11470" y="37077"/>
                  <a:pt x="11441" y="38281"/>
                  <a:pt x="11344" y="39482"/>
                </a:cubicBezTo>
                <a:cubicBezTo>
                  <a:pt x="11292" y="40125"/>
                  <a:pt x="11212" y="40764"/>
                  <a:pt x="11134" y="41404"/>
                </a:cubicBezTo>
                <a:cubicBezTo>
                  <a:pt x="11061" y="41388"/>
                  <a:pt x="10988" y="41372"/>
                  <a:pt x="10915" y="41359"/>
                </a:cubicBezTo>
                <a:cubicBezTo>
                  <a:pt x="10955" y="41082"/>
                  <a:pt x="10954" y="40793"/>
                  <a:pt x="10965" y="40514"/>
                </a:cubicBezTo>
                <a:cubicBezTo>
                  <a:pt x="10976" y="40212"/>
                  <a:pt x="10985" y="39910"/>
                  <a:pt x="10988" y="39608"/>
                </a:cubicBezTo>
                <a:cubicBezTo>
                  <a:pt x="10996" y="39006"/>
                  <a:pt x="10989" y="38403"/>
                  <a:pt x="10966" y="37800"/>
                </a:cubicBezTo>
                <a:cubicBezTo>
                  <a:pt x="10921" y="36586"/>
                  <a:pt x="10825" y="35375"/>
                  <a:pt x="10658" y="34172"/>
                </a:cubicBezTo>
                <a:cubicBezTo>
                  <a:pt x="10566" y="33518"/>
                  <a:pt x="10456" y="32868"/>
                  <a:pt x="10327" y="32221"/>
                </a:cubicBezTo>
                <a:close/>
                <a:moveTo>
                  <a:pt x="25066" y="35948"/>
                </a:moveTo>
                <a:cubicBezTo>
                  <a:pt x="25106" y="35948"/>
                  <a:pt x="25147" y="35949"/>
                  <a:pt x="25188" y="35949"/>
                </a:cubicBezTo>
                <a:cubicBezTo>
                  <a:pt x="25376" y="35951"/>
                  <a:pt x="25563" y="35961"/>
                  <a:pt x="25749" y="35976"/>
                </a:cubicBezTo>
                <a:cubicBezTo>
                  <a:pt x="25962" y="35995"/>
                  <a:pt x="26174" y="36022"/>
                  <a:pt x="26384" y="36057"/>
                </a:cubicBezTo>
                <a:cubicBezTo>
                  <a:pt x="26536" y="36117"/>
                  <a:pt x="26705" y="36136"/>
                  <a:pt x="26864" y="36165"/>
                </a:cubicBezTo>
                <a:cubicBezTo>
                  <a:pt x="26944" y="36180"/>
                  <a:pt x="27024" y="36194"/>
                  <a:pt x="27104" y="36209"/>
                </a:cubicBezTo>
                <a:cubicBezTo>
                  <a:pt x="27734" y="36371"/>
                  <a:pt x="28345" y="36606"/>
                  <a:pt x="28919" y="36913"/>
                </a:cubicBezTo>
                <a:cubicBezTo>
                  <a:pt x="29104" y="37011"/>
                  <a:pt x="29284" y="37117"/>
                  <a:pt x="29462" y="37229"/>
                </a:cubicBezTo>
                <a:cubicBezTo>
                  <a:pt x="29613" y="37325"/>
                  <a:pt x="29758" y="37434"/>
                  <a:pt x="29911" y="37525"/>
                </a:cubicBezTo>
                <a:cubicBezTo>
                  <a:pt x="29842" y="37602"/>
                  <a:pt x="29772" y="37678"/>
                  <a:pt x="29700" y="37753"/>
                </a:cubicBezTo>
                <a:cubicBezTo>
                  <a:pt x="29360" y="38105"/>
                  <a:pt x="28999" y="38436"/>
                  <a:pt x="28620" y="38746"/>
                </a:cubicBezTo>
                <a:cubicBezTo>
                  <a:pt x="27867" y="39364"/>
                  <a:pt x="27044" y="39899"/>
                  <a:pt x="26174" y="40336"/>
                </a:cubicBezTo>
                <a:cubicBezTo>
                  <a:pt x="25299" y="40774"/>
                  <a:pt x="24378" y="41105"/>
                  <a:pt x="23431" y="41346"/>
                </a:cubicBezTo>
                <a:cubicBezTo>
                  <a:pt x="23333" y="41372"/>
                  <a:pt x="23235" y="41402"/>
                  <a:pt x="23138" y="41433"/>
                </a:cubicBezTo>
                <a:cubicBezTo>
                  <a:pt x="23105" y="41335"/>
                  <a:pt x="23074" y="41235"/>
                  <a:pt x="23042" y="41136"/>
                </a:cubicBezTo>
                <a:cubicBezTo>
                  <a:pt x="22860" y="40575"/>
                  <a:pt x="22679" y="40014"/>
                  <a:pt x="22498" y="39453"/>
                </a:cubicBezTo>
                <a:cubicBezTo>
                  <a:pt x="22406" y="39170"/>
                  <a:pt x="22314" y="38886"/>
                  <a:pt x="22223" y="38603"/>
                </a:cubicBezTo>
                <a:cubicBezTo>
                  <a:pt x="22148" y="38373"/>
                  <a:pt x="22079" y="38139"/>
                  <a:pt x="21969" y="37922"/>
                </a:cubicBezTo>
                <a:cubicBezTo>
                  <a:pt x="21866" y="37717"/>
                  <a:pt x="21729" y="37527"/>
                  <a:pt x="21540" y="37394"/>
                </a:cubicBezTo>
                <a:cubicBezTo>
                  <a:pt x="21352" y="37262"/>
                  <a:pt x="21129" y="37185"/>
                  <a:pt x="20901" y="37157"/>
                </a:cubicBezTo>
                <a:cubicBezTo>
                  <a:pt x="20835" y="37149"/>
                  <a:pt x="20770" y="37146"/>
                  <a:pt x="20704" y="37146"/>
                </a:cubicBezTo>
                <a:cubicBezTo>
                  <a:pt x="20692" y="37146"/>
                  <a:pt x="20680" y="37146"/>
                  <a:pt x="20669" y="37146"/>
                </a:cubicBezTo>
                <a:cubicBezTo>
                  <a:pt x="21125" y="37021"/>
                  <a:pt x="21582" y="36894"/>
                  <a:pt x="22036" y="36757"/>
                </a:cubicBezTo>
                <a:lnTo>
                  <a:pt x="24204" y="36104"/>
                </a:lnTo>
                <a:cubicBezTo>
                  <a:pt x="24368" y="36054"/>
                  <a:pt x="24532" y="36004"/>
                  <a:pt x="24695" y="35955"/>
                </a:cubicBezTo>
                <a:cubicBezTo>
                  <a:pt x="24708" y="35956"/>
                  <a:pt x="24720" y="35956"/>
                  <a:pt x="24733" y="35956"/>
                </a:cubicBezTo>
                <a:cubicBezTo>
                  <a:pt x="24786" y="35956"/>
                  <a:pt x="24839" y="35952"/>
                  <a:pt x="24892" y="35950"/>
                </a:cubicBezTo>
                <a:cubicBezTo>
                  <a:pt x="24950" y="35949"/>
                  <a:pt x="25008" y="35948"/>
                  <a:pt x="25066" y="35948"/>
                </a:cubicBezTo>
                <a:close/>
                <a:moveTo>
                  <a:pt x="11289" y="32334"/>
                </a:moveTo>
                <a:lnTo>
                  <a:pt x="11289" y="32334"/>
                </a:lnTo>
                <a:cubicBezTo>
                  <a:pt x="11589" y="32371"/>
                  <a:pt x="11888" y="32416"/>
                  <a:pt x="12186" y="32462"/>
                </a:cubicBezTo>
                <a:cubicBezTo>
                  <a:pt x="12192" y="32567"/>
                  <a:pt x="12197" y="32673"/>
                  <a:pt x="12202" y="32779"/>
                </a:cubicBezTo>
                <a:cubicBezTo>
                  <a:pt x="12205" y="32822"/>
                  <a:pt x="12243" y="32844"/>
                  <a:pt x="12280" y="32844"/>
                </a:cubicBezTo>
                <a:cubicBezTo>
                  <a:pt x="12319" y="32844"/>
                  <a:pt x="12357" y="32822"/>
                  <a:pt x="12357" y="32777"/>
                </a:cubicBezTo>
                <a:cubicBezTo>
                  <a:pt x="12357" y="32719"/>
                  <a:pt x="12355" y="32661"/>
                  <a:pt x="12354" y="32603"/>
                </a:cubicBezTo>
                <a:cubicBezTo>
                  <a:pt x="12363" y="32592"/>
                  <a:pt x="12370" y="32580"/>
                  <a:pt x="12371" y="32563"/>
                </a:cubicBezTo>
                <a:cubicBezTo>
                  <a:pt x="12372" y="32539"/>
                  <a:pt x="12371" y="32515"/>
                  <a:pt x="12371" y="32491"/>
                </a:cubicBezTo>
                <a:lnTo>
                  <a:pt x="12374" y="32491"/>
                </a:lnTo>
                <a:cubicBezTo>
                  <a:pt x="12372" y="33670"/>
                  <a:pt x="12329" y="34850"/>
                  <a:pt x="12246" y="36026"/>
                </a:cubicBezTo>
                <a:cubicBezTo>
                  <a:pt x="12163" y="37209"/>
                  <a:pt x="12044" y="38386"/>
                  <a:pt x="11875" y="39560"/>
                </a:cubicBezTo>
                <a:cubicBezTo>
                  <a:pt x="11830" y="39884"/>
                  <a:pt x="11780" y="40208"/>
                  <a:pt x="11728" y="40532"/>
                </a:cubicBezTo>
                <a:cubicBezTo>
                  <a:pt x="11674" y="40860"/>
                  <a:pt x="11610" y="41187"/>
                  <a:pt x="11575" y="41517"/>
                </a:cubicBezTo>
                <a:cubicBezTo>
                  <a:pt x="11451" y="41480"/>
                  <a:pt x="11325" y="41447"/>
                  <a:pt x="11199" y="41417"/>
                </a:cubicBezTo>
                <a:cubicBezTo>
                  <a:pt x="11389" y="40257"/>
                  <a:pt x="11481" y="39072"/>
                  <a:pt x="11529" y="37898"/>
                </a:cubicBezTo>
                <a:lnTo>
                  <a:pt x="11530" y="37898"/>
                </a:lnTo>
                <a:cubicBezTo>
                  <a:pt x="11577" y="36702"/>
                  <a:pt x="11563" y="35505"/>
                  <a:pt x="11482" y="34311"/>
                </a:cubicBezTo>
                <a:cubicBezTo>
                  <a:pt x="11437" y="33649"/>
                  <a:pt x="11373" y="32990"/>
                  <a:pt x="11289" y="32334"/>
                </a:cubicBezTo>
                <a:close/>
                <a:moveTo>
                  <a:pt x="12480" y="32507"/>
                </a:moveTo>
                <a:cubicBezTo>
                  <a:pt x="12807" y="32561"/>
                  <a:pt x="13134" y="32619"/>
                  <a:pt x="13459" y="32682"/>
                </a:cubicBezTo>
                <a:cubicBezTo>
                  <a:pt x="13463" y="32694"/>
                  <a:pt x="13475" y="32702"/>
                  <a:pt x="13486" y="32702"/>
                </a:cubicBezTo>
                <a:cubicBezTo>
                  <a:pt x="13494" y="32702"/>
                  <a:pt x="13502" y="32698"/>
                  <a:pt x="13508" y="32691"/>
                </a:cubicBezTo>
                <a:cubicBezTo>
                  <a:pt x="13536" y="32696"/>
                  <a:pt x="13564" y="32702"/>
                  <a:pt x="13593" y="32709"/>
                </a:cubicBezTo>
                <a:cubicBezTo>
                  <a:pt x="13585" y="32724"/>
                  <a:pt x="13600" y="32738"/>
                  <a:pt x="13614" y="32738"/>
                </a:cubicBezTo>
                <a:cubicBezTo>
                  <a:pt x="13620" y="32738"/>
                  <a:pt x="13626" y="32736"/>
                  <a:pt x="13630" y="32729"/>
                </a:cubicBezTo>
                <a:cubicBezTo>
                  <a:pt x="13633" y="32725"/>
                  <a:pt x="13635" y="32721"/>
                  <a:pt x="13638" y="32718"/>
                </a:cubicBezTo>
                <a:cubicBezTo>
                  <a:pt x="13819" y="32752"/>
                  <a:pt x="14001" y="32788"/>
                  <a:pt x="14181" y="32826"/>
                </a:cubicBezTo>
                <a:cubicBezTo>
                  <a:pt x="14055" y="33448"/>
                  <a:pt x="13927" y="34069"/>
                  <a:pt x="13798" y="34691"/>
                </a:cubicBezTo>
                <a:cubicBezTo>
                  <a:pt x="13795" y="34707"/>
                  <a:pt x="13796" y="34722"/>
                  <a:pt x="13800" y="34735"/>
                </a:cubicBezTo>
                <a:cubicBezTo>
                  <a:pt x="13743" y="34854"/>
                  <a:pt x="13696" y="34976"/>
                  <a:pt x="13647" y="35093"/>
                </a:cubicBezTo>
                <a:cubicBezTo>
                  <a:pt x="13558" y="35301"/>
                  <a:pt x="13482" y="35514"/>
                  <a:pt x="13409" y="35728"/>
                </a:cubicBezTo>
                <a:cubicBezTo>
                  <a:pt x="13356" y="35884"/>
                  <a:pt x="13308" y="36042"/>
                  <a:pt x="13263" y="36199"/>
                </a:cubicBezTo>
                <a:cubicBezTo>
                  <a:pt x="13161" y="36452"/>
                  <a:pt x="13062" y="36704"/>
                  <a:pt x="12967" y="36958"/>
                </a:cubicBezTo>
                <a:cubicBezTo>
                  <a:pt x="12601" y="37926"/>
                  <a:pt x="12287" y="38914"/>
                  <a:pt x="12078" y="39929"/>
                </a:cubicBezTo>
                <a:cubicBezTo>
                  <a:pt x="11964" y="40481"/>
                  <a:pt x="11885" y="41040"/>
                  <a:pt x="11845" y="41604"/>
                </a:cubicBezTo>
                <a:cubicBezTo>
                  <a:pt x="11770" y="41578"/>
                  <a:pt x="11693" y="41553"/>
                  <a:pt x="11616" y="41529"/>
                </a:cubicBezTo>
                <a:cubicBezTo>
                  <a:pt x="11763" y="40974"/>
                  <a:pt x="11833" y="40393"/>
                  <a:pt x="11917" y="39826"/>
                </a:cubicBezTo>
                <a:cubicBezTo>
                  <a:pt x="12004" y="39234"/>
                  <a:pt x="12081" y="38640"/>
                  <a:pt x="12148" y="38046"/>
                </a:cubicBezTo>
                <a:cubicBezTo>
                  <a:pt x="12283" y="36869"/>
                  <a:pt x="12381" y="35690"/>
                  <a:pt x="12433" y="34505"/>
                </a:cubicBezTo>
                <a:cubicBezTo>
                  <a:pt x="12462" y="33839"/>
                  <a:pt x="12477" y="33174"/>
                  <a:pt x="12480" y="32507"/>
                </a:cubicBezTo>
                <a:close/>
                <a:moveTo>
                  <a:pt x="15010" y="32583"/>
                </a:moveTo>
                <a:cubicBezTo>
                  <a:pt x="15208" y="32646"/>
                  <a:pt x="15406" y="32713"/>
                  <a:pt x="15603" y="32781"/>
                </a:cubicBezTo>
                <a:cubicBezTo>
                  <a:pt x="15337" y="33363"/>
                  <a:pt x="15071" y="33944"/>
                  <a:pt x="14806" y="34526"/>
                </a:cubicBezTo>
                <a:cubicBezTo>
                  <a:pt x="14674" y="34816"/>
                  <a:pt x="14549" y="35110"/>
                  <a:pt x="14419" y="35401"/>
                </a:cubicBezTo>
                <a:cubicBezTo>
                  <a:pt x="14291" y="35685"/>
                  <a:pt x="14159" y="35969"/>
                  <a:pt x="14039" y="36256"/>
                </a:cubicBezTo>
                <a:cubicBezTo>
                  <a:pt x="13798" y="36837"/>
                  <a:pt x="13548" y="37414"/>
                  <a:pt x="13319" y="38001"/>
                </a:cubicBezTo>
                <a:cubicBezTo>
                  <a:pt x="13205" y="38290"/>
                  <a:pt x="13084" y="38576"/>
                  <a:pt x="12977" y="38869"/>
                </a:cubicBezTo>
                <a:cubicBezTo>
                  <a:pt x="12869" y="39166"/>
                  <a:pt x="12777" y="39468"/>
                  <a:pt x="12672" y="39767"/>
                </a:cubicBezTo>
                <a:cubicBezTo>
                  <a:pt x="12451" y="40401"/>
                  <a:pt x="12277" y="41054"/>
                  <a:pt x="12162" y="41717"/>
                </a:cubicBezTo>
                <a:cubicBezTo>
                  <a:pt x="12160" y="41716"/>
                  <a:pt x="12158" y="41715"/>
                  <a:pt x="12156" y="41714"/>
                </a:cubicBezTo>
                <a:cubicBezTo>
                  <a:pt x="12158" y="41707"/>
                  <a:pt x="12162" y="41701"/>
                  <a:pt x="12163" y="41694"/>
                </a:cubicBezTo>
                <a:cubicBezTo>
                  <a:pt x="12251" y="41064"/>
                  <a:pt x="12356" y="40437"/>
                  <a:pt x="12474" y="39812"/>
                </a:cubicBezTo>
                <a:cubicBezTo>
                  <a:pt x="12505" y="39653"/>
                  <a:pt x="12536" y="39494"/>
                  <a:pt x="12568" y="39335"/>
                </a:cubicBezTo>
                <a:lnTo>
                  <a:pt x="12720" y="38717"/>
                </a:lnTo>
                <a:cubicBezTo>
                  <a:pt x="12839" y="38232"/>
                  <a:pt x="12964" y="37750"/>
                  <a:pt x="13086" y="37266"/>
                </a:cubicBezTo>
                <a:cubicBezTo>
                  <a:pt x="13111" y="37163"/>
                  <a:pt x="13137" y="37061"/>
                  <a:pt x="13164" y="36958"/>
                </a:cubicBezTo>
                <a:cubicBezTo>
                  <a:pt x="13315" y="36553"/>
                  <a:pt x="13475" y="36152"/>
                  <a:pt x="13639" y="35753"/>
                </a:cubicBezTo>
                <a:cubicBezTo>
                  <a:pt x="13838" y="35269"/>
                  <a:pt x="14039" y="34787"/>
                  <a:pt x="14222" y="34297"/>
                </a:cubicBezTo>
                <a:cubicBezTo>
                  <a:pt x="14499" y="33733"/>
                  <a:pt x="14751" y="33155"/>
                  <a:pt x="15010" y="32583"/>
                </a:cubicBezTo>
                <a:close/>
                <a:moveTo>
                  <a:pt x="31633" y="36233"/>
                </a:moveTo>
                <a:cubicBezTo>
                  <a:pt x="31965" y="36233"/>
                  <a:pt x="32250" y="36511"/>
                  <a:pt x="32456" y="36783"/>
                </a:cubicBezTo>
                <a:cubicBezTo>
                  <a:pt x="32459" y="36787"/>
                  <a:pt x="32462" y="36792"/>
                  <a:pt x="32465" y="36796"/>
                </a:cubicBezTo>
                <a:cubicBezTo>
                  <a:pt x="32457" y="36800"/>
                  <a:pt x="32449" y="36806"/>
                  <a:pt x="32441" y="36814"/>
                </a:cubicBezTo>
                <a:cubicBezTo>
                  <a:pt x="31514" y="37853"/>
                  <a:pt x="30445" y="38761"/>
                  <a:pt x="29275" y="39516"/>
                </a:cubicBezTo>
                <a:cubicBezTo>
                  <a:pt x="28103" y="40273"/>
                  <a:pt x="26843" y="40878"/>
                  <a:pt x="25513" y="41303"/>
                </a:cubicBezTo>
                <a:cubicBezTo>
                  <a:pt x="25139" y="41422"/>
                  <a:pt x="24760" y="41527"/>
                  <a:pt x="24378" y="41617"/>
                </a:cubicBezTo>
                <a:cubicBezTo>
                  <a:pt x="24012" y="41703"/>
                  <a:pt x="23637" y="41759"/>
                  <a:pt x="23273" y="41851"/>
                </a:cubicBezTo>
                <a:cubicBezTo>
                  <a:pt x="23238" y="41746"/>
                  <a:pt x="23205" y="41640"/>
                  <a:pt x="23171" y="41535"/>
                </a:cubicBezTo>
                <a:cubicBezTo>
                  <a:pt x="23622" y="41482"/>
                  <a:pt x="24067" y="41352"/>
                  <a:pt x="24500" y="41214"/>
                </a:cubicBezTo>
                <a:cubicBezTo>
                  <a:pt x="24957" y="41068"/>
                  <a:pt x="25405" y="40897"/>
                  <a:pt x="25843" y="40700"/>
                </a:cubicBezTo>
                <a:cubicBezTo>
                  <a:pt x="26716" y="40311"/>
                  <a:pt x="27544" y="39826"/>
                  <a:pt x="28308" y="39255"/>
                </a:cubicBezTo>
                <a:cubicBezTo>
                  <a:pt x="29074" y="38685"/>
                  <a:pt x="29776" y="38030"/>
                  <a:pt x="30397" y="37304"/>
                </a:cubicBezTo>
                <a:cubicBezTo>
                  <a:pt x="30550" y="37126"/>
                  <a:pt x="30693" y="36941"/>
                  <a:pt x="30842" y="36759"/>
                </a:cubicBezTo>
                <a:cubicBezTo>
                  <a:pt x="30980" y="36591"/>
                  <a:pt x="31133" y="36414"/>
                  <a:pt x="31330" y="36312"/>
                </a:cubicBezTo>
                <a:cubicBezTo>
                  <a:pt x="31434" y="36257"/>
                  <a:pt x="31535" y="36233"/>
                  <a:pt x="31633" y="36233"/>
                </a:cubicBezTo>
                <a:close/>
                <a:moveTo>
                  <a:pt x="15689" y="32813"/>
                </a:moveTo>
                <a:cubicBezTo>
                  <a:pt x="16116" y="32964"/>
                  <a:pt x="16537" y="33128"/>
                  <a:pt x="16949" y="33314"/>
                </a:cubicBezTo>
                <a:cubicBezTo>
                  <a:pt x="16323" y="34407"/>
                  <a:pt x="15731" y="35519"/>
                  <a:pt x="15172" y="36648"/>
                </a:cubicBezTo>
                <a:cubicBezTo>
                  <a:pt x="14609" y="37788"/>
                  <a:pt x="14093" y="38954"/>
                  <a:pt x="13603" y="40126"/>
                </a:cubicBezTo>
                <a:cubicBezTo>
                  <a:pt x="13464" y="40458"/>
                  <a:pt x="13328" y="40791"/>
                  <a:pt x="13195" y="41125"/>
                </a:cubicBezTo>
                <a:cubicBezTo>
                  <a:pt x="13131" y="41290"/>
                  <a:pt x="13065" y="41454"/>
                  <a:pt x="13002" y="41619"/>
                </a:cubicBezTo>
                <a:cubicBezTo>
                  <a:pt x="12950" y="41754"/>
                  <a:pt x="12893" y="41887"/>
                  <a:pt x="12856" y="42026"/>
                </a:cubicBezTo>
                <a:cubicBezTo>
                  <a:pt x="12649" y="41919"/>
                  <a:pt x="12435" y="41826"/>
                  <a:pt x="12218" y="41740"/>
                </a:cubicBezTo>
                <a:cubicBezTo>
                  <a:pt x="12348" y="41140"/>
                  <a:pt x="12499" y="40547"/>
                  <a:pt x="12660" y="39955"/>
                </a:cubicBezTo>
                <a:cubicBezTo>
                  <a:pt x="12823" y="39356"/>
                  <a:pt x="13045" y="38771"/>
                  <a:pt x="13258" y="38189"/>
                </a:cubicBezTo>
                <a:cubicBezTo>
                  <a:pt x="13366" y="37897"/>
                  <a:pt x="13491" y="37609"/>
                  <a:pt x="13613" y="37324"/>
                </a:cubicBezTo>
                <a:cubicBezTo>
                  <a:pt x="13737" y="37037"/>
                  <a:pt x="13860" y="36750"/>
                  <a:pt x="13992" y="36468"/>
                </a:cubicBezTo>
                <a:cubicBezTo>
                  <a:pt x="14260" y="35901"/>
                  <a:pt x="14528" y="35335"/>
                  <a:pt x="14790" y="34766"/>
                </a:cubicBezTo>
                <a:cubicBezTo>
                  <a:pt x="15090" y="34115"/>
                  <a:pt x="15390" y="33464"/>
                  <a:pt x="15689" y="32813"/>
                </a:cubicBezTo>
                <a:close/>
                <a:moveTo>
                  <a:pt x="33143" y="37888"/>
                </a:moveTo>
                <a:cubicBezTo>
                  <a:pt x="33347" y="38276"/>
                  <a:pt x="33525" y="38679"/>
                  <a:pt x="33692" y="39085"/>
                </a:cubicBezTo>
                <a:cubicBezTo>
                  <a:pt x="32644" y="39926"/>
                  <a:pt x="31428" y="40558"/>
                  <a:pt x="30169" y="41018"/>
                </a:cubicBezTo>
                <a:cubicBezTo>
                  <a:pt x="28789" y="41524"/>
                  <a:pt x="27337" y="41816"/>
                  <a:pt x="25881" y="41986"/>
                </a:cubicBezTo>
                <a:cubicBezTo>
                  <a:pt x="25461" y="42035"/>
                  <a:pt x="25040" y="42074"/>
                  <a:pt x="24618" y="42104"/>
                </a:cubicBezTo>
                <a:cubicBezTo>
                  <a:pt x="24529" y="42110"/>
                  <a:pt x="24440" y="42116"/>
                  <a:pt x="24350" y="42122"/>
                </a:cubicBezTo>
                <a:lnTo>
                  <a:pt x="24105" y="42122"/>
                </a:lnTo>
                <a:cubicBezTo>
                  <a:pt x="24240" y="42108"/>
                  <a:pt x="24374" y="42092"/>
                  <a:pt x="24508" y="42071"/>
                </a:cubicBezTo>
                <a:cubicBezTo>
                  <a:pt x="24858" y="42017"/>
                  <a:pt x="25206" y="41947"/>
                  <a:pt x="25552" y="41868"/>
                </a:cubicBezTo>
                <a:cubicBezTo>
                  <a:pt x="26241" y="41710"/>
                  <a:pt x="26921" y="41506"/>
                  <a:pt x="27585" y="41261"/>
                </a:cubicBezTo>
                <a:cubicBezTo>
                  <a:pt x="28911" y="40770"/>
                  <a:pt x="30188" y="40117"/>
                  <a:pt x="31351" y="39311"/>
                </a:cubicBezTo>
                <a:cubicBezTo>
                  <a:pt x="31980" y="38876"/>
                  <a:pt x="32568" y="38391"/>
                  <a:pt x="33143" y="37888"/>
                </a:cubicBezTo>
                <a:close/>
                <a:moveTo>
                  <a:pt x="32542" y="36904"/>
                </a:moveTo>
                <a:cubicBezTo>
                  <a:pt x="32745" y="37186"/>
                  <a:pt x="32923" y="37482"/>
                  <a:pt x="33087" y="37787"/>
                </a:cubicBezTo>
                <a:cubicBezTo>
                  <a:pt x="32599" y="38254"/>
                  <a:pt x="32065" y="38681"/>
                  <a:pt x="31512" y="39069"/>
                </a:cubicBezTo>
                <a:cubicBezTo>
                  <a:pt x="30935" y="39473"/>
                  <a:pt x="30340" y="39850"/>
                  <a:pt x="29719" y="40184"/>
                </a:cubicBezTo>
                <a:cubicBezTo>
                  <a:pt x="28476" y="40857"/>
                  <a:pt x="27148" y="41371"/>
                  <a:pt x="25778" y="41719"/>
                </a:cubicBezTo>
                <a:cubicBezTo>
                  <a:pt x="25393" y="41816"/>
                  <a:pt x="25003" y="41900"/>
                  <a:pt x="24612" y="41973"/>
                </a:cubicBezTo>
                <a:cubicBezTo>
                  <a:pt x="24327" y="42026"/>
                  <a:pt x="24044" y="42081"/>
                  <a:pt x="23757" y="42125"/>
                </a:cubicBezTo>
                <a:cubicBezTo>
                  <a:pt x="23639" y="42127"/>
                  <a:pt x="23521" y="42131"/>
                  <a:pt x="23403" y="42141"/>
                </a:cubicBezTo>
                <a:cubicBezTo>
                  <a:pt x="23377" y="42144"/>
                  <a:pt x="23372" y="42171"/>
                  <a:pt x="23384" y="42188"/>
                </a:cubicBezTo>
                <a:cubicBezTo>
                  <a:pt x="23382" y="42189"/>
                  <a:pt x="23378" y="42189"/>
                  <a:pt x="23375" y="42189"/>
                </a:cubicBezTo>
                <a:cubicBezTo>
                  <a:pt x="23356" y="42114"/>
                  <a:pt x="23334" y="42041"/>
                  <a:pt x="23310" y="41967"/>
                </a:cubicBezTo>
                <a:cubicBezTo>
                  <a:pt x="23304" y="41947"/>
                  <a:pt x="23297" y="41927"/>
                  <a:pt x="23290" y="41906"/>
                </a:cubicBezTo>
                <a:cubicBezTo>
                  <a:pt x="23618" y="41881"/>
                  <a:pt x="23947" y="41805"/>
                  <a:pt x="24267" y="41732"/>
                </a:cubicBezTo>
                <a:cubicBezTo>
                  <a:pt x="24607" y="41656"/>
                  <a:pt x="24944" y="41567"/>
                  <a:pt x="25277" y="41468"/>
                </a:cubicBezTo>
                <a:cubicBezTo>
                  <a:pt x="25952" y="41267"/>
                  <a:pt x="26612" y="41019"/>
                  <a:pt x="27253" y="40733"/>
                </a:cubicBezTo>
                <a:cubicBezTo>
                  <a:pt x="28541" y="40158"/>
                  <a:pt x="29746" y="39422"/>
                  <a:pt x="30836" y="38528"/>
                </a:cubicBezTo>
                <a:cubicBezTo>
                  <a:pt x="31445" y="38030"/>
                  <a:pt x="32015" y="37487"/>
                  <a:pt x="32542" y="36904"/>
                </a:cubicBezTo>
                <a:close/>
                <a:moveTo>
                  <a:pt x="17041" y="33356"/>
                </a:moveTo>
                <a:cubicBezTo>
                  <a:pt x="17459" y="33549"/>
                  <a:pt x="17866" y="33764"/>
                  <a:pt x="18256" y="34009"/>
                </a:cubicBezTo>
                <a:cubicBezTo>
                  <a:pt x="18726" y="34303"/>
                  <a:pt x="19171" y="34643"/>
                  <a:pt x="19569" y="35032"/>
                </a:cubicBezTo>
                <a:cubicBezTo>
                  <a:pt x="18627" y="35829"/>
                  <a:pt x="17725" y="36670"/>
                  <a:pt x="16867" y="37557"/>
                </a:cubicBezTo>
                <a:cubicBezTo>
                  <a:pt x="15969" y="38488"/>
                  <a:pt x="15149" y="39486"/>
                  <a:pt x="14395" y="40535"/>
                </a:cubicBezTo>
                <a:cubicBezTo>
                  <a:pt x="14183" y="40829"/>
                  <a:pt x="13971" y="41122"/>
                  <a:pt x="13759" y="41417"/>
                </a:cubicBezTo>
                <a:cubicBezTo>
                  <a:pt x="13572" y="41676"/>
                  <a:pt x="13373" y="41944"/>
                  <a:pt x="13220" y="42229"/>
                </a:cubicBezTo>
                <a:cubicBezTo>
                  <a:pt x="13115" y="42166"/>
                  <a:pt x="13008" y="42106"/>
                  <a:pt x="12900" y="42049"/>
                </a:cubicBezTo>
                <a:cubicBezTo>
                  <a:pt x="12955" y="41939"/>
                  <a:pt x="12998" y="41824"/>
                  <a:pt x="13042" y="41709"/>
                </a:cubicBezTo>
                <a:cubicBezTo>
                  <a:pt x="13102" y="41559"/>
                  <a:pt x="13161" y="41409"/>
                  <a:pt x="13220" y="41261"/>
                </a:cubicBezTo>
                <a:cubicBezTo>
                  <a:pt x="13337" y="40968"/>
                  <a:pt x="13457" y="40676"/>
                  <a:pt x="13578" y="40386"/>
                </a:cubicBezTo>
                <a:cubicBezTo>
                  <a:pt x="13823" y="39799"/>
                  <a:pt x="14077" y="39216"/>
                  <a:pt x="14340" y="38636"/>
                </a:cubicBezTo>
                <a:cubicBezTo>
                  <a:pt x="14866" y="37479"/>
                  <a:pt x="15436" y="36337"/>
                  <a:pt x="16026" y="35212"/>
                </a:cubicBezTo>
                <a:cubicBezTo>
                  <a:pt x="16356" y="34588"/>
                  <a:pt x="16693" y="33969"/>
                  <a:pt x="17041" y="33356"/>
                </a:cubicBezTo>
                <a:close/>
                <a:moveTo>
                  <a:pt x="19633" y="35094"/>
                </a:moveTo>
                <a:cubicBezTo>
                  <a:pt x="19640" y="35099"/>
                  <a:pt x="19646" y="35104"/>
                  <a:pt x="19651" y="35109"/>
                </a:cubicBezTo>
                <a:cubicBezTo>
                  <a:pt x="19778" y="35238"/>
                  <a:pt x="19896" y="35373"/>
                  <a:pt x="20011" y="35511"/>
                </a:cubicBezTo>
                <a:cubicBezTo>
                  <a:pt x="19114" y="36346"/>
                  <a:pt x="18249" y="37222"/>
                  <a:pt x="17392" y="38098"/>
                </a:cubicBezTo>
                <a:cubicBezTo>
                  <a:pt x="16522" y="38988"/>
                  <a:pt x="15676" y="39902"/>
                  <a:pt x="14845" y="40828"/>
                </a:cubicBezTo>
                <a:cubicBezTo>
                  <a:pt x="14615" y="41085"/>
                  <a:pt x="14386" y="41342"/>
                  <a:pt x="14160" y="41601"/>
                </a:cubicBezTo>
                <a:cubicBezTo>
                  <a:pt x="14042" y="41734"/>
                  <a:pt x="13925" y="41868"/>
                  <a:pt x="13810" y="42003"/>
                </a:cubicBezTo>
                <a:cubicBezTo>
                  <a:pt x="13700" y="42131"/>
                  <a:pt x="13582" y="42257"/>
                  <a:pt x="13488" y="42397"/>
                </a:cubicBezTo>
                <a:cubicBezTo>
                  <a:pt x="13415" y="42349"/>
                  <a:pt x="13342" y="42302"/>
                  <a:pt x="13269" y="42258"/>
                </a:cubicBezTo>
                <a:cubicBezTo>
                  <a:pt x="13441" y="42029"/>
                  <a:pt x="13588" y="41778"/>
                  <a:pt x="13745" y="41540"/>
                </a:cubicBezTo>
                <a:cubicBezTo>
                  <a:pt x="13923" y="41272"/>
                  <a:pt x="14098" y="41002"/>
                  <a:pt x="14291" y="40745"/>
                </a:cubicBezTo>
                <a:cubicBezTo>
                  <a:pt x="14674" y="40233"/>
                  <a:pt x="15076" y="39739"/>
                  <a:pt x="15485" y="39249"/>
                </a:cubicBezTo>
                <a:cubicBezTo>
                  <a:pt x="16309" y="38258"/>
                  <a:pt x="17180" y="37307"/>
                  <a:pt x="18118" y="36425"/>
                </a:cubicBezTo>
                <a:cubicBezTo>
                  <a:pt x="18608" y="35963"/>
                  <a:pt x="19112" y="35518"/>
                  <a:pt x="19633" y="35094"/>
                </a:cubicBezTo>
                <a:close/>
                <a:moveTo>
                  <a:pt x="20084" y="35601"/>
                </a:moveTo>
                <a:cubicBezTo>
                  <a:pt x="20133" y="35663"/>
                  <a:pt x="20184" y="35722"/>
                  <a:pt x="20230" y="35785"/>
                </a:cubicBezTo>
                <a:cubicBezTo>
                  <a:pt x="20404" y="36019"/>
                  <a:pt x="20613" y="36315"/>
                  <a:pt x="20450" y="36608"/>
                </a:cubicBezTo>
                <a:cubicBezTo>
                  <a:pt x="20298" y="36879"/>
                  <a:pt x="19980" y="37005"/>
                  <a:pt x="19718" y="37137"/>
                </a:cubicBezTo>
                <a:cubicBezTo>
                  <a:pt x="19574" y="37210"/>
                  <a:pt x="19431" y="37292"/>
                  <a:pt x="19309" y="37397"/>
                </a:cubicBezTo>
                <a:cubicBezTo>
                  <a:pt x="19228" y="37440"/>
                  <a:pt x="19151" y="37493"/>
                  <a:pt x="19079" y="37536"/>
                </a:cubicBezTo>
                <a:cubicBezTo>
                  <a:pt x="18928" y="37622"/>
                  <a:pt x="18780" y="37711"/>
                  <a:pt x="18633" y="37802"/>
                </a:cubicBezTo>
                <a:cubicBezTo>
                  <a:pt x="18331" y="37990"/>
                  <a:pt x="18038" y="38189"/>
                  <a:pt x="17752" y="38398"/>
                </a:cubicBezTo>
                <a:cubicBezTo>
                  <a:pt x="17178" y="38820"/>
                  <a:pt x="16647" y="39290"/>
                  <a:pt x="16146" y="39795"/>
                </a:cubicBezTo>
                <a:cubicBezTo>
                  <a:pt x="16086" y="39856"/>
                  <a:pt x="16027" y="39920"/>
                  <a:pt x="15968" y="39982"/>
                </a:cubicBezTo>
                <a:cubicBezTo>
                  <a:pt x="15527" y="40391"/>
                  <a:pt x="15103" y="40818"/>
                  <a:pt x="14703" y="41263"/>
                </a:cubicBezTo>
                <a:cubicBezTo>
                  <a:pt x="14340" y="41666"/>
                  <a:pt x="13993" y="42085"/>
                  <a:pt x="13680" y="42528"/>
                </a:cubicBezTo>
                <a:cubicBezTo>
                  <a:pt x="13630" y="42492"/>
                  <a:pt x="13578" y="42458"/>
                  <a:pt x="13527" y="42424"/>
                </a:cubicBezTo>
                <a:cubicBezTo>
                  <a:pt x="13739" y="42228"/>
                  <a:pt x="13919" y="41988"/>
                  <a:pt x="14109" y="41771"/>
                </a:cubicBezTo>
                <a:cubicBezTo>
                  <a:pt x="14313" y="41537"/>
                  <a:pt x="14519" y="41304"/>
                  <a:pt x="14727" y="41072"/>
                </a:cubicBezTo>
                <a:cubicBezTo>
                  <a:pt x="15137" y="40611"/>
                  <a:pt x="15553" y="40155"/>
                  <a:pt x="15973" y="39705"/>
                </a:cubicBezTo>
                <a:cubicBezTo>
                  <a:pt x="16823" y="38793"/>
                  <a:pt x="17695" y="37900"/>
                  <a:pt x="18585" y="37028"/>
                </a:cubicBezTo>
                <a:cubicBezTo>
                  <a:pt x="19078" y="36545"/>
                  <a:pt x="19584" y="36077"/>
                  <a:pt x="20084" y="35601"/>
                </a:cubicBezTo>
                <a:close/>
                <a:moveTo>
                  <a:pt x="34495" y="40769"/>
                </a:moveTo>
                <a:cubicBezTo>
                  <a:pt x="34689" y="41235"/>
                  <a:pt x="34801" y="41719"/>
                  <a:pt x="34855" y="42210"/>
                </a:cubicBezTo>
                <a:cubicBezTo>
                  <a:pt x="33369" y="42362"/>
                  <a:pt x="31878" y="42464"/>
                  <a:pt x="30386" y="42521"/>
                </a:cubicBezTo>
                <a:cubicBezTo>
                  <a:pt x="29464" y="42557"/>
                  <a:pt x="28543" y="42576"/>
                  <a:pt x="27622" y="42576"/>
                </a:cubicBezTo>
                <a:cubicBezTo>
                  <a:pt x="27040" y="42576"/>
                  <a:pt x="26458" y="42569"/>
                  <a:pt x="25877" y="42553"/>
                </a:cubicBezTo>
                <a:cubicBezTo>
                  <a:pt x="25062" y="42531"/>
                  <a:pt x="24248" y="42485"/>
                  <a:pt x="23432" y="42460"/>
                </a:cubicBezTo>
                <a:cubicBezTo>
                  <a:pt x="23424" y="42403"/>
                  <a:pt x="23415" y="42346"/>
                  <a:pt x="23401" y="42290"/>
                </a:cubicBezTo>
                <a:cubicBezTo>
                  <a:pt x="23410" y="42286"/>
                  <a:pt x="23417" y="42283"/>
                  <a:pt x="23424" y="42279"/>
                </a:cubicBezTo>
                <a:cubicBezTo>
                  <a:pt x="23726" y="42291"/>
                  <a:pt x="24028" y="42297"/>
                  <a:pt x="24331" y="42297"/>
                </a:cubicBezTo>
                <a:cubicBezTo>
                  <a:pt x="25285" y="42297"/>
                  <a:pt x="26241" y="42238"/>
                  <a:pt x="27188" y="42147"/>
                </a:cubicBezTo>
                <a:cubicBezTo>
                  <a:pt x="28407" y="42028"/>
                  <a:pt x="29625" y="41856"/>
                  <a:pt x="30825" y="41609"/>
                </a:cubicBezTo>
                <a:cubicBezTo>
                  <a:pt x="31350" y="41528"/>
                  <a:pt x="31873" y="41424"/>
                  <a:pt x="32369" y="41245"/>
                </a:cubicBezTo>
                <a:cubicBezTo>
                  <a:pt x="32563" y="41196"/>
                  <a:pt x="32756" y="41147"/>
                  <a:pt x="32949" y="41093"/>
                </a:cubicBezTo>
                <a:cubicBezTo>
                  <a:pt x="32963" y="41104"/>
                  <a:pt x="32981" y="41112"/>
                  <a:pt x="33002" y="41112"/>
                </a:cubicBezTo>
                <a:cubicBezTo>
                  <a:pt x="33009" y="41112"/>
                  <a:pt x="33017" y="41111"/>
                  <a:pt x="33025" y="41109"/>
                </a:cubicBezTo>
                <a:cubicBezTo>
                  <a:pt x="33516" y="40999"/>
                  <a:pt x="34005" y="40884"/>
                  <a:pt x="34495" y="40769"/>
                </a:cubicBezTo>
                <a:close/>
                <a:moveTo>
                  <a:pt x="20683" y="37354"/>
                </a:moveTo>
                <a:cubicBezTo>
                  <a:pt x="20949" y="37354"/>
                  <a:pt x="21205" y="37427"/>
                  <a:pt x="21413" y="37575"/>
                </a:cubicBezTo>
                <a:cubicBezTo>
                  <a:pt x="20292" y="37980"/>
                  <a:pt x="19212" y="38495"/>
                  <a:pt x="18187" y="39106"/>
                </a:cubicBezTo>
                <a:cubicBezTo>
                  <a:pt x="17146" y="39726"/>
                  <a:pt x="16166" y="40447"/>
                  <a:pt x="15263" y="41257"/>
                </a:cubicBezTo>
                <a:cubicBezTo>
                  <a:pt x="14771" y="41698"/>
                  <a:pt x="14306" y="42168"/>
                  <a:pt x="13873" y="42669"/>
                </a:cubicBezTo>
                <a:cubicBezTo>
                  <a:pt x="13867" y="42665"/>
                  <a:pt x="13862" y="42661"/>
                  <a:pt x="13855" y="42656"/>
                </a:cubicBezTo>
                <a:cubicBezTo>
                  <a:pt x="13937" y="42617"/>
                  <a:pt x="13993" y="42513"/>
                  <a:pt x="14049" y="42446"/>
                </a:cubicBezTo>
                <a:cubicBezTo>
                  <a:pt x="14122" y="42354"/>
                  <a:pt x="14198" y="42263"/>
                  <a:pt x="14272" y="42171"/>
                </a:cubicBezTo>
                <a:cubicBezTo>
                  <a:pt x="14424" y="41984"/>
                  <a:pt x="14579" y="41797"/>
                  <a:pt x="14735" y="41612"/>
                </a:cubicBezTo>
                <a:cubicBezTo>
                  <a:pt x="15011" y="41285"/>
                  <a:pt x="15282" y="40954"/>
                  <a:pt x="15554" y="40622"/>
                </a:cubicBezTo>
                <a:cubicBezTo>
                  <a:pt x="16616" y="39732"/>
                  <a:pt x="17709" y="38882"/>
                  <a:pt x="18880" y="38137"/>
                </a:cubicBezTo>
                <a:cubicBezTo>
                  <a:pt x="19051" y="38028"/>
                  <a:pt x="19223" y="37921"/>
                  <a:pt x="19397" y="37816"/>
                </a:cubicBezTo>
                <a:cubicBezTo>
                  <a:pt x="19488" y="37761"/>
                  <a:pt x="19580" y="37706"/>
                  <a:pt x="19672" y="37651"/>
                </a:cubicBezTo>
                <a:cubicBezTo>
                  <a:pt x="19724" y="37620"/>
                  <a:pt x="19779" y="37592"/>
                  <a:pt x="19829" y="37557"/>
                </a:cubicBezTo>
                <a:cubicBezTo>
                  <a:pt x="20067" y="37455"/>
                  <a:pt x="20315" y="37377"/>
                  <a:pt x="20576" y="37358"/>
                </a:cubicBezTo>
                <a:cubicBezTo>
                  <a:pt x="20612" y="37356"/>
                  <a:pt x="20648" y="37354"/>
                  <a:pt x="20683" y="37354"/>
                </a:cubicBezTo>
                <a:close/>
                <a:moveTo>
                  <a:pt x="21510" y="37651"/>
                </a:moveTo>
                <a:cubicBezTo>
                  <a:pt x="21580" y="37714"/>
                  <a:pt x="21645" y="37787"/>
                  <a:pt x="21700" y="37872"/>
                </a:cubicBezTo>
                <a:cubicBezTo>
                  <a:pt x="21763" y="37971"/>
                  <a:pt x="21813" y="38077"/>
                  <a:pt x="21856" y="38186"/>
                </a:cubicBezTo>
                <a:cubicBezTo>
                  <a:pt x="21855" y="38186"/>
                  <a:pt x="21854" y="38186"/>
                  <a:pt x="21854" y="38187"/>
                </a:cubicBezTo>
                <a:cubicBezTo>
                  <a:pt x="20679" y="38629"/>
                  <a:pt x="19536" y="39170"/>
                  <a:pt x="18438" y="39779"/>
                </a:cubicBezTo>
                <a:cubicBezTo>
                  <a:pt x="17344" y="40386"/>
                  <a:pt x="16295" y="41073"/>
                  <a:pt x="15300" y="41831"/>
                </a:cubicBezTo>
                <a:cubicBezTo>
                  <a:pt x="15017" y="42046"/>
                  <a:pt x="14740" y="42266"/>
                  <a:pt x="14467" y="42493"/>
                </a:cubicBezTo>
                <a:cubicBezTo>
                  <a:pt x="14262" y="42662"/>
                  <a:pt x="14052" y="42830"/>
                  <a:pt x="13859" y="43013"/>
                </a:cubicBezTo>
                <a:cubicBezTo>
                  <a:pt x="13869" y="42975"/>
                  <a:pt x="13881" y="42939"/>
                  <a:pt x="13891" y="42901"/>
                </a:cubicBezTo>
                <a:cubicBezTo>
                  <a:pt x="13968" y="42893"/>
                  <a:pt x="14024" y="42784"/>
                  <a:pt x="13945" y="42722"/>
                </a:cubicBezTo>
                <a:cubicBezTo>
                  <a:pt x="13932" y="42713"/>
                  <a:pt x="13920" y="42704"/>
                  <a:pt x="13907" y="42694"/>
                </a:cubicBezTo>
                <a:cubicBezTo>
                  <a:pt x="14723" y="41828"/>
                  <a:pt x="15601" y="41018"/>
                  <a:pt x="16555" y="40303"/>
                </a:cubicBezTo>
                <a:cubicBezTo>
                  <a:pt x="17517" y="39581"/>
                  <a:pt x="18549" y="38953"/>
                  <a:pt x="19634" y="38431"/>
                </a:cubicBezTo>
                <a:cubicBezTo>
                  <a:pt x="20244" y="38138"/>
                  <a:pt x="20869" y="37878"/>
                  <a:pt x="21506" y="37652"/>
                </a:cubicBezTo>
                <a:cubicBezTo>
                  <a:pt x="21508" y="37652"/>
                  <a:pt x="21509" y="37651"/>
                  <a:pt x="21510" y="37651"/>
                </a:cubicBezTo>
                <a:close/>
                <a:moveTo>
                  <a:pt x="21901" y="38305"/>
                </a:moveTo>
                <a:cubicBezTo>
                  <a:pt x="21923" y="38366"/>
                  <a:pt x="21944" y="38429"/>
                  <a:pt x="21964" y="38491"/>
                </a:cubicBezTo>
                <a:cubicBezTo>
                  <a:pt x="22049" y="38750"/>
                  <a:pt x="22133" y="39010"/>
                  <a:pt x="22217" y="39271"/>
                </a:cubicBezTo>
                <a:cubicBezTo>
                  <a:pt x="22284" y="39479"/>
                  <a:pt x="22352" y="39688"/>
                  <a:pt x="22419" y="39897"/>
                </a:cubicBezTo>
                <a:cubicBezTo>
                  <a:pt x="21275" y="40193"/>
                  <a:pt x="20130" y="40490"/>
                  <a:pt x="19007" y="40858"/>
                </a:cubicBezTo>
                <a:cubicBezTo>
                  <a:pt x="17938" y="41208"/>
                  <a:pt x="16899" y="41631"/>
                  <a:pt x="15905" y="42159"/>
                </a:cubicBezTo>
                <a:cubicBezTo>
                  <a:pt x="15638" y="42301"/>
                  <a:pt x="15376" y="42453"/>
                  <a:pt x="15120" y="42614"/>
                </a:cubicBezTo>
                <a:cubicBezTo>
                  <a:pt x="14891" y="42757"/>
                  <a:pt x="14649" y="42906"/>
                  <a:pt x="14439" y="43081"/>
                </a:cubicBezTo>
                <a:cubicBezTo>
                  <a:pt x="14368" y="43016"/>
                  <a:pt x="14298" y="42948"/>
                  <a:pt x="14225" y="42884"/>
                </a:cubicBezTo>
                <a:cubicBezTo>
                  <a:pt x="14209" y="42870"/>
                  <a:pt x="14187" y="42863"/>
                  <a:pt x="14163" y="42863"/>
                </a:cubicBezTo>
                <a:cubicBezTo>
                  <a:pt x="14162" y="42863"/>
                  <a:pt x="14160" y="42863"/>
                  <a:pt x="14159" y="42863"/>
                </a:cubicBezTo>
                <a:cubicBezTo>
                  <a:pt x="14254" y="42780"/>
                  <a:pt x="14349" y="42696"/>
                  <a:pt x="14446" y="42615"/>
                </a:cubicBezTo>
                <a:cubicBezTo>
                  <a:pt x="14683" y="42416"/>
                  <a:pt x="14924" y="42221"/>
                  <a:pt x="15168" y="42032"/>
                </a:cubicBezTo>
                <a:cubicBezTo>
                  <a:pt x="15661" y="41649"/>
                  <a:pt x="16167" y="41286"/>
                  <a:pt x="16687" y="40941"/>
                </a:cubicBezTo>
                <a:cubicBezTo>
                  <a:pt x="17731" y="40251"/>
                  <a:pt x="18826" y="39626"/>
                  <a:pt x="19965" y="39102"/>
                </a:cubicBezTo>
                <a:cubicBezTo>
                  <a:pt x="20599" y="38812"/>
                  <a:pt x="21246" y="38547"/>
                  <a:pt x="21901" y="38305"/>
                </a:cubicBezTo>
                <a:close/>
                <a:moveTo>
                  <a:pt x="34869" y="42340"/>
                </a:moveTo>
                <a:cubicBezTo>
                  <a:pt x="34899" y="42677"/>
                  <a:pt x="34902" y="43017"/>
                  <a:pt x="34885" y="43357"/>
                </a:cubicBezTo>
                <a:lnTo>
                  <a:pt x="34885" y="43358"/>
                </a:lnTo>
                <a:cubicBezTo>
                  <a:pt x="33913" y="43414"/>
                  <a:pt x="32939" y="43444"/>
                  <a:pt x="31966" y="43444"/>
                </a:cubicBezTo>
                <a:cubicBezTo>
                  <a:pt x="31453" y="43444"/>
                  <a:pt x="30940" y="43435"/>
                  <a:pt x="30427" y="43419"/>
                </a:cubicBezTo>
                <a:cubicBezTo>
                  <a:pt x="28928" y="43370"/>
                  <a:pt x="27429" y="43256"/>
                  <a:pt x="25939" y="43076"/>
                </a:cubicBezTo>
                <a:cubicBezTo>
                  <a:pt x="25517" y="43024"/>
                  <a:pt x="25098" y="42966"/>
                  <a:pt x="24678" y="42903"/>
                </a:cubicBezTo>
                <a:cubicBezTo>
                  <a:pt x="24267" y="42839"/>
                  <a:pt x="23855" y="42755"/>
                  <a:pt x="23442" y="42710"/>
                </a:cubicBezTo>
                <a:cubicBezTo>
                  <a:pt x="23447" y="42640"/>
                  <a:pt x="23445" y="42569"/>
                  <a:pt x="23438" y="42500"/>
                </a:cubicBezTo>
                <a:lnTo>
                  <a:pt x="23438" y="42500"/>
                </a:lnTo>
                <a:cubicBezTo>
                  <a:pt x="24902" y="42647"/>
                  <a:pt x="26380" y="42662"/>
                  <a:pt x="27849" y="42674"/>
                </a:cubicBezTo>
                <a:cubicBezTo>
                  <a:pt x="28022" y="42676"/>
                  <a:pt x="28195" y="42676"/>
                  <a:pt x="28368" y="42676"/>
                </a:cubicBezTo>
                <a:cubicBezTo>
                  <a:pt x="29697" y="42676"/>
                  <a:pt x="31026" y="42634"/>
                  <a:pt x="32351" y="42548"/>
                </a:cubicBezTo>
                <a:cubicBezTo>
                  <a:pt x="33191" y="42494"/>
                  <a:pt x="34031" y="42424"/>
                  <a:pt x="34869" y="42340"/>
                </a:cubicBezTo>
                <a:close/>
                <a:moveTo>
                  <a:pt x="22445" y="39979"/>
                </a:moveTo>
                <a:lnTo>
                  <a:pt x="22734" y="40871"/>
                </a:lnTo>
                <a:lnTo>
                  <a:pt x="22977" y="41625"/>
                </a:lnTo>
                <a:cubicBezTo>
                  <a:pt x="22716" y="41635"/>
                  <a:pt x="22455" y="41664"/>
                  <a:pt x="22197" y="41689"/>
                </a:cubicBezTo>
                <a:cubicBezTo>
                  <a:pt x="21926" y="41716"/>
                  <a:pt x="21655" y="41746"/>
                  <a:pt x="21386" y="41781"/>
                </a:cubicBezTo>
                <a:cubicBezTo>
                  <a:pt x="20835" y="41854"/>
                  <a:pt x="20288" y="41949"/>
                  <a:pt x="19745" y="42065"/>
                </a:cubicBezTo>
                <a:cubicBezTo>
                  <a:pt x="18679" y="42293"/>
                  <a:pt x="17618" y="42560"/>
                  <a:pt x="16583" y="42901"/>
                </a:cubicBezTo>
                <a:cubicBezTo>
                  <a:pt x="16288" y="42998"/>
                  <a:pt x="15994" y="43099"/>
                  <a:pt x="15706" y="43212"/>
                </a:cubicBezTo>
                <a:cubicBezTo>
                  <a:pt x="15558" y="43270"/>
                  <a:pt x="15412" y="43328"/>
                  <a:pt x="15266" y="43389"/>
                </a:cubicBezTo>
                <a:cubicBezTo>
                  <a:pt x="15149" y="43439"/>
                  <a:pt x="15027" y="43482"/>
                  <a:pt x="14934" y="43569"/>
                </a:cubicBezTo>
                <a:cubicBezTo>
                  <a:pt x="14793" y="43423"/>
                  <a:pt x="14650" y="43278"/>
                  <a:pt x="14501" y="43139"/>
                </a:cubicBezTo>
                <a:cubicBezTo>
                  <a:pt x="14685" y="43021"/>
                  <a:pt x="14861" y="42889"/>
                  <a:pt x="15043" y="42770"/>
                </a:cubicBezTo>
                <a:cubicBezTo>
                  <a:pt x="15277" y="42617"/>
                  <a:pt x="15517" y="42472"/>
                  <a:pt x="15760" y="42335"/>
                </a:cubicBezTo>
                <a:cubicBezTo>
                  <a:pt x="16235" y="42066"/>
                  <a:pt x="16728" y="41831"/>
                  <a:pt x="17231" y="41615"/>
                </a:cubicBezTo>
                <a:cubicBezTo>
                  <a:pt x="18292" y="41158"/>
                  <a:pt x="19396" y="40805"/>
                  <a:pt x="20508" y="40494"/>
                </a:cubicBezTo>
                <a:cubicBezTo>
                  <a:pt x="21150" y="40313"/>
                  <a:pt x="21797" y="40147"/>
                  <a:pt x="22443" y="39980"/>
                </a:cubicBezTo>
                <a:cubicBezTo>
                  <a:pt x="22444" y="39980"/>
                  <a:pt x="22444" y="39979"/>
                  <a:pt x="22445" y="39979"/>
                </a:cubicBezTo>
                <a:close/>
                <a:moveTo>
                  <a:pt x="33451" y="37996"/>
                </a:moveTo>
                <a:lnTo>
                  <a:pt x="33451" y="37996"/>
                </a:lnTo>
                <a:cubicBezTo>
                  <a:pt x="34782" y="38903"/>
                  <a:pt x="36279" y="39545"/>
                  <a:pt x="37576" y="40505"/>
                </a:cubicBezTo>
                <a:cubicBezTo>
                  <a:pt x="37759" y="40640"/>
                  <a:pt x="37937" y="40780"/>
                  <a:pt x="38111" y="40927"/>
                </a:cubicBezTo>
                <a:cubicBezTo>
                  <a:pt x="38197" y="41000"/>
                  <a:pt x="38282" y="41076"/>
                  <a:pt x="38365" y="41153"/>
                </a:cubicBezTo>
                <a:cubicBezTo>
                  <a:pt x="38440" y="41223"/>
                  <a:pt x="38511" y="41295"/>
                  <a:pt x="38588" y="41362"/>
                </a:cubicBezTo>
                <a:cubicBezTo>
                  <a:pt x="38438" y="41575"/>
                  <a:pt x="38259" y="41768"/>
                  <a:pt x="38079" y="41956"/>
                </a:cubicBezTo>
                <a:cubicBezTo>
                  <a:pt x="37851" y="42194"/>
                  <a:pt x="37623" y="42433"/>
                  <a:pt x="37394" y="42672"/>
                </a:cubicBezTo>
                <a:cubicBezTo>
                  <a:pt x="37166" y="42911"/>
                  <a:pt x="36937" y="43151"/>
                  <a:pt x="36710" y="43389"/>
                </a:cubicBezTo>
                <a:cubicBezTo>
                  <a:pt x="36598" y="43508"/>
                  <a:pt x="36487" y="43625"/>
                  <a:pt x="36375" y="43743"/>
                </a:cubicBezTo>
                <a:cubicBezTo>
                  <a:pt x="36298" y="43823"/>
                  <a:pt x="36177" y="43980"/>
                  <a:pt x="36048" y="43980"/>
                </a:cubicBezTo>
                <a:cubicBezTo>
                  <a:pt x="36035" y="43980"/>
                  <a:pt x="36021" y="43978"/>
                  <a:pt x="36007" y="43974"/>
                </a:cubicBezTo>
                <a:cubicBezTo>
                  <a:pt x="35871" y="43937"/>
                  <a:pt x="35805" y="43714"/>
                  <a:pt x="35747" y="43604"/>
                </a:cubicBezTo>
                <a:cubicBezTo>
                  <a:pt x="35662" y="43439"/>
                  <a:pt x="35577" y="43273"/>
                  <a:pt x="35492" y="43108"/>
                </a:cubicBezTo>
                <a:cubicBezTo>
                  <a:pt x="35365" y="42861"/>
                  <a:pt x="35246" y="42604"/>
                  <a:pt x="35107" y="42361"/>
                </a:cubicBezTo>
                <a:cubicBezTo>
                  <a:pt x="35093" y="42203"/>
                  <a:pt x="35077" y="42045"/>
                  <a:pt x="35051" y="41886"/>
                </a:cubicBezTo>
                <a:cubicBezTo>
                  <a:pt x="34979" y="41441"/>
                  <a:pt x="34854" y="41004"/>
                  <a:pt x="34670" y="40591"/>
                </a:cubicBezTo>
                <a:cubicBezTo>
                  <a:pt x="34653" y="40554"/>
                  <a:pt x="34611" y="40522"/>
                  <a:pt x="34568" y="40522"/>
                </a:cubicBezTo>
                <a:cubicBezTo>
                  <a:pt x="34562" y="40522"/>
                  <a:pt x="34555" y="40522"/>
                  <a:pt x="34549" y="40524"/>
                </a:cubicBezTo>
                <a:cubicBezTo>
                  <a:pt x="34157" y="40619"/>
                  <a:pt x="33763" y="40715"/>
                  <a:pt x="33372" y="40811"/>
                </a:cubicBezTo>
                <a:cubicBezTo>
                  <a:pt x="33638" y="40564"/>
                  <a:pt x="33904" y="40317"/>
                  <a:pt x="34167" y="40068"/>
                </a:cubicBezTo>
                <a:cubicBezTo>
                  <a:pt x="34240" y="40062"/>
                  <a:pt x="34311" y="39992"/>
                  <a:pt x="34275" y="39904"/>
                </a:cubicBezTo>
                <a:cubicBezTo>
                  <a:pt x="34021" y="39261"/>
                  <a:pt x="33761" y="38614"/>
                  <a:pt x="33451" y="37996"/>
                </a:cubicBezTo>
                <a:close/>
                <a:moveTo>
                  <a:pt x="22991" y="41668"/>
                </a:moveTo>
                <a:lnTo>
                  <a:pt x="22991" y="41671"/>
                </a:lnTo>
                <a:cubicBezTo>
                  <a:pt x="23072" y="41919"/>
                  <a:pt x="23169" y="42170"/>
                  <a:pt x="23213" y="42428"/>
                </a:cubicBezTo>
                <a:cubicBezTo>
                  <a:pt x="23223" y="42482"/>
                  <a:pt x="23228" y="42537"/>
                  <a:pt x="23230" y="42591"/>
                </a:cubicBezTo>
                <a:cubicBezTo>
                  <a:pt x="23225" y="42574"/>
                  <a:pt x="23212" y="42560"/>
                  <a:pt x="23192" y="42560"/>
                </a:cubicBezTo>
                <a:cubicBezTo>
                  <a:pt x="23189" y="42560"/>
                  <a:pt x="23186" y="42560"/>
                  <a:pt x="23182" y="42561"/>
                </a:cubicBezTo>
                <a:cubicBezTo>
                  <a:pt x="22136" y="42758"/>
                  <a:pt x="21093" y="42977"/>
                  <a:pt x="20050" y="43184"/>
                </a:cubicBezTo>
                <a:cubicBezTo>
                  <a:pt x="19005" y="43391"/>
                  <a:pt x="17959" y="43588"/>
                  <a:pt x="16914" y="43790"/>
                </a:cubicBezTo>
                <a:cubicBezTo>
                  <a:pt x="16413" y="43888"/>
                  <a:pt x="15911" y="43984"/>
                  <a:pt x="15413" y="44098"/>
                </a:cubicBezTo>
                <a:cubicBezTo>
                  <a:pt x="15265" y="43925"/>
                  <a:pt x="15115" y="43757"/>
                  <a:pt x="14958" y="43593"/>
                </a:cubicBezTo>
                <a:cubicBezTo>
                  <a:pt x="15059" y="43584"/>
                  <a:pt x="15148" y="43543"/>
                  <a:pt x="15245" y="43504"/>
                </a:cubicBezTo>
                <a:lnTo>
                  <a:pt x="15245" y="43505"/>
                </a:lnTo>
                <a:cubicBezTo>
                  <a:pt x="15371" y="43454"/>
                  <a:pt x="15497" y="43402"/>
                  <a:pt x="15624" y="43352"/>
                </a:cubicBezTo>
                <a:cubicBezTo>
                  <a:pt x="15881" y="43250"/>
                  <a:pt x="16140" y="43150"/>
                  <a:pt x="16399" y="43051"/>
                </a:cubicBezTo>
                <a:cubicBezTo>
                  <a:pt x="16654" y="42955"/>
                  <a:pt x="16911" y="42867"/>
                  <a:pt x="17170" y="42783"/>
                </a:cubicBezTo>
                <a:cubicBezTo>
                  <a:pt x="17428" y="42699"/>
                  <a:pt x="17682" y="42606"/>
                  <a:pt x="17942" y="42526"/>
                </a:cubicBezTo>
                <a:cubicBezTo>
                  <a:pt x="18997" y="42203"/>
                  <a:pt x="20090" y="42008"/>
                  <a:pt x="21181" y="41854"/>
                </a:cubicBezTo>
                <a:cubicBezTo>
                  <a:pt x="21489" y="41810"/>
                  <a:pt x="21797" y="41773"/>
                  <a:pt x="22106" y="41742"/>
                </a:cubicBezTo>
                <a:cubicBezTo>
                  <a:pt x="22400" y="41712"/>
                  <a:pt x="22696" y="41697"/>
                  <a:pt x="22991" y="41668"/>
                </a:cubicBezTo>
                <a:close/>
                <a:moveTo>
                  <a:pt x="23229" y="42620"/>
                </a:moveTo>
                <a:cubicBezTo>
                  <a:pt x="23229" y="42778"/>
                  <a:pt x="23188" y="42932"/>
                  <a:pt x="23077" y="43057"/>
                </a:cubicBezTo>
                <a:cubicBezTo>
                  <a:pt x="22953" y="43197"/>
                  <a:pt x="22770" y="43275"/>
                  <a:pt x="22595" y="43329"/>
                </a:cubicBezTo>
                <a:cubicBezTo>
                  <a:pt x="22387" y="43394"/>
                  <a:pt x="22169" y="43425"/>
                  <a:pt x="21956" y="43463"/>
                </a:cubicBezTo>
                <a:cubicBezTo>
                  <a:pt x="21687" y="43511"/>
                  <a:pt x="21418" y="43558"/>
                  <a:pt x="21149" y="43604"/>
                </a:cubicBezTo>
                <a:cubicBezTo>
                  <a:pt x="20600" y="43699"/>
                  <a:pt x="20050" y="43789"/>
                  <a:pt x="19498" y="43876"/>
                </a:cubicBezTo>
                <a:cubicBezTo>
                  <a:pt x="18260" y="44073"/>
                  <a:pt x="17017" y="44249"/>
                  <a:pt x="15773" y="44408"/>
                </a:cubicBezTo>
                <a:cubicBezTo>
                  <a:pt x="15740" y="44412"/>
                  <a:pt x="15717" y="44428"/>
                  <a:pt x="15702" y="44449"/>
                </a:cubicBezTo>
                <a:cubicBezTo>
                  <a:pt x="15661" y="44398"/>
                  <a:pt x="15623" y="44345"/>
                  <a:pt x="15581" y="44295"/>
                </a:cubicBezTo>
                <a:cubicBezTo>
                  <a:pt x="15543" y="44247"/>
                  <a:pt x="15501" y="44201"/>
                  <a:pt x="15462" y="44156"/>
                </a:cubicBezTo>
                <a:cubicBezTo>
                  <a:pt x="16414" y="43999"/>
                  <a:pt x="17359" y="43792"/>
                  <a:pt x="18304" y="43610"/>
                </a:cubicBezTo>
                <a:cubicBezTo>
                  <a:pt x="18821" y="43510"/>
                  <a:pt x="19339" y="43407"/>
                  <a:pt x="19854" y="43300"/>
                </a:cubicBezTo>
                <a:cubicBezTo>
                  <a:pt x="20380" y="43191"/>
                  <a:pt x="20910" y="43100"/>
                  <a:pt x="21439" y="42997"/>
                </a:cubicBezTo>
                <a:cubicBezTo>
                  <a:pt x="22025" y="42884"/>
                  <a:pt x="22610" y="42770"/>
                  <a:pt x="23195" y="42651"/>
                </a:cubicBezTo>
                <a:cubicBezTo>
                  <a:pt x="23214" y="42647"/>
                  <a:pt x="23225" y="42635"/>
                  <a:pt x="23229" y="42620"/>
                </a:cubicBezTo>
                <a:close/>
                <a:moveTo>
                  <a:pt x="23435" y="42761"/>
                </a:moveTo>
                <a:cubicBezTo>
                  <a:pt x="23795" y="42850"/>
                  <a:pt x="24169" y="42898"/>
                  <a:pt x="24534" y="42953"/>
                </a:cubicBezTo>
                <a:cubicBezTo>
                  <a:pt x="24908" y="43011"/>
                  <a:pt x="25283" y="43061"/>
                  <a:pt x="25658" y="43111"/>
                </a:cubicBezTo>
                <a:cubicBezTo>
                  <a:pt x="26407" y="43211"/>
                  <a:pt x="27159" y="43298"/>
                  <a:pt x="27912" y="43361"/>
                </a:cubicBezTo>
                <a:cubicBezTo>
                  <a:pt x="29366" y="43485"/>
                  <a:pt x="30824" y="43539"/>
                  <a:pt x="32283" y="43539"/>
                </a:cubicBezTo>
                <a:cubicBezTo>
                  <a:pt x="32337" y="43539"/>
                  <a:pt x="32391" y="43539"/>
                  <a:pt x="32445" y="43539"/>
                </a:cubicBezTo>
                <a:cubicBezTo>
                  <a:pt x="33257" y="43536"/>
                  <a:pt x="34069" y="43510"/>
                  <a:pt x="34879" y="43464"/>
                </a:cubicBezTo>
                <a:lnTo>
                  <a:pt x="34879" y="43464"/>
                </a:lnTo>
                <a:cubicBezTo>
                  <a:pt x="34850" y="43896"/>
                  <a:pt x="34790" y="44327"/>
                  <a:pt x="34709" y="44752"/>
                </a:cubicBezTo>
                <a:cubicBezTo>
                  <a:pt x="33216" y="44678"/>
                  <a:pt x="31725" y="44536"/>
                  <a:pt x="30245" y="44331"/>
                </a:cubicBezTo>
                <a:cubicBezTo>
                  <a:pt x="28757" y="44126"/>
                  <a:pt x="27277" y="43859"/>
                  <a:pt x="25810" y="43537"/>
                </a:cubicBezTo>
                <a:cubicBezTo>
                  <a:pt x="24997" y="43358"/>
                  <a:pt x="24191" y="43154"/>
                  <a:pt x="23383" y="42963"/>
                </a:cubicBezTo>
                <a:cubicBezTo>
                  <a:pt x="23409" y="42901"/>
                  <a:pt x="23425" y="42833"/>
                  <a:pt x="23435" y="42761"/>
                </a:cubicBezTo>
                <a:close/>
                <a:moveTo>
                  <a:pt x="23362" y="43007"/>
                </a:moveTo>
                <a:cubicBezTo>
                  <a:pt x="24066" y="43222"/>
                  <a:pt x="24782" y="43399"/>
                  <a:pt x="25500" y="43565"/>
                </a:cubicBezTo>
                <a:cubicBezTo>
                  <a:pt x="26234" y="43735"/>
                  <a:pt x="26972" y="43891"/>
                  <a:pt x="27713" y="44030"/>
                </a:cubicBezTo>
                <a:cubicBezTo>
                  <a:pt x="29185" y="44306"/>
                  <a:pt x="30667" y="44524"/>
                  <a:pt x="32155" y="44684"/>
                </a:cubicBezTo>
                <a:cubicBezTo>
                  <a:pt x="32995" y="44775"/>
                  <a:pt x="33837" y="44845"/>
                  <a:pt x="34679" y="44903"/>
                </a:cubicBezTo>
                <a:cubicBezTo>
                  <a:pt x="34649" y="45052"/>
                  <a:pt x="34618" y="45200"/>
                  <a:pt x="34584" y="45347"/>
                </a:cubicBezTo>
                <a:cubicBezTo>
                  <a:pt x="34560" y="45449"/>
                  <a:pt x="34533" y="45552"/>
                  <a:pt x="34508" y="45655"/>
                </a:cubicBezTo>
                <a:cubicBezTo>
                  <a:pt x="32995" y="45539"/>
                  <a:pt x="31487" y="45393"/>
                  <a:pt x="29995" y="45111"/>
                </a:cubicBezTo>
                <a:cubicBezTo>
                  <a:pt x="28491" y="44826"/>
                  <a:pt x="27005" y="44447"/>
                  <a:pt x="25547" y="43981"/>
                </a:cubicBezTo>
                <a:cubicBezTo>
                  <a:pt x="24774" y="43733"/>
                  <a:pt x="24017" y="43441"/>
                  <a:pt x="23251" y="43171"/>
                </a:cubicBezTo>
                <a:cubicBezTo>
                  <a:pt x="23294" y="43122"/>
                  <a:pt x="23332" y="43068"/>
                  <a:pt x="23362" y="43007"/>
                </a:cubicBezTo>
                <a:close/>
                <a:moveTo>
                  <a:pt x="8695" y="37840"/>
                </a:moveTo>
                <a:cubicBezTo>
                  <a:pt x="8812" y="37920"/>
                  <a:pt x="8927" y="38004"/>
                  <a:pt x="9037" y="38092"/>
                </a:cubicBezTo>
                <a:cubicBezTo>
                  <a:pt x="9121" y="38160"/>
                  <a:pt x="9200" y="38231"/>
                  <a:pt x="9278" y="38304"/>
                </a:cubicBezTo>
                <a:cubicBezTo>
                  <a:pt x="9075" y="39116"/>
                  <a:pt x="8780" y="39903"/>
                  <a:pt x="8469" y="40677"/>
                </a:cubicBezTo>
                <a:cubicBezTo>
                  <a:pt x="8167" y="41428"/>
                  <a:pt x="7851" y="42174"/>
                  <a:pt x="7491" y="42898"/>
                </a:cubicBezTo>
                <a:cubicBezTo>
                  <a:pt x="6805" y="44277"/>
                  <a:pt x="5968" y="45604"/>
                  <a:pt x="4862" y="46686"/>
                </a:cubicBezTo>
                <a:cubicBezTo>
                  <a:pt x="4489" y="47052"/>
                  <a:pt x="4086" y="47388"/>
                  <a:pt x="3660" y="47689"/>
                </a:cubicBezTo>
                <a:cubicBezTo>
                  <a:pt x="3961" y="47448"/>
                  <a:pt x="4242" y="47180"/>
                  <a:pt x="4504" y="46900"/>
                </a:cubicBezTo>
                <a:cubicBezTo>
                  <a:pt x="5029" y="46337"/>
                  <a:pt x="5481" y="45709"/>
                  <a:pt x="5875" y="45050"/>
                </a:cubicBezTo>
                <a:cubicBezTo>
                  <a:pt x="6308" y="44327"/>
                  <a:pt x="6675" y="43567"/>
                  <a:pt x="7013" y="42797"/>
                </a:cubicBezTo>
                <a:cubicBezTo>
                  <a:pt x="7354" y="42023"/>
                  <a:pt x="7687" y="41242"/>
                  <a:pt x="7988" y="40451"/>
                </a:cubicBezTo>
                <a:cubicBezTo>
                  <a:pt x="8310" y="39607"/>
                  <a:pt x="8581" y="38739"/>
                  <a:pt x="8695" y="37840"/>
                </a:cubicBezTo>
                <a:close/>
                <a:moveTo>
                  <a:pt x="7544" y="37264"/>
                </a:moveTo>
                <a:cubicBezTo>
                  <a:pt x="7650" y="37301"/>
                  <a:pt x="7752" y="37344"/>
                  <a:pt x="7856" y="37387"/>
                </a:cubicBezTo>
                <a:cubicBezTo>
                  <a:pt x="7846" y="37397"/>
                  <a:pt x="7838" y="37409"/>
                  <a:pt x="7834" y="37427"/>
                </a:cubicBezTo>
                <a:cubicBezTo>
                  <a:pt x="7632" y="39024"/>
                  <a:pt x="7103" y="40568"/>
                  <a:pt x="6458" y="42038"/>
                </a:cubicBezTo>
                <a:cubicBezTo>
                  <a:pt x="6142" y="42756"/>
                  <a:pt x="5807" y="43465"/>
                  <a:pt x="5469" y="44172"/>
                </a:cubicBezTo>
                <a:cubicBezTo>
                  <a:pt x="5148" y="44844"/>
                  <a:pt x="4818" y="45513"/>
                  <a:pt x="4437" y="46152"/>
                </a:cubicBezTo>
                <a:cubicBezTo>
                  <a:pt x="4091" y="46730"/>
                  <a:pt x="3696" y="47265"/>
                  <a:pt x="3259" y="47772"/>
                </a:cubicBezTo>
                <a:cubicBezTo>
                  <a:pt x="3391" y="47586"/>
                  <a:pt x="3513" y="47393"/>
                  <a:pt x="3635" y="47204"/>
                </a:cubicBezTo>
                <a:cubicBezTo>
                  <a:pt x="3843" y="46880"/>
                  <a:pt x="4042" y="46549"/>
                  <a:pt x="4231" y="46214"/>
                </a:cubicBezTo>
                <a:cubicBezTo>
                  <a:pt x="4614" y="45535"/>
                  <a:pt x="4954" y="44833"/>
                  <a:pt x="5268" y="44119"/>
                </a:cubicBezTo>
                <a:cubicBezTo>
                  <a:pt x="5895" y="42691"/>
                  <a:pt x="6403" y="41215"/>
                  <a:pt x="6862" y="39725"/>
                </a:cubicBezTo>
                <a:cubicBezTo>
                  <a:pt x="7111" y="38911"/>
                  <a:pt x="7334" y="38089"/>
                  <a:pt x="7544" y="37264"/>
                </a:cubicBezTo>
                <a:close/>
                <a:moveTo>
                  <a:pt x="23205" y="43220"/>
                </a:moveTo>
                <a:cubicBezTo>
                  <a:pt x="23866" y="43517"/>
                  <a:pt x="24557" y="43756"/>
                  <a:pt x="25243" y="43986"/>
                </a:cubicBezTo>
                <a:cubicBezTo>
                  <a:pt x="25971" y="44232"/>
                  <a:pt x="26706" y="44453"/>
                  <a:pt x="27449" y="44649"/>
                </a:cubicBezTo>
                <a:cubicBezTo>
                  <a:pt x="28927" y="45038"/>
                  <a:pt x="30430" y="45338"/>
                  <a:pt x="31944" y="45553"/>
                </a:cubicBezTo>
                <a:cubicBezTo>
                  <a:pt x="32780" y="45673"/>
                  <a:pt x="33625" y="45768"/>
                  <a:pt x="34468" y="45811"/>
                </a:cubicBezTo>
                <a:cubicBezTo>
                  <a:pt x="34399" y="46086"/>
                  <a:pt x="34327" y="46360"/>
                  <a:pt x="34253" y="46634"/>
                </a:cubicBezTo>
                <a:cubicBezTo>
                  <a:pt x="33843" y="46573"/>
                  <a:pt x="33433" y="46513"/>
                  <a:pt x="33022" y="46451"/>
                </a:cubicBezTo>
                <a:cubicBezTo>
                  <a:pt x="33017" y="46451"/>
                  <a:pt x="33011" y="46450"/>
                  <a:pt x="33006" y="46450"/>
                </a:cubicBezTo>
                <a:cubicBezTo>
                  <a:pt x="32919" y="46450"/>
                  <a:pt x="32861" y="46562"/>
                  <a:pt x="32919" y="46633"/>
                </a:cubicBezTo>
                <a:cubicBezTo>
                  <a:pt x="33114" y="46871"/>
                  <a:pt x="33402" y="46979"/>
                  <a:pt x="33667" y="47119"/>
                </a:cubicBezTo>
                <a:cubicBezTo>
                  <a:pt x="33784" y="47181"/>
                  <a:pt x="33902" y="47256"/>
                  <a:pt x="33987" y="47362"/>
                </a:cubicBezTo>
                <a:cubicBezTo>
                  <a:pt x="34081" y="47480"/>
                  <a:pt x="34112" y="47626"/>
                  <a:pt x="34110" y="47773"/>
                </a:cubicBezTo>
                <a:cubicBezTo>
                  <a:pt x="32607" y="47354"/>
                  <a:pt x="31117" y="46874"/>
                  <a:pt x="29656" y="46325"/>
                </a:cubicBezTo>
                <a:cubicBezTo>
                  <a:pt x="28186" y="45771"/>
                  <a:pt x="26738" y="45155"/>
                  <a:pt x="25322" y="44476"/>
                </a:cubicBezTo>
                <a:cubicBezTo>
                  <a:pt x="24931" y="44287"/>
                  <a:pt x="24540" y="44093"/>
                  <a:pt x="24153" y="43896"/>
                </a:cubicBezTo>
                <a:cubicBezTo>
                  <a:pt x="23792" y="43711"/>
                  <a:pt x="23437" y="43513"/>
                  <a:pt x="23072" y="43333"/>
                </a:cubicBezTo>
                <a:cubicBezTo>
                  <a:pt x="23120" y="43299"/>
                  <a:pt x="23165" y="43261"/>
                  <a:pt x="23205" y="43220"/>
                </a:cubicBezTo>
                <a:close/>
                <a:moveTo>
                  <a:pt x="2667" y="37384"/>
                </a:moveTo>
                <a:cubicBezTo>
                  <a:pt x="2835" y="38776"/>
                  <a:pt x="2946" y="40173"/>
                  <a:pt x="2984" y="41575"/>
                </a:cubicBezTo>
                <a:cubicBezTo>
                  <a:pt x="3020" y="42995"/>
                  <a:pt x="2985" y="44414"/>
                  <a:pt x="2871" y="45829"/>
                </a:cubicBezTo>
                <a:cubicBezTo>
                  <a:pt x="2840" y="46219"/>
                  <a:pt x="2807" y="46608"/>
                  <a:pt x="2767" y="46996"/>
                </a:cubicBezTo>
                <a:cubicBezTo>
                  <a:pt x="2746" y="47197"/>
                  <a:pt x="2724" y="47396"/>
                  <a:pt x="2700" y="47597"/>
                </a:cubicBezTo>
                <a:cubicBezTo>
                  <a:pt x="2689" y="47693"/>
                  <a:pt x="2675" y="47791"/>
                  <a:pt x="2664" y="47887"/>
                </a:cubicBezTo>
                <a:cubicBezTo>
                  <a:pt x="2616" y="47728"/>
                  <a:pt x="2619" y="47547"/>
                  <a:pt x="2629" y="47390"/>
                </a:cubicBezTo>
                <a:cubicBezTo>
                  <a:pt x="2672" y="46706"/>
                  <a:pt x="2718" y="46025"/>
                  <a:pt x="2717" y="45338"/>
                </a:cubicBezTo>
                <a:cubicBezTo>
                  <a:pt x="2716" y="43949"/>
                  <a:pt x="2595" y="42561"/>
                  <a:pt x="2352" y="41194"/>
                </a:cubicBezTo>
                <a:cubicBezTo>
                  <a:pt x="2231" y="40508"/>
                  <a:pt x="2080" y="39827"/>
                  <a:pt x="1894" y="39156"/>
                </a:cubicBezTo>
                <a:cubicBezTo>
                  <a:pt x="1804" y="38830"/>
                  <a:pt x="1676" y="38503"/>
                  <a:pt x="1628" y="38168"/>
                </a:cubicBezTo>
                <a:cubicBezTo>
                  <a:pt x="1589" y="37901"/>
                  <a:pt x="1641" y="37609"/>
                  <a:pt x="1875" y="37458"/>
                </a:cubicBezTo>
                <a:cubicBezTo>
                  <a:pt x="1879" y="37462"/>
                  <a:pt x="1884" y="37465"/>
                  <a:pt x="1891" y="37465"/>
                </a:cubicBezTo>
                <a:cubicBezTo>
                  <a:pt x="1893" y="37465"/>
                  <a:pt x="1895" y="37464"/>
                  <a:pt x="1897" y="37464"/>
                </a:cubicBezTo>
                <a:cubicBezTo>
                  <a:pt x="1990" y="37445"/>
                  <a:pt x="2081" y="37422"/>
                  <a:pt x="2174" y="37400"/>
                </a:cubicBezTo>
                <a:lnTo>
                  <a:pt x="2174" y="37400"/>
                </a:lnTo>
                <a:cubicBezTo>
                  <a:pt x="2171" y="37426"/>
                  <a:pt x="2191" y="37456"/>
                  <a:pt x="2222" y="37456"/>
                </a:cubicBezTo>
                <a:cubicBezTo>
                  <a:pt x="2224" y="37456"/>
                  <a:pt x="2226" y="37456"/>
                  <a:pt x="2228" y="37456"/>
                </a:cubicBezTo>
                <a:cubicBezTo>
                  <a:pt x="2375" y="37436"/>
                  <a:pt x="2521" y="37410"/>
                  <a:pt x="2667" y="37384"/>
                </a:cubicBezTo>
                <a:close/>
                <a:moveTo>
                  <a:pt x="4169" y="37165"/>
                </a:moveTo>
                <a:lnTo>
                  <a:pt x="4169" y="37165"/>
                </a:lnTo>
                <a:cubicBezTo>
                  <a:pt x="4139" y="38605"/>
                  <a:pt x="4050" y="40046"/>
                  <a:pt x="3894" y="41478"/>
                </a:cubicBezTo>
                <a:cubicBezTo>
                  <a:pt x="3737" y="42931"/>
                  <a:pt x="3515" y="44375"/>
                  <a:pt x="3226" y="45807"/>
                </a:cubicBezTo>
                <a:cubicBezTo>
                  <a:pt x="3145" y="46207"/>
                  <a:pt x="3058" y="46608"/>
                  <a:pt x="2968" y="47007"/>
                </a:cubicBezTo>
                <a:cubicBezTo>
                  <a:pt x="2890" y="47346"/>
                  <a:pt x="2794" y="47687"/>
                  <a:pt x="2725" y="48030"/>
                </a:cubicBezTo>
                <a:cubicBezTo>
                  <a:pt x="2722" y="48023"/>
                  <a:pt x="2719" y="48017"/>
                  <a:pt x="2716" y="48011"/>
                </a:cubicBezTo>
                <a:cubicBezTo>
                  <a:pt x="2771" y="47725"/>
                  <a:pt x="2796" y="47430"/>
                  <a:pt x="2830" y="47144"/>
                </a:cubicBezTo>
                <a:cubicBezTo>
                  <a:pt x="2873" y="46790"/>
                  <a:pt x="2910" y="46436"/>
                  <a:pt x="2942" y="46082"/>
                </a:cubicBezTo>
                <a:cubicBezTo>
                  <a:pt x="3009" y="45373"/>
                  <a:pt x="3047" y="44661"/>
                  <a:pt x="3076" y="43949"/>
                </a:cubicBezTo>
                <a:cubicBezTo>
                  <a:pt x="3133" y="42544"/>
                  <a:pt x="3120" y="41135"/>
                  <a:pt x="3032" y="39732"/>
                </a:cubicBezTo>
                <a:cubicBezTo>
                  <a:pt x="2984" y="38938"/>
                  <a:pt x="2911" y="38146"/>
                  <a:pt x="2812" y="37358"/>
                </a:cubicBezTo>
                <a:cubicBezTo>
                  <a:pt x="2946" y="37333"/>
                  <a:pt x="3081" y="37308"/>
                  <a:pt x="3215" y="37286"/>
                </a:cubicBezTo>
                <a:cubicBezTo>
                  <a:pt x="3532" y="37235"/>
                  <a:pt x="3850" y="37194"/>
                  <a:pt x="4169" y="37165"/>
                </a:cubicBezTo>
                <a:close/>
                <a:moveTo>
                  <a:pt x="7969" y="37436"/>
                </a:moveTo>
                <a:lnTo>
                  <a:pt x="7969" y="37436"/>
                </a:lnTo>
                <a:cubicBezTo>
                  <a:pt x="8103" y="37496"/>
                  <a:pt x="8234" y="37562"/>
                  <a:pt x="8363" y="37634"/>
                </a:cubicBezTo>
                <a:cubicBezTo>
                  <a:pt x="8437" y="37676"/>
                  <a:pt x="8508" y="37724"/>
                  <a:pt x="8580" y="37769"/>
                </a:cubicBezTo>
                <a:cubicBezTo>
                  <a:pt x="8388" y="39410"/>
                  <a:pt x="7707" y="40959"/>
                  <a:pt x="7056" y="42461"/>
                </a:cubicBezTo>
                <a:cubicBezTo>
                  <a:pt x="6418" y="43929"/>
                  <a:pt x="5701" y="45389"/>
                  <a:pt x="4647" y="46608"/>
                </a:cubicBezTo>
                <a:cubicBezTo>
                  <a:pt x="4173" y="47155"/>
                  <a:pt x="3638" y="47627"/>
                  <a:pt x="3054" y="48045"/>
                </a:cubicBezTo>
                <a:cubicBezTo>
                  <a:pt x="3056" y="48043"/>
                  <a:pt x="3057" y="48041"/>
                  <a:pt x="3059" y="48038"/>
                </a:cubicBezTo>
                <a:cubicBezTo>
                  <a:pt x="3566" y="47575"/>
                  <a:pt x="3980" y="47015"/>
                  <a:pt x="4346" y="46437"/>
                </a:cubicBezTo>
                <a:cubicBezTo>
                  <a:pt x="4742" y="45811"/>
                  <a:pt x="5083" y="45152"/>
                  <a:pt x="5401" y="44484"/>
                </a:cubicBezTo>
                <a:cubicBezTo>
                  <a:pt x="5739" y="43769"/>
                  <a:pt x="6067" y="43049"/>
                  <a:pt x="6389" y="42326"/>
                </a:cubicBezTo>
                <a:cubicBezTo>
                  <a:pt x="6720" y="41584"/>
                  <a:pt x="7045" y="40841"/>
                  <a:pt x="7314" y="40071"/>
                </a:cubicBezTo>
                <a:cubicBezTo>
                  <a:pt x="7612" y="39217"/>
                  <a:pt x="7852" y="38342"/>
                  <a:pt x="7970" y="37443"/>
                </a:cubicBezTo>
                <a:cubicBezTo>
                  <a:pt x="7970" y="37440"/>
                  <a:pt x="7969" y="37438"/>
                  <a:pt x="7969" y="37436"/>
                </a:cubicBezTo>
                <a:close/>
                <a:moveTo>
                  <a:pt x="8718" y="42325"/>
                </a:moveTo>
                <a:cubicBezTo>
                  <a:pt x="8721" y="42420"/>
                  <a:pt x="8726" y="42514"/>
                  <a:pt x="8730" y="42609"/>
                </a:cubicBezTo>
                <a:cubicBezTo>
                  <a:pt x="8741" y="42871"/>
                  <a:pt x="8744" y="43134"/>
                  <a:pt x="8740" y="43397"/>
                </a:cubicBezTo>
                <a:cubicBezTo>
                  <a:pt x="8736" y="43643"/>
                  <a:pt x="8726" y="43889"/>
                  <a:pt x="8710" y="44135"/>
                </a:cubicBezTo>
                <a:cubicBezTo>
                  <a:pt x="8139" y="45094"/>
                  <a:pt x="7385" y="45936"/>
                  <a:pt x="6499" y="46615"/>
                </a:cubicBezTo>
                <a:cubicBezTo>
                  <a:pt x="5613" y="47295"/>
                  <a:pt x="4594" y="47813"/>
                  <a:pt x="3516" y="48111"/>
                </a:cubicBezTo>
                <a:cubicBezTo>
                  <a:pt x="3597" y="48072"/>
                  <a:pt x="3677" y="48032"/>
                  <a:pt x="3756" y="47991"/>
                </a:cubicBezTo>
                <a:cubicBezTo>
                  <a:pt x="3993" y="47868"/>
                  <a:pt x="4222" y="47731"/>
                  <a:pt x="4444" y="47582"/>
                </a:cubicBezTo>
                <a:cubicBezTo>
                  <a:pt x="4905" y="47276"/>
                  <a:pt x="5333" y="46921"/>
                  <a:pt x="5728" y="46534"/>
                </a:cubicBezTo>
                <a:cubicBezTo>
                  <a:pt x="6572" y="45709"/>
                  <a:pt x="7262" y="44745"/>
                  <a:pt x="7883" y="43747"/>
                </a:cubicBezTo>
                <a:cubicBezTo>
                  <a:pt x="8173" y="43279"/>
                  <a:pt x="8447" y="42803"/>
                  <a:pt x="8718" y="42325"/>
                </a:cubicBezTo>
                <a:close/>
                <a:moveTo>
                  <a:pt x="5432" y="37108"/>
                </a:moveTo>
                <a:cubicBezTo>
                  <a:pt x="5570" y="37108"/>
                  <a:pt x="5708" y="37110"/>
                  <a:pt x="5846" y="37114"/>
                </a:cubicBezTo>
                <a:cubicBezTo>
                  <a:pt x="5735" y="37842"/>
                  <a:pt x="5698" y="38578"/>
                  <a:pt x="5646" y="39312"/>
                </a:cubicBezTo>
                <a:cubicBezTo>
                  <a:pt x="5591" y="40076"/>
                  <a:pt x="5501" y="40837"/>
                  <a:pt x="5364" y="41591"/>
                </a:cubicBezTo>
                <a:cubicBezTo>
                  <a:pt x="5094" y="43070"/>
                  <a:pt x="4623" y="44515"/>
                  <a:pt x="4003" y="45883"/>
                </a:cubicBezTo>
                <a:cubicBezTo>
                  <a:pt x="3654" y="46655"/>
                  <a:pt x="3250" y="47399"/>
                  <a:pt x="2809" y="48122"/>
                </a:cubicBezTo>
                <a:lnTo>
                  <a:pt x="2808" y="48122"/>
                </a:lnTo>
                <a:cubicBezTo>
                  <a:pt x="2807" y="48124"/>
                  <a:pt x="2808" y="48126"/>
                  <a:pt x="2808" y="48128"/>
                </a:cubicBezTo>
                <a:cubicBezTo>
                  <a:pt x="2802" y="48123"/>
                  <a:pt x="2797" y="48118"/>
                  <a:pt x="2790" y="48113"/>
                </a:cubicBezTo>
                <a:cubicBezTo>
                  <a:pt x="2887" y="47809"/>
                  <a:pt x="2952" y="47493"/>
                  <a:pt x="3024" y="47184"/>
                </a:cubicBezTo>
                <a:cubicBezTo>
                  <a:pt x="3107" y="46830"/>
                  <a:pt x="3186" y="46475"/>
                  <a:pt x="3261" y="46119"/>
                </a:cubicBezTo>
                <a:cubicBezTo>
                  <a:pt x="3412" y="45402"/>
                  <a:pt x="3546" y="44681"/>
                  <a:pt x="3666" y="43957"/>
                </a:cubicBezTo>
                <a:cubicBezTo>
                  <a:pt x="3904" y="42512"/>
                  <a:pt x="4080" y="41053"/>
                  <a:pt x="4184" y="39591"/>
                </a:cubicBezTo>
                <a:cubicBezTo>
                  <a:pt x="4242" y="38781"/>
                  <a:pt x="4278" y="37968"/>
                  <a:pt x="4295" y="37156"/>
                </a:cubicBezTo>
                <a:cubicBezTo>
                  <a:pt x="4673" y="37124"/>
                  <a:pt x="5053" y="37108"/>
                  <a:pt x="5432" y="37108"/>
                </a:cubicBezTo>
                <a:close/>
                <a:moveTo>
                  <a:pt x="5966" y="37118"/>
                </a:moveTo>
                <a:cubicBezTo>
                  <a:pt x="6040" y="37121"/>
                  <a:pt x="6114" y="37122"/>
                  <a:pt x="6189" y="37127"/>
                </a:cubicBezTo>
                <a:cubicBezTo>
                  <a:pt x="6567" y="37147"/>
                  <a:pt x="6944" y="37189"/>
                  <a:pt x="7320" y="37237"/>
                </a:cubicBezTo>
                <a:cubicBezTo>
                  <a:pt x="7326" y="37237"/>
                  <a:pt x="7331" y="37238"/>
                  <a:pt x="7336" y="37238"/>
                </a:cubicBezTo>
                <a:cubicBezTo>
                  <a:pt x="7362" y="37238"/>
                  <a:pt x="7383" y="37229"/>
                  <a:pt x="7400" y="37217"/>
                </a:cubicBezTo>
                <a:cubicBezTo>
                  <a:pt x="7410" y="37220"/>
                  <a:pt x="7419" y="37222"/>
                  <a:pt x="7428" y="37225"/>
                </a:cubicBezTo>
                <a:cubicBezTo>
                  <a:pt x="7042" y="38715"/>
                  <a:pt x="6651" y="40204"/>
                  <a:pt x="6153" y="41661"/>
                </a:cubicBezTo>
                <a:cubicBezTo>
                  <a:pt x="5655" y="43124"/>
                  <a:pt x="5058" y="44546"/>
                  <a:pt x="4317" y="45904"/>
                </a:cubicBezTo>
                <a:cubicBezTo>
                  <a:pt x="4108" y="46286"/>
                  <a:pt x="3888" y="46661"/>
                  <a:pt x="3656" y="47029"/>
                </a:cubicBezTo>
                <a:cubicBezTo>
                  <a:pt x="3422" y="47399"/>
                  <a:pt x="3153" y="47750"/>
                  <a:pt x="2926" y="48125"/>
                </a:cubicBezTo>
                <a:cubicBezTo>
                  <a:pt x="2924" y="48129"/>
                  <a:pt x="2924" y="48133"/>
                  <a:pt x="2924" y="48138"/>
                </a:cubicBezTo>
                <a:cubicBezTo>
                  <a:pt x="2908" y="48149"/>
                  <a:pt x="2892" y="48160"/>
                  <a:pt x="2876" y="48172"/>
                </a:cubicBezTo>
                <a:cubicBezTo>
                  <a:pt x="2871" y="48170"/>
                  <a:pt x="2867" y="48166"/>
                  <a:pt x="2863" y="48164"/>
                </a:cubicBezTo>
                <a:cubicBezTo>
                  <a:pt x="3675" y="46899"/>
                  <a:pt x="4320" y="45517"/>
                  <a:pt x="4795" y="44091"/>
                </a:cubicBezTo>
                <a:cubicBezTo>
                  <a:pt x="5273" y="42663"/>
                  <a:pt x="5598" y="41169"/>
                  <a:pt x="5733" y="39667"/>
                </a:cubicBezTo>
                <a:cubicBezTo>
                  <a:pt x="5810" y="38817"/>
                  <a:pt x="5837" y="37962"/>
                  <a:pt x="5966" y="37118"/>
                </a:cubicBezTo>
                <a:close/>
                <a:moveTo>
                  <a:pt x="9386" y="38406"/>
                </a:moveTo>
                <a:cubicBezTo>
                  <a:pt x="9474" y="38491"/>
                  <a:pt x="9561" y="38577"/>
                  <a:pt x="9650" y="38663"/>
                </a:cubicBezTo>
                <a:cubicBezTo>
                  <a:pt x="9652" y="38664"/>
                  <a:pt x="9653" y="38664"/>
                  <a:pt x="9655" y="38665"/>
                </a:cubicBezTo>
                <a:cubicBezTo>
                  <a:pt x="9750" y="39126"/>
                  <a:pt x="9829" y="39590"/>
                  <a:pt x="9896" y="40057"/>
                </a:cubicBezTo>
                <a:cubicBezTo>
                  <a:pt x="9876" y="40098"/>
                  <a:pt x="9865" y="40146"/>
                  <a:pt x="9853" y="40192"/>
                </a:cubicBezTo>
                <a:cubicBezTo>
                  <a:pt x="9838" y="40240"/>
                  <a:pt x="9823" y="40289"/>
                  <a:pt x="9807" y="40338"/>
                </a:cubicBezTo>
                <a:cubicBezTo>
                  <a:pt x="9772" y="40445"/>
                  <a:pt x="9732" y="40551"/>
                  <a:pt x="9690" y="40656"/>
                </a:cubicBezTo>
                <a:cubicBezTo>
                  <a:pt x="9607" y="40863"/>
                  <a:pt x="9507" y="41062"/>
                  <a:pt x="9392" y="41253"/>
                </a:cubicBezTo>
                <a:cubicBezTo>
                  <a:pt x="9246" y="41270"/>
                  <a:pt x="9106" y="41311"/>
                  <a:pt x="8991" y="41408"/>
                </a:cubicBezTo>
                <a:cubicBezTo>
                  <a:pt x="8833" y="41541"/>
                  <a:pt x="8761" y="41739"/>
                  <a:pt x="8733" y="41937"/>
                </a:cubicBezTo>
                <a:cubicBezTo>
                  <a:pt x="8722" y="42010"/>
                  <a:pt x="8719" y="42081"/>
                  <a:pt x="8717" y="42154"/>
                </a:cubicBezTo>
                <a:cubicBezTo>
                  <a:pt x="8160" y="43130"/>
                  <a:pt x="7593" y="44103"/>
                  <a:pt x="6924" y="45008"/>
                </a:cubicBezTo>
                <a:cubicBezTo>
                  <a:pt x="6266" y="45897"/>
                  <a:pt x="5505" y="46718"/>
                  <a:pt x="4603" y="47365"/>
                </a:cubicBezTo>
                <a:cubicBezTo>
                  <a:pt x="4353" y="47544"/>
                  <a:pt x="4092" y="47710"/>
                  <a:pt x="3823" y="47856"/>
                </a:cubicBezTo>
                <a:cubicBezTo>
                  <a:pt x="3591" y="47983"/>
                  <a:pt x="3347" y="48086"/>
                  <a:pt x="3111" y="48204"/>
                </a:cubicBezTo>
                <a:cubicBezTo>
                  <a:pt x="3092" y="48206"/>
                  <a:pt x="3072" y="48207"/>
                  <a:pt x="3053" y="48207"/>
                </a:cubicBezTo>
                <a:cubicBezTo>
                  <a:pt x="3010" y="48207"/>
                  <a:pt x="2968" y="48202"/>
                  <a:pt x="2929" y="48190"/>
                </a:cubicBezTo>
                <a:cubicBezTo>
                  <a:pt x="2965" y="48170"/>
                  <a:pt x="3001" y="48147"/>
                  <a:pt x="3039" y="48124"/>
                </a:cubicBezTo>
                <a:cubicBezTo>
                  <a:pt x="4297" y="47461"/>
                  <a:pt x="5326" y="46429"/>
                  <a:pt x="6157" y="45284"/>
                </a:cubicBezTo>
                <a:cubicBezTo>
                  <a:pt x="7112" y="43965"/>
                  <a:pt x="7800" y="42475"/>
                  <a:pt x="8440" y="40984"/>
                </a:cubicBezTo>
                <a:cubicBezTo>
                  <a:pt x="8802" y="40141"/>
                  <a:pt x="9150" y="39292"/>
                  <a:pt x="9386" y="38406"/>
                </a:cubicBezTo>
                <a:close/>
                <a:moveTo>
                  <a:pt x="22993" y="43384"/>
                </a:moveTo>
                <a:cubicBezTo>
                  <a:pt x="23306" y="43573"/>
                  <a:pt x="23632" y="43738"/>
                  <a:pt x="23955" y="43908"/>
                </a:cubicBezTo>
                <a:cubicBezTo>
                  <a:pt x="24303" y="44089"/>
                  <a:pt x="24651" y="44266"/>
                  <a:pt x="25002" y="44439"/>
                </a:cubicBezTo>
                <a:cubicBezTo>
                  <a:pt x="25709" y="44788"/>
                  <a:pt x="26424" y="45121"/>
                  <a:pt x="27146" y="45438"/>
                </a:cubicBezTo>
                <a:cubicBezTo>
                  <a:pt x="28584" y="46070"/>
                  <a:pt x="30053" y="46634"/>
                  <a:pt x="31541" y="47136"/>
                </a:cubicBezTo>
                <a:cubicBezTo>
                  <a:pt x="32380" y="47419"/>
                  <a:pt x="33229" y="47677"/>
                  <a:pt x="34082" y="47914"/>
                </a:cubicBezTo>
                <a:cubicBezTo>
                  <a:pt x="34085" y="47915"/>
                  <a:pt x="34088" y="47915"/>
                  <a:pt x="34090" y="47915"/>
                </a:cubicBezTo>
                <a:cubicBezTo>
                  <a:pt x="34093" y="47915"/>
                  <a:pt x="34095" y="47915"/>
                  <a:pt x="34098" y="47915"/>
                </a:cubicBezTo>
                <a:cubicBezTo>
                  <a:pt x="34054" y="48251"/>
                  <a:pt x="33922" y="48587"/>
                  <a:pt x="33799" y="48900"/>
                </a:cubicBezTo>
                <a:cubicBezTo>
                  <a:pt x="33740" y="49048"/>
                  <a:pt x="33677" y="49195"/>
                  <a:pt x="33610" y="49339"/>
                </a:cubicBezTo>
                <a:cubicBezTo>
                  <a:pt x="31919" y="48967"/>
                  <a:pt x="30316" y="48286"/>
                  <a:pt x="28758" y="47546"/>
                </a:cubicBezTo>
                <a:cubicBezTo>
                  <a:pt x="27999" y="47185"/>
                  <a:pt x="27241" y="46817"/>
                  <a:pt x="26491" y="46437"/>
                </a:cubicBezTo>
                <a:cubicBezTo>
                  <a:pt x="25792" y="46083"/>
                  <a:pt x="25101" y="45712"/>
                  <a:pt x="24447" y="45279"/>
                </a:cubicBezTo>
                <a:cubicBezTo>
                  <a:pt x="24081" y="45037"/>
                  <a:pt x="23729" y="44776"/>
                  <a:pt x="23398" y="44490"/>
                </a:cubicBezTo>
                <a:cubicBezTo>
                  <a:pt x="23071" y="44207"/>
                  <a:pt x="22775" y="43897"/>
                  <a:pt x="22486" y="43577"/>
                </a:cubicBezTo>
                <a:cubicBezTo>
                  <a:pt x="22526" y="43567"/>
                  <a:pt x="22566" y="43559"/>
                  <a:pt x="22605" y="43548"/>
                </a:cubicBezTo>
                <a:cubicBezTo>
                  <a:pt x="22741" y="43510"/>
                  <a:pt x="22874" y="43455"/>
                  <a:pt x="22993" y="43384"/>
                </a:cubicBezTo>
                <a:close/>
                <a:moveTo>
                  <a:pt x="17265" y="47456"/>
                </a:moveTo>
                <a:cubicBezTo>
                  <a:pt x="17338" y="47610"/>
                  <a:pt x="17412" y="47764"/>
                  <a:pt x="17480" y="47920"/>
                </a:cubicBezTo>
                <a:cubicBezTo>
                  <a:pt x="16317" y="48523"/>
                  <a:pt x="15092" y="48990"/>
                  <a:pt x="13842" y="49379"/>
                </a:cubicBezTo>
                <a:cubicBezTo>
                  <a:pt x="13058" y="49623"/>
                  <a:pt x="12265" y="49836"/>
                  <a:pt x="11468" y="50042"/>
                </a:cubicBezTo>
                <a:cubicBezTo>
                  <a:pt x="11642" y="49986"/>
                  <a:pt x="11815" y="49929"/>
                  <a:pt x="11988" y="49870"/>
                </a:cubicBezTo>
                <a:cubicBezTo>
                  <a:pt x="13165" y="49470"/>
                  <a:pt x="14317" y="48994"/>
                  <a:pt x="15433" y="48443"/>
                </a:cubicBezTo>
                <a:cubicBezTo>
                  <a:pt x="16054" y="48134"/>
                  <a:pt x="16663" y="47802"/>
                  <a:pt x="17265" y="47456"/>
                </a:cubicBezTo>
                <a:close/>
                <a:moveTo>
                  <a:pt x="9632" y="41416"/>
                </a:moveTo>
                <a:cubicBezTo>
                  <a:pt x="9761" y="41416"/>
                  <a:pt x="9892" y="41428"/>
                  <a:pt x="10012" y="41434"/>
                </a:cubicBezTo>
                <a:cubicBezTo>
                  <a:pt x="10260" y="41449"/>
                  <a:pt x="10508" y="41477"/>
                  <a:pt x="10753" y="41519"/>
                </a:cubicBezTo>
                <a:cubicBezTo>
                  <a:pt x="10759" y="41520"/>
                  <a:pt x="10765" y="41522"/>
                  <a:pt x="10773" y="41523"/>
                </a:cubicBezTo>
                <a:cubicBezTo>
                  <a:pt x="10756" y="41527"/>
                  <a:pt x="10743" y="41537"/>
                  <a:pt x="10736" y="41556"/>
                </a:cubicBezTo>
                <a:cubicBezTo>
                  <a:pt x="10633" y="41867"/>
                  <a:pt x="10555" y="42189"/>
                  <a:pt x="10461" y="42504"/>
                </a:cubicBezTo>
                <a:cubicBezTo>
                  <a:pt x="10368" y="42819"/>
                  <a:pt x="10270" y="43134"/>
                  <a:pt x="10168" y="43448"/>
                </a:cubicBezTo>
                <a:cubicBezTo>
                  <a:pt x="9965" y="44074"/>
                  <a:pt x="9747" y="44695"/>
                  <a:pt x="9510" y="45309"/>
                </a:cubicBezTo>
                <a:cubicBezTo>
                  <a:pt x="9036" y="46537"/>
                  <a:pt x="8502" y="47742"/>
                  <a:pt x="7909" y="48916"/>
                </a:cubicBezTo>
                <a:cubicBezTo>
                  <a:pt x="7741" y="49249"/>
                  <a:pt x="7569" y="49579"/>
                  <a:pt x="7391" y="49906"/>
                </a:cubicBezTo>
                <a:cubicBezTo>
                  <a:pt x="7314" y="50048"/>
                  <a:pt x="7237" y="50190"/>
                  <a:pt x="7159" y="50332"/>
                </a:cubicBezTo>
                <a:cubicBezTo>
                  <a:pt x="7152" y="50324"/>
                  <a:pt x="7144" y="50318"/>
                  <a:pt x="7135" y="50314"/>
                </a:cubicBezTo>
                <a:cubicBezTo>
                  <a:pt x="7186" y="50220"/>
                  <a:pt x="7235" y="50127"/>
                  <a:pt x="7283" y="50032"/>
                </a:cubicBezTo>
                <a:cubicBezTo>
                  <a:pt x="7517" y="49571"/>
                  <a:pt x="7727" y="49101"/>
                  <a:pt x="7911" y="48618"/>
                </a:cubicBezTo>
                <a:cubicBezTo>
                  <a:pt x="8279" y="47658"/>
                  <a:pt x="8551" y="46659"/>
                  <a:pt x="8718" y="45644"/>
                </a:cubicBezTo>
                <a:cubicBezTo>
                  <a:pt x="8796" y="45172"/>
                  <a:pt x="8850" y="44698"/>
                  <a:pt x="8883" y="44221"/>
                </a:cubicBezTo>
                <a:cubicBezTo>
                  <a:pt x="8884" y="44220"/>
                  <a:pt x="8884" y="44219"/>
                  <a:pt x="8885" y="44218"/>
                </a:cubicBezTo>
                <a:cubicBezTo>
                  <a:pt x="8903" y="44187"/>
                  <a:pt x="8902" y="44156"/>
                  <a:pt x="8890" y="44128"/>
                </a:cubicBezTo>
                <a:cubicBezTo>
                  <a:pt x="8924" y="43614"/>
                  <a:pt x="8930" y="43098"/>
                  <a:pt x="8910" y="42583"/>
                </a:cubicBezTo>
                <a:cubicBezTo>
                  <a:pt x="8904" y="42412"/>
                  <a:pt x="8883" y="42193"/>
                  <a:pt x="8907" y="41991"/>
                </a:cubicBezTo>
                <a:cubicBezTo>
                  <a:pt x="8914" y="41978"/>
                  <a:pt x="8920" y="41967"/>
                  <a:pt x="8928" y="41956"/>
                </a:cubicBezTo>
                <a:cubicBezTo>
                  <a:pt x="8938" y="41937"/>
                  <a:pt x="8932" y="41921"/>
                  <a:pt x="8919" y="41911"/>
                </a:cubicBezTo>
                <a:cubicBezTo>
                  <a:pt x="8957" y="41712"/>
                  <a:pt x="9048" y="41539"/>
                  <a:pt x="9258" y="41468"/>
                </a:cubicBezTo>
                <a:cubicBezTo>
                  <a:pt x="9373" y="41428"/>
                  <a:pt x="9502" y="41416"/>
                  <a:pt x="9632" y="41416"/>
                </a:cubicBezTo>
                <a:close/>
                <a:moveTo>
                  <a:pt x="17894" y="48928"/>
                </a:moveTo>
                <a:cubicBezTo>
                  <a:pt x="17993" y="49186"/>
                  <a:pt x="18086" y="49447"/>
                  <a:pt x="18174" y="49711"/>
                </a:cubicBezTo>
                <a:cubicBezTo>
                  <a:pt x="16734" y="50242"/>
                  <a:pt x="15188" y="50366"/>
                  <a:pt x="13663" y="50407"/>
                </a:cubicBezTo>
                <a:cubicBezTo>
                  <a:pt x="13254" y="50419"/>
                  <a:pt x="12844" y="50424"/>
                  <a:pt x="12434" y="50430"/>
                </a:cubicBezTo>
                <a:cubicBezTo>
                  <a:pt x="12697" y="50391"/>
                  <a:pt x="12958" y="50346"/>
                  <a:pt x="13219" y="50298"/>
                </a:cubicBezTo>
                <a:cubicBezTo>
                  <a:pt x="14254" y="50110"/>
                  <a:pt x="15277" y="49853"/>
                  <a:pt x="16278" y="49526"/>
                </a:cubicBezTo>
                <a:cubicBezTo>
                  <a:pt x="16825" y="49348"/>
                  <a:pt x="17364" y="49149"/>
                  <a:pt x="17894" y="48928"/>
                </a:cubicBezTo>
                <a:close/>
                <a:moveTo>
                  <a:pt x="17529" y="48029"/>
                </a:moveTo>
                <a:cubicBezTo>
                  <a:pt x="17639" y="48281"/>
                  <a:pt x="17744" y="48536"/>
                  <a:pt x="17843" y="48794"/>
                </a:cubicBezTo>
                <a:cubicBezTo>
                  <a:pt x="15914" y="49607"/>
                  <a:pt x="13893" y="50166"/>
                  <a:pt x="11815" y="50424"/>
                </a:cubicBezTo>
                <a:cubicBezTo>
                  <a:pt x="11751" y="50431"/>
                  <a:pt x="11687" y="50436"/>
                  <a:pt x="11623" y="50445"/>
                </a:cubicBezTo>
                <a:cubicBezTo>
                  <a:pt x="11071" y="50456"/>
                  <a:pt x="10519" y="50476"/>
                  <a:pt x="9969" y="50518"/>
                </a:cubicBezTo>
                <a:cubicBezTo>
                  <a:pt x="10543" y="50374"/>
                  <a:pt x="11117" y="50232"/>
                  <a:pt x="11691" y="50083"/>
                </a:cubicBezTo>
                <a:cubicBezTo>
                  <a:pt x="12988" y="49748"/>
                  <a:pt x="14283" y="49386"/>
                  <a:pt x="15538" y="48910"/>
                </a:cubicBezTo>
                <a:cubicBezTo>
                  <a:pt x="16217" y="48653"/>
                  <a:pt x="16884" y="48363"/>
                  <a:pt x="17529" y="48029"/>
                </a:cubicBezTo>
                <a:close/>
                <a:moveTo>
                  <a:pt x="10832" y="41534"/>
                </a:moveTo>
                <a:cubicBezTo>
                  <a:pt x="11228" y="41607"/>
                  <a:pt x="11617" y="41714"/>
                  <a:pt x="11994" y="41856"/>
                </a:cubicBezTo>
                <a:cubicBezTo>
                  <a:pt x="11394" y="43138"/>
                  <a:pt x="10803" y="44425"/>
                  <a:pt x="10154" y="45683"/>
                </a:cubicBezTo>
                <a:cubicBezTo>
                  <a:pt x="9499" y="46957"/>
                  <a:pt x="8804" y="48206"/>
                  <a:pt x="7997" y="49391"/>
                </a:cubicBezTo>
                <a:cubicBezTo>
                  <a:pt x="7693" y="49837"/>
                  <a:pt x="7369" y="50267"/>
                  <a:pt x="7040" y="50694"/>
                </a:cubicBezTo>
                <a:lnTo>
                  <a:pt x="7044" y="50685"/>
                </a:lnTo>
                <a:cubicBezTo>
                  <a:pt x="7081" y="50625"/>
                  <a:pt x="7116" y="50564"/>
                  <a:pt x="7151" y="50503"/>
                </a:cubicBezTo>
                <a:cubicBezTo>
                  <a:pt x="7233" y="50356"/>
                  <a:pt x="7315" y="50211"/>
                  <a:pt x="7395" y="50064"/>
                </a:cubicBezTo>
                <a:cubicBezTo>
                  <a:pt x="7552" y="49775"/>
                  <a:pt x="7706" y="49484"/>
                  <a:pt x="7856" y="49191"/>
                </a:cubicBezTo>
                <a:cubicBezTo>
                  <a:pt x="8158" y="48601"/>
                  <a:pt x="8447" y="48003"/>
                  <a:pt x="8721" y="47398"/>
                </a:cubicBezTo>
                <a:cubicBezTo>
                  <a:pt x="9269" y="46191"/>
                  <a:pt x="9757" y="44955"/>
                  <a:pt x="10191" y="43701"/>
                </a:cubicBezTo>
                <a:cubicBezTo>
                  <a:pt x="10311" y="43354"/>
                  <a:pt x="10426" y="43006"/>
                  <a:pt x="10536" y="42656"/>
                </a:cubicBezTo>
                <a:cubicBezTo>
                  <a:pt x="10648" y="42303"/>
                  <a:pt x="10770" y="41947"/>
                  <a:pt x="10852" y="41586"/>
                </a:cubicBezTo>
                <a:cubicBezTo>
                  <a:pt x="10857" y="41563"/>
                  <a:pt x="10848" y="41545"/>
                  <a:pt x="10832" y="41534"/>
                </a:cubicBezTo>
                <a:close/>
                <a:moveTo>
                  <a:pt x="16383" y="45800"/>
                </a:moveTo>
                <a:cubicBezTo>
                  <a:pt x="16411" y="45846"/>
                  <a:pt x="16441" y="45892"/>
                  <a:pt x="16475" y="45931"/>
                </a:cubicBezTo>
                <a:cubicBezTo>
                  <a:pt x="16341" y="46178"/>
                  <a:pt x="16211" y="46427"/>
                  <a:pt x="16086" y="46679"/>
                </a:cubicBezTo>
                <a:cubicBezTo>
                  <a:pt x="16055" y="46740"/>
                  <a:pt x="16112" y="46802"/>
                  <a:pt x="16171" y="46802"/>
                </a:cubicBezTo>
                <a:cubicBezTo>
                  <a:pt x="16182" y="46802"/>
                  <a:pt x="16193" y="46800"/>
                  <a:pt x="16204" y="46795"/>
                </a:cubicBezTo>
                <a:cubicBezTo>
                  <a:pt x="16404" y="46710"/>
                  <a:pt x="16606" y="46624"/>
                  <a:pt x="16806" y="46538"/>
                </a:cubicBezTo>
                <a:cubicBezTo>
                  <a:pt x="16948" y="46803"/>
                  <a:pt x="17083" y="47073"/>
                  <a:pt x="17213" y="47345"/>
                </a:cubicBezTo>
                <a:cubicBezTo>
                  <a:pt x="16159" y="47984"/>
                  <a:pt x="15050" y="48534"/>
                  <a:pt x="13920" y="49024"/>
                </a:cubicBezTo>
                <a:cubicBezTo>
                  <a:pt x="12783" y="49517"/>
                  <a:pt x="11610" y="49932"/>
                  <a:pt x="10417" y="50270"/>
                </a:cubicBezTo>
                <a:cubicBezTo>
                  <a:pt x="9998" y="50389"/>
                  <a:pt x="9576" y="50497"/>
                  <a:pt x="9153" y="50601"/>
                </a:cubicBezTo>
                <a:cubicBezTo>
                  <a:pt x="9088" y="50610"/>
                  <a:pt x="9023" y="50616"/>
                  <a:pt x="8958" y="50625"/>
                </a:cubicBezTo>
                <a:cubicBezTo>
                  <a:pt x="8719" y="50658"/>
                  <a:pt x="8480" y="50699"/>
                  <a:pt x="8244" y="50747"/>
                </a:cubicBezTo>
                <a:cubicBezTo>
                  <a:pt x="9229" y="50364"/>
                  <a:pt x="10188" y="49910"/>
                  <a:pt x="11120" y="49413"/>
                </a:cubicBezTo>
                <a:cubicBezTo>
                  <a:pt x="12341" y="48762"/>
                  <a:pt x="13520" y="48025"/>
                  <a:pt x="14635" y="47206"/>
                </a:cubicBezTo>
                <a:cubicBezTo>
                  <a:pt x="15238" y="46764"/>
                  <a:pt x="15820" y="46293"/>
                  <a:pt x="16383" y="45800"/>
                </a:cubicBezTo>
                <a:close/>
                <a:moveTo>
                  <a:pt x="12118" y="41903"/>
                </a:moveTo>
                <a:cubicBezTo>
                  <a:pt x="12532" y="42067"/>
                  <a:pt x="12929" y="42271"/>
                  <a:pt x="13302" y="42512"/>
                </a:cubicBezTo>
                <a:cubicBezTo>
                  <a:pt x="12863" y="43128"/>
                  <a:pt x="12463" y="43771"/>
                  <a:pt x="12071" y="44417"/>
                </a:cubicBezTo>
                <a:cubicBezTo>
                  <a:pt x="11666" y="45085"/>
                  <a:pt x="11241" y="45740"/>
                  <a:pt x="10818" y="46397"/>
                </a:cubicBezTo>
                <a:cubicBezTo>
                  <a:pt x="10047" y="47596"/>
                  <a:pt x="9235" y="48777"/>
                  <a:pt x="8232" y="49796"/>
                </a:cubicBezTo>
                <a:cubicBezTo>
                  <a:pt x="7855" y="50179"/>
                  <a:pt x="7450" y="50524"/>
                  <a:pt x="7028" y="50848"/>
                </a:cubicBezTo>
                <a:cubicBezTo>
                  <a:pt x="7339" y="50464"/>
                  <a:pt x="7632" y="50064"/>
                  <a:pt x="7914" y="49660"/>
                </a:cubicBezTo>
                <a:cubicBezTo>
                  <a:pt x="8324" y="49073"/>
                  <a:pt x="8711" y="48469"/>
                  <a:pt x="9077" y="47853"/>
                </a:cubicBezTo>
                <a:cubicBezTo>
                  <a:pt x="9811" y="46622"/>
                  <a:pt x="10472" y="45353"/>
                  <a:pt x="11096" y="44061"/>
                </a:cubicBezTo>
                <a:cubicBezTo>
                  <a:pt x="11441" y="43344"/>
                  <a:pt x="11784" y="42625"/>
                  <a:pt x="12118" y="41903"/>
                </a:cubicBezTo>
                <a:close/>
                <a:moveTo>
                  <a:pt x="15573" y="44626"/>
                </a:moveTo>
                <a:cubicBezTo>
                  <a:pt x="15719" y="44812"/>
                  <a:pt x="15860" y="45002"/>
                  <a:pt x="15995" y="45196"/>
                </a:cubicBezTo>
                <a:cubicBezTo>
                  <a:pt x="16086" y="45327"/>
                  <a:pt x="16173" y="45459"/>
                  <a:pt x="16257" y="45593"/>
                </a:cubicBezTo>
                <a:cubicBezTo>
                  <a:pt x="16276" y="45622"/>
                  <a:pt x="16293" y="45652"/>
                  <a:pt x="16312" y="45683"/>
                </a:cubicBezTo>
                <a:cubicBezTo>
                  <a:pt x="15297" y="46576"/>
                  <a:pt x="14220" y="47399"/>
                  <a:pt x="13091" y="48144"/>
                </a:cubicBezTo>
                <a:cubicBezTo>
                  <a:pt x="11930" y="48910"/>
                  <a:pt x="10701" y="49576"/>
                  <a:pt x="9434" y="50149"/>
                </a:cubicBezTo>
                <a:cubicBezTo>
                  <a:pt x="8854" y="50411"/>
                  <a:pt x="8265" y="50651"/>
                  <a:pt x="7671" y="50881"/>
                </a:cubicBezTo>
                <a:cubicBezTo>
                  <a:pt x="7629" y="50891"/>
                  <a:pt x="7585" y="50901"/>
                  <a:pt x="7543" y="50913"/>
                </a:cubicBezTo>
                <a:cubicBezTo>
                  <a:pt x="7630" y="50867"/>
                  <a:pt x="7717" y="50822"/>
                  <a:pt x="7803" y="50776"/>
                </a:cubicBezTo>
                <a:cubicBezTo>
                  <a:pt x="8127" y="50606"/>
                  <a:pt x="8447" y="50428"/>
                  <a:pt x="8764" y="50243"/>
                </a:cubicBezTo>
                <a:cubicBezTo>
                  <a:pt x="9387" y="49881"/>
                  <a:pt x="9997" y="49498"/>
                  <a:pt x="10590" y="49089"/>
                </a:cubicBezTo>
                <a:cubicBezTo>
                  <a:pt x="11791" y="48259"/>
                  <a:pt x="12921" y="47333"/>
                  <a:pt x="13976" y="46324"/>
                </a:cubicBezTo>
                <a:cubicBezTo>
                  <a:pt x="14538" y="45786"/>
                  <a:pt x="15069" y="45218"/>
                  <a:pt x="15573" y="44626"/>
                </a:cubicBezTo>
                <a:close/>
                <a:moveTo>
                  <a:pt x="13393" y="42572"/>
                </a:moveTo>
                <a:cubicBezTo>
                  <a:pt x="13437" y="42602"/>
                  <a:pt x="13482" y="42629"/>
                  <a:pt x="13524" y="42660"/>
                </a:cubicBezTo>
                <a:cubicBezTo>
                  <a:pt x="13602" y="42714"/>
                  <a:pt x="13677" y="42772"/>
                  <a:pt x="13752" y="42829"/>
                </a:cubicBezTo>
                <a:cubicBezTo>
                  <a:pt x="13732" y="42873"/>
                  <a:pt x="13719" y="42922"/>
                  <a:pt x="13704" y="42970"/>
                </a:cubicBezTo>
                <a:cubicBezTo>
                  <a:pt x="13670" y="43073"/>
                  <a:pt x="13636" y="43176"/>
                  <a:pt x="13602" y="43278"/>
                </a:cubicBezTo>
                <a:cubicBezTo>
                  <a:pt x="13531" y="43490"/>
                  <a:pt x="13461" y="43702"/>
                  <a:pt x="13390" y="43913"/>
                </a:cubicBezTo>
                <a:cubicBezTo>
                  <a:pt x="13365" y="43990"/>
                  <a:pt x="13429" y="44049"/>
                  <a:pt x="13490" y="44049"/>
                </a:cubicBezTo>
                <a:cubicBezTo>
                  <a:pt x="13524" y="44049"/>
                  <a:pt x="13558" y="44031"/>
                  <a:pt x="13575" y="43989"/>
                </a:cubicBezTo>
                <a:cubicBezTo>
                  <a:pt x="13709" y="43656"/>
                  <a:pt x="13906" y="43358"/>
                  <a:pt x="14166" y="43111"/>
                </a:cubicBezTo>
                <a:cubicBezTo>
                  <a:pt x="14525" y="43437"/>
                  <a:pt x="14866" y="43784"/>
                  <a:pt x="15183" y="44151"/>
                </a:cubicBezTo>
                <a:cubicBezTo>
                  <a:pt x="15176" y="44153"/>
                  <a:pt x="15169" y="44154"/>
                  <a:pt x="15162" y="44156"/>
                </a:cubicBezTo>
                <a:cubicBezTo>
                  <a:pt x="15133" y="44163"/>
                  <a:pt x="15136" y="44205"/>
                  <a:pt x="15164" y="44205"/>
                </a:cubicBezTo>
                <a:cubicBezTo>
                  <a:pt x="15166" y="44205"/>
                  <a:pt x="15167" y="44205"/>
                  <a:pt x="15169" y="44205"/>
                </a:cubicBezTo>
                <a:cubicBezTo>
                  <a:pt x="15186" y="44202"/>
                  <a:pt x="15204" y="44198"/>
                  <a:pt x="15222" y="44196"/>
                </a:cubicBezTo>
                <a:cubicBezTo>
                  <a:pt x="15290" y="44275"/>
                  <a:pt x="15359" y="44355"/>
                  <a:pt x="15425" y="44436"/>
                </a:cubicBezTo>
                <a:cubicBezTo>
                  <a:pt x="15452" y="44470"/>
                  <a:pt x="15478" y="44506"/>
                  <a:pt x="15505" y="44539"/>
                </a:cubicBezTo>
                <a:cubicBezTo>
                  <a:pt x="14572" y="45609"/>
                  <a:pt x="13568" y="46619"/>
                  <a:pt x="12482" y="47535"/>
                </a:cubicBezTo>
                <a:cubicBezTo>
                  <a:pt x="11375" y="48472"/>
                  <a:pt x="10189" y="49320"/>
                  <a:pt x="8939" y="50055"/>
                </a:cubicBezTo>
                <a:cubicBezTo>
                  <a:pt x="8590" y="50261"/>
                  <a:pt x="8235" y="50457"/>
                  <a:pt x="7877" y="50646"/>
                </a:cubicBezTo>
                <a:cubicBezTo>
                  <a:pt x="7602" y="50791"/>
                  <a:pt x="7319" y="50923"/>
                  <a:pt x="7042" y="51064"/>
                </a:cubicBezTo>
                <a:cubicBezTo>
                  <a:pt x="7024" y="51071"/>
                  <a:pt x="7004" y="51076"/>
                  <a:pt x="6985" y="51083"/>
                </a:cubicBezTo>
                <a:lnTo>
                  <a:pt x="6985" y="51082"/>
                </a:lnTo>
                <a:cubicBezTo>
                  <a:pt x="7044" y="51042"/>
                  <a:pt x="7103" y="51000"/>
                  <a:pt x="7163" y="50959"/>
                </a:cubicBezTo>
                <a:cubicBezTo>
                  <a:pt x="8062" y="50516"/>
                  <a:pt x="8922" y="49980"/>
                  <a:pt x="9738" y="49406"/>
                </a:cubicBezTo>
                <a:cubicBezTo>
                  <a:pt x="10730" y="48709"/>
                  <a:pt x="11667" y="47929"/>
                  <a:pt x="12525" y="47072"/>
                </a:cubicBezTo>
                <a:cubicBezTo>
                  <a:pt x="12762" y="46837"/>
                  <a:pt x="12996" y="46598"/>
                  <a:pt x="13222" y="46352"/>
                </a:cubicBezTo>
                <a:cubicBezTo>
                  <a:pt x="13456" y="46098"/>
                  <a:pt x="13688" y="45841"/>
                  <a:pt x="13882" y="45556"/>
                </a:cubicBezTo>
                <a:cubicBezTo>
                  <a:pt x="13890" y="45545"/>
                  <a:pt x="13881" y="45529"/>
                  <a:pt x="13870" y="45529"/>
                </a:cubicBezTo>
                <a:cubicBezTo>
                  <a:pt x="13867" y="45529"/>
                  <a:pt x="13864" y="45531"/>
                  <a:pt x="13861" y="45534"/>
                </a:cubicBezTo>
                <a:cubicBezTo>
                  <a:pt x="13440" y="45952"/>
                  <a:pt x="13062" y="46414"/>
                  <a:pt x="12648" y="46840"/>
                </a:cubicBezTo>
                <a:cubicBezTo>
                  <a:pt x="12224" y="47275"/>
                  <a:pt x="11777" y="47690"/>
                  <a:pt x="11316" y="48087"/>
                </a:cubicBezTo>
                <a:cubicBezTo>
                  <a:pt x="10404" y="48873"/>
                  <a:pt x="9426" y="49580"/>
                  <a:pt x="8397" y="50205"/>
                </a:cubicBezTo>
                <a:cubicBezTo>
                  <a:pt x="8099" y="50386"/>
                  <a:pt x="7796" y="50557"/>
                  <a:pt x="7491" y="50723"/>
                </a:cubicBezTo>
                <a:cubicBezTo>
                  <a:pt x="7698" y="50569"/>
                  <a:pt x="7904" y="50410"/>
                  <a:pt x="8106" y="50248"/>
                </a:cubicBezTo>
                <a:cubicBezTo>
                  <a:pt x="8606" y="49850"/>
                  <a:pt x="9096" y="49439"/>
                  <a:pt x="9562" y="49000"/>
                </a:cubicBezTo>
                <a:cubicBezTo>
                  <a:pt x="10490" y="48127"/>
                  <a:pt x="11344" y="47178"/>
                  <a:pt x="12107" y="46157"/>
                </a:cubicBezTo>
                <a:cubicBezTo>
                  <a:pt x="12323" y="45867"/>
                  <a:pt x="12532" y="45572"/>
                  <a:pt x="12733" y="45272"/>
                </a:cubicBezTo>
                <a:cubicBezTo>
                  <a:pt x="12929" y="44977"/>
                  <a:pt x="13135" y="44680"/>
                  <a:pt x="13299" y="44365"/>
                </a:cubicBezTo>
                <a:cubicBezTo>
                  <a:pt x="13319" y="44329"/>
                  <a:pt x="13283" y="44294"/>
                  <a:pt x="13248" y="44294"/>
                </a:cubicBezTo>
                <a:cubicBezTo>
                  <a:pt x="13234" y="44294"/>
                  <a:pt x="13219" y="44300"/>
                  <a:pt x="13210" y="44315"/>
                </a:cubicBezTo>
                <a:cubicBezTo>
                  <a:pt x="13030" y="44575"/>
                  <a:pt x="12871" y="44851"/>
                  <a:pt x="12696" y="45115"/>
                </a:cubicBezTo>
                <a:cubicBezTo>
                  <a:pt x="12520" y="45380"/>
                  <a:pt x="12340" y="45640"/>
                  <a:pt x="12153" y="45897"/>
                </a:cubicBezTo>
                <a:cubicBezTo>
                  <a:pt x="11780" y="46411"/>
                  <a:pt x="11385" y="46908"/>
                  <a:pt x="10969" y="47388"/>
                </a:cubicBezTo>
                <a:cubicBezTo>
                  <a:pt x="10133" y="48350"/>
                  <a:pt x="9222" y="49247"/>
                  <a:pt x="8233" y="50054"/>
                </a:cubicBezTo>
                <a:cubicBezTo>
                  <a:pt x="7904" y="50322"/>
                  <a:pt x="7561" y="50574"/>
                  <a:pt x="7217" y="50823"/>
                </a:cubicBezTo>
                <a:cubicBezTo>
                  <a:pt x="7519" y="50591"/>
                  <a:pt x="7804" y="50339"/>
                  <a:pt x="8076" y="50078"/>
                </a:cubicBezTo>
                <a:cubicBezTo>
                  <a:pt x="8582" y="49593"/>
                  <a:pt x="9044" y="49066"/>
                  <a:pt x="9473" y="48513"/>
                </a:cubicBezTo>
                <a:cubicBezTo>
                  <a:pt x="10403" y="47317"/>
                  <a:pt x="11154" y="46003"/>
                  <a:pt x="11942" y="44712"/>
                </a:cubicBezTo>
                <a:cubicBezTo>
                  <a:pt x="12389" y="43977"/>
                  <a:pt x="12881" y="43265"/>
                  <a:pt x="13393" y="42572"/>
                </a:cubicBezTo>
                <a:close/>
                <a:moveTo>
                  <a:pt x="22410" y="43595"/>
                </a:moveTo>
                <a:cubicBezTo>
                  <a:pt x="22880" y="44213"/>
                  <a:pt x="23501" y="44723"/>
                  <a:pt x="24128" y="45173"/>
                </a:cubicBezTo>
                <a:cubicBezTo>
                  <a:pt x="24771" y="45635"/>
                  <a:pt x="25458" y="46033"/>
                  <a:pt x="26158" y="46403"/>
                </a:cubicBezTo>
                <a:cubicBezTo>
                  <a:pt x="26891" y="46790"/>
                  <a:pt x="27635" y="47156"/>
                  <a:pt x="28380" y="47521"/>
                </a:cubicBezTo>
                <a:cubicBezTo>
                  <a:pt x="29182" y="47913"/>
                  <a:pt x="29992" y="48293"/>
                  <a:pt x="30821" y="48627"/>
                </a:cubicBezTo>
                <a:cubicBezTo>
                  <a:pt x="31703" y="48982"/>
                  <a:pt x="32609" y="49281"/>
                  <a:pt x="33537" y="49489"/>
                </a:cubicBezTo>
                <a:cubicBezTo>
                  <a:pt x="33475" y="49615"/>
                  <a:pt x="33410" y="49740"/>
                  <a:pt x="33343" y="49862"/>
                </a:cubicBezTo>
                <a:lnTo>
                  <a:pt x="33342" y="49862"/>
                </a:lnTo>
                <a:cubicBezTo>
                  <a:pt x="32994" y="50484"/>
                  <a:pt x="32557" y="51062"/>
                  <a:pt x="32053" y="51567"/>
                </a:cubicBezTo>
                <a:cubicBezTo>
                  <a:pt x="32052" y="51568"/>
                  <a:pt x="32051" y="51569"/>
                  <a:pt x="32050" y="51570"/>
                </a:cubicBezTo>
                <a:cubicBezTo>
                  <a:pt x="32040" y="51559"/>
                  <a:pt x="32026" y="51550"/>
                  <a:pt x="32008" y="51547"/>
                </a:cubicBezTo>
                <a:cubicBezTo>
                  <a:pt x="31143" y="51398"/>
                  <a:pt x="30316" y="51108"/>
                  <a:pt x="29537" y="50707"/>
                </a:cubicBezTo>
                <a:cubicBezTo>
                  <a:pt x="28734" y="50295"/>
                  <a:pt x="27989" y="49777"/>
                  <a:pt x="27281" y="49222"/>
                </a:cubicBezTo>
                <a:cubicBezTo>
                  <a:pt x="26579" y="48670"/>
                  <a:pt x="25903" y="48088"/>
                  <a:pt x="25229" y="47502"/>
                </a:cubicBezTo>
                <a:cubicBezTo>
                  <a:pt x="24617" y="46972"/>
                  <a:pt x="24015" y="46426"/>
                  <a:pt x="23480" y="45818"/>
                </a:cubicBezTo>
                <a:cubicBezTo>
                  <a:pt x="22910" y="45170"/>
                  <a:pt x="22444" y="44454"/>
                  <a:pt x="22129" y="43650"/>
                </a:cubicBezTo>
                <a:cubicBezTo>
                  <a:pt x="22223" y="43635"/>
                  <a:pt x="22317" y="43616"/>
                  <a:pt x="22410" y="43595"/>
                </a:cubicBezTo>
                <a:close/>
                <a:moveTo>
                  <a:pt x="22057" y="43664"/>
                </a:moveTo>
                <a:cubicBezTo>
                  <a:pt x="22576" y="45165"/>
                  <a:pt x="23758" y="46356"/>
                  <a:pt x="24913" y="47396"/>
                </a:cubicBezTo>
                <a:cubicBezTo>
                  <a:pt x="25578" y="47994"/>
                  <a:pt x="26249" y="48587"/>
                  <a:pt x="26943" y="49151"/>
                </a:cubicBezTo>
                <a:cubicBezTo>
                  <a:pt x="27654" y="49728"/>
                  <a:pt x="28395" y="50269"/>
                  <a:pt x="29198" y="50714"/>
                </a:cubicBezTo>
                <a:cubicBezTo>
                  <a:pt x="30043" y="51182"/>
                  <a:pt x="30965" y="51551"/>
                  <a:pt x="31926" y="51692"/>
                </a:cubicBezTo>
                <a:cubicBezTo>
                  <a:pt x="31904" y="51712"/>
                  <a:pt x="31882" y="51732"/>
                  <a:pt x="31860" y="51753"/>
                </a:cubicBezTo>
                <a:lnTo>
                  <a:pt x="31859" y="51753"/>
                </a:lnTo>
                <a:cubicBezTo>
                  <a:pt x="31851" y="51748"/>
                  <a:pt x="31841" y="51742"/>
                  <a:pt x="31830" y="51740"/>
                </a:cubicBezTo>
                <a:cubicBezTo>
                  <a:pt x="30056" y="51442"/>
                  <a:pt x="28344" y="50778"/>
                  <a:pt x="26833" y="49801"/>
                </a:cubicBezTo>
                <a:cubicBezTo>
                  <a:pt x="25370" y="48855"/>
                  <a:pt x="24090" y="47624"/>
                  <a:pt x="23114" y="46179"/>
                </a:cubicBezTo>
                <a:cubicBezTo>
                  <a:pt x="22841" y="45775"/>
                  <a:pt x="22590" y="45357"/>
                  <a:pt x="22364" y="44925"/>
                </a:cubicBezTo>
                <a:cubicBezTo>
                  <a:pt x="22253" y="44712"/>
                  <a:pt x="22147" y="44495"/>
                  <a:pt x="22046" y="44277"/>
                </a:cubicBezTo>
                <a:cubicBezTo>
                  <a:pt x="21958" y="44089"/>
                  <a:pt x="21879" y="43898"/>
                  <a:pt x="21791" y="43709"/>
                </a:cubicBezTo>
                <a:cubicBezTo>
                  <a:pt x="21822" y="43704"/>
                  <a:pt x="21853" y="43699"/>
                  <a:pt x="21884" y="43694"/>
                </a:cubicBezTo>
                <a:cubicBezTo>
                  <a:pt x="21942" y="43683"/>
                  <a:pt x="22000" y="43673"/>
                  <a:pt x="22057" y="43664"/>
                </a:cubicBezTo>
                <a:close/>
                <a:moveTo>
                  <a:pt x="21748" y="43718"/>
                </a:moveTo>
                <a:cubicBezTo>
                  <a:pt x="21868" y="44090"/>
                  <a:pt x="22042" y="44453"/>
                  <a:pt x="22218" y="44801"/>
                </a:cubicBezTo>
                <a:cubicBezTo>
                  <a:pt x="22414" y="45189"/>
                  <a:pt x="22630" y="45569"/>
                  <a:pt x="22863" y="45936"/>
                </a:cubicBezTo>
                <a:cubicBezTo>
                  <a:pt x="23333" y="46676"/>
                  <a:pt x="23872" y="47370"/>
                  <a:pt x="24473" y="48007"/>
                </a:cubicBezTo>
                <a:cubicBezTo>
                  <a:pt x="25708" y="49314"/>
                  <a:pt x="27212" y="50346"/>
                  <a:pt x="28872" y="51040"/>
                </a:cubicBezTo>
                <a:cubicBezTo>
                  <a:pt x="29792" y="51425"/>
                  <a:pt x="30754" y="51702"/>
                  <a:pt x="31739" y="51867"/>
                </a:cubicBezTo>
                <a:cubicBezTo>
                  <a:pt x="31304" y="52264"/>
                  <a:pt x="30817" y="52625"/>
                  <a:pt x="30288" y="52868"/>
                </a:cubicBezTo>
                <a:cubicBezTo>
                  <a:pt x="29982" y="53008"/>
                  <a:pt x="29653" y="53100"/>
                  <a:pt x="29316" y="53100"/>
                </a:cubicBezTo>
                <a:cubicBezTo>
                  <a:pt x="29268" y="53100"/>
                  <a:pt x="29219" y="53098"/>
                  <a:pt x="29171" y="53094"/>
                </a:cubicBezTo>
                <a:cubicBezTo>
                  <a:pt x="28792" y="53065"/>
                  <a:pt x="28433" y="52931"/>
                  <a:pt x="28100" y="52754"/>
                </a:cubicBezTo>
                <a:cubicBezTo>
                  <a:pt x="27757" y="52571"/>
                  <a:pt x="27442" y="52339"/>
                  <a:pt x="27137" y="52101"/>
                </a:cubicBezTo>
                <a:cubicBezTo>
                  <a:pt x="26858" y="51882"/>
                  <a:pt x="26586" y="51653"/>
                  <a:pt x="26323" y="51415"/>
                </a:cubicBezTo>
                <a:cubicBezTo>
                  <a:pt x="25247" y="50447"/>
                  <a:pt x="24312" y="49324"/>
                  <a:pt x="23540" y="48100"/>
                </a:cubicBezTo>
                <a:cubicBezTo>
                  <a:pt x="22775" y="46884"/>
                  <a:pt x="22175" y="45561"/>
                  <a:pt x="21767" y="44184"/>
                </a:cubicBezTo>
                <a:cubicBezTo>
                  <a:pt x="21722" y="44035"/>
                  <a:pt x="21682" y="43886"/>
                  <a:pt x="21642" y="43736"/>
                </a:cubicBezTo>
                <a:cubicBezTo>
                  <a:pt x="21678" y="43730"/>
                  <a:pt x="21713" y="43724"/>
                  <a:pt x="21748" y="43718"/>
                </a:cubicBezTo>
                <a:close/>
                <a:moveTo>
                  <a:pt x="15867" y="1"/>
                </a:moveTo>
                <a:cubicBezTo>
                  <a:pt x="15379" y="1"/>
                  <a:pt x="14886" y="105"/>
                  <a:pt x="14438" y="271"/>
                </a:cubicBezTo>
                <a:cubicBezTo>
                  <a:pt x="14393" y="287"/>
                  <a:pt x="14372" y="347"/>
                  <a:pt x="14391" y="389"/>
                </a:cubicBezTo>
                <a:cubicBezTo>
                  <a:pt x="14421" y="457"/>
                  <a:pt x="14450" y="524"/>
                  <a:pt x="14480" y="592"/>
                </a:cubicBezTo>
                <a:cubicBezTo>
                  <a:pt x="14348" y="496"/>
                  <a:pt x="14201" y="416"/>
                  <a:pt x="14049" y="356"/>
                </a:cubicBezTo>
                <a:cubicBezTo>
                  <a:pt x="13787" y="252"/>
                  <a:pt x="13515" y="207"/>
                  <a:pt x="13243" y="207"/>
                </a:cubicBezTo>
                <a:cubicBezTo>
                  <a:pt x="12854" y="207"/>
                  <a:pt x="12463" y="299"/>
                  <a:pt x="12096" y="442"/>
                </a:cubicBezTo>
                <a:cubicBezTo>
                  <a:pt x="11702" y="595"/>
                  <a:pt x="11334" y="804"/>
                  <a:pt x="10975" y="1025"/>
                </a:cubicBezTo>
                <a:cubicBezTo>
                  <a:pt x="10913" y="1062"/>
                  <a:pt x="10925" y="1158"/>
                  <a:pt x="10976" y="1198"/>
                </a:cubicBezTo>
                <a:cubicBezTo>
                  <a:pt x="11333" y="1472"/>
                  <a:pt x="11691" y="1746"/>
                  <a:pt x="12048" y="2021"/>
                </a:cubicBezTo>
                <a:cubicBezTo>
                  <a:pt x="12152" y="2100"/>
                  <a:pt x="12254" y="2179"/>
                  <a:pt x="12357" y="2259"/>
                </a:cubicBezTo>
                <a:cubicBezTo>
                  <a:pt x="12188" y="2186"/>
                  <a:pt x="12018" y="2113"/>
                  <a:pt x="11846" y="2042"/>
                </a:cubicBezTo>
                <a:cubicBezTo>
                  <a:pt x="11635" y="1955"/>
                  <a:pt x="11423" y="1864"/>
                  <a:pt x="11209" y="1779"/>
                </a:cubicBezTo>
                <a:cubicBezTo>
                  <a:pt x="11056" y="1718"/>
                  <a:pt x="10892" y="1662"/>
                  <a:pt x="10726" y="1662"/>
                </a:cubicBezTo>
                <a:cubicBezTo>
                  <a:pt x="10690" y="1662"/>
                  <a:pt x="10653" y="1664"/>
                  <a:pt x="10617" y="1670"/>
                </a:cubicBezTo>
                <a:cubicBezTo>
                  <a:pt x="10254" y="1731"/>
                  <a:pt x="10049" y="2077"/>
                  <a:pt x="9882" y="2370"/>
                </a:cubicBezTo>
                <a:cubicBezTo>
                  <a:pt x="9679" y="2726"/>
                  <a:pt x="9515" y="3103"/>
                  <a:pt x="9393" y="3495"/>
                </a:cubicBezTo>
                <a:cubicBezTo>
                  <a:pt x="9258" y="3929"/>
                  <a:pt x="9174" y="4377"/>
                  <a:pt x="9143" y="4831"/>
                </a:cubicBezTo>
                <a:cubicBezTo>
                  <a:pt x="9140" y="4882"/>
                  <a:pt x="9173" y="4935"/>
                  <a:pt x="9228" y="4940"/>
                </a:cubicBezTo>
                <a:cubicBezTo>
                  <a:pt x="10539" y="5056"/>
                  <a:pt x="11874" y="5170"/>
                  <a:pt x="13127" y="5606"/>
                </a:cubicBezTo>
                <a:cubicBezTo>
                  <a:pt x="14176" y="5971"/>
                  <a:pt x="15155" y="6585"/>
                  <a:pt x="15826" y="7485"/>
                </a:cubicBezTo>
                <a:cubicBezTo>
                  <a:pt x="16101" y="7853"/>
                  <a:pt x="16313" y="8265"/>
                  <a:pt x="16441" y="8706"/>
                </a:cubicBezTo>
                <a:cubicBezTo>
                  <a:pt x="16254" y="8580"/>
                  <a:pt x="16044" y="8486"/>
                  <a:pt x="15834" y="8410"/>
                </a:cubicBezTo>
                <a:cubicBezTo>
                  <a:pt x="15414" y="8258"/>
                  <a:pt x="14975" y="8147"/>
                  <a:pt x="14539" y="8052"/>
                </a:cubicBezTo>
                <a:cubicBezTo>
                  <a:pt x="13609" y="7848"/>
                  <a:pt x="12659" y="7746"/>
                  <a:pt x="11709" y="7711"/>
                </a:cubicBezTo>
                <a:cubicBezTo>
                  <a:pt x="11444" y="7701"/>
                  <a:pt x="11178" y="7697"/>
                  <a:pt x="10912" y="7697"/>
                </a:cubicBezTo>
                <a:cubicBezTo>
                  <a:pt x="10708" y="7697"/>
                  <a:pt x="10504" y="7699"/>
                  <a:pt x="10300" y="7704"/>
                </a:cubicBezTo>
                <a:cubicBezTo>
                  <a:pt x="9899" y="7714"/>
                  <a:pt x="9454" y="7714"/>
                  <a:pt x="9139" y="8004"/>
                </a:cubicBezTo>
                <a:cubicBezTo>
                  <a:pt x="8648" y="8452"/>
                  <a:pt x="8687" y="9085"/>
                  <a:pt x="8708" y="9707"/>
                </a:cubicBezTo>
                <a:cubicBezTo>
                  <a:pt x="8611" y="9199"/>
                  <a:pt x="8515" y="8692"/>
                  <a:pt x="8418" y="8184"/>
                </a:cubicBezTo>
                <a:cubicBezTo>
                  <a:pt x="8407" y="8129"/>
                  <a:pt x="8360" y="8087"/>
                  <a:pt x="8303" y="8087"/>
                </a:cubicBezTo>
                <a:cubicBezTo>
                  <a:pt x="8298" y="8087"/>
                  <a:pt x="8293" y="8087"/>
                  <a:pt x="8288" y="8088"/>
                </a:cubicBezTo>
                <a:cubicBezTo>
                  <a:pt x="6907" y="8290"/>
                  <a:pt x="5583" y="8837"/>
                  <a:pt x="4461" y="9664"/>
                </a:cubicBezTo>
                <a:cubicBezTo>
                  <a:pt x="3347" y="10485"/>
                  <a:pt x="2451" y="11585"/>
                  <a:pt x="1855" y="12832"/>
                </a:cubicBezTo>
                <a:cubicBezTo>
                  <a:pt x="1559" y="13450"/>
                  <a:pt x="1337" y="14106"/>
                  <a:pt x="1202" y="14778"/>
                </a:cubicBezTo>
                <a:cubicBezTo>
                  <a:pt x="1139" y="15091"/>
                  <a:pt x="1101" y="15428"/>
                  <a:pt x="1173" y="15743"/>
                </a:cubicBezTo>
                <a:cubicBezTo>
                  <a:pt x="1246" y="16061"/>
                  <a:pt x="1430" y="16322"/>
                  <a:pt x="1715" y="16483"/>
                </a:cubicBezTo>
                <a:cubicBezTo>
                  <a:pt x="2012" y="16653"/>
                  <a:pt x="2358" y="16709"/>
                  <a:pt x="2689" y="16772"/>
                </a:cubicBezTo>
                <a:cubicBezTo>
                  <a:pt x="3087" y="16849"/>
                  <a:pt x="3486" y="16921"/>
                  <a:pt x="3886" y="16992"/>
                </a:cubicBezTo>
                <a:cubicBezTo>
                  <a:pt x="4683" y="17138"/>
                  <a:pt x="5481" y="17286"/>
                  <a:pt x="6267" y="17485"/>
                </a:cubicBezTo>
                <a:cubicBezTo>
                  <a:pt x="7522" y="17803"/>
                  <a:pt x="8769" y="18267"/>
                  <a:pt x="9835" y="19015"/>
                </a:cubicBezTo>
                <a:cubicBezTo>
                  <a:pt x="9840" y="19021"/>
                  <a:pt x="9845" y="19027"/>
                  <a:pt x="9850" y="19033"/>
                </a:cubicBezTo>
                <a:cubicBezTo>
                  <a:pt x="9862" y="19048"/>
                  <a:pt x="9878" y="19054"/>
                  <a:pt x="9892" y="19055"/>
                </a:cubicBezTo>
                <a:cubicBezTo>
                  <a:pt x="9990" y="19125"/>
                  <a:pt x="10085" y="19197"/>
                  <a:pt x="10180" y="19270"/>
                </a:cubicBezTo>
                <a:cubicBezTo>
                  <a:pt x="10287" y="19355"/>
                  <a:pt x="10391" y="19446"/>
                  <a:pt x="10492" y="19537"/>
                </a:cubicBezTo>
                <a:cubicBezTo>
                  <a:pt x="10503" y="19546"/>
                  <a:pt x="10512" y="19555"/>
                  <a:pt x="10523" y="19564"/>
                </a:cubicBezTo>
                <a:cubicBezTo>
                  <a:pt x="10352" y="19584"/>
                  <a:pt x="10182" y="19602"/>
                  <a:pt x="10012" y="19622"/>
                </a:cubicBezTo>
                <a:cubicBezTo>
                  <a:pt x="9619" y="19668"/>
                  <a:pt x="9192" y="19684"/>
                  <a:pt x="8847" y="19898"/>
                </a:cubicBezTo>
                <a:cubicBezTo>
                  <a:pt x="8682" y="20000"/>
                  <a:pt x="8545" y="20167"/>
                  <a:pt x="8480" y="20354"/>
                </a:cubicBezTo>
                <a:cubicBezTo>
                  <a:pt x="8435" y="20316"/>
                  <a:pt x="8384" y="20283"/>
                  <a:pt x="8330" y="20256"/>
                </a:cubicBezTo>
                <a:cubicBezTo>
                  <a:pt x="8213" y="20197"/>
                  <a:pt x="8086" y="20175"/>
                  <a:pt x="7957" y="20175"/>
                </a:cubicBezTo>
                <a:cubicBezTo>
                  <a:pt x="7783" y="20175"/>
                  <a:pt x="7605" y="20215"/>
                  <a:pt x="7442" y="20260"/>
                </a:cubicBezTo>
                <a:cubicBezTo>
                  <a:pt x="6872" y="20413"/>
                  <a:pt x="6319" y="20627"/>
                  <a:pt x="5791" y="20894"/>
                </a:cubicBezTo>
                <a:cubicBezTo>
                  <a:pt x="5265" y="21161"/>
                  <a:pt x="4763" y="21480"/>
                  <a:pt x="4301" y="21847"/>
                </a:cubicBezTo>
                <a:cubicBezTo>
                  <a:pt x="4096" y="22010"/>
                  <a:pt x="3888" y="22200"/>
                  <a:pt x="3818" y="22464"/>
                </a:cubicBezTo>
                <a:cubicBezTo>
                  <a:pt x="3751" y="22723"/>
                  <a:pt x="3835" y="22981"/>
                  <a:pt x="3979" y="23198"/>
                </a:cubicBezTo>
                <a:cubicBezTo>
                  <a:pt x="4151" y="23454"/>
                  <a:pt x="4400" y="23632"/>
                  <a:pt x="4648" y="23808"/>
                </a:cubicBezTo>
                <a:cubicBezTo>
                  <a:pt x="4867" y="23962"/>
                  <a:pt x="5093" y="24126"/>
                  <a:pt x="5233" y="24360"/>
                </a:cubicBezTo>
                <a:cubicBezTo>
                  <a:pt x="5155" y="24362"/>
                  <a:pt x="5077" y="24364"/>
                  <a:pt x="4999" y="24372"/>
                </a:cubicBezTo>
                <a:cubicBezTo>
                  <a:pt x="4590" y="24412"/>
                  <a:pt x="4111" y="24497"/>
                  <a:pt x="3997" y="24959"/>
                </a:cubicBezTo>
                <a:cubicBezTo>
                  <a:pt x="3940" y="25192"/>
                  <a:pt x="3967" y="25444"/>
                  <a:pt x="3972" y="25681"/>
                </a:cubicBezTo>
                <a:cubicBezTo>
                  <a:pt x="3977" y="25961"/>
                  <a:pt x="3983" y="26241"/>
                  <a:pt x="3989" y="26521"/>
                </a:cubicBezTo>
                <a:lnTo>
                  <a:pt x="4026" y="28376"/>
                </a:lnTo>
                <a:cubicBezTo>
                  <a:pt x="4031" y="28615"/>
                  <a:pt x="4038" y="28853"/>
                  <a:pt x="4046" y="29090"/>
                </a:cubicBezTo>
                <a:cubicBezTo>
                  <a:pt x="3956" y="28719"/>
                  <a:pt x="3857" y="28348"/>
                  <a:pt x="3754" y="27980"/>
                </a:cubicBezTo>
                <a:cubicBezTo>
                  <a:pt x="3558" y="27276"/>
                  <a:pt x="3339" y="26575"/>
                  <a:pt x="3085" y="25888"/>
                </a:cubicBezTo>
                <a:cubicBezTo>
                  <a:pt x="2984" y="25611"/>
                  <a:pt x="2810" y="25382"/>
                  <a:pt x="2499" y="25346"/>
                </a:cubicBezTo>
                <a:cubicBezTo>
                  <a:pt x="2465" y="25342"/>
                  <a:pt x="2431" y="25341"/>
                  <a:pt x="2398" y="25341"/>
                </a:cubicBezTo>
                <a:cubicBezTo>
                  <a:pt x="2149" y="25341"/>
                  <a:pt x="1902" y="25439"/>
                  <a:pt x="1681" y="25540"/>
                </a:cubicBezTo>
                <a:cubicBezTo>
                  <a:pt x="1188" y="25767"/>
                  <a:pt x="663" y="26026"/>
                  <a:pt x="326" y="26467"/>
                </a:cubicBezTo>
                <a:cubicBezTo>
                  <a:pt x="144" y="26702"/>
                  <a:pt x="38" y="26984"/>
                  <a:pt x="20" y="27281"/>
                </a:cubicBezTo>
                <a:cubicBezTo>
                  <a:pt x="1" y="27626"/>
                  <a:pt x="80" y="27968"/>
                  <a:pt x="166" y="28301"/>
                </a:cubicBezTo>
                <a:cubicBezTo>
                  <a:pt x="332" y="28946"/>
                  <a:pt x="558" y="29575"/>
                  <a:pt x="833" y="30183"/>
                </a:cubicBezTo>
                <a:cubicBezTo>
                  <a:pt x="1392" y="31412"/>
                  <a:pt x="2144" y="32548"/>
                  <a:pt x="2999" y="33590"/>
                </a:cubicBezTo>
                <a:cubicBezTo>
                  <a:pt x="3821" y="34592"/>
                  <a:pt x="4739" y="35512"/>
                  <a:pt x="5690" y="36391"/>
                </a:cubicBezTo>
                <a:cubicBezTo>
                  <a:pt x="5767" y="36509"/>
                  <a:pt x="5848" y="36623"/>
                  <a:pt x="5947" y="36723"/>
                </a:cubicBezTo>
                <a:cubicBezTo>
                  <a:pt x="5960" y="36736"/>
                  <a:pt x="5977" y="36742"/>
                  <a:pt x="5994" y="36742"/>
                </a:cubicBezTo>
                <a:cubicBezTo>
                  <a:pt x="6015" y="36742"/>
                  <a:pt x="6035" y="36733"/>
                  <a:pt x="6047" y="36716"/>
                </a:cubicBezTo>
                <a:cubicBezTo>
                  <a:pt x="6059" y="36728"/>
                  <a:pt x="6071" y="36739"/>
                  <a:pt x="6084" y="36751"/>
                </a:cubicBezTo>
                <a:cubicBezTo>
                  <a:pt x="5849" y="36728"/>
                  <a:pt x="5613" y="36717"/>
                  <a:pt x="5376" y="36717"/>
                </a:cubicBezTo>
                <a:cubicBezTo>
                  <a:pt x="4871" y="36717"/>
                  <a:pt x="4365" y="36767"/>
                  <a:pt x="3868" y="36857"/>
                </a:cubicBezTo>
                <a:cubicBezTo>
                  <a:pt x="3526" y="36918"/>
                  <a:pt x="3186" y="36996"/>
                  <a:pt x="2851" y="37088"/>
                </a:cubicBezTo>
                <a:cubicBezTo>
                  <a:pt x="2633" y="37149"/>
                  <a:pt x="2414" y="37213"/>
                  <a:pt x="2199" y="37288"/>
                </a:cubicBezTo>
                <a:cubicBezTo>
                  <a:pt x="2158" y="37275"/>
                  <a:pt x="2116" y="37269"/>
                  <a:pt x="2074" y="37269"/>
                </a:cubicBezTo>
                <a:cubicBezTo>
                  <a:pt x="1935" y="37269"/>
                  <a:pt x="1796" y="37333"/>
                  <a:pt x="1688" y="37431"/>
                </a:cubicBezTo>
                <a:cubicBezTo>
                  <a:pt x="1453" y="37645"/>
                  <a:pt x="1423" y="37958"/>
                  <a:pt x="1475" y="38257"/>
                </a:cubicBezTo>
                <a:cubicBezTo>
                  <a:pt x="1537" y="38613"/>
                  <a:pt x="1663" y="38963"/>
                  <a:pt x="1755" y="39313"/>
                </a:cubicBezTo>
                <a:cubicBezTo>
                  <a:pt x="1849" y="39668"/>
                  <a:pt x="1935" y="40025"/>
                  <a:pt x="2012" y="40385"/>
                </a:cubicBezTo>
                <a:cubicBezTo>
                  <a:pt x="2319" y="41822"/>
                  <a:pt x="2494" y="43289"/>
                  <a:pt x="2526" y="44758"/>
                </a:cubicBezTo>
                <a:cubicBezTo>
                  <a:pt x="2542" y="45495"/>
                  <a:pt x="2521" y="46233"/>
                  <a:pt x="2468" y="46969"/>
                </a:cubicBezTo>
                <a:cubicBezTo>
                  <a:pt x="2436" y="47397"/>
                  <a:pt x="2301" y="48166"/>
                  <a:pt x="2829" y="48367"/>
                </a:cubicBezTo>
                <a:cubicBezTo>
                  <a:pt x="2897" y="48393"/>
                  <a:pt x="2967" y="48404"/>
                  <a:pt x="3038" y="48404"/>
                </a:cubicBezTo>
                <a:cubicBezTo>
                  <a:pt x="3132" y="48404"/>
                  <a:pt x="3227" y="48385"/>
                  <a:pt x="3319" y="48363"/>
                </a:cubicBezTo>
                <a:cubicBezTo>
                  <a:pt x="3463" y="48328"/>
                  <a:pt x="3607" y="48288"/>
                  <a:pt x="3750" y="48246"/>
                </a:cubicBezTo>
                <a:cubicBezTo>
                  <a:pt x="4034" y="48159"/>
                  <a:pt x="4315" y="48059"/>
                  <a:pt x="4589" y="47944"/>
                </a:cubicBezTo>
                <a:cubicBezTo>
                  <a:pt x="5138" y="47716"/>
                  <a:pt x="5663" y="47432"/>
                  <a:pt x="6157" y="47100"/>
                </a:cubicBezTo>
                <a:cubicBezTo>
                  <a:pt x="7143" y="46439"/>
                  <a:pt x="8003" y="45580"/>
                  <a:pt x="8656" y="44588"/>
                </a:cubicBezTo>
                <a:cubicBezTo>
                  <a:pt x="8663" y="44576"/>
                  <a:pt x="8670" y="44565"/>
                  <a:pt x="8678" y="44553"/>
                </a:cubicBezTo>
                <a:lnTo>
                  <a:pt x="8678" y="44553"/>
                </a:lnTo>
                <a:cubicBezTo>
                  <a:pt x="8664" y="44693"/>
                  <a:pt x="8649" y="44833"/>
                  <a:pt x="8633" y="44972"/>
                </a:cubicBezTo>
                <a:cubicBezTo>
                  <a:pt x="8507" y="46024"/>
                  <a:pt x="8274" y="47064"/>
                  <a:pt x="7936" y="48068"/>
                </a:cubicBezTo>
                <a:cubicBezTo>
                  <a:pt x="7601" y="49067"/>
                  <a:pt x="7154" y="50018"/>
                  <a:pt x="6654" y="50944"/>
                </a:cubicBezTo>
                <a:cubicBezTo>
                  <a:pt x="6596" y="51052"/>
                  <a:pt x="6533" y="51158"/>
                  <a:pt x="6469" y="51263"/>
                </a:cubicBezTo>
                <a:cubicBezTo>
                  <a:pt x="6448" y="51278"/>
                  <a:pt x="6428" y="51294"/>
                  <a:pt x="6407" y="51308"/>
                </a:cubicBezTo>
                <a:cubicBezTo>
                  <a:pt x="6402" y="51313"/>
                  <a:pt x="6400" y="51318"/>
                  <a:pt x="6400" y="51324"/>
                </a:cubicBezTo>
                <a:cubicBezTo>
                  <a:pt x="6350" y="51393"/>
                  <a:pt x="6403" y="51506"/>
                  <a:pt x="6492" y="51506"/>
                </a:cubicBezTo>
                <a:cubicBezTo>
                  <a:pt x="6506" y="51506"/>
                  <a:pt x="6522" y="51503"/>
                  <a:pt x="6538" y="51496"/>
                </a:cubicBezTo>
                <a:cubicBezTo>
                  <a:pt x="7990" y="50914"/>
                  <a:pt x="9548" y="50750"/>
                  <a:pt x="11100" y="50692"/>
                </a:cubicBezTo>
                <a:cubicBezTo>
                  <a:pt x="12670" y="50634"/>
                  <a:pt x="14248" y="50674"/>
                  <a:pt x="15809" y="50473"/>
                </a:cubicBezTo>
                <a:cubicBezTo>
                  <a:pt x="16670" y="50362"/>
                  <a:pt x="17524" y="50173"/>
                  <a:pt x="18336" y="49861"/>
                </a:cubicBezTo>
                <a:cubicBezTo>
                  <a:pt x="18389" y="49841"/>
                  <a:pt x="18403" y="49781"/>
                  <a:pt x="18386" y="49732"/>
                </a:cubicBezTo>
                <a:cubicBezTo>
                  <a:pt x="18005" y="48574"/>
                  <a:pt x="17519" y="47451"/>
                  <a:pt x="16934" y="46381"/>
                </a:cubicBezTo>
                <a:cubicBezTo>
                  <a:pt x="16916" y="46347"/>
                  <a:pt x="16883" y="46324"/>
                  <a:pt x="16847" y="46324"/>
                </a:cubicBezTo>
                <a:cubicBezTo>
                  <a:pt x="16835" y="46324"/>
                  <a:pt x="16823" y="46327"/>
                  <a:pt x="16810" y="46332"/>
                </a:cubicBezTo>
                <a:cubicBezTo>
                  <a:pt x="16689" y="46385"/>
                  <a:pt x="16569" y="46439"/>
                  <a:pt x="16449" y="46492"/>
                </a:cubicBezTo>
                <a:cubicBezTo>
                  <a:pt x="16538" y="46358"/>
                  <a:pt x="16659" y="46241"/>
                  <a:pt x="16710" y="46083"/>
                </a:cubicBezTo>
                <a:cubicBezTo>
                  <a:pt x="16743" y="45983"/>
                  <a:pt x="16740" y="45876"/>
                  <a:pt x="16696" y="45782"/>
                </a:cubicBezTo>
                <a:cubicBezTo>
                  <a:pt x="16715" y="45736"/>
                  <a:pt x="16683" y="45705"/>
                  <a:pt x="16645" y="45702"/>
                </a:cubicBezTo>
                <a:cubicBezTo>
                  <a:pt x="16604" y="45652"/>
                  <a:pt x="16554" y="45613"/>
                  <a:pt x="16500" y="45579"/>
                </a:cubicBezTo>
                <a:cubicBezTo>
                  <a:pt x="16479" y="45549"/>
                  <a:pt x="16459" y="45518"/>
                  <a:pt x="16441" y="45489"/>
                </a:cubicBezTo>
                <a:cubicBezTo>
                  <a:pt x="16353" y="45351"/>
                  <a:pt x="16263" y="45215"/>
                  <a:pt x="16170" y="45080"/>
                </a:cubicBezTo>
                <a:cubicBezTo>
                  <a:pt x="16063" y="44924"/>
                  <a:pt x="15950" y="44771"/>
                  <a:pt x="15834" y="44620"/>
                </a:cubicBezTo>
                <a:cubicBezTo>
                  <a:pt x="16988" y="44472"/>
                  <a:pt x="18139" y="44309"/>
                  <a:pt x="19289" y="44130"/>
                </a:cubicBezTo>
                <a:cubicBezTo>
                  <a:pt x="19868" y="44038"/>
                  <a:pt x="20447" y="43944"/>
                  <a:pt x="21026" y="43845"/>
                </a:cubicBezTo>
                <a:cubicBezTo>
                  <a:pt x="21152" y="43823"/>
                  <a:pt x="21279" y="43801"/>
                  <a:pt x="21406" y="43779"/>
                </a:cubicBezTo>
                <a:cubicBezTo>
                  <a:pt x="21781" y="45204"/>
                  <a:pt x="22351" y="46571"/>
                  <a:pt x="23103" y="47839"/>
                </a:cubicBezTo>
                <a:cubicBezTo>
                  <a:pt x="23866" y="49126"/>
                  <a:pt x="24807" y="50304"/>
                  <a:pt x="25896" y="51331"/>
                </a:cubicBezTo>
                <a:cubicBezTo>
                  <a:pt x="26447" y="51851"/>
                  <a:pt x="27035" y="52359"/>
                  <a:pt x="27677" y="52764"/>
                </a:cubicBezTo>
                <a:cubicBezTo>
                  <a:pt x="28012" y="52975"/>
                  <a:pt x="28369" y="53153"/>
                  <a:pt x="28756" y="53250"/>
                </a:cubicBezTo>
                <a:cubicBezTo>
                  <a:pt x="28939" y="53296"/>
                  <a:pt x="29127" y="53318"/>
                  <a:pt x="29314" y="53318"/>
                </a:cubicBezTo>
                <a:cubicBezTo>
                  <a:pt x="29519" y="53318"/>
                  <a:pt x="29724" y="53291"/>
                  <a:pt x="29925" y="53236"/>
                </a:cubicBezTo>
                <a:cubicBezTo>
                  <a:pt x="30664" y="53031"/>
                  <a:pt x="31324" y="52536"/>
                  <a:pt x="31888" y="52030"/>
                </a:cubicBezTo>
                <a:cubicBezTo>
                  <a:pt x="32434" y="51540"/>
                  <a:pt x="32915" y="50975"/>
                  <a:pt x="33309" y="50355"/>
                </a:cubicBezTo>
                <a:cubicBezTo>
                  <a:pt x="33705" y="49731"/>
                  <a:pt x="34019" y="49055"/>
                  <a:pt x="34227" y="48346"/>
                </a:cubicBezTo>
                <a:cubicBezTo>
                  <a:pt x="34332" y="47991"/>
                  <a:pt x="34417" y="47586"/>
                  <a:pt x="34190" y="47259"/>
                </a:cubicBezTo>
                <a:cubicBezTo>
                  <a:pt x="34014" y="47005"/>
                  <a:pt x="33706" y="46895"/>
                  <a:pt x="33444" y="46757"/>
                </a:cubicBezTo>
                <a:cubicBezTo>
                  <a:pt x="33434" y="46751"/>
                  <a:pt x="33425" y="46746"/>
                  <a:pt x="33416" y="46741"/>
                </a:cubicBezTo>
                <a:lnTo>
                  <a:pt x="33416" y="46741"/>
                </a:lnTo>
                <a:cubicBezTo>
                  <a:pt x="33718" y="46787"/>
                  <a:pt x="34020" y="46832"/>
                  <a:pt x="34322" y="46878"/>
                </a:cubicBezTo>
                <a:cubicBezTo>
                  <a:pt x="34326" y="46879"/>
                  <a:pt x="34330" y="46879"/>
                  <a:pt x="34334" y="46879"/>
                </a:cubicBezTo>
                <a:cubicBezTo>
                  <a:pt x="34377" y="46879"/>
                  <a:pt x="34431" y="46850"/>
                  <a:pt x="34442" y="46808"/>
                </a:cubicBezTo>
                <a:cubicBezTo>
                  <a:pt x="34806" y="45476"/>
                  <a:pt x="35171" y="44098"/>
                  <a:pt x="35127" y="42710"/>
                </a:cubicBezTo>
                <a:lnTo>
                  <a:pt x="35127" y="42710"/>
                </a:lnTo>
                <a:cubicBezTo>
                  <a:pt x="35202" y="42864"/>
                  <a:pt x="35280" y="43017"/>
                  <a:pt x="35355" y="43168"/>
                </a:cubicBezTo>
                <a:lnTo>
                  <a:pt x="35592" y="43653"/>
                </a:lnTo>
                <a:cubicBezTo>
                  <a:pt x="35656" y="43785"/>
                  <a:pt x="35713" y="43940"/>
                  <a:pt x="35817" y="44046"/>
                </a:cubicBezTo>
                <a:cubicBezTo>
                  <a:pt x="35888" y="44118"/>
                  <a:pt x="35961" y="44146"/>
                  <a:pt x="36033" y="44146"/>
                </a:cubicBezTo>
                <a:cubicBezTo>
                  <a:pt x="36210" y="44146"/>
                  <a:pt x="36384" y="43976"/>
                  <a:pt x="36510" y="43847"/>
                </a:cubicBezTo>
                <a:cubicBezTo>
                  <a:pt x="36760" y="43590"/>
                  <a:pt x="37013" y="43332"/>
                  <a:pt x="37263" y="43075"/>
                </a:cubicBezTo>
                <a:cubicBezTo>
                  <a:pt x="37518" y="42812"/>
                  <a:pt x="37773" y="42550"/>
                  <a:pt x="38028" y="42287"/>
                </a:cubicBezTo>
                <a:cubicBezTo>
                  <a:pt x="38247" y="42060"/>
                  <a:pt x="38474" y="41838"/>
                  <a:pt x="38668" y="41589"/>
                </a:cubicBezTo>
                <a:cubicBezTo>
                  <a:pt x="38843" y="41365"/>
                  <a:pt x="38991" y="41116"/>
                  <a:pt x="39062" y="40838"/>
                </a:cubicBezTo>
                <a:cubicBezTo>
                  <a:pt x="39134" y="40552"/>
                  <a:pt x="39114" y="40252"/>
                  <a:pt x="39007" y="39977"/>
                </a:cubicBezTo>
                <a:cubicBezTo>
                  <a:pt x="38900" y="39700"/>
                  <a:pt x="38727" y="39470"/>
                  <a:pt x="38521" y="39269"/>
                </a:cubicBezTo>
                <a:lnTo>
                  <a:pt x="38521" y="39269"/>
                </a:lnTo>
                <a:cubicBezTo>
                  <a:pt x="38683" y="39357"/>
                  <a:pt x="38845" y="39445"/>
                  <a:pt x="39008" y="39532"/>
                </a:cubicBezTo>
                <a:cubicBezTo>
                  <a:pt x="39180" y="39624"/>
                  <a:pt x="39365" y="39713"/>
                  <a:pt x="39559" y="39713"/>
                </a:cubicBezTo>
                <a:cubicBezTo>
                  <a:pt x="39618" y="39713"/>
                  <a:pt x="39679" y="39704"/>
                  <a:pt x="39740" y="39685"/>
                </a:cubicBezTo>
                <a:cubicBezTo>
                  <a:pt x="39943" y="39619"/>
                  <a:pt x="40081" y="39448"/>
                  <a:pt x="40179" y="39266"/>
                </a:cubicBezTo>
                <a:cubicBezTo>
                  <a:pt x="40295" y="39054"/>
                  <a:pt x="40358" y="38813"/>
                  <a:pt x="40430" y="38582"/>
                </a:cubicBezTo>
                <a:cubicBezTo>
                  <a:pt x="40516" y="38303"/>
                  <a:pt x="40595" y="38023"/>
                  <a:pt x="40669" y="37740"/>
                </a:cubicBezTo>
                <a:cubicBezTo>
                  <a:pt x="40815" y="37181"/>
                  <a:pt x="40942" y="36617"/>
                  <a:pt x="41057" y="36051"/>
                </a:cubicBezTo>
                <a:cubicBezTo>
                  <a:pt x="41188" y="35405"/>
                  <a:pt x="41304" y="34757"/>
                  <a:pt x="41418" y="34108"/>
                </a:cubicBezTo>
                <a:cubicBezTo>
                  <a:pt x="41429" y="34046"/>
                  <a:pt x="41375" y="33976"/>
                  <a:pt x="41311" y="33972"/>
                </a:cubicBezTo>
                <a:cubicBezTo>
                  <a:pt x="40854" y="33940"/>
                  <a:pt x="40397" y="33909"/>
                  <a:pt x="39940" y="33877"/>
                </a:cubicBezTo>
                <a:cubicBezTo>
                  <a:pt x="40165" y="33780"/>
                  <a:pt x="40390" y="33683"/>
                  <a:pt x="40615" y="33585"/>
                </a:cubicBezTo>
                <a:cubicBezTo>
                  <a:pt x="40662" y="33565"/>
                  <a:pt x="40699" y="33507"/>
                  <a:pt x="40688" y="33455"/>
                </a:cubicBezTo>
                <a:cubicBezTo>
                  <a:pt x="40521" y="32700"/>
                  <a:pt x="40269" y="31967"/>
                  <a:pt x="39931" y="31273"/>
                </a:cubicBezTo>
                <a:cubicBezTo>
                  <a:pt x="39908" y="31226"/>
                  <a:pt x="39866" y="31200"/>
                  <a:pt x="39816" y="31200"/>
                </a:cubicBezTo>
                <a:cubicBezTo>
                  <a:pt x="39811" y="31200"/>
                  <a:pt x="39807" y="31201"/>
                  <a:pt x="39802" y="31201"/>
                </a:cubicBezTo>
                <a:cubicBezTo>
                  <a:pt x="39345" y="31240"/>
                  <a:pt x="38892" y="31306"/>
                  <a:pt x="38445" y="31400"/>
                </a:cubicBezTo>
                <a:cubicBezTo>
                  <a:pt x="38302" y="31431"/>
                  <a:pt x="38158" y="31466"/>
                  <a:pt x="38016" y="31502"/>
                </a:cubicBezTo>
                <a:cubicBezTo>
                  <a:pt x="38740" y="31059"/>
                  <a:pt x="39404" y="30521"/>
                  <a:pt x="39940" y="29861"/>
                </a:cubicBezTo>
                <a:cubicBezTo>
                  <a:pt x="40038" y="29740"/>
                  <a:pt x="40129" y="29617"/>
                  <a:pt x="40216" y="29490"/>
                </a:cubicBezTo>
                <a:cubicBezTo>
                  <a:pt x="40262" y="29424"/>
                  <a:pt x="40220" y="29352"/>
                  <a:pt x="40163" y="29329"/>
                </a:cubicBezTo>
                <a:cubicBezTo>
                  <a:pt x="39881" y="29071"/>
                  <a:pt x="39575" y="28837"/>
                  <a:pt x="39267" y="28605"/>
                </a:cubicBezTo>
                <a:cubicBezTo>
                  <a:pt x="39069" y="28429"/>
                  <a:pt x="38870" y="28254"/>
                  <a:pt x="38673" y="28078"/>
                </a:cubicBezTo>
                <a:cubicBezTo>
                  <a:pt x="38466" y="27891"/>
                  <a:pt x="38251" y="27668"/>
                  <a:pt x="37963" y="27618"/>
                </a:cubicBezTo>
                <a:cubicBezTo>
                  <a:pt x="37926" y="27612"/>
                  <a:pt x="37890" y="27609"/>
                  <a:pt x="37854" y="27609"/>
                </a:cubicBezTo>
                <a:cubicBezTo>
                  <a:pt x="37588" y="27609"/>
                  <a:pt x="37342" y="27768"/>
                  <a:pt x="37119" y="27899"/>
                </a:cubicBezTo>
                <a:cubicBezTo>
                  <a:pt x="36955" y="27997"/>
                  <a:pt x="36790" y="28094"/>
                  <a:pt x="36625" y="28191"/>
                </a:cubicBezTo>
                <a:cubicBezTo>
                  <a:pt x="36620" y="28194"/>
                  <a:pt x="36614" y="28197"/>
                  <a:pt x="36609" y="28200"/>
                </a:cubicBezTo>
                <a:cubicBezTo>
                  <a:pt x="36655" y="28143"/>
                  <a:pt x="36702" y="28085"/>
                  <a:pt x="36746" y="28026"/>
                </a:cubicBezTo>
                <a:cubicBezTo>
                  <a:pt x="37205" y="27552"/>
                  <a:pt x="37555" y="26956"/>
                  <a:pt x="37386" y="26313"/>
                </a:cubicBezTo>
                <a:cubicBezTo>
                  <a:pt x="37381" y="26258"/>
                  <a:pt x="37369" y="26205"/>
                  <a:pt x="37349" y="26156"/>
                </a:cubicBezTo>
                <a:cubicBezTo>
                  <a:pt x="37343" y="26142"/>
                  <a:pt x="37333" y="26132"/>
                  <a:pt x="37323" y="26125"/>
                </a:cubicBezTo>
                <a:cubicBezTo>
                  <a:pt x="37320" y="26121"/>
                  <a:pt x="37318" y="26116"/>
                  <a:pt x="37316" y="26110"/>
                </a:cubicBezTo>
                <a:cubicBezTo>
                  <a:pt x="37139" y="25700"/>
                  <a:pt x="36780" y="25402"/>
                  <a:pt x="36393" y="25195"/>
                </a:cubicBezTo>
                <a:cubicBezTo>
                  <a:pt x="35955" y="24958"/>
                  <a:pt x="35467" y="24861"/>
                  <a:pt x="34980" y="24779"/>
                </a:cubicBezTo>
                <a:cubicBezTo>
                  <a:pt x="34688" y="24731"/>
                  <a:pt x="34390" y="24686"/>
                  <a:pt x="34101" y="24616"/>
                </a:cubicBezTo>
                <a:lnTo>
                  <a:pt x="34101" y="24616"/>
                </a:lnTo>
                <a:cubicBezTo>
                  <a:pt x="34173" y="24618"/>
                  <a:pt x="34245" y="24622"/>
                  <a:pt x="34318" y="24625"/>
                </a:cubicBezTo>
                <a:cubicBezTo>
                  <a:pt x="34593" y="24639"/>
                  <a:pt x="34868" y="24655"/>
                  <a:pt x="35142" y="24681"/>
                </a:cubicBezTo>
                <a:cubicBezTo>
                  <a:pt x="35696" y="24733"/>
                  <a:pt x="36247" y="24810"/>
                  <a:pt x="36793" y="24918"/>
                </a:cubicBezTo>
                <a:cubicBezTo>
                  <a:pt x="37879" y="25134"/>
                  <a:pt x="38943" y="25465"/>
                  <a:pt x="39960" y="25905"/>
                </a:cubicBezTo>
                <a:cubicBezTo>
                  <a:pt x="40241" y="26026"/>
                  <a:pt x="40519" y="26156"/>
                  <a:pt x="40794" y="26295"/>
                </a:cubicBezTo>
                <a:cubicBezTo>
                  <a:pt x="40933" y="26365"/>
                  <a:pt x="41070" y="26439"/>
                  <a:pt x="41208" y="26512"/>
                </a:cubicBezTo>
                <a:cubicBezTo>
                  <a:pt x="41348" y="26588"/>
                  <a:pt x="41485" y="26678"/>
                  <a:pt x="41639" y="26725"/>
                </a:cubicBezTo>
                <a:cubicBezTo>
                  <a:pt x="41651" y="26729"/>
                  <a:pt x="41662" y="26730"/>
                  <a:pt x="41673" y="26730"/>
                </a:cubicBezTo>
                <a:cubicBezTo>
                  <a:pt x="41738" y="26730"/>
                  <a:pt x="41778" y="26669"/>
                  <a:pt x="41759" y="26610"/>
                </a:cubicBezTo>
                <a:cubicBezTo>
                  <a:pt x="41954" y="26240"/>
                  <a:pt x="42103" y="25847"/>
                  <a:pt x="42233" y="25449"/>
                </a:cubicBezTo>
                <a:cubicBezTo>
                  <a:pt x="42365" y="25039"/>
                  <a:pt x="42477" y="24619"/>
                  <a:pt x="42562" y="24196"/>
                </a:cubicBezTo>
                <a:cubicBezTo>
                  <a:pt x="42649" y="23760"/>
                  <a:pt x="42709" y="23320"/>
                  <a:pt x="42742" y="22876"/>
                </a:cubicBezTo>
                <a:cubicBezTo>
                  <a:pt x="42750" y="22773"/>
                  <a:pt x="42756" y="22671"/>
                  <a:pt x="42761" y="22568"/>
                </a:cubicBezTo>
                <a:cubicBezTo>
                  <a:pt x="42765" y="22469"/>
                  <a:pt x="42778" y="22362"/>
                  <a:pt x="42756" y="22265"/>
                </a:cubicBezTo>
                <a:lnTo>
                  <a:pt x="42756" y="22263"/>
                </a:lnTo>
                <a:cubicBezTo>
                  <a:pt x="42711" y="22066"/>
                  <a:pt x="42545" y="21993"/>
                  <a:pt x="42361" y="21978"/>
                </a:cubicBezTo>
                <a:cubicBezTo>
                  <a:pt x="42098" y="21956"/>
                  <a:pt x="41833" y="21945"/>
                  <a:pt x="41569" y="21928"/>
                </a:cubicBezTo>
                <a:lnTo>
                  <a:pt x="41320" y="21913"/>
                </a:lnTo>
                <a:cubicBezTo>
                  <a:pt x="41445" y="21893"/>
                  <a:pt x="41570" y="21873"/>
                  <a:pt x="41695" y="21852"/>
                </a:cubicBezTo>
                <a:cubicBezTo>
                  <a:pt x="41996" y="21802"/>
                  <a:pt x="42296" y="21749"/>
                  <a:pt x="42598" y="21701"/>
                </a:cubicBezTo>
                <a:cubicBezTo>
                  <a:pt x="42658" y="21690"/>
                  <a:pt x="42691" y="21637"/>
                  <a:pt x="42688" y="21578"/>
                </a:cubicBezTo>
                <a:cubicBezTo>
                  <a:pt x="42635" y="20623"/>
                  <a:pt x="42384" y="19674"/>
                  <a:pt x="41994" y="18803"/>
                </a:cubicBezTo>
                <a:cubicBezTo>
                  <a:pt x="41915" y="18624"/>
                  <a:pt x="41828" y="18450"/>
                  <a:pt x="41735" y="18278"/>
                </a:cubicBezTo>
                <a:cubicBezTo>
                  <a:pt x="41697" y="18188"/>
                  <a:pt x="41658" y="18098"/>
                  <a:pt x="41620" y="18009"/>
                </a:cubicBezTo>
                <a:cubicBezTo>
                  <a:pt x="41605" y="17974"/>
                  <a:pt x="41578" y="17952"/>
                  <a:pt x="41547" y="17941"/>
                </a:cubicBezTo>
                <a:cubicBezTo>
                  <a:pt x="41224" y="17394"/>
                  <a:pt x="40841" y="16881"/>
                  <a:pt x="40404" y="16420"/>
                </a:cubicBezTo>
                <a:cubicBezTo>
                  <a:pt x="40031" y="16027"/>
                  <a:pt x="39621" y="15662"/>
                  <a:pt x="39174" y="15356"/>
                </a:cubicBezTo>
                <a:cubicBezTo>
                  <a:pt x="39151" y="15340"/>
                  <a:pt x="39128" y="15333"/>
                  <a:pt x="39105" y="15333"/>
                </a:cubicBezTo>
                <a:cubicBezTo>
                  <a:pt x="39052" y="15333"/>
                  <a:pt x="39005" y="15373"/>
                  <a:pt x="38988" y="15420"/>
                </a:cubicBezTo>
                <a:cubicBezTo>
                  <a:pt x="38988" y="15420"/>
                  <a:pt x="38987" y="15420"/>
                  <a:pt x="38987" y="15421"/>
                </a:cubicBezTo>
                <a:cubicBezTo>
                  <a:pt x="38713" y="15668"/>
                  <a:pt x="38467" y="15930"/>
                  <a:pt x="38242" y="16223"/>
                </a:cubicBezTo>
                <a:cubicBezTo>
                  <a:pt x="38156" y="16335"/>
                  <a:pt x="38075" y="16450"/>
                  <a:pt x="37996" y="16568"/>
                </a:cubicBezTo>
                <a:cubicBezTo>
                  <a:pt x="38071" y="16394"/>
                  <a:pt x="38156" y="16225"/>
                  <a:pt x="38220" y="16048"/>
                </a:cubicBezTo>
                <a:cubicBezTo>
                  <a:pt x="38346" y="15689"/>
                  <a:pt x="38390" y="15263"/>
                  <a:pt x="38125" y="14953"/>
                </a:cubicBezTo>
                <a:cubicBezTo>
                  <a:pt x="37883" y="14670"/>
                  <a:pt x="37495" y="14551"/>
                  <a:pt x="37152" y="14441"/>
                </a:cubicBezTo>
                <a:cubicBezTo>
                  <a:pt x="36730" y="14306"/>
                  <a:pt x="36295" y="14208"/>
                  <a:pt x="35855" y="14144"/>
                </a:cubicBezTo>
                <a:cubicBezTo>
                  <a:pt x="35471" y="14089"/>
                  <a:pt x="35083" y="14063"/>
                  <a:pt x="34696" y="14063"/>
                </a:cubicBezTo>
                <a:cubicBezTo>
                  <a:pt x="34590" y="14063"/>
                  <a:pt x="34484" y="14065"/>
                  <a:pt x="34379" y="14068"/>
                </a:cubicBezTo>
                <a:cubicBezTo>
                  <a:pt x="34325" y="14071"/>
                  <a:pt x="34285" y="14124"/>
                  <a:pt x="34276" y="14173"/>
                </a:cubicBezTo>
                <a:cubicBezTo>
                  <a:pt x="34226" y="14492"/>
                  <a:pt x="34176" y="14810"/>
                  <a:pt x="34125" y="15129"/>
                </a:cubicBezTo>
                <a:cubicBezTo>
                  <a:pt x="34114" y="14917"/>
                  <a:pt x="34116" y="14701"/>
                  <a:pt x="34075" y="14493"/>
                </a:cubicBezTo>
                <a:cubicBezTo>
                  <a:pt x="34003" y="14133"/>
                  <a:pt x="33809" y="13775"/>
                  <a:pt x="33428" y="13679"/>
                </a:cubicBezTo>
                <a:cubicBezTo>
                  <a:pt x="33345" y="13658"/>
                  <a:pt x="33261" y="13650"/>
                  <a:pt x="33177" y="13650"/>
                </a:cubicBezTo>
                <a:cubicBezTo>
                  <a:pt x="33035" y="13650"/>
                  <a:pt x="32891" y="13672"/>
                  <a:pt x="32752" y="13690"/>
                </a:cubicBezTo>
                <a:cubicBezTo>
                  <a:pt x="32510" y="13723"/>
                  <a:pt x="32268" y="13759"/>
                  <a:pt x="32027" y="13802"/>
                </a:cubicBezTo>
                <a:cubicBezTo>
                  <a:pt x="31546" y="13886"/>
                  <a:pt x="31067" y="13990"/>
                  <a:pt x="30595" y="14114"/>
                </a:cubicBezTo>
                <a:cubicBezTo>
                  <a:pt x="30327" y="14184"/>
                  <a:pt x="30060" y="14261"/>
                  <a:pt x="29795" y="14343"/>
                </a:cubicBezTo>
                <a:cubicBezTo>
                  <a:pt x="29587" y="14408"/>
                  <a:pt x="29375" y="14468"/>
                  <a:pt x="29175" y="14557"/>
                </a:cubicBezTo>
                <a:cubicBezTo>
                  <a:pt x="29160" y="14554"/>
                  <a:pt x="29143" y="14551"/>
                  <a:pt x="29128" y="14549"/>
                </a:cubicBezTo>
                <a:cubicBezTo>
                  <a:pt x="29112" y="14547"/>
                  <a:pt x="29096" y="14546"/>
                  <a:pt x="29080" y="14546"/>
                </a:cubicBezTo>
                <a:cubicBezTo>
                  <a:pt x="29036" y="14546"/>
                  <a:pt x="28991" y="14553"/>
                  <a:pt x="28949" y="14564"/>
                </a:cubicBezTo>
                <a:cubicBezTo>
                  <a:pt x="28834" y="14593"/>
                  <a:pt x="28729" y="14669"/>
                  <a:pt x="28663" y="14768"/>
                </a:cubicBezTo>
                <a:cubicBezTo>
                  <a:pt x="28643" y="14799"/>
                  <a:pt x="28649" y="14837"/>
                  <a:pt x="28670" y="14861"/>
                </a:cubicBezTo>
                <a:cubicBezTo>
                  <a:pt x="28671" y="14868"/>
                  <a:pt x="28669" y="14876"/>
                  <a:pt x="28671" y="14883"/>
                </a:cubicBezTo>
                <a:cubicBezTo>
                  <a:pt x="28676" y="14901"/>
                  <a:pt x="28686" y="14914"/>
                  <a:pt x="28699" y="14926"/>
                </a:cubicBezTo>
                <a:cubicBezTo>
                  <a:pt x="28699" y="14931"/>
                  <a:pt x="28698" y="14937"/>
                  <a:pt x="28698" y="14943"/>
                </a:cubicBezTo>
                <a:cubicBezTo>
                  <a:pt x="28706" y="15002"/>
                  <a:pt x="28745" y="15053"/>
                  <a:pt x="28783" y="15097"/>
                </a:cubicBezTo>
                <a:cubicBezTo>
                  <a:pt x="28828" y="15151"/>
                  <a:pt x="28876" y="15203"/>
                  <a:pt x="28923" y="15256"/>
                </a:cubicBezTo>
                <a:cubicBezTo>
                  <a:pt x="28970" y="15309"/>
                  <a:pt x="29016" y="15362"/>
                  <a:pt x="29063" y="15414"/>
                </a:cubicBezTo>
                <a:cubicBezTo>
                  <a:pt x="29113" y="15470"/>
                  <a:pt x="29162" y="15539"/>
                  <a:pt x="29222" y="15584"/>
                </a:cubicBezTo>
                <a:cubicBezTo>
                  <a:pt x="29237" y="15596"/>
                  <a:pt x="29252" y="15601"/>
                  <a:pt x="29267" y="15601"/>
                </a:cubicBezTo>
                <a:cubicBezTo>
                  <a:pt x="29271" y="15601"/>
                  <a:pt x="29274" y="15601"/>
                  <a:pt x="29278" y="15600"/>
                </a:cubicBezTo>
                <a:cubicBezTo>
                  <a:pt x="29371" y="15750"/>
                  <a:pt x="29465" y="15900"/>
                  <a:pt x="29553" y="16054"/>
                </a:cubicBezTo>
                <a:cubicBezTo>
                  <a:pt x="29802" y="16482"/>
                  <a:pt x="30031" y="16924"/>
                  <a:pt x="30237" y="17374"/>
                </a:cubicBezTo>
                <a:cubicBezTo>
                  <a:pt x="30651" y="18277"/>
                  <a:pt x="30979" y="19220"/>
                  <a:pt x="31212" y="20186"/>
                </a:cubicBezTo>
                <a:cubicBezTo>
                  <a:pt x="31279" y="20461"/>
                  <a:pt x="31338" y="20739"/>
                  <a:pt x="31390" y="21018"/>
                </a:cubicBezTo>
                <a:cubicBezTo>
                  <a:pt x="31415" y="21157"/>
                  <a:pt x="31440" y="21297"/>
                  <a:pt x="31461" y="21437"/>
                </a:cubicBezTo>
                <a:cubicBezTo>
                  <a:pt x="31482" y="21567"/>
                  <a:pt x="31490" y="21704"/>
                  <a:pt x="31538" y="21826"/>
                </a:cubicBezTo>
                <a:cubicBezTo>
                  <a:pt x="31323" y="21603"/>
                  <a:pt x="31096" y="21391"/>
                  <a:pt x="30857" y="21193"/>
                </a:cubicBezTo>
                <a:cubicBezTo>
                  <a:pt x="30382" y="20795"/>
                  <a:pt x="29851" y="20421"/>
                  <a:pt x="29286" y="20163"/>
                </a:cubicBezTo>
                <a:cubicBezTo>
                  <a:pt x="29067" y="20063"/>
                  <a:pt x="28828" y="19991"/>
                  <a:pt x="28588" y="19991"/>
                </a:cubicBezTo>
                <a:cubicBezTo>
                  <a:pt x="28491" y="19991"/>
                  <a:pt x="28395" y="20003"/>
                  <a:pt x="28299" y="20029"/>
                </a:cubicBezTo>
                <a:cubicBezTo>
                  <a:pt x="28022" y="20105"/>
                  <a:pt x="27792" y="20285"/>
                  <a:pt x="27605" y="20497"/>
                </a:cubicBezTo>
                <a:cubicBezTo>
                  <a:pt x="27275" y="20872"/>
                  <a:pt x="27087" y="21375"/>
                  <a:pt x="26763" y="21753"/>
                </a:cubicBezTo>
                <a:cubicBezTo>
                  <a:pt x="26929" y="21413"/>
                  <a:pt x="27072" y="21062"/>
                  <a:pt x="27183" y="20699"/>
                </a:cubicBezTo>
                <a:cubicBezTo>
                  <a:pt x="27340" y="20186"/>
                  <a:pt x="27466" y="19638"/>
                  <a:pt x="27452" y="19099"/>
                </a:cubicBezTo>
                <a:cubicBezTo>
                  <a:pt x="27451" y="19064"/>
                  <a:pt x="27425" y="19049"/>
                  <a:pt x="27398" y="19049"/>
                </a:cubicBezTo>
                <a:cubicBezTo>
                  <a:pt x="27369" y="19049"/>
                  <a:pt x="27338" y="19067"/>
                  <a:pt x="27332" y="19100"/>
                </a:cubicBezTo>
                <a:lnTo>
                  <a:pt x="27330" y="19110"/>
                </a:lnTo>
                <a:cubicBezTo>
                  <a:pt x="27324" y="19084"/>
                  <a:pt x="27308" y="19060"/>
                  <a:pt x="27278" y="19046"/>
                </a:cubicBezTo>
                <a:cubicBezTo>
                  <a:pt x="25551" y="18189"/>
                  <a:pt x="23685" y="17617"/>
                  <a:pt x="21775" y="17354"/>
                </a:cubicBezTo>
                <a:cubicBezTo>
                  <a:pt x="21295" y="17287"/>
                  <a:pt x="20812" y="17240"/>
                  <a:pt x="20327" y="17213"/>
                </a:cubicBezTo>
                <a:cubicBezTo>
                  <a:pt x="20029" y="17197"/>
                  <a:pt x="19727" y="17180"/>
                  <a:pt x="19426" y="17180"/>
                </a:cubicBezTo>
                <a:cubicBezTo>
                  <a:pt x="19271" y="17180"/>
                  <a:pt x="19117" y="17184"/>
                  <a:pt x="18964" y="17196"/>
                </a:cubicBezTo>
                <a:cubicBezTo>
                  <a:pt x="18627" y="17221"/>
                  <a:pt x="18258" y="17302"/>
                  <a:pt x="18020" y="17561"/>
                </a:cubicBezTo>
                <a:cubicBezTo>
                  <a:pt x="17707" y="17903"/>
                  <a:pt x="17830" y="18376"/>
                  <a:pt x="17978" y="18762"/>
                </a:cubicBezTo>
                <a:cubicBezTo>
                  <a:pt x="18179" y="19285"/>
                  <a:pt x="18346" y="19808"/>
                  <a:pt x="18449" y="20359"/>
                </a:cubicBezTo>
                <a:cubicBezTo>
                  <a:pt x="18541" y="20858"/>
                  <a:pt x="18565" y="21356"/>
                  <a:pt x="18592" y="21860"/>
                </a:cubicBezTo>
                <a:cubicBezTo>
                  <a:pt x="18590" y="21861"/>
                  <a:pt x="18588" y="21861"/>
                  <a:pt x="18587" y="21862"/>
                </a:cubicBezTo>
                <a:cubicBezTo>
                  <a:pt x="18216" y="21984"/>
                  <a:pt x="17926" y="22291"/>
                  <a:pt x="17658" y="22559"/>
                </a:cubicBezTo>
                <a:cubicBezTo>
                  <a:pt x="17371" y="22844"/>
                  <a:pt x="17098" y="23141"/>
                  <a:pt x="16839" y="23452"/>
                </a:cubicBezTo>
                <a:cubicBezTo>
                  <a:pt x="16512" y="23846"/>
                  <a:pt x="16204" y="24262"/>
                  <a:pt x="15925" y="24696"/>
                </a:cubicBezTo>
                <a:cubicBezTo>
                  <a:pt x="15949" y="24615"/>
                  <a:pt x="15973" y="24534"/>
                  <a:pt x="15996" y="24453"/>
                </a:cubicBezTo>
                <a:cubicBezTo>
                  <a:pt x="16050" y="24303"/>
                  <a:pt x="16103" y="24152"/>
                  <a:pt x="16159" y="24002"/>
                </a:cubicBezTo>
                <a:cubicBezTo>
                  <a:pt x="16169" y="23977"/>
                  <a:pt x="16153" y="23957"/>
                  <a:pt x="16133" y="23952"/>
                </a:cubicBezTo>
                <a:cubicBezTo>
                  <a:pt x="16178" y="23781"/>
                  <a:pt x="16221" y="23608"/>
                  <a:pt x="16258" y="23435"/>
                </a:cubicBezTo>
                <a:cubicBezTo>
                  <a:pt x="16360" y="22960"/>
                  <a:pt x="16440" y="22483"/>
                  <a:pt x="16502" y="22002"/>
                </a:cubicBezTo>
                <a:cubicBezTo>
                  <a:pt x="16534" y="21759"/>
                  <a:pt x="16562" y="21515"/>
                  <a:pt x="16583" y="21271"/>
                </a:cubicBezTo>
                <a:cubicBezTo>
                  <a:pt x="16601" y="21057"/>
                  <a:pt x="16609" y="20838"/>
                  <a:pt x="16569" y="20625"/>
                </a:cubicBezTo>
                <a:cubicBezTo>
                  <a:pt x="16497" y="20233"/>
                  <a:pt x="16243" y="19914"/>
                  <a:pt x="15909" y="19705"/>
                </a:cubicBezTo>
                <a:cubicBezTo>
                  <a:pt x="15545" y="19479"/>
                  <a:pt x="15127" y="19393"/>
                  <a:pt x="14708" y="19335"/>
                </a:cubicBezTo>
                <a:cubicBezTo>
                  <a:pt x="14712" y="19331"/>
                  <a:pt x="14718" y="19329"/>
                  <a:pt x="14722" y="19325"/>
                </a:cubicBezTo>
                <a:cubicBezTo>
                  <a:pt x="14827" y="19218"/>
                  <a:pt x="14854" y="19030"/>
                  <a:pt x="14901" y="18891"/>
                </a:cubicBezTo>
                <a:cubicBezTo>
                  <a:pt x="14950" y="18745"/>
                  <a:pt x="15000" y="18598"/>
                  <a:pt x="15051" y="18452"/>
                </a:cubicBezTo>
                <a:cubicBezTo>
                  <a:pt x="15155" y="18154"/>
                  <a:pt x="15264" y="17857"/>
                  <a:pt x="15376" y="17562"/>
                </a:cubicBezTo>
                <a:cubicBezTo>
                  <a:pt x="15604" y="16967"/>
                  <a:pt x="15850" y="16381"/>
                  <a:pt x="16116" y="15801"/>
                </a:cubicBezTo>
                <a:cubicBezTo>
                  <a:pt x="16262" y="15483"/>
                  <a:pt x="16404" y="15162"/>
                  <a:pt x="16547" y="14841"/>
                </a:cubicBezTo>
                <a:cubicBezTo>
                  <a:pt x="16700" y="14794"/>
                  <a:pt x="16854" y="14750"/>
                  <a:pt x="17009" y="14707"/>
                </a:cubicBezTo>
                <a:cubicBezTo>
                  <a:pt x="17851" y="14476"/>
                  <a:pt x="18706" y="14299"/>
                  <a:pt x="19561" y="14123"/>
                </a:cubicBezTo>
                <a:cubicBezTo>
                  <a:pt x="19619" y="14111"/>
                  <a:pt x="19664" y="14059"/>
                  <a:pt x="19654" y="13998"/>
                </a:cubicBezTo>
                <a:cubicBezTo>
                  <a:pt x="19532" y="13220"/>
                  <a:pt x="19325" y="12457"/>
                  <a:pt x="19036" y="11725"/>
                </a:cubicBezTo>
                <a:cubicBezTo>
                  <a:pt x="19955" y="11658"/>
                  <a:pt x="20876" y="11601"/>
                  <a:pt x="21797" y="11578"/>
                </a:cubicBezTo>
                <a:cubicBezTo>
                  <a:pt x="22110" y="11569"/>
                  <a:pt x="22422" y="11565"/>
                  <a:pt x="22735" y="11565"/>
                </a:cubicBezTo>
                <a:cubicBezTo>
                  <a:pt x="23403" y="11565"/>
                  <a:pt x="24072" y="11583"/>
                  <a:pt x="24740" y="11616"/>
                </a:cubicBezTo>
                <a:cubicBezTo>
                  <a:pt x="25724" y="11665"/>
                  <a:pt x="26706" y="11751"/>
                  <a:pt x="27683" y="11877"/>
                </a:cubicBezTo>
                <a:cubicBezTo>
                  <a:pt x="27851" y="11898"/>
                  <a:pt x="28030" y="11926"/>
                  <a:pt x="28206" y="11926"/>
                </a:cubicBezTo>
                <a:cubicBezTo>
                  <a:pt x="28394" y="11926"/>
                  <a:pt x="28578" y="11895"/>
                  <a:pt x="28739" y="11794"/>
                </a:cubicBezTo>
                <a:cubicBezTo>
                  <a:pt x="29118" y="11558"/>
                  <a:pt x="29050" y="11071"/>
                  <a:pt x="29029" y="10690"/>
                </a:cubicBezTo>
                <a:cubicBezTo>
                  <a:pt x="28969" y="9591"/>
                  <a:pt x="28834" y="8500"/>
                  <a:pt x="28618" y="7421"/>
                </a:cubicBezTo>
                <a:cubicBezTo>
                  <a:pt x="28608" y="7374"/>
                  <a:pt x="28576" y="7348"/>
                  <a:pt x="28540" y="7337"/>
                </a:cubicBezTo>
                <a:cubicBezTo>
                  <a:pt x="28532" y="7316"/>
                  <a:pt x="28515" y="7299"/>
                  <a:pt x="28487" y="7297"/>
                </a:cubicBezTo>
                <a:cubicBezTo>
                  <a:pt x="28427" y="7291"/>
                  <a:pt x="28366" y="7289"/>
                  <a:pt x="28305" y="7289"/>
                </a:cubicBezTo>
                <a:cubicBezTo>
                  <a:pt x="28126" y="7289"/>
                  <a:pt x="27945" y="7310"/>
                  <a:pt x="27768" y="7332"/>
                </a:cubicBezTo>
                <a:cubicBezTo>
                  <a:pt x="27526" y="7363"/>
                  <a:pt x="27288" y="7410"/>
                  <a:pt x="27051" y="7470"/>
                </a:cubicBezTo>
                <a:cubicBezTo>
                  <a:pt x="26995" y="7484"/>
                  <a:pt x="26940" y="7501"/>
                  <a:pt x="26884" y="7517"/>
                </a:cubicBezTo>
                <a:cubicBezTo>
                  <a:pt x="27249" y="7356"/>
                  <a:pt x="27614" y="7196"/>
                  <a:pt x="27979" y="7035"/>
                </a:cubicBezTo>
                <a:cubicBezTo>
                  <a:pt x="28120" y="6973"/>
                  <a:pt x="28305" y="6921"/>
                  <a:pt x="28406" y="6794"/>
                </a:cubicBezTo>
                <a:cubicBezTo>
                  <a:pt x="28509" y="6664"/>
                  <a:pt x="28470" y="6506"/>
                  <a:pt x="28394" y="6374"/>
                </a:cubicBezTo>
                <a:cubicBezTo>
                  <a:pt x="28366" y="6325"/>
                  <a:pt x="28336" y="6278"/>
                  <a:pt x="28307" y="6230"/>
                </a:cubicBezTo>
                <a:cubicBezTo>
                  <a:pt x="28310" y="6171"/>
                  <a:pt x="28277" y="6106"/>
                  <a:pt x="28220" y="6091"/>
                </a:cubicBezTo>
                <a:cubicBezTo>
                  <a:pt x="28082" y="5877"/>
                  <a:pt x="27933" y="5669"/>
                  <a:pt x="27789" y="5460"/>
                </a:cubicBezTo>
                <a:cubicBezTo>
                  <a:pt x="26982" y="4296"/>
                  <a:pt x="26068" y="3162"/>
                  <a:pt x="24840" y="2421"/>
                </a:cubicBezTo>
                <a:cubicBezTo>
                  <a:pt x="24198" y="2033"/>
                  <a:pt x="23472" y="1734"/>
                  <a:pt x="22716" y="1692"/>
                </a:cubicBezTo>
                <a:cubicBezTo>
                  <a:pt x="22714" y="1692"/>
                  <a:pt x="22712" y="1692"/>
                  <a:pt x="22710" y="1692"/>
                </a:cubicBezTo>
                <a:cubicBezTo>
                  <a:pt x="22628" y="1692"/>
                  <a:pt x="22596" y="1781"/>
                  <a:pt x="22632" y="1834"/>
                </a:cubicBezTo>
                <a:cubicBezTo>
                  <a:pt x="22613" y="1839"/>
                  <a:pt x="22595" y="1849"/>
                  <a:pt x="22581" y="1871"/>
                </a:cubicBezTo>
                <a:cubicBezTo>
                  <a:pt x="22461" y="2060"/>
                  <a:pt x="22342" y="2250"/>
                  <a:pt x="22225" y="2441"/>
                </a:cubicBezTo>
                <a:cubicBezTo>
                  <a:pt x="22309" y="2157"/>
                  <a:pt x="22360" y="1866"/>
                  <a:pt x="22377" y="1570"/>
                </a:cubicBezTo>
                <a:cubicBezTo>
                  <a:pt x="22379" y="1525"/>
                  <a:pt x="22357" y="1470"/>
                  <a:pt x="22309" y="1455"/>
                </a:cubicBezTo>
                <a:cubicBezTo>
                  <a:pt x="21528" y="1206"/>
                  <a:pt x="20715" y="1061"/>
                  <a:pt x="19896" y="1038"/>
                </a:cubicBezTo>
                <a:cubicBezTo>
                  <a:pt x="19826" y="1036"/>
                  <a:pt x="19755" y="1033"/>
                  <a:pt x="19683" y="1033"/>
                </a:cubicBezTo>
                <a:cubicBezTo>
                  <a:pt x="19567" y="1033"/>
                  <a:pt x="19450" y="1041"/>
                  <a:pt x="19339" y="1070"/>
                </a:cubicBezTo>
                <a:cubicBezTo>
                  <a:pt x="19172" y="1114"/>
                  <a:pt x="19045" y="1215"/>
                  <a:pt x="18946" y="1354"/>
                </a:cubicBezTo>
                <a:cubicBezTo>
                  <a:pt x="18845" y="1495"/>
                  <a:pt x="18782" y="1661"/>
                  <a:pt x="18714" y="1819"/>
                </a:cubicBezTo>
                <a:cubicBezTo>
                  <a:pt x="18628" y="2016"/>
                  <a:pt x="18542" y="2212"/>
                  <a:pt x="18457" y="2409"/>
                </a:cubicBezTo>
                <a:cubicBezTo>
                  <a:pt x="18337" y="2688"/>
                  <a:pt x="18217" y="2966"/>
                  <a:pt x="18104" y="3247"/>
                </a:cubicBezTo>
                <a:cubicBezTo>
                  <a:pt x="18125" y="3088"/>
                  <a:pt x="18142" y="2928"/>
                  <a:pt x="18160" y="2768"/>
                </a:cubicBezTo>
                <a:cubicBezTo>
                  <a:pt x="18202" y="2405"/>
                  <a:pt x="18243" y="2042"/>
                  <a:pt x="18284" y="1679"/>
                </a:cubicBezTo>
                <a:cubicBezTo>
                  <a:pt x="18304" y="1499"/>
                  <a:pt x="18325" y="1319"/>
                  <a:pt x="18343" y="1139"/>
                </a:cubicBezTo>
                <a:cubicBezTo>
                  <a:pt x="18356" y="999"/>
                  <a:pt x="18359" y="852"/>
                  <a:pt x="18306" y="719"/>
                </a:cubicBezTo>
                <a:cubicBezTo>
                  <a:pt x="18203" y="457"/>
                  <a:pt x="17913" y="377"/>
                  <a:pt x="17662" y="324"/>
                </a:cubicBezTo>
                <a:cubicBezTo>
                  <a:pt x="17577" y="306"/>
                  <a:pt x="17491" y="290"/>
                  <a:pt x="17406" y="273"/>
                </a:cubicBezTo>
                <a:cubicBezTo>
                  <a:pt x="17394" y="263"/>
                  <a:pt x="17378" y="258"/>
                  <a:pt x="17362" y="258"/>
                </a:cubicBezTo>
                <a:cubicBezTo>
                  <a:pt x="17356" y="258"/>
                  <a:pt x="17350" y="259"/>
                  <a:pt x="17344" y="260"/>
                </a:cubicBezTo>
                <a:cubicBezTo>
                  <a:pt x="17243" y="241"/>
                  <a:pt x="17144" y="220"/>
                  <a:pt x="17043" y="200"/>
                </a:cubicBezTo>
                <a:cubicBezTo>
                  <a:pt x="16898" y="172"/>
                  <a:pt x="16751" y="139"/>
                  <a:pt x="16603" y="121"/>
                </a:cubicBezTo>
                <a:cubicBezTo>
                  <a:pt x="16603" y="104"/>
                  <a:pt x="16593" y="86"/>
                  <a:pt x="16570" y="81"/>
                </a:cubicBezTo>
                <a:cubicBezTo>
                  <a:pt x="16341" y="26"/>
                  <a:pt x="16105" y="1"/>
                  <a:pt x="158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sp>
        <p:nvSpPr>
          <p:cNvPr id="14" name="Google Shape;14;p2"/>
          <p:cNvSpPr/>
          <p:nvPr/>
        </p:nvSpPr>
        <p:spPr>
          <a:xfrm rot="10800000">
            <a:off x="-448703" y="-745465"/>
            <a:ext cx="1468332" cy="1391956"/>
          </a:xfrm>
          <a:custGeom>
            <a:avLst/>
            <a:gdLst/>
            <a:ahLst/>
            <a:cxnLst/>
            <a:rect l="l" t="t" r="r" b="b"/>
            <a:pathLst>
              <a:path w="18956" h="17970" extrusionOk="0">
                <a:moveTo>
                  <a:pt x="9213" y="1"/>
                </a:moveTo>
                <a:cubicBezTo>
                  <a:pt x="8879" y="1"/>
                  <a:pt x="8544" y="10"/>
                  <a:pt x="8211" y="28"/>
                </a:cubicBezTo>
                <a:cubicBezTo>
                  <a:pt x="6412" y="122"/>
                  <a:pt x="4547" y="509"/>
                  <a:pt x="3159" y="1659"/>
                </a:cubicBezTo>
                <a:cubicBezTo>
                  <a:pt x="1288" y="3208"/>
                  <a:pt x="675" y="5790"/>
                  <a:pt x="387" y="8204"/>
                </a:cubicBezTo>
                <a:cubicBezTo>
                  <a:pt x="1" y="11443"/>
                  <a:pt x="1" y="14729"/>
                  <a:pt x="381" y="17969"/>
                </a:cubicBezTo>
                <a:lnTo>
                  <a:pt x="18956" y="17969"/>
                </a:lnTo>
                <a:lnTo>
                  <a:pt x="18956" y="2630"/>
                </a:lnTo>
                <a:cubicBezTo>
                  <a:pt x="16014" y="923"/>
                  <a:pt x="12616" y="1"/>
                  <a:pt x="92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7814640" y="4388450"/>
            <a:ext cx="1357160" cy="755043"/>
          </a:xfrm>
          <a:custGeom>
            <a:avLst/>
            <a:gdLst/>
            <a:ahLst/>
            <a:cxnLst/>
            <a:rect l="l" t="t" r="r" b="b"/>
            <a:pathLst>
              <a:path w="21069" h="10722" extrusionOk="0">
                <a:moveTo>
                  <a:pt x="12509" y="1"/>
                </a:moveTo>
                <a:cubicBezTo>
                  <a:pt x="12214" y="1"/>
                  <a:pt x="11920" y="7"/>
                  <a:pt x="11630" y="17"/>
                </a:cubicBezTo>
                <a:cubicBezTo>
                  <a:pt x="7689" y="147"/>
                  <a:pt x="3768" y="812"/>
                  <a:pt x="0" y="1976"/>
                </a:cubicBezTo>
                <a:lnTo>
                  <a:pt x="0" y="10721"/>
                </a:lnTo>
                <a:lnTo>
                  <a:pt x="20871" y="10721"/>
                </a:lnTo>
                <a:cubicBezTo>
                  <a:pt x="20950" y="10112"/>
                  <a:pt x="20996" y="9498"/>
                  <a:pt x="21010" y="8888"/>
                </a:cubicBezTo>
                <a:cubicBezTo>
                  <a:pt x="21069" y="6231"/>
                  <a:pt x="20485" y="3322"/>
                  <a:pt x="18435" y="1634"/>
                </a:cubicBezTo>
                <a:cubicBezTo>
                  <a:pt x="16817" y="304"/>
                  <a:pt x="14631" y="1"/>
                  <a:pt x="125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839643" y="303035"/>
            <a:ext cx="179979" cy="224809"/>
          </a:xfrm>
          <a:custGeom>
            <a:avLst/>
            <a:gdLst/>
            <a:ahLst/>
            <a:cxnLst/>
            <a:rect l="l" t="t" r="r" b="b"/>
            <a:pathLst>
              <a:path w="3161" h="3948" extrusionOk="0">
                <a:moveTo>
                  <a:pt x="1700" y="1"/>
                </a:moveTo>
                <a:cubicBezTo>
                  <a:pt x="1559" y="1"/>
                  <a:pt x="1414" y="34"/>
                  <a:pt x="1275" y="107"/>
                </a:cubicBezTo>
                <a:cubicBezTo>
                  <a:pt x="794" y="358"/>
                  <a:pt x="504" y="883"/>
                  <a:pt x="311" y="1371"/>
                </a:cubicBezTo>
                <a:cubicBezTo>
                  <a:pt x="131" y="1827"/>
                  <a:pt x="1" y="2352"/>
                  <a:pt x="81" y="2844"/>
                </a:cubicBezTo>
                <a:cubicBezTo>
                  <a:pt x="170" y="3397"/>
                  <a:pt x="557" y="3851"/>
                  <a:pt x="1127" y="3934"/>
                </a:cubicBezTo>
                <a:cubicBezTo>
                  <a:pt x="1189" y="3943"/>
                  <a:pt x="1250" y="3948"/>
                  <a:pt x="1311" y="3948"/>
                </a:cubicBezTo>
                <a:cubicBezTo>
                  <a:pt x="1780" y="3948"/>
                  <a:pt x="2226" y="3692"/>
                  <a:pt x="2513" y="3326"/>
                </a:cubicBezTo>
                <a:cubicBezTo>
                  <a:pt x="2824" y="2932"/>
                  <a:pt x="2992" y="2398"/>
                  <a:pt x="3069" y="1908"/>
                </a:cubicBezTo>
                <a:cubicBezTo>
                  <a:pt x="3160" y="1331"/>
                  <a:pt x="3030" y="758"/>
                  <a:pt x="2595" y="353"/>
                </a:cubicBezTo>
                <a:cubicBezTo>
                  <a:pt x="2430" y="200"/>
                  <a:pt x="2228" y="101"/>
                  <a:pt x="2017" y="57"/>
                </a:cubicBezTo>
                <a:cubicBezTo>
                  <a:pt x="1915" y="21"/>
                  <a:pt x="1808" y="1"/>
                  <a:pt x="17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016746" y="458713"/>
            <a:ext cx="140465" cy="181931"/>
          </a:xfrm>
          <a:custGeom>
            <a:avLst/>
            <a:gdLst/>
            <a:ahLst/>
            <a:cxnLst/>
            <a:rect l="l" t="t" r="r" b="b"/>
            <a:pathLst>
              <a:path w="2467" h="3195" extrusionOk="0">
                <a:moveTo>
                  <a:pt x="1492" y="1"/>
                </a:moveTo>
                <a:cubicBezTo>
                  <a:pt x="1382" y="1"/>
                  <a:pt x="1269" y="21"/>
                  <a:pt x="1157" y="64"/>
                </a:cubicBezTo>
                <a:cubicBezTo>
                  <a:pt x="754" y="220"/>
                  <a:pt x="503" y="649"/>
                  <a:pt x="316" y="1013"/>
                </a:cubicBezTo>
                <a:cubicBezTo>
                  <a:pt x="238" y="1167"/>
                  <a:pt x="172" y="1329"/>
                  <a:pt x="120" y="1494"/>
                </a:cubicBezTo>
                <a:cubicBezTo>
                  <a:pt x="61" y="1685"/>
                  <a:pt x="6" y="1881"/>
                  <a:pt x="4" y="2082"/>
                </a:cubicBezTo>
                <a:cubicBezTo>
                  <a:pt x="1" y="2345"/>
                  <a:pt x="53" y="2604"/>
                  <a:pt x="222" y="2816"/>
                </a:cubicBezTo>
                <a:cubicBezTo>
                  <a:pt x="374" y="3008"/>
                  <a:pt x="578" y="3113"/>
                  <a:pt x="812" y="3169"/>
                </a:cubicBezTo>
                <a:cubicBezTo>
                  <a:pt x="885" y="3186"/>
                  <a:pt x="961" y="3194"/>
                  <a:pt x="1037" y="3194"/>
                </a:cubicBezTo>
                <a:cubicBezTo>
                  <a:pt x="1320" y="3194"/>
                  <a:pt x="1615" y="3083"/>
                  <a:pt x="1827" y="2910"/>
                </a:cubicBezTo>
                <a:cubicBezTo>
                  <a:pt x="2156" y="2642"/>
                  <a:pt x="2311" y="2233"/>
                  <a:pt x="2375" y="1824"/>
                </a:cubicBezTo>
                <a:cubicBezTo>
                  <a:pt x="2401" y="1654"/>
                  <a:pt x="2425" y="1466"/>
                  <a:pt x="2428" y="1281"/>
                </a:cubicBezTo>
                <a:cubicBezTo>
                  <a:pt x="2467" y="1056"/>
                  <a:pt x="2462" y="827"/>
                  <a:pt x="2367" y="604"/>
                </a:cubicBezTo>
                <a:cubicBezTo>
                  <a:pt x="2212" y="235"/>
                  <a:pt x="1867" y="1"/>
                  <a:pt x="1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157205" y="303673"/>
            <a:ext cx="100552" cy="133986"/>
          </a:xfrm>
          <a:custGeom>
            <a:avLst/>
            <a:gdLst/>
            <a:ahLst/>
            <a:cxnLst/>
            <a:rect l="l" t="t" r="r" b="b"/>
            <a:pathLst>
              <a:path w="1766" h="2353" extrusionOk="0">
                <a:moveTo>
                  <a:pt x="1251" y="1"/>
                </a:moveTo>
                <a:cubicBezTo>
                  <a:pt x="1165" y="1"/>
                  <a:pt x="1083" y="42"/>
                  <a:pt x="1015" y="112"/>
                </a:cubicBezTo>
                <a:cubicBezTo>
                  <a:pt x="1005" y="122"/>
                  <a:pt x="998" y="132"/>
                  <a:pt x="989" y="141"/>
                </a:cubicBezTo>
                <a:cubicBezTo>
                  <a:pt x="981" y="140"/>
                  <a:pt x="972" y="138"/>
                  <a:pt x="963" y="137"/>
                </a:cubicBezTo>
                <a:cubicBezTo>
                  <a:pt x="944" y="136"/>
                  <a:pt x="926" y="135"/>
                  <a:pt x="908" y="135"/>
                </a:cubicBezTo>
                <a:cubicBezTo>
                  <a:pt x="376" y="135"/>
                  <a:pt x="1" y="638"/>
                  <a:pt x="46" y="1154"/>
                </a:cubicBezTo>
                <a:cubicBezTo>
                  <a:pt x="64" y="1351"/>
                  <a:pt x="159" y="1528"/>
                  <a:pt x="298" y="1663"/>
                </a:cubicBezTo>
                <a:cubicBezTo>
                  <a:pt x="290" y="1738"/>
                  <a:pt x="284" y="1813"/>
                  <a:pt x="282" y="1888"/>
                </a:cubicBezTo>
                <a:cubicBezTo>
                  <a:pt x="277" y="2059"/>
                  <a:pt x="335" y="2210"/>
                  <a:pt x="490" y="2298"/>
                </a:cubicBezTo>
                <a:cubicBezTo>
                  <a:pt x="556" y="2336"/>
                  <a:pt x="622" y="2353"/>
                  <a:pt x="687" y="2353"/>
                </a:cubicBezTo>
                <a:cubicBezTo>
                  <a:pt x="778" y="2353"/>
                  <a:pt x="867" y="2320"/>
                  <a:pt x="954" y="2268"/>
                </a:cubicBezTo>
                <a:cubicBezTo>
                  <a:pt x="1325" y="2044"/>
                  <a:pt x="1706" y="1663"/>
                  <a:pt x="1743" y="1208"/>
                </a:cubicBezTo>
                <a:cubicBezTo>
                  <a:pt x="1765" y="927"/>
                  <a:pt x="1678" y="624"/>
                  <a:pt x="1498" y="412"/>
                </a:cubicBezTo>
                <a:cubicBezTo>
                  <a:pt x="1554" y="293"/>
                  <a:pt x="1533" y="136"/>
                  <a:pt x="1420" y="57"/>
                </a:cubicBezTo>
                <a:cubicBezTo>
                  <a:pt x="1364" y="18"/>
                  <a:pt x="1307" y="1"/>
                  <a:pt x="1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009090" y="4622739"/>
            <a:ext cx="142357" cy="332027"/>
          </a:xfrm>
          <a:custGeom>
            <a:avLst/>
            <a:gdLst/>
            <a:ahLst/>
            <a:cxnLst/>
            <a:rect l="l" t="t" r="r" b="b"/>
            <a:pathLst>
              <a:path w="3379" h="7881" extrusionOk="0">
                <a:moveTo>
                  <a:pt x="2498" y="1"/>
                </a:moveTo>
                <a:cubicBezTo>
                  <a:pt x="2460" y="1"/>
                  <a:pt x="2421" y="4"/>
                  <a:pt x="2380" y="10"/>
                </a:cubicBezTo>
                <a:cubicBezTo>
                  <a:pt x="1922" y="77"/>
                  <a:pt x="1676" y="457"/>
                  <a:pt x="1479" y="835"/>
                </a:cubicBezTo>
                <a:cubicBezTo>
                  <a:pt x="1277" y="1225"/>
                  <a:pt x="1094" y="1624"/>
                  <a:pt x="932" y="2033"/>
                </a:cubicBezTo>
                <a:cubicBezTo>
                  <a:pt x="603" y="2866"/>
                  <a:pt x="357" y="3736"/>
                  <a:pt x="196" y="4618"/>
                </a:cubicBezTo>
                <a:cubicBezTo>
                  <a:pt x="119" y="5035"/>
                  <a:pt x="63" y="5457"/>
                  <a:pt x="29" y="5879"/>
                </a:cubicBezTo>
                <a:cubicBezTo>
                  <a:pt x="1" y="6228"/>
                  <a:pt x="6" y="6606"/>
                  <a:pt x="174" y="6917"/>
                </a:cubicBezTo>
                <a:cubicBezTo>
                  <a:pt x="322" y="7482"/>
                  <a:pt x="782" y="7880"/>
                  <a:pt x="1343" y="7880"/>
                </a:cubicBezTo>
                <a:cubicBezTo>
                  <a:pt x="1497" y="7880"/>
                  <a:pt x="1659" y="7850"/>
                  <a:pt x="1824" y="7785"/>
                </a:cubicBezTo>
                <a:cubicBezTo>
                  <a:pt x="2675" y="7448"/>
                  <a:pt x="2876" y="6421"/>
                  <a:pt x="3058" y="5632"/>
                </a:cubicBezTo>
                <a:cubicBezTo>
                  <a:pt x="3264" y="4733"/>
                  <a:pt x="3371" y="3810"/>
                  <a:pt x="3375" y="2888"/>
                </a:cubicBezTo>
                <a:cubicBezTo>
                  <a:pt x="3379" y="2499"/>
                  <a:pt x="3369" y="2108"/>
                  <a:pt x="3338" y="1720"/>
                </a:cubicBezTo>
                <a:cubicBezTo>
                  <a:pt x="3328" y="1459"/>
                  <a:pt x="3309" y="1199"/>
                  <a:pt x="3278" y="939"/>
                </a:cubicBezTo>
                <a:cubicBezTo>
                  <a:pt x="3226" y="496"/>
                  <a:pt x="2992" y="1"/>
                  <a:pt x="2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912414" y="4603211"/>
            <a:ext cx="96688" cy="176314"/>
          </a:xfrm>
          <a:custGeom>
            <a:avLst/>
            <a:gdLst/>
            <a:ahLst/>
            <a:cxnLst/>
            <a:rect l="l" t="t" r="r" b="b"/>
            <a:pathLst>
              <a:path w="2295" h="4185" extrusionOk="0">
                <a:moveTo>
                  <a:pt x="1309" y="1"/>
                </a:moveTo>
                <a:cubicBezTo>
                  <a:pt x="1239" y="1"/>
                  <a:pt x="1168" y="13"/>
                  <a:pt x="1097" y="38"/>
                </a:cubicBezTo>
                <a:cubicBezTo>
                  <a:pt x="840" y="129"/>
                  <a:pt x="690" y="358"/>
                  <a:pt x="591" y="599"/>
                </a:cubicBezTo>
                <a:cubicBezTo>
                  <a:pt x="490" y="851"/>
                  <a:pt x="403" y="1107"/>
                  <a:pt x="328" y="1367"/>
                </a:cubicBezTo>
                <a:cubicBezTo>
                  <a:pt x="177" y="1890"/>
                  <a:pt x="27" y="2457"/>
                  <a:pt x="10" y="3004"/>
                </a:cubicBezTo>
                <a:cubicBezTo>
                  <a:pt x="1" y="3295"/>
                  <a:pt x="60" y="3592"/>
                  <a:pt x="303" y="3782"/>
                </a:cubicBezTo>
                <a:cubicBezTo>
                  <a:pt x="338" y="3809"/>
                  <a:pt x="374" y="3833"/>
                  <a:pt x="413" y="3851"/>
                </a:cubicBezTo>
                <a:cubicBezTo>
                  <a:pt x="551" y="4062"/>
                  <a:pt x="776" y="4185"/>
                  <a:pt x="1018" y="4185"/>
                </a:cubicBezTo>
                <a:cubicBezTo>
                  <a:pt x="1157" y="4185"/>
                  <a:pt x="1302" y="4144"/>
                  <a:pt x="1439" y="4057"/>
                </a:cubicBezTo>
                <a:cubicBezTo>
                  <a:pt x="1757" y="3853"/>
                  <a:pt x="1913" y="3473"/>
                  <a:pt x="2032" y="3130"/>
                </a:cubicBezTo>
                <a:cubicBezTo>
                  <a:pt x="2155" y="2767"/>
                  <a:pt x="2239" y="2387"/>
                  <a:pt x="2267" y="2005"/>
                </a:cubicBezTo>
                <a:cubicBezTo>
                  <a:pt x="2294" y="1626"/>
                  <a:pt x="2288" y="1222"/>
                  <a:pt x="2202" y="850"/>
                </a:cubicBezTo>
                <a:lnTo>
                  <a:pt x="2201" y="851"/>
                </a:lnTo>
                <a:cubicBezTo>
                  <a:pt x="2144" y="605"/>
                  <a:pt x="2001" y="370"/>
                  <a:pt x="1804" y="236"/>
                </a:cubicBezTo>
                <a:cubicBezTo>
                  <a:pt x="1677" y="89"/>
                  <a:pt x="1499"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151416" y="4805912"/>
            <a:ext cx="114257" cy="187731"/>
          </a:xfrm>
          <a:custGeom>
            <a:avLst/>
            <a:gdLst/>
            <a:ahLst/>
            <a:cxnLst/>
            <a:rect l="l" t="t" r="r" b="b"/>
            <a:pathLst>
              <a:path w="2712" h="4456" extrusionOk="0">
                <a:moveTo>
                  <a:pt x="1857" y="0"/>
                </a:moveTo>
                <a:cubicBezTo>
                  <a:pt x="1668" y="0"/>
                  <a:pt x="1521" y="111"/>
                  <a:pt x="1419" y="265"/>
                </a:cubicBezTo>
                <a:cubicBezTo>
                  <a:pt x="1340" y="270"/>
                  <a:pt x="1263" y="290"/>
                  <a:pt x="1188" y="324"/>
                </a:cubicBezTo>
                <a:cubicBezTo>
                  <a:pt x="899" y="458"/>
                  <a:pt x="762" y="750"/>
                  <a:pt x="645" y="1026"/>
                </a:cubicBezTo>
                <a:cubicBezTo>
                  <a:pt x="532" y="1290"/>
                  <a:pt x="431" y="1558"/>
                  <a:pt x="343" y="1832"/>
                </a:cubicBezTo>
                <a:cubicBezTo>
                  <a:pt x="247" y="2125"/>
                  <a:pt x="166" y="2425"/>
                  <a:pt x="96" y="2727"/>
                </a:cubicBezTo>
                <a:cubicBezTo>
                  <a:pt x="41" y="2961"/>
                  <a:pt x="0" y="3206"/>
                  <a:pt x="43" y="3447"/>
                </a:cubicBezTo>
                <a:cubicBezTo>
                  <a:pt x="97" y="3748"/>
                  <a:pt x="277" y="4021"/>
                  <a:pt x="565" y="4144"/>
                </a:cubicBezTo>
                <a:cubicBezTo>
                  <a:pt x="618" y="4167"/>
                  <a:pt x="673" y="4181"/>
                  <a:pt x="728" y="4193"/>
                </a:cubicBezTo>
                <a:cubicBezTo>
                  <a:pt x="761" y="4232"/>
                  <a:pt x="797" y="4270"/>
                  <a:pt x="841" y="4305"/>
                </a:cubicBezTo>
                <a:cubicBezTo>
                  <a:pt x="969" y="4408"/>
                  <a:pt x="1124" y="4455"/>
                  <a:pt x="1281" y="4455"/>
                </a:cubicBezTo>
                <a:cubicBezTo>
                  <a:pt x="1471" y="4455"/>
                  <a:pt x="1662" y="4386"/>
                  <a:pt x="1809" y="4261"/>
                </a:cubicBezTo>
                <a:cubicBezTo>
                  <a:pt x="2042" y="4064"/>
                  <a:pt x="2164" y="3782"/>
                  <a:pt x="2268" y="3503"/>
                </a:cubicBezTo>
                <a:cubicBezTo>
                  <a:pt x="2370" y="3228"/>
                  <a:pt x="2451" y="2945"/>
                  <a:pt x="2519" y="2658"/>
                </a:cubicBezTo>
                <a:cubicBezTo>
                  <a:pt x="2673" y="2017"/>
                  <a:pt x="2712" y="1360"/>
                  <a:pt x="2673" y="704"/>
                </a:cubicBezTo>
                <a:cubicBezTo>
                  <a:pt x="2660" y="488"/>
                  <a:pt x="2500" y="344"/>
                  <a:pt x="2310" y="291"/>
                </a:cubicBezTo>
                <a:cubicBezTo>
                  <a:pt x="2235" y="139"/>
                  <a:pt x="2095" y="26"/>
                  <a:pt x="1919" y="4"/>
                </a:cubicBezTo>
                <a:cubicBezTo>
                  <a:pt x="1898" y="2"/>
                  <a:pt x="1877"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933497">
            <a:off x="7791496" y="4128307"/>
            <a:ext cx="622716" cy="615903"/>
          </a:xfrm>
          <a:custGeom>
            <a:avLst/>
            <a:gdLst/>
            <a:ahLst/>
            <a:cxnLst/>
            <a:rect l="l" t="t" r="r" b="b"/>
            <a:pathLst>
              <a:path w="8409" h="8317" extrusionOk="0">
                <a:moveTo>
                  <a:pt x="4001" y="0"/>
                </a:moveTo>
                <a:cubicBezTo>
                  <a:pt x="3639" y="0"/>
                  <a:pt x="3277" y="49"/>
                  <a:pt x="2927" y="149"/>
                </a:cubicBezTo>
                <a:cubicBezTo>
                  <a:pt x="1561" y="541"/>
                  <a:pt x="437" y="1666"/>
                  <a:pt x="220" y="3093"/>
                </a:cubicBezTo>
                <a:cubicBezTo>
                  <a:pt x="1" y="4530"/>
                  <a:pt x="732" y="5986"/>
                  <a:pt x="2111" y="6515"/>
                </a:cubicBezTo>
                <a:cubicBezTo>
                  <a:pt x="2452" y="6646"/>
                  <a:pt x="2816" y="6716"/>
                  <a:pt x="3180" y="6716"/>
                </a:cubicBezTo>
                <a:cubicBezTo>
                  <a:pt x="3470" y="6716"/>
                  <a:pt x="3759" y="6671"/>
                  <a:pt x="4037" y="6578"/>
                </a:cubicBezTo>
                <a:cubicBezTo>
                  <a:pt x="4648" y="6372"/>
                  <a:pt x="5153" y="5914"/>
                  <a:pt x="5471" y="5359"/>
                </a:cubicBezTo>
                <a:cubicBezTo>
                  <a:pt x="5799" y="4785"/>
                  <a:pt x="5912" y="4096"/>
                  <a:pt x="5719" y="3458"/>
                </a:cubicBezTo>
                <a:cubicBezTo>
                  <a:pt x="5508" y="2757"/>
                  <a:pt x="4958" y="2289"/>
                  <a:pt x="4238" y="2177"/>
                </a:cubicBezTo>
                <a:cubicBezTo>
                  <a:pt x="4117" y="2158"/>
                  <a:pt x="3991" y="2148"/>
                  <a:pt x="3865" y="2148"/>
                </a:cubicBezTo>
                <a:cubicBezTo>
                  <a:pt x="3295" y="2148"/>
                  <a:pt x="2701" y="2340"/>
                  <a:pt x="2302" y="2736"/>
                </a:cubicBezTo>
                <a:cubicBezTo>
                  <a:pt x="1825" y="3208"/>
                  <a:pt x="1626" y="4041"/>
                  <a:pt x="2070" y="4604"/>
                </a:cubicBezTo>
                <a:cubicBezTo>
                  <a:pt x="2277" y="4867"/>
                  <a:pt x="2619" y="5018"/>
                  <a:pt x="2955" y="5018"/>
                </a:cubicBezTo>
                <a:cubicBezTo>
                  <a:pt x="3204" y="5018"/>
                  <a:pt x="3450" y="4934"/>
                  <a:pt x="3633" y="4748"/>
                </a:cubicBezTo>
                <a:cubicBezTo>
                  <a:pt x="4035" y="4340"/>
                  <a:pt x="3905" y="3489"/>
                  <a:pt x="3241" y="3489"/>
                </a:cubicBezTo>
                <a:cubicBezTo>
                  <a:pt x="3240" y="3489"/>
                  <a:pt x="3239" y="3489"/>
                  <a:pt x="3238" y="3489"/>
                </a:cubicBezTo>
                <a:cubicBezTo>
                  <a:pt x="2996" y="3490"/>
                  <a:pt x="2769" y="3623"/>
                  <a:pt x="2692" y="3860"/>
                </a:cubicBezTo>
                <a:cubicBezTo>
                  <a:pt x="2667" y="3938"/>
                  <a:pt x="2729" y="3997"/>
                  <a:pt x="2791" y="3997"/>
                </a:cubicBezTo>
                <a:cubicBezTo>
                  <a:pt x="2825" y="3997"/>
                  <a:pt x="2859" y="3979"/>
                  <a:pt x="2878" y="3936"/>
                </a:cubicBezTo>
                <a:cubicBezTo>
                  <a:pt x="2937" y="3804"/>
                  <a:pt x="3079" y="3735"/>
                  <a:pt x="3221" y="3735"/>
                </a:cubicBezTo>
                <a:cubicBezTo>
                  <a:pt x="3332" y="3735"/>
                  <a:pt x="3443" y="3778"/>
                  <a:pt x="3512" y="3866"/>
                </a:cubicBezTo>
                <a:cubicBezTo>
                  <a:pt x="3701" y="4105"/>
                  <a:pt x="3575" y="4474"/>
                  <a:pt x="3333" y="4620"/>
                </a:cubicBezTo>
                <a:cubicBezTo>
                  <a:pt x="3231" y="4681"/>
                  <a:pt x="3115" y="4708"/>
                  <a:pt x="2997" y="4708"/>
                </a:cubicBezTo>
                <a:cubicBezTo>
                  <a:pt x="2863" y="4708"/>
                  <a:pt x="2727" y="4673"/>
                  <a:pt x="2611" y="4610"/>
                </a:cubicBezTo>
                <a:cubicBezTo>
                  <a:pt x="2365" y="4476"/>
                  <a:pt x="2231" y="4211"/>
                  <a:pt x="2204" y="3939"/>
                </a:cubicBezTo>
                <a:cubicBezTo>
                  <a:pt x="2139" y="3297"/>
                  <a:pt x="2656" y="2817"/>
                  <a:pt x="3203" y="2593"/>
                </a:cubicBezTo>
                <a:cubicBezTo>
                  <a:pt x="3439" y="2496"/>
                  <a:pt x="3703" y="2443"/>
                  <a:pt x="3966" y="2443"/>
                </a:cubicBezTo>
                <a:cubicBezTo>
                  <a:pt x="4310" y="2443"/>
                  <a:pt x="4652" y="2533"/>
                  <a:pt x="4931" y="2732"/>
                </a:cubicBezTo>
                <a:cubicBezTo>
                  <a:pt x="5461" y="3110"/>
                  <a:pt x="5634" y="3818"/>
                  <a:pt x="5535" y="4436"/>
                </a:cubicBezTo>
                <a:cubicBezTo>
                  <a:pt x="5445" y="5001"/>
                  <a:pt x="5134" y="5523"/>
                  <a:pt x="4694" y="5886"/>
                </a:cubicBezTo>
                <a:cubicBezTo>
                  <a:pt x="4268" y="6238"/>
                  <a:pt x="3758" y="6398"/>
                  <a:pt x="3244" y="6398"/>
                </a:cubicBezTo>
                <a:cubicBezTo>
                  <a:pt x="2659" y="6398"/>
                  <a:pt x="2068" y="6190"/>
                  <a:pt x="1587" y="5819"/>
                </a:cubicBezTo>
                <a:cubicBezTo>
                  <a:pt x="602" y="5057"/>
                  <a:pt x="329" y="3651"/>
                  <a:pt x="764" y="2515"/>
                </a:cubicBezTo>
                <a:cubicBezTo>
                  <a:pt x="1192" y="1397"/>
                  <a:pt x="2276" y="607"/>
                  <a:pt x="3442" y="415"/>
                </a:cubicBezTo>
                <a:cubicBezTo>
                  <a:pt x="3645" y="381"/>
                  <a:pt x="3850" y="365"/>
                  <a:pt x="4055" y="365"/>
                </a:cubicBezTo>
                <a:cubicBezTo>
                  <a:pt x="5066" y="365"/>
                  <a:pt x="6070" y="762"/>
                  <a:pt x="6790" y="1480"/>
                </a:cubicBezTo>
                <a:cubicBezTo>
                  <a:pt x="7670" y="2356"/>
                  <a:pt x="8054" y="3673"/>
                  <a:pt x="7839" y="4889"/>
                </a:cubicBezTo>
                <a:cubicBezTo>
                  <a:pt x="7634" y="6046"/>
                  <a:pt x="6839" y="7069"/>
                  <a:pt x="5792" y="7595"/>
                </a:cubicBezTo>
                <a:cubicBezTo>
                  <a:pt x="5218" y="7884"/>
                  <a:pt x="4613" y="7996"/>
                  <a:pt x="4003" y="7996"/>
                </a:cubicBezTo>
                <a:cubicBezTo>
                  <a:pt x="3228" y="7996"/>
                  <a:pt x="2444" y="7817"/>
                  <a:pt x="1696" y="7590"/>
                </a:cubicBezTo>
                <a:cubicBezTo>
                  <a:pt x="1346" y="7483"/>
                  <a:pt x="996" y="7370"/>
                  <a:pt x="647" y="7253"/>
                </a:cubicBezTo>
                <a:cubicBezTo>
                  <a:pt x="629" y="7247"/>
                  <a:pt x="611" y="7244"/>
                  <a:pt x="595" y="7244"/>
                </a:cubicBezTo>
                <a:cubicBezTo>
                  <a:pt x="445" y="7244"/>
                  <a:pt x="369" y="7468"/>
                  <a:pt x="533" y="7530"/>
                </a:cubicBezTo>
                <a:cubicBezTo>
                  <a:pt x="1598" y="7934"/>
                  <a:pt x="2762" y="8316"/>
                  <a:pt x="3914" y="8316"/>
                </a:cubicBezTo>
                <a:cubicBezTo>
                  <a:pt x="4451" y="8316"/>
                  <a:pt x="4985" y="8233"/>
                  <a:pt x="5506" y="8030"/>
                </a:cubicBezTo>
                <a:cubicBezTo>
                  <a:pt x="6761" y="7540"/>
                  <a:pt x="7749" y="6433"/>
                  <a:pt x="8066" y="5122"/>
                </a:cubicBezTo>
                <a:cubicBezTo>
                  <a:pt x="8409" y="3713"/>
                  <a:pt x="7954" y="2157"/>
                  <a:pt x="6908" y="1157"/>
                </a:cubicBezTo>
                <a:cubicBezTo>
                  <a:pt x="6135" y="418"/>
                  <a:pt x="5067" y="0"/>
                  <a:pt x="4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rot="-3844180">
            <a:off x="244647" y="734481"/>
            <a:ext cx="522617" cy="543782"/>
          </a:xfrm>
          <a:custGeom>
            <a:avLst/>
            <a:gdLst/>
            <a:ahLst/>
            <a:cxnLst/>
            <a:rect l="l" t="t" r="r" b="b"/>
            <a:pathLst>
              <a:path w="11507" h="11973" extrusionOk="0">
                <a:moveTo>
                  <a:pt x="5075" y="1"/>
                </a:moveTo>
                <a:cubicBezTo>
                  <a:pt x="4979" y="1"/>
                  <a:pt x="4884" y="4"/>
                  <a:pt x="4788" y="11"/>
                </a:cubicBezTo>
                <a:cubicBezTo>
                  <a:pt x="3885" y="74"/>
                  <a:pt x="3009" y="426"/>
                  <a:pt x="2286" y="964"/>
                </a:cubicBezTo>
                <a:cubicBezTo>
                  <a:pt x="699" y="2142"/>
                  <a:pt x="0" y="4097"/>
                  <a:pt x="280" y="6033"/>
                </a:cubicBezTo>
                <a:cubicBezTo>
                  <a:pt x="562" y="7989"/>
                  <a:pt x="1792" y="9663"/>
                  <a:pt x="3455" y="10693"/>
                </a:cubicBezTo>
                <a:cubicBezTo>
                  <a:pt x="4889" y="11582"/>
                  <a:pt x="6538" y="11973"/>
                  <a:pt x="8203" y="11973"/>
                </a:cubicBezTo>
                <a:cubicBezTo>
                  <a:pt x="8675" y="11973"/>
                  <a:pt x="9147" y="11941"/>
                  <a:pt x="9617" y="11881"/>
                </a:cubicBezTo>
                <a:cubicBezTo>
                  <a:pt x="10181" y="11809"/>
                  <a:pt x="10723" y="11677"/>
                  <a:pt x="11262" y="11496"/>
                </a:cubicBezTo>
                <a:cubicBezTo>
                  <a:pt x="11507" y="11415"/>
                  <a:pt x="11411" y="11030"/>
                  <a:pt x="11173" y="11030"/>
                </a:cubicBezTo>
                <a:cubicBezTo>
                  <a:pt x="11159" y="11030"/>
                  <a:pt x="11145" y="11031"/>
                  <a:pt x="11130" y="11034"/>
                </a:cubicBezTo>
                <a:cubicBezTo>
                  <a:pt x="10118" y="11227"/>
                  <a:pt x="9099" y="11369"/>
                  <a:pt x="8084" y="11369"/>
                </a:cubicBezTo>
                <a:cubicBezTo>
                  <a:pt x="7191" y="11369"/>
                  <a:pt x="6301" y="11259"/>
                  <a:pt x="5422" y="10976"/>
                </a:cubicBezTo>
                <a:cubicBezTo>
                  <a:pt x="3892" y="10484"/>
                  <a:pt x="2500" y="9524"/>
                  <a:pt x="1619" y="8164"/>
                </a:cubicBezTo>
                <a:cubicBezTo>
                  <a:pt x="703" y="6749"/>
                  <a:pt x="431" y="4869"/>
                  <a:pt x="1067" y="3288"/>
                </a:cubicBezTo>
                <a:cubicBezTo>
                  <a:pt x="1640" y="1862"/>
                  <a:pt x="3003" y="735"/>
                  <a:pt x="4549" y="561"/>
                </a:cubicBezTo>
                <a:cubicBezTo>
                  <a:pt x="4682" y="546"/>
                  <a:pt x="4814" y="539"/>
                  <a:pt x="4946" y="539"/>
                </a:cubicBezTo>
                <a:cubicBezTo>
                  <a:pt x="5674" y="539"/>
                  <a:pt x="6393" y="753"/>
                  <a:pt x="7049" y="1059"/>
                </a:cubicBezTo>
                <a:cubicBezTo>
                  <a:pt x="7827" y="1424"/>
                  <a:pt x="8580" y="1908"/>
                  <a:pt x="9219" y="2482"/>
                </a:cubicBezTo>
                <a:cubicBezTo>
                  <a:pt x="9803" y="3005"/>
                  <a:pt x="10334" y="3677"/>
                  <a:pt x="10437" y="4476"/>
                </a:cubicBezTo>
                <a:cubicBezTo>
                  <a:pt x="10550" y="5356"/>
                  <a:pt x="10097" y="6207"/>
                  <a:pt x="9533" y="6850"/>
                </a:cubicBezTo>
                <a:cubicBezTo>
                  <a:pt x="8726" y="7771"/>
                  <a:pt x="7551" y="8345"/>
                  <a:pt x="6348" y="8345"/>
                </a:cubicBezTo>
                <a:cubicBezTo>
                  <a:pt x="5947" y="8345"/>
                  <a:pt x="5543" y="8282"/>
                  <a:pt x="5149" y="8146"/>
                </a:cubicBezTo>
                <a:cubicBezTo>
                  <a:pt x="3590" y="7608"/>
                  <a:pt x="2541" y="5978"/>
                  <a:pt x="2974" y="4329"/>
                </a:cubicBezTo>
                <a:cubicBezTo>
                  <a:pt x="3276" y="3178"/>
                  <a:pt x="4420" y="2298"/>
                  <a:pt x="5591" y="2298"/>
                </a:cubicBezTo>
                <a:cubicBezTo>
                  <a:pt x="5923" y="2298"/>
                  <a:pt x="6257" y="2369"/>
                  <a:pt x="6575" y="2524"/>
                </a:cubicBezTo>
                <a:cubicBezTo>
                  <a:pt x="7261" y="2861"/>
                  <a:pt x="7751" y="3737"/>
                  <a:pt x="7215" y="4425"/>
                </a:cubicBezTo>
                <a:cubicBezTo>
                  <a:pt x="7061" y="4625"/>
                  <a:pt x="6827" y="4728"/>
                  <a:pt x="6586" y="4728"/>
                </a:cubicBezTo>
                <a:cubicBezTo>
                  <a:pt x="6494" y="4728"/>
                  <a:pt x="6401" y="4713"/>
                  <a:pt x="6310" y="4683"/>
                </a:cubicBezTo>
                <a:cubicBezTo>
                  <a:pt x="6011" y="4584"/>
                  <a:pt x="5768" y="4305"/>
                  <a:pt x="5874" y="3978"/>
                </a:cubicBezTo>
                <a:cubicBezTo>
                  <a:pt x="5952" y="3734"/>
                  <a:pt x="6189" y="3526"/>
                  <a:pt x="6442" y="3526"/>
                </a:cubicBezTo>
                <a:cubicBezTo>
                  <a:pt x="6501" y="3526"/>
                  <a:pt x="6561" y="3537"/>
                  <a:pt x="6619" y="3562"/>
                </a:cubicBezTo>
                <a:cubicBezTo>
                  <a:pt x="6646" y="3573"/>
                  <a:pt x="6672" y="3578"/>
                  <a:pt x="6695" y="3578"/>
                </a:cubicBezTo>
                <a:cubicBezTo>
                  <a:pt x="6869" y="3578"/>
                  <a:pt x="6951" y="3307"/>
                  <a:pt x="6762" y="3218"/>
                </a:cubicBezTo>
                <a:cubicBezTo>
                  <a:pt x="6648" y="3164"/>
                  <a:pt x="6533" y="3140"/>
                  <a:pt x="6420" y="3140"/>
                </a:cubicBezTo>
                <a:cubicBezTo>
                  <a:pt x="5814" y="3140"/>
                  <a:pt x="5273" y="3832"/>
                  <a:pt x="5487" y="4437"/>
                </a:cubicBezTo>
                <a:cubicBezTo>
                  <a:pt x="5646" y="4888"/>
                  <a:pt x="6105" y="5124"/>
                  <a:pt x="6562" y="5124"/>
                </a:cubicBezTo>
                <a:cubicBezTo>
                  <a:pt x="6822" y="5124"/>
                  <a:pt x="7081" y="5048"/>
                  <a:pt x="7285" y="4893"/>
                </a:cubicBezTo>
                <a:cubicBezTo>
                  <a:pt x="7961" y="4374"/>
                  <a:pt x="7920" y="3323"/>
                  <a:pt x="7413" y="2708"/>
                </a:cubicBezTo>
                <a:cubicBezTo>
                  <a:pt x="6963" y="2163"/>
                  <a:pt x="6253" y="1899"/>
                  <a:pt x="5555" y="1899"/>
                </a:cubicBezTo>
                <a:cubicBezTo>
                  <a:pt x="5386" y="1899"/>
                  <a:pt x="5219" y="1914"/>
                  <a:pt x="5056" y="1945"/>
                </a:cubicBezTo>
                <a:cubicBezTo>
                  <a:pt x="4200" y="2104"/>
                  <a:pt x="3404" y="2633"/>
                  <a:pt x="2942" y="3374"/>
                </a:cubicBezTo>
                <a:cubicBezTo>
                  <a:pt x="2466" y="4136"/>
                  <a:pt x="2351" y="5085"/>
                  <a:pt x="2570" y="5952"/>
                </a:cubicBezTo>
                <a:cubicBezTo>
                  <a:pt x="3012" y="7700"/>
                  <a:pt x="4662" y="8792"/>
                  <a:pt x="6408" y="8792"/>
                </a:cubicBezTo>
                <a:cubicBezTo>
                  <a:pt x="6543" y="8792"/>
                  <a:pt x="6679" y="8786"/>
                  <a:pt x="6815" y="8773"/>
                </a:cubicBezTo>
                <a:cubicBezTo>
                  <a:pt x="8672" y="8592"/>
                  <a:pt x="10543" y="7073"/>
                  <a:pt x="10913" y="5207"/>
                </a:cubicBezTo>
                <a:cubicBezTo>
                  <a:pt x="11322" y="3144"/>
                  <a:pt x="9326" y="1651"/>
                  <a:pt x="7752" y="781"/>
                </a:cubicBezTo>
                <a:cubicBezTo>
                  <a:pt x="6926" y="324"/>
                  <a:pt x="6021" y="1"/>
                  <a:pt x="50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rot="871612">
            <a:off x="95719" y="3740986"/>
            <a:ext cx="112675" cy="153160"/>
          </a:xfrm>
          <a:custGeom>
            <a:avLst/>
            <a:gdLst/>
            <a:ahLst/>
            <a:cxnLst/>
            <a:rect l="l" t="t" r="r" b="b"/>
            <a:pathLst>
              <a:path w="1514" h="2058" extrusionOk="0">
                <a:moveTo>
                  <a:pt x="960" y="1"/>
                </a:moveTo>
                <a:cubicBezTo>
                  <a:pt x="864" y="1"/>
                  <a:pt x="769" y="33"/>
                  <a:pt x="685" y="89"/>
                </a:cubicBezTo>
                <a:cubicBezTo>
                  <a:pt x="574" y="163"/>
                  <a:pt x="490" y="282"/>
                  <a:pt x="417" y="403"/>
                </a:cubicBezTo>
                <a:cubicBezTo>
                  <a:pt x="309" y="507"/>
                  <a:pt x="228" y="641"/>
                  <a:pt x="168" y="777"/>
                </a:cubicBezTo>
                <a:cubicBezTo>
                  <a:pt x="82" y="971"/>
                  <a:pt x="1" y="1190"/>
                  <a:pt x="30" y="1405"/>
                </a:cubicBezTo>
                <a:cubicBezTo>
                  <a:pt x="21" y="1505"/>
                  <a:pt x="28" y="1607"/>
                  <a:pt x="69" y="1706"/>
                </a:cubicBezTo>
                <a:cubicBezTo>
                  <a:pt x="154" y="1908"/>
                  <a:pt x="358" y="2046"/>
                  <a:pt x="576" y="2057"/>
                </a:cubicBezTo>
                <a:cubicBezTo>
                  <a:pt x="590" y="2058"/>
                  <a:pt x="604" y="2058"/>
                  <a:pt x="618" y="2058"/>
                </a:cubicBezTo>
                <a:cubicBezTo>
                  <a:pt x="837" y="2058"/>
                  <a:pt x="1024" y="1966"/>
                  <a:pt x="1174" y="1803"/>
                </a:cubicBezTo>
                <a:cubicBezTo>
                  <a:pt x="1286" y="1682"/>
                  <a:pt x="1356" y="1522"/>
                  <a:pt x="1413" y="1368"/>
                </a:cubicBezTo>
                <a:cubicBezTo>
                  <a:pt x="1463" y="1232"/>
                  <a:pt x="1504" y="1087"/>
                  <a:pt x="1508" y="941"/>
                </a:cubicBezTo>
                <a:cubicBezTo>
                  <a:pt x="1514" y="781"/>
                  <a:pt x="1490" y="613"/>
                  <a:pt x="1399" y="478"/>
                </a:cubicBezTo>
                <a:lnTo>
                  <a:pt x="1399" y="479"/>
                </a:lnTo>
                <a:cubicBezTo>
                  <a:pt x="1399" y="415"/>
                  <a:pt x="1390" y="351"/>
                  <a:pt x="1367" y="288"/>
                </a:cubicBezTo>
                <a:cubicBezTo>
                  <a:pt x="1328" y="177"/>
                  <a:pt x="1240" y="85"/>
                  <a:pt x="1134" y="37"/>
                </a:cubicBezTo>
                <a:cubicBezTo>
                  <a:pt x="1076" y="12"/>
                  <a:pt x="1018" y="1"/>
                  <a:pt x="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rot="871612">
            <a:off x="248105" y="3792904"/>
            <a:ext cx="52318" cy="49342"/>
          </a:xfrm>
          <a:custGeom>
            <a:avLst/>
            <a:gdLst/>
            <a:ahLst/>
            <a:cxnLst/>
            <a:rect l="l" t="t" r="r" b="b"/>
            <a:pathLst>
              <a:path w="703" h="663" extrusionOk="0">
                <a:moveTo>
                  <a:pt x="392" y="0"/>
                </a:moveTo>
                <a:cubicBezTo>
                  <a:pt x="211" y="0"/>
                  <a:pt x="44" y="96"/>
                  <a:pt x="20" y="291"/>
                </a:cubicBezTo>
                <a:cubicBezTo>
                  <a:pt x="0" y="453"/>
                  <a:pt x="129" y="662"/>
                  <a:pt x="311" y="662"/>
                </a:cubicBezTo>
                <a:cubicBezTo>
                  <a:pt x="491" y="662"/>
                  <a:pt x="659" y="566"/>
                  <a:pt x="682" y="372"/>
                </a:cubicBezTo>
                <a:cubicBezTo>
                  <a:pt x="702" y="210"/>
                  <a:pt x="573" y="0"/>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656634" y="407553"/>
            <a:ext cx="242285" cy="285425"/>
          </a:xfrm>
          <a:custGeom>
            <a:avLst/>
            <a:gdLst/>
            <a:ahLst/>
            <a:cxnLst/>
            <a:rect l="l" t="t" r="r" b="b"/>
            <a:pathLst>
              <a:path w="2971" h="3500" extrusionOk="0">
                <a:moveTo>
                  <a:pt x="2380" y="0"/>
                </a:moveTo>
                <a:cubicBezTo>
                  <a:pt x="2343" y="0"/>
                  <a:pt x="2306" y="4"/>
                  <a:pt x="2269" y="11"/>
                </a:cubicBezTo>
                <a:cubicBezTo>
                  <a:pt x="2085" y="48"/>
                  <a:pt x="1925" y="161"/>
                  <a:pt x="1775" y="266"/>
                </a:cubicBezTo>
                <a:cubicBezTo>
                  <a:pt x="1506" y="452"/>
                  <a:pt x="1263" y="678"/>
                  <a:pt x="1049" y="925"/>
                </a:cubicBezTo>
                <a:cubicBezTo>
                  <a:pt x="754" y="1267"/>
                  <a:pt x="466" y="1705"/>
                  <a:pt x="325" y="2164"/>
                </a:cubicBezTo>
                <a:cubicBezTo>
                  <a:pt x="239" y="2313"/>
                  <a:pt x="162" y="2469"/>
                  <a:pt x="100" y="2629"/>
                </a:cubicBezTo>
                <a:cubicBezTo>
                  <a:pt x="42" y="2777"/>
                  <a:pt x="0" y="2936"/>
                  <a:pt x="30" y="3096"/>
                </a:cubicBezTo>
                <a:cubicBezTo>
                  <a:pt x="69" y="3295"/>
                  <a:pt x="229" y="3458"/>
                  <a:pt x="431" y="3492"/>
                </a:cubicBezTo>
                <a:cubicBezTo>
                  <a:pt x="461" y="3497"/>
                  <a:pt x="490" y="3499"/>
                  <a:pt x="519" y="3499"/>
                </a:cubicBezTo>
                <a:cubicBezTo>
                  <a:pt x="667" y="3499"/>
                  <a:pt x="798" y="3435"/>
                  <a:pt x="916" y="3346"/>
                </a:cubicBezTo>
                <a:cubicBezTo>
                  <a:pt x="1213" y="3300"/>
                  <a:pt x="1425" y="3070"/>
                  <a:pt x="1613" y="2842"/>
                </a:cubicBezTo>
                <a:cubicBezTo>
                  <a:pt x="1810" y="2603"/>
                  <a:pt x="1992" y="2351"/>
                  <a:pt x="2156" y="2089"/>
                </a:cubicBezTo>
                <a:cubicBezTo>
                  <a:pt x="2204" y="2011"/>
                  <a:pt x="2249" y="1931"/>
                  <a:pt x="2296" y="1852"/>
                </a:cubicBezTo>
                <a:cubicBezTo>
                  <a:pt x="2397" y="1729"/>
                  <a:pt x="2493" y="1603"/>
                  <a:pt x="2577" y="1471"/>
                </a:cubicBezTo>
                <a:cubicBezTo>
                  <a:pt x="2642" y="1367"/>
                  <a:pt x="2670" y="1257"/>
                  <a:pt x="2666" y="1151"/>
                </a:cubicBezTo>
                <a:cubicBezTo>
                  <a:pt x="2798" y="879"/>
                  <a:pt x="2971" y="548"/>
                  <a:pt x="2827" y="262"/>
                </a:cubicBezTo>
                <a:cubicBezTo>
                  <a:pt x="2742" y="90"/>
                  <a:pt x="2564" y="0"/>
                  <a:pt x="23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807011" y="562579"/>
            <a:ext cx="138064" cy="168238"/>
          </a:xfrm>
          <a:custGeom>
            <a:avLst/>
            <a:gdLst/>
            <a:ahLst/>
            <a:cxnLst/>
            <a:rect l="l" t="t" r="r" b="b"/>
            <a:pathLst>
              <a:path w="1693" h="2063" extrusionOk="0">
                <a:moveTo>
                  <a:pt x="1099" y="0"/>
                </a:moveTo>
                <a:cubicBezTo>
                  <a:pt x="1019" y="0"/>
                  <a:pt x="937" y="20"/>
                  <a:pt x="862" y="60"/>
                </a:cubicBezTo>
                <a:cubicBezTo>
                  <a:pt x="692" y="151"/>
                  <a:pt x="571" y="303"/>
                  <a:pt x="466" y="462"/>
                </a:cubicBezTo>
                <a:cubicBezTo>
                  <a:pt x="369" y="608"/>
                  <a:pt x="282" y="765"/>
                  <a:pt x="213" y="927"/>
                </a:cubicBezTo>
                <a:cubicBezTo>
                  <a:pt x="183" y="998"/>
                  <a:pt x="156" y="1069"/>
                  <a:pt x="133" y="1142"/>
                </a:cubicBezTo>
                <a:cubicBezTo>
                  <a:pt x="105" y="1230"/>
                  <a:pt x="72" y="1325"/>
                  <a:pt x="61" y="1417"/>
                </a:cubicBezTo>
                <a:cubicBezTo>
                  <a:pt x="19" y="1533"/>
                  <a:pt x="0" y="1653"/>
                  <a:pt x="43" y="1781"/>
                </a:cubicBezTo>
                <a:cubicBezTo>
                  <a:pt x="104" y="1962"/>
                  <a:pt x="279" y="2062"/>
                  <a:pt x="461" y="2062"/>
                </a:cubicBezTo>
                <a:cubicBezTo>
                  <a:pt x="480" y="2062"/>
                  <a:pt x="499" y="2061"/>
                  <a:pt x="517" y="2059"/>
                </a:cubicBezTo>
                <a:cubicBezTo>
                  <a:pt x="672" y="2041"/>
                  <a:pt x="816" y="1958"/>
                  <a:pt x="923" y="1849"/>
                </a:cubicBezTo>
                <a:cubicBezTo>
                  <a:pt x="1136" y="1634"/>
                  <a:pt x="1308" y="1385"/>
                  <a:pt x="1434" y="1109"/>
                </a:cubicBezTo>
                <a:cubicBezTo>
                  <a:pt x="1559" y="838"/>
                  <a:pt x="1693" y="461"/>
                  <a:pt x="1489" y="192"/>
                </a:cubicBezTo>
                <a:cubicBezTo>
                  <a:pt x="1393" y="67"/>
                  <a:pt x="1248" y="0"/>
                  <a:pt x="10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rot="2438432">
            <a:off x="7807720" y="183492"/>
            <a:ext cx="91596" cy="198821"/>
          </a:xfrm>
          <a:custGeom>
            <a:avLst/>
            <a:gdLst/>
            <a:ahLst/>
            <a:cxnLst/>
            <a:rect l="l" t="t" r="r" b="b"/>
            <a:pathLst>
              <a:path w="1676" h="3638" extrusionOk="0">
                <a:moveTo>
                  <a:pt x="888" y="0"/>
                </a:moveTo>
                <a:cubicBezTo>
                  <a:pt x="779" y="0"/>
                  <a:pt x="666" y="36"/>
                  <a:pt x="559" y="120"/>
                </a:cubicBezTo>
                <a:cubicBezTo>
                  <a:pt x="420" y="228"/>
                  <a:pt x="339" y="392"/>
                  <a:pt x="287" y="557"/>
                </a:cubicBezTo>
                <a:cubicBezTo>
                  <a:pt x="216" y="780"/>
                  <a:pt x="161" y="1009"/>
                  <a:pt x="118" y="1239"/>
                </a:cubicBezTo>
                <a:cubicBezTo>
                  <a:pt x="30" y="1690"/>
                  <a:pt x="0" y="2148"/>
                  <a:pt x="13" y="2608"/>
                </a:cubicBezTo>
                <a:cubicBezTo>
                  <a:pt x="22" y="2933"/>
                  <a:pt x="102" y="3306"/>
                  <a:pt x="376" y="3515"/>
                </a:cubicBezTo>
                <a:cubicBezTo>
                  <a:pt x="488" y="3600"/>
                  <a:pt x="609" y="3637"/>
                  <a:pt x="727" y="3637"/>
                </a:cubicBezTo>
                <a:cubicBezTo>
                  <a:pt x="970" y="3637"/>
                  <a:pt x="1204" y="3481"/>
                  <a:pt x="1333" y="3253"/>
                </a:cubicBezTo>
                <a:cubicBezTo>
                  <a:pt x="1389" y="3152"/>
                  <a:pt x="1431" y="3044"/>
                  <a:pt x="1465" y="2933"/>
                </a:cubicBezTo>
                <a:cubicBezTo>
                  <a:pt x="1512" y="2801"/>
                  <a:pt x="1541" y="2660"/>
                  <a:pt x="1565" y="2521"/>
                </a:cubicBezTo>
                <a:cubicBezTo>
                  <a:pt x="1610" y="2310"/>
                  <a:pt x="1642" y="2096"/>
                  <a:pt x="1657" y="1881"/>
                </a:cubicBezTo>
                <a:cubicBezTo>
                  <a:pt x="1675" y="1633"/>
                  <a:pt x="1676" y="1381"/>
                  <a:pt x="1657" y="1132"/>
                </a:cubicBezTo>
                <a:cubicBezTo>
                  <a:pt x="1650" y="1034"/>
                  <a:pt x="1633" y="934"/>
                  <a:pt x="1602" y="840"/>
                </a:cubicBezTo>
                <a:cubicBezTo>
                  <a:pt x="1580" y="716"/>
                  <a:pt x="1549" y="595"/>
                  <a:pt x="1504" y="481"/>
                </a:cubicBezTo>
                <a:cubicBezTo>
                  <a:pt x="1471" y="400"/>
                  <a:pt x="1426" y="324"/>
                  <a:pt x="1372" y="257"/>
                </a:cubicBezTo>
                <a:cubicBezTo>
                  <a:pt x="1324" y="189"/>
                  <a:pt x="1264" y="133"/>
                  <a:pt x="1189" y="93"/>
                </a:cubicBezTo>
                <a:cubicBezTo>
                  <a:pt x="1097" y="35"/>
                  <a:pt x="994" y="0"/>
                  <a:pt x="8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rot="2438432">
            <a:off x="7966002" y="208445"/>
            <a:ext cx="57876" cy="86130"/>
          </a:xfrm>
          <a:custGeom>
            <a:avLst/>
            <a:gdLst/>
            <a:ahLst/>
            <a:cxnLst/>
            <a:rect l="l" t="t" r="r" b="b"/>
            <a:pathLst>
              <a:path w="1059" h="1576" extrusionOk="0">
                <a:moveTo>
                  <a:pt x="672" y="1"/>
                </a:moveTo>
                <a:cubicBezTo>
                  <a:pt x="616" y="1"/>
                  <a:pt x="561" y="19"/>
                  <a:pt x="517" y="60"/>
                </a:cubicBezTo>
                <a:cubicBezTo>
                  <a:pt x="239" y="326"/>
                  <a:pt x="76" y="692"/>
                  <a:pt x="78" y="1074"/>
                </a:cubicBezTo>
                <a:cubicBezTo>
                  <a:pt x="62" y="1123"/>
                  <a:pt x="48" y="1172"/>
                  <a:pt x="32" y="1222"/>
                </a:cubicBezTo>
                <a:cubicBezTo>
                  <a:pt x="0" y="1323"/>
                  <a:pt x="13" y="1425"/>
                  <a:pt x="90" y="1503"/>
                </a:cubicBezTo>
                <a:cubicBezTo>
                  <a:pt x="141" y="1551"/>
                  <a:pt x="205" y="1576"/>
                  <a:pt x="271" y="1576"/>
                </a:cubicBezTo>
                <a:cubicBezTo>
                  <a:pt x="305" y="1576"/>
                  <a:pt x="340" y="1569"/>
                  <a:pt x="373" y="1557"/>
                </a:cubicBezTo>
                <a:cubicBezTo>
                  <a:pt x="540" y="1493"/>
                  <a:pt x="679" y="1382"/>
                  <a:pt x="784" y="1244"/>
                </a:cubicBezTo>
                <a:cubicBezTo>
                  <a:pt x="857" y="1155"/>
                  <a:pt x="918" y="1054"/>
                  <a:pt x="962" y="950"/>
                </a:cubicBezTo>
                <a:cubicBezTo>
                  <a:pt x="1003" y="850"/>
                  <a:pt x="1032" y="739"/>
                  <a:pt x="1045" y="630"/>
                </a:cubicBezTo>
                <a:cubicBezTo>
                  <a:pt x="1057" y="521"/>
                  <a:pt x="1058" y="401"/>
                  <a:pt x="1032" y="294"/>
                </a:cubicBezTo>
                <a:cubicBezTo>
                  <a:pt x="1009" y="201"/>
                  <a:pt x="955" y="125"/>
                  <a:pt x="878" y="84"/>
                </a:cubicBezTo>
                <a:cubicBezTo>
                  <a:pt x="823" y="33"/>
                  <a:pt x="747" y="1"/>
                  <a:pt x="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rot="5717167">
            <a:off x="7539573" y="4551769"/>
            <a:ext cx="154227" cy="181688"/>
          </a:xfrm>
          <a:custGeom>
            <a:avLst/>
            <a:gdLst/>
            <a:ahLst/>
            <a:cxnLst/>
            <a:rect l="l" t="t" r="r" b="b"/>
            <a:pathLst>
              <a:path w="2971" h="3500" extrusionOk="0">
                <a:moveTo>
                  <a:pt x="2380" y="0"/>
                </a:moveTo>
                <a:cubicBezTo>
                  <a:pt x="2343" y="0"/>
                  <a:pt x="2306" y="4"/>
                  <a:pt x="2269" y="11"/>
                </a:cubicBezTo>
                <a:cubicBezTo>
                  <a:pt x="2085" y="48"/>
                  <a:pt x="1925" y="161"/>
                  <a:pt x="1775" y="266"/>
                </a:cubicBezTo>
                <a:cubicBezTo>
                  <a:pt x="1506" y="452"/>
                  <a:pt x="1263" y="678"/>
                  <a:pt x="1049" y="925"/>
                </a:cubicBezTo>
                <a:cubicBezTo>
                  <a:pt x="754" y="1267"/>
                  <a:pt x="466" y="1705"/>
                  <a:pt x="325" y="2164"/>
                </a:cubicBezTo>
                <a:cubicBezTo>
                  <a:pt x="239" y="2313"/>
                  <a:pt x="162" y="2469"/>
                  <a:pt x="100" y="2629"/>
                </a:cubicBezTo>
                <a:cubicBezTo>
                  <a:pt x="42" y="2777"/>
                  <a:pt x="0" y="2936"/>
                  <a:pt x="30" y="3096"/>
                </a:cubicBezTo>
                <a:cubicBezTo>
                  <a:pt x="69" y="3295"/>
                  <a:pt x="229" y="3458"/>
                  <a:pt x="431" y="3492"/>
                </a:cubicBezTo>
                <a:cubicBezTo>
                  <a:pt x="461" y="3497"/>
                  <a:pt x="490" y="3499"/>
                  <a:pt x="519" y="3499"/>
                </a:cubicBezTo>
                <a:cubicBezTo>
                  <a:pt x="667" y="3499"/>
                  <a:pt x="798" y="3435"/>
                  <a:pt x="916" y="3346"/>
                </a:cubicBezTo>
                <a:cubicBezTo>
                  <a:pt x="1213" y="3300"/>
                  <a:pt x="1425" y="3070"/>
                  <a:pt x="1613" y="2842"/>
                </a:cubicBezTo>
                <a:cubicBezTo>
                  <a:pt x="1810" y="2603"/>
                  <a:pt x="1992" y="2351"/>
                  <a:pt x="2156" y="2089"/>
                </a:cubicBezTo>
                <a:cubicBezTo>
                  <a:pt x="2204" y="2011"/>
                  <a:pt x="2249" y="1931"/>
                  <a:pt x="2296" y="1852"/>
                </a:cubicBezTo>
                <a:cubicBezTo>
                  <a:pt x="2397" y="1729"/>
                  <a:pt x="2493" y="1603"/>
                  <a:pt x="2577" y="1471"/>
                </a:cubicBezTo>
                <a:cubicBezTo>
                  <a:pt x="2642" y="1367"/>
                  <a:pt x="2670" y="1257"/>
                  <a:pt x="2666" y="1151"/>
                </a:cubicBezTo>
                <a:cubicBezTo>
                  <a:pt x="2798" y="879"/>
                  <a:pt x="2971" y="548"/>
                  <a:pt x="2827" y="262"/>
                </a:cubicBezTo>
                <a:cubicBezTo>
                  <a:pt x="2742" y="90"/>
                  <a:pt x="2564" y="0"/>
                  <a:pt x="2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rot="5717167">
            <a:off x="7572736" y="4706391"/>
            <a:ext cx="87885" cy="107092"/>
          </a:xfrm>
          <a:custGeom>
            <a:avLst/>
            <a:gdLst/>
            <a:ahLst/>
            <a:cxnLst/>
            <a:rect l="l" t="t" r="r" b="b"/>
            <a:pathLst>
              <a:path w="1693" h="2063" extrusionOk="0">
                <a:moveTo>
                  <a:pt x="1099" y="0"/>
                </a:moveTo>
                <a:cubicBezTo>
                  <a:pt x="1019" y="0"/>
                  <a:pt x="937" y="20"/>
                  <a:pt x="862" y="60"/>
                </a:cubicBezTo>
                <a:cubicBezTo>
                  <a:pt x="692" y="151"/>
                  <a:pt x="571" y="303"/>
                  <a:pt x="466" y="462"/>
                </a:cubicBezTo>
                <a:cubicBezTo>
                  <a:pt x="369" y="608"/>
                  <a:pt x="282" y="765"/>
                  <a:pt x="213" y="927"/>
                </a:cubicBezTo>
                <a:cubicBezTo>
                  <a:pt x="183" y="998"/>
                  <a:pt x="156" y="1069"/>
                  <a:pt x="133" y="1142"/>
                </a:cubicBezTo>
                <a:cubicBezTo>
                  <a:pt x="105" y="1230"/>
                  <a:pt x="72" y="1325"/>
                  <a:pt x="61" y="1417"/>
                </a:cubicBezTo>
                <a:cubicBezTo>
                  <a:pt x="19" y="1533"/>
                  <a:pt x="0" y="1653"/>
                  <a:pt x="43" y="1781"/>
                </a:cubicBezTo>
                <a:cubicBezTo>
                  <a:pt x="104" y="1962"/>
                  <a:pt x="279" y="2062"/>
                  <a:pt x="461" y="2062"/>
                </a:cubicBezTo>
                <a:cubicBezTo>
                  <a:pt x="480" y="2062"/>
                  <a:pt x="499" y="2061"/>
                  <a:pt x="517" y="2059"/>
                </a:cubicBezTo>
                <a:cubicBezTo>
                  <a:pt x="672" y="2041"/>
                  <a:pt x="816" y="1958"/>
                  <a:pt x="923" y="1849"/>
                </a:cubicBezTo>
                <a:cubicBezTo>
                  <a:pt x="1136" y="1634"/>
                  <a:pt x="1308" y="1385"/>
                  <a:pt x="1434" y="1109"/>
                </a:cubicBezTo>
                <a:cubicBezTo>
                  <a:pt x="1559" y="838"/>
                  <a:pt x="1693" y="461"/>
                  <a:pt x="1489" y="192"/>
                </a:cubicBezTo>
                <a:cubicBezTo>
                  <a:pt x="1393" y="67"/>
                  <a:pt x="1248" y="0"/>
                  <a:pt x="10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871697">
            <a:off x="1231222" y="527922"/>
            <a:ext cx="55046" cy="51914"/>
          </a:xfrm>
          <a:custGeom>
            <a:avLst/>
            <a:gdLst/>
            <a:ahLst/>
            <a:cxnLst/>
            <a:rect l="l" t="t" r="r" b="b"/>
            <a:pathLst>
              <a:path w="703" h="663" extrusionOk="0">
                <a:moveTo>
                  <a:pt x="392" y="0"/>
                </a:moveTo>
                <a:cubicBezTo>
                  <a:pt x="211" y="0"/>
                  <a:pt x="44" y="96"/>
                  <a:pt x="20" y="291"/>
                </a:cubicBezTo>
                <a:cubicBezTo>
                  <a:pt x="0" y="453"/>
                  <a:pt x="129" y="662"/>
                  <a:pt x="311" y="662"/>
                </a:cubicBezTo>
                <a:cubicBezTo>
                  <a:pt x="491" y="662"/>
                  <a:pt x="659" y="566"/>
                  <a:pt x="682" y="372"/>
                </a:cubicBezTo>
                <a:cubicBezTo>
                  <a:pt x="702" y="210"/>
                  <a:pt x="573" y="0"/>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rot="-2859198">
            <a:off x="1186513" y="600792"/>
            <a:ext cx="100554" cy="136455"/>
          </a:xfrm>
          <a:custGeom>
            <a:avLst/>
            <a:gdLst/>
            <a:ahLst/>
            <a:cxnLst/>
            <a:rect l="l" t="t" r="r" b="b"/>
            <a:pathLst>
              <a:path w="2574" h="3493" extrusionOk="0">
                <a:moveTo>
                  <a:pt x="1097" y="0"/>
                </a:moveTo>
                <a:cubicBezTo>
                  <a:pt x="999" y="0"/>
                  <a:pt x="896" y="18"/>
                  <a:pt x="791" y="56"/>
                </a:cubicBezTo>
                <a:cubicBezTo>
                  <a:pt x="274" y="245"/>
                  <a:pt x="7" y="807"/>
                  <a:pt x="62" y="1332"/>
                </a:cubicBezTo>
                <a:cubicBezTo>
                  <a:pt x="1" y="1806"/>
                  <a:pt x="212" y="2280"/>
                  <a:pt x="462" y="2686"/>
                </a:cubicBezTo>
                <a:cubicBezTo>
                  <a:pt x="709" y="3087"/>
                  <a:pt x="1088" y="3492"/>
                  <a:pt x="1564" y="3492"/>
                </a:cubicBezTo>
                <a:cubicBezTo>
                  <a:pt x="1661" y="3492"/>
                  <a:pt x="1763" y="3475"/>
                  <a:pt x="1867" y="3438"/>
                </a:cubicBezTo>
                <a:cubicBezTo>
                  <a:pt x="2131" y="3345"/>
                  <a:pt x="2336" y="3119"/>
                  <a:pt x="2445" y="2864"/>
                </a:cubicBezTo>
                <a:cubicBezTo>
                  <a:pt x="2573" y="2562"/>
                  <a:pt x="2552" y="2220"/>
                  <a:pt x="2471" y="1908"/>
                </a:cubicBezTo>
                <a:cubicBezTo>
                  <a:pt x="2424" y="1729"/>
                  <a:pt x="2370" y="1543"/>
                  <a:pt x="2299" y="1363"/>
                </a:cubicBezTo>
                <a:cubicBezTo>
                  <a:pt x="2239" y="1169"/>
                  <a:pt x="2158" y="973"/>
                  <a:pt x="2046" y="800"/>
                </a:cubicBezTo>
                <a:cubicBezTo>
                  <a:pt x="2037" y="775"/>
                  <a:pt x="2027" y="749"/>
                  <a:pt x="2018" y="724"/>
                </a:cubicBezTo>
                <a:cubicBezTo>
                  <a:pt x="1863" y="315"/>
                  <a:pt x="1516" y="0"/>
                  <a:pt x="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98"/>
        <p:cNvGrpSpPr/>
        <p:nvPr/>
      </p:nvGrpSpPr>
      <p:grpSpPr>
        <a:xfrm>
          <a:off x="0" y="0"/>
          <a:ext cx="0" cy="0"/>
          <a:chOff x="0" y="0"/>
          <a:chExt cx="0" cy="0"/>
        </a:xfrm>
      </p:grpSpPr>
      <p:sp>
        <p:nvSpPr>
          <p:cNvPr id="399" name="Google Shape;399;p29"/>
          <p:cNvSpPr/>
          <p:nvPr/>
        </p:nvSpPr>
        <p:spPr>
          <a:xfrm rot="-10373144">
            <a:off x="8245234" y="138930"/>
            <a:ext cx="778863" cy="671019"/>
          </a:xfrm>
          <a:custGeom>
            <a:avLst/>
            <a:gdLst/>
            <a:ahLst/>
            <a:cxnLst/>
            <a:rect l="l" t="t" r="r" b="b"/>
            <a:pathLst>
              <a:path w="31395" h="22096" extrusionOk="0">
                <a:moveTo>
                  <a:pt x="21170" y="1"/>
                </a:moveTo>
                <a:cubicBezTo>
                  <a:pt x="20159" y="1"/>
                  <a:pt x="19219" y="69"/>
                  <a:pt x="18454" y="170"/>
                </a:cubicBezTo>
                <a:cubicBezTo>
                  <a:pt x="14482" y="694"/>
                  <a:pt x="10746" y="2403"/>
                  <a:pt x="7360" y="4546"/>
                </a:cubicBezTo>
                <a:cubicBezTo>
                  <a:pt x="5085" y="5985"/>
                  <a:pt x="2878" y="7696"/>
                  <a:pt x="1562" y="10044"/>
                </a:cubicBezTo>
                <a:cubicBezTo>
                  <a:pt x="246" y="12393"/>
                  <a:pt x="1" y="15503"/>
                  <a:pt x="1563" y="17694"/>
                </a:cubicBezTo>
                <a:cubicBezTo>
                  <a:pt x="2752" y="19363"/>
                  <a:pt x="4750" y="20243"/>
                  <a:pt x="6705" y="20854"/>
                </a:cubicBezTo>
                <a:cubicBezTo>
                  <a:pt x="9200" y="21633"/>
                  <a:pt x="11820" y="22095"/>
                  <a:pt x="14428" y="22095"/>
                </a:cubicBezTo>
                <a:cubicBezTo>
                  <a:pt x="15938" y="22095"/>
                  <a:pt x="17443" y="21940"/>
                  <a:pt x="18918" y="21602"/>
                </a:cubicBezTo>
                <a:cubicBezTo>
                  <a:pt x="22940" y="20680"/>
                  <a:pt x="26707" y="18307"/>
                  <a:pt x="28862" y="14787"/>
                </a:cubicBezTo>
                <a:cubicBezTo>
                  <a:pt x="30865" y="11513"/>
                  <a:pt x="31394" y="6853"/>
                  <a:pt x="29689" y="3314"/>
                </a:cubicBezTo>
                <a:cubicBezTo>
                  <a:pt x="28434" y="711"/>
                  <a:pt x="24433" y="1"/>
                  <a:pt x="21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9"/>
          <p:cNvSpPr/>
          <p:nvPr/>
        </p:nvSpPr>
        <p:spPr>
          <a:xfrm rot="3726471" flipH="1">
            <a:off x="196045" y="7113"/>
            <a:ext cx="575091" cy="928324"/>
          </a:xfrm>
          <a:custGeom>
            <a:avLst/>
            <a:gdLst/>
            <a:ahLst/>
            <a:cxnLst/>
            <a:rect l="l" t="t" r="r" b="b"/>
            <a:pathLst>
              <a:path w="8779" h="18103" extrusionOk="0">
                <a:moveTo>
                  <a:pt x="4004" y="0"/>
                </a:moveTo>
                <a:cubicBezTo>
                  <a:pt x="3288" y="0"/>
                  <a:pt x="2576" y="185"/>
                  <a:pt x="2015" y="588"/>
                </a:cubicBezTo>
                <a:cubicBezTo>
                  <a:pt x="939" y="1362"/>
                  <a:pt x="827" y="3366"/>
                  <a:pt x="621" y="4576"/>
                </a:cubicBezTo>
                <a:cubicBezTo>
                  <a:pt x="0" y="8219"/>
                  <a:pt x="164" y="11998"/>
                  <a:pt x="1123" y="15569"/>
                </a:cubicBezTo>
                <a:cubicBezTo>
                  <a:pt x="1377" y="16517"/>
                  <a:pt x="1777" y="17554"/>
                  <a:pt x="2675" y="17950"/>
                </a:cubicBezTo>
                <a:cubicBezTo>
                  <a:pt x="2915" y="18056"/>
                  <a:pt x="3165" y="18103"/>
                  <a:pt x="3416" y="18103"/>
                </a:cubicBezTo>
                <a:cubicBezTo>
                  <a:pt x="4249" y="18103"/>
                  <a:pt x="5102" y="17585"/>
                  <a:pt x="5714" y="16965"/>
                </a:cubicBezTo>
                <a:cubicBezTo>
                  <a:pt x="7854" y="14797"/>
                  <a:pt x="8383" y="11543"/>
                  <a:pt x="8609" y="8505"/>
                </a:cubicBezTo>
                <a:cubicBezTo>
                  <a:pt x="8718" y="7037"/>
                  <a:pt x="8779" y="5542"/>
                  <a:pt x="8438" y="4109"/>
                </a:cubicBezTo>
                <a:cubicBezTo>
                  <a:pt x="8097" y="2676"/>
                  <a:pt x="7304" y="1294"/>
                  <a:pt x="6041" y="538"/>
                </a:cubicBezTo>
                <a:cubicBezTo>
                  <a:pt x="5462" y="191"/>
                  <a:pt x="4731" y="0"/>
                  <a:pt x="4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9"/>
          <p:cNvSpPr/>
          <p:nvPr/>
        </p:nvSpPr>
        <p:spPr>
          <a:xfrm rot="1066412">
            <a:off x="200859" y="1036603"/>
            <a:ext cx="91595" cy="198820"/>
          </a:xfrm>
          <a:custGeom>
            <a:avLst/>
            <a:gdLst/>
            <a:ahLst/>
            <a:cxnLst/>
            <a:rect l="l" t="t" r="r" b="b"/>
            <a:pathLst>
              <a:path w="1676" h="3638" extrusionOk="0">
                <a:moveTo>
                  <a:pt x="888" y="0"/>
                </a:moveTo>
                <a:cubicBezTo>
                  <a:pt x="779" y="0"/>
                  <a:pt x="666" y="36"/>
                  <a:pt x="559" y="120"/>
                </a:cubicBezTo>
                <a:cubicBezTo>
                  <a:pt x="420" y="228"/>
                  <a:pt x="339" y="392"/>
                  <a:pt x="287" y="557"/>
                </a:cubicBezTo>
                <a:cubicBezTo>
                  <a:pt x="216" y="780"/>
                  <a:pt x="161" y="1009"/>
                  <a:pt x="118" y="1239"/>
                </a:cubicBezTo>
                <a:cubicBezTo>
                  <a:pt x="30" y="1690"/>
                  <a:pt x="0" y="2148"/>
                  <a:pt x="13" y="2608"/>
                </a:cubicBezTo>
                <a:cubicBezTo>
                  <a:pt x="22" y="2933"/>
                  <a:pt x="102" y="3306"/>
                  <a:pt x="376" y="3515"/>
                </a:cubicBezTo>
                <a:cubicBezTo>
                  <a:pt x="488" y="3600"/>
                  <a:pt x="609" y="3637"/>
                  <a:pt x="727" y="3637"/>
                </a:cubicBezTo>
                <a:cubicBezTo>
                  <a:pt x="970" y="3637"/>
                  <a:pt x="1204" y="3481"/>
                  <a:pt x="1333" y="3253"/>
                </a:cubicBezTo>
                <a:cubicBezTo>
                  <a:pt x="1389" y="3152"/>
                  <a:pt x="1431" y="3044"/>
                  <a:pt x="1465" y="2933"/>
                </a:cubicBezTo>
                <a:cubicBezTo>
                  <a:pt x="1512" y="2801"/>
                  <a:pt x="1541" y="2660"/>
                  <a:pt x="1565" y="2521"/>
                </a:cubicBezTo>
                <a:cubicBezTo>
                  <a:pt x="1610" y="2310"/>
                  <a:pt x="1642" y="2096"/>
                  <a:pt x="1657" y="1881"/>
                </a:cubicBezTo>
                <a:cubicBezTo>
                  <a:pt x="1675" y="1633"/>
                  <a:pt x="1676" y="1381"/>
                  <a:pt x="1657" y="1132"/>
                </a:cubicBezTo>
                <a:cubicBezTo>
                  <a:pt x="1650" y="1034"/>
                  <a:pt x="1633" y="934"/>
                  <a:pt x="1602" y="840"/>
                </a:cubicBezTo>
                <a:cubicBezTo>
                  <a:pt x="1580" y="716"/>
                  <a:pt x="1549" y="595"/>
                  <a:pt x="1504" y="481"/>
                </a:cubicBezTo>
                <a:cubicBezTo>
                  <a:pt x="1471" y="400"/>
                  <a:pt x="1426" y="324"/>
                  <a:pt x="1372" y="257"/>
                </a:cubicBezTo>
                <a:cubicBezTo>
                  <a:pt x="1324" y="189"/>
                  <a:pt x="1264" y="133"/>
                  <a:pt x="1189" y="93"/>
                </a:cubicBezTo>
                <a:cubicBezTo>
                  <a:pt x="1097" y="35"/>
                  <a:pt x="994" y="0"/>
                  <a:pt x="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9"/>
          <p:cNvSpPr/>
          <p:nvPr/>
        </p:nvSpPr>
        <p:spPr>
          <a:xfrm rot="1066412">
            <a:off x="335827" y="1009069"/>
            <a:ext cx="57875" cy="86130"/>
          </a:xfrm>
          <a:custGeom>
            <a:avLst/>
            <a:gdLst/>
            <a:ahLst/>
            <a:cxnLst/>
            <a:rect l="l" t="t" r="r" b="b"/>
            <a:pathLst>
              <a:path w="1059" h="1576" extrusionOk="0">
                <a:moveTo>
                  <a:pt x="672" y="1"/>
                </a:moveTo>
                <a:cubicBezTo>
                  <a:pt x="616" y="1"/>
                  <a:pt x="561" y="19"/>
                  <a:pt x="517" y="60"/>
                </a:cubicBezTo>
                <a:cubicBezTo>
                  <a:pt x="239" y="326"/>
                  <a:pt x="76" y="692"/>
                  <a:pt x="78" y="1074"/>
                </a:cubicBezTo>
                <a:cubicBezTo>
                  <a:pt x="62" y="1123"/>
                  <a:pt x="48" y="1172"/>
                  <a:pt x="32" y="1222"/>
                </a:cubicBezTo>
                <a:cubicBezTo>
                  <a:pt x="0" y="1323"/>
                  <a:pt x="13" y="1425"/>
                  <a:pt x="90" y="1503"/>
                </a:cubicBezTo>
                <a:cubicBezTo>
                  <a:pt x="141" y="1551"/>
                  <a:pt x="205" y="1576"/>
                  <a:pt x="271" y="1576"/>
                </a:cubicBezTo>
                <a:cubicBezTo>
                  <a:pt x="305" y="1576"/>
                  <a:pt x="340" y="1569"/>
                  <a:pt x="373" y="1557"/>
                </a:cubicBezTo>
                <a:cubicBezTo>
                  <a:pt x="540" y="1493"/>
                  <a:pt x="679" y="1382"/>
                  <a:pt x="784" y="1244"/>
                </a:cubicBezTo>
                <a:cubicBezTo>
                  <a:pt x="857" y="1155"/>
                  <a:pt x="918" y="1054"/>
                  <a:pt x="962" y="950"/>
                </a:cubicBezTo>
                <a:cubicBezTo>
                  <a:pt x="1003" y="850"/>
                  <a:pt x="1032" y="739"/>
                  <a:pt x="1045" y="630"/>
                </a:cubicBezTo>
                <a:cubicBezTo>
                  <a:pt x="1057" y="521"/>
                  <a:pt x="1058" y="401"/>
                  <a:pt x="1032" y="294"/>
                </a:cubicBezTo>
                <a:cubicBezTo>
                  <a:pt x="1009" y="201"/>
                  <a:pt x="955" y="125"/>
                  <a:pt x="878" y="84"/>
                </a:cubicBezTo>
                <a:cubicBezTo>
                  <a:pt x="823" y="33"/>
                  <a:pt x="747" y="1"/>
                  <a:pt x="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9"/>
          <p:cNvSpPr/>
          <p:nvPr/>
        </p:nvSpPr>
        <p:spPr>
          <a:xfrm rot="4371538">
            <a:off x="308851" y="-35497"/>
            <a:ext cx="726535" cy="1220781"/>
          </a:xfrm>
          <a:custGeom>
            <a:avLst/>
            <a:gdLst/>
            <a:ahLst/>
            <a:cxnLst/>
            <a:rect l="l" t="t" r="r" b="b"/>
            <a:pathLst>
              <a:path w="32629" h="54824" extrusionOk="0">
                <a:moveTo>
                  <a:pt x="12715" y="927"/>
                </a:moveTo>
                <a:lnTo>
                  <a:pt x="12715" y="927"/>
                </a:lnTo>
                <a:cubicBezTo>
                  <a:pt x="12742" y="982"/>
                  <a:pt x="12771" y="1035"/>
                  <a:pt x="12799" y="1089"/>
                </a:cubicBezTo>
                <a:cubicBezTo>
                  <a:pt x="13023" y="2068"/>
                  <a:pt x="13576" y="2975"/>
                  <a:pt x="14083" y="3829"/>
                </a:cubicBezTo>
                <a:cubicBezTo>
                  <a:pt x="14643" y="4769"/>
                  <a:pt x="15234" y="5702"/>
                  <a:pt x="15617" y="6733"/>
                </a:cubicBezTo>
                <a:cubicBezTo>
                  <a:pt x="16501" y="9116"/>
                  <a:pt x="16016" y="11707"/>
                  <a:pt x="15587" y="14131"/>
                </a:cubicBezTo>
                <a:cubicBezTo>
                  <a:pt x="15424" y="15054"/>
                  <a:pt x="15274" y="15977"/>
                  <a:pt x="15204" y="16907"/>
                </a:cubicBezTo>
                <a:cubicBezTo>
                  <a:pt x="15182" y="16740"/>
                  <a:pt x="15161" y="16572"/>
                  <a:pt x="15138" y="16405"/>
                </a:cubicBezTo>
                <a:cubicBezTo>
                  <a:pt x="14966" y="15109"/>
                  <a:pt x="14798" y="13812"/>
                  <a:pt x="14617" y="12517"/>
                </a:cubicBezTo>
                <a:cubicBezTo>
                  <a:pt x="14254" y="9915"/>
                  <a:pt x="13852" y="7320"/>
                  <a:pt x="13401" y="4732"/>
                </a:cubicBezTo>
                <a:cubicBezTo>
                  <a:pt x="13275" y="4000"/>
                  <a:pt x="13144" y="3269"/>
                  <a:pt x="13011" y="2538"/>
                </a:cubicBezTo>
                <a:cubicBezTo>
                  <a:pt x="12913" y="2004"/>
                  <a:pt x="12827" y="1462"/>
                  <a:pt x="12715" y="927"/>
                </a:cubicBezTo>
                <a:close/>
                <a:moveTo>
                  <a:pt x="27146" y="13635"/>
                </a:moveTo>
                <a:cubicBezTo>
                  <a:pt x="27398" y="13635"/>
                  <a:pt x="27650" y="13657"/>
                  <a:pt x="27899" y="13701"/>
                </a:cubicBezTo>
                <a:cubicBezTo>
                  <a:pt x="28191" y="13752"/>
                  <a:pt x="28528" y="13819"/>
                  <a:pt x="28776" y="13991"/>
                </a:cubicBezTo>
                <a:cubicBezTo>
                  <a:pt x="28840" y="14034"/>
                  <a:pt x="28889" y="14083"/>
                  <a:pt x="28927" y="14136"/>
                </a:cubicBezTo>
                <a:cubicBezTo>
                  <a:pt x="28920" y="14144"/>
                  <a:pt x="28914" y="14153"/>
                  <a:pt x="28909" y="14162"/>
                </a:cubicBezTo>
                <a:cubicBezTo>
                  <a:pt x="28893" y="14150"/>
                  <a:pt x="28874" y="14142"/>
                  <a:pt x="28854" y="14142"/>
                </a:cubicBezTo>
                <a:cubicBezTo>
                  <a:pt x="28842" y="14142"/>
                  <a:pt x="28831" y="14145"/>
                  <a:pt x="28819" y="14149"/>
                </a:cubicBezTo>
                <a:cubicBezTo>
                  <a:pt x="28800" y="14118"/>
                  <a:pt x="28768" y="14093"/>
                  <a:pt x="28722" y="14093"/>
                </a:cubicBezTo>
                <a:cubicBezTo>
                  <a:pt x="28719" y="14093"/>
                  <a:pt x="28715" y="14093"/>
                  <a:pt x="28712" y="14093"/>
                </a:cubicBezTo>
                <a:cubicBezTo>
                  <a:pt x="26266" y="14292"/>
                  <a:pt x="23868" y="15048"/>
                  <a:pt x="21761" y="16309"/>
                </a:cubicBezTo>
                <a:cubicBezTo>
                  <a:pt x="21393" y="16530"/>
                  <a:pt x="21035" y="16768"/>
                  <a:pt x="20686" y="17017"/>
                </a:cubicBezTo>
                <a:cubicBezTo>
                  <a:pt x="21082" y="16655"/>
                  <a:pt x="21494" y="16307"/>
                  <a:pt x="21919" y="15979"/>
                </a:cubicBezTo>
                <a:cubicBezTo>
                  <a:pt x="22883" y="15235"/>
                  <a:pt x="23915" y="14525"/>
                  <a:pt x="25049" y="14071"/>
                </a:cubicBezTo>
                <a:cubicBezTo>
                  <a:pt x="25642" y="13833"/>
                  <a:pt x="26268" y="13676"/>
                  <a:pt x="26906" y="13642"/>
                </a:cubicBezTo>
                <a:cubicBezTo>
                  <a:pt x="26986" y="13637"/>
                  <a:pt x="27066" y="13635"/>
                  <a:pt x="27146" y="13635"/>
                </a:cubicBezTo>
                <a:close/>
                <a:moveTo>
                  <a:pt x="12029" y="2898"/>
                </a:moveTo>
                <a:cubicBezTo>
                  <a:pt x="11962" y="3427"/>
                  <a:pt x="11914" y="3960"/>
                  <a:pt x="11877" y="4487"/>
                </a:cubicBezTo>
                <a:cubicBezTo>
                  <a:pt x="11795" y="5646"/>
                  <a:pt x="11788" y="6810"/>
                  <a:pt x="11853" y="7969"/>
                </a:cubicBezTo>
                <a:cubicBezTo>
                  <a:pt x="11984" y="10304"/>
                  <a:pt x="12414" y="12615"/>
                  <a:pt x="13120" y="14843"/>
                </a:cubicBezTo>
                <a:cubicBezTo>
                  <a:pt x="13319" y="15473"/>
                  <a:pt x="13541" y="16097"/>
                  <a:pt x="13789" y="16711"/>
                </a:cubicBezTo>
                <a:cubicBezTo>
                  <a:pt x="13877" y="16931"/>
                  <a:pt x="13965" y="17156"/>
                  <a:pt x="14057" y="17380"/>
                </a:cubicBezTo>
                <a:cubicBezTo>
                  <a:pt x="13789" y="16992"/>
                  <a:pt x="13527" y="16600"/>
                  <a:pt x="13276" y="16201"/>
                </a:cubicBezTo>
                <a:cubicBezTo>
                  <a:pt x="12560" y="15061"/>
                  <a:pt x="11937" y="13857"/>
                  <a:pt x="11511" y="12576"/>
                </a:cubicBezTo>
                <a:lnTo>
                  <a:pt x="11511" y="12577"/>
                </a:lnTo>
                <a:cubicBezTo>
                  <a:pt x="11089" y="11314"/>
                  <a:pt x="10889" y="9993"/>
                  <a:pt x="10958" y="8661"/>
                </a:cubicBezTo>
                <a:cubicBezTo>
                  <a:pt x="11028" y="7323"/>
                  <a:pt x="11313" y="6009"/>
                  <a:pt x="11620" y="4708"/>
                </a:cubicBezTo>
                <a:cubicBezTo>
                  <a:pt x="11761" y="4106"/>
                  <a:pt x="11901" y="3504"/>
                  <a:pt x="12029" y="2898"/>
                </a:cubicBezTo>
                <a:close/>
                <a:moveTo>
                  <a:pt x="17114" y="7717"/>
                </a:moveTo>
                <a:cubicBezTo>
                  <a:pt x="17579" y="8757"/>
                  <a:pt x="17838" y="9888"/>
                  <a:pt x="17869" y="11026"/>
                </a:cubicBezTo>
                <a:cubicBezTo>
                  <a:pt x="17892" y="11903"/>
                  <a:pt x="17784" y="12787"/>
                  <a:pt x="17540" y="13630"/>
                </a:cubicBezTo>
                <a:cubicBezTo>
                  <a:pt x="17288" y="14505"/>
                  <a:pt x="16865" y="15303"/>
                  <a:pt x="16427" y="16096"/>
                </a:cubicBezTo>
                <a:cubicBezTo>
                  <a:pt x="16180" y="16544"/>
                  <a:pt x="15931" y="16991"/>
                  <a:pt x="15719" y="17456"/>
                </a:cubicBezTo>
                <a:cubicBezTo>
                  <a:pt x="15863" y="16934"/>
                  <a:pt x="15993" y="16407"/>
                  <a:pt x="16126" y="15886"/>
                </a:cubicBezTo>
                <a:cubicBezTo>
                  <a:pt x="16363" y="14959"/>
                  <a:pt x="16579" y="14027"/>
                  <a:pt x="16753" y="13085"/>
                </a:cubicBezTo>
                <a:cubicBezTo>
                  <a:pt x="17079" y="11320"/>
                  <a:pt x="17246" y="9511"/>
                  <a:pt x="17114" y="7717"/>
                </a:cubicBezTo>
                <a:close/>
                <a:moveTo>
                  <a:pt x="17214" y="7544"/>
                </a:moveTo>
                <a:lnTo>
                  <a:pt x="17214" y="7544"/>
                </a:lnTo>
                <a:cubicBezTo>
                  <a:pt x="17923" y="8743"/>
                  <a:pt x="18471" y="10067"/>
                  <a:pt x="18571" y="11470"/>
                </a:cubicBezTo>
                <a:cubicBezTo>
                  <a:pt x="18620" y="12167"/>
                  <a:pt x="18556" y="12884"/>
                  <a:pt x="18347" y="13553"/>
                </a:cubicBezTo>
                <a:cubicBezTo>
                  <a:pt x="18129" y="14246"/>
                  <a:pt x="17749" y="14854"/>
                  <a:pt x="17325" y="15438"/>
                </a:cubicBezTo>
                <a:cubicBezTo>
                  <a:pt x="16865" y="16071"/>
                  <a:pt x="16360" y="16677"/>
                  <a:pt x="15974" y="17360"/>
                </a:cubicBezTo>
                <a:cubicBezTo>
                  <a:pt x="15915" y="17464"/>
                  <a:pt x="15857" y="17572"/>
                  <a:pt x="15802" y="17683"/>
                </a:cubicBezTo>
                <a:cubicBezTo>
                  <a:pt x="15810" y="17665"/>
                  <a:pt x="15817" y="17646"/>
                  <a:pt x="15825" y="17629"/>
                </a:cubicBezTo>
                <a:cubicBezTo>
                  <a:pt x="16020" y="17185"/>
                  <a:pt x="16250" y="16760"/>
                  <a:pt x="16484" y="16335"/>
                </a:cubicBezTo>
                <a:cubicBezTo>
                  <a:pt x="16936" y="15515"/>
                  <a:pt x="17390" y="14696"/>
                  <a:pt x="17662" y="13793"/>
                </a:cubicBezTo>
                <a:cubicBezTo>
                  <a:pt x="18165" y="12130"/>
                  <a:pt x="18140" y="10317"/>
                  <a:pt x="17638" y="8656"/>
                </a:cubicBezTo>
                <a:cubicBezTo>
                  <a:pt x="17523" y="8275"/>
                  <a:pt x="17380" y="7904"/>
                  <a:pt x="17214" y="7544"/>
                </a:cubicBezTo>
                <a:close/>
                <a:moveTo>
                  <a:pt x="28681" y="14479"/>
                </a:moveTo>
                <a:lnTo>
                  <a:pt x="28681" y="14479"/>
                </a:lnTo>
                <a:cubicBezTo>
                  <a:pt x="28607" y="14577"/>
                  <a:pt x="28529" y="14673"/>
                  <a:pt x="28444" y="14765"/>
                </a:cubicBezTo>
                <a:cubicBezTo>
                  <a:pt x="28209" y="15017"/>
                  <a:pt x="27942" y="15241"/>
                  <a:pt x="27660" y="15439"/>
                </a:cubicBezTo>
                <a:cubicBezTo>
                  <a:pt x="27089" y="15839"/>
                  <a:pt x="26448" y="16125"/>
                  <a:pt x="25788" y="16340"/>
                </a:cubicBezTo>
                <a:cubicBezTo>
                  <a:pt x="24299" y="16825"/>
                  <a:pt x="22722" y="16949"/>
                  <a:pt x="21223" y="17396"/>
                </a:cubicBezTo>
                <a:cubicBezTo>
                  <a:pt x="20928" y="17484"/>
                  <a:pt x="20625" y="17586"/>
                  <a:pt x="20328" y="17706"/>
                </a:cubicBezTo>
                <a:cubicBezTo>
                  <a:pt x="20342" y="17695"/>
                  <a:pt x="20356" y="17684"/>
                  <a:pt x="20370" y="17674"/>
                </a:cubicBezTo>
                <a:cubicBezTo>
                  <a:pt x="20635" y="17490"/>
                  <a:pt x="20911" y="17322"/>
                  <a:pt x="21196" y="17170"/>
                </a:cubicBezTo>
                <a:cubicBezTo>
                  <a:pt x="21756" y="16870"/>
                  <a:pt x="22341" y="16621"/>
                  <a:pt x="22941" y="16412"/>
                </a:cubicBezTo>
                <a:cubicBezTo>
                  <a:pt x="24200" y="15973"/>
                  <a:pt x="25503" y="15675"/>
                  <a:pt x="26769" y="15255"/>
                </a:cubicBezTo>
                <a:cubicBezTo>
                  <a:pt x="27423" y="15038"/>
                  <a:pt x="28067" y="14791"/>
                  <a:pt x="28681" y="14479"/>
                </a:cubicBezTo>
                <a:close/>
                <a:moveTo>
                  <a:pt x="28461" y="14338"/>
                </a:moveTo>
                <a:lnTo>
                  <a:pt x="28461" y="14338"/>
                </a:lnTo>
                <a:cubicBezTo>
                  <a:pt x="26192" y="15518"/>
                  <a:pt x="23573" y="15803"/>
                  <a:pt x="21289" y="16960"/>
                </a:cubicBezTo>
                <a:cubicBezTo>
                  <a:pt x="20982" y="17115"/>
                  <a:pt x="20682" y="17287"/>
                  <a:pt x="20394" y="17476"/>
                </a:cubicBezTo>
                <a:cubicBezTo>
                  <a:pt x="20173" y="17622"/>
                  <a:pt x="19925" y="17782"/>
                  <a:pt x="19732" y="17979"/>
                </a:cubicBezTo>
                <a:cubicBezTo>
                  <a:pt x="19715" y="17987"/>
                  <a:pt x="19697" y="17994"/>
                  <a:pt x="19682" y="18002"/>
                </a:cubicBezTo>
                <a:cubicBezTo>
                  <a:pt x="19826" y="17849"/>
                  <a:pt x="19976" y="17699"/>
                  <a:pt x="20125" y="17551"/>
                </a:cubicBezTo>
                <a:cubicBezTo>
                  <a:pt x="22062" y="16097"/>
                  <a:pt x="24334" y="15074"/>
                  <a:pt x="26708" y="14592"/>
                </a:cubicBezTo>
                <a:cubicBezTo>
                  <a:pt x="27287" y="14474"/>
                  <a:pt x="27873" y="14391"/>
                  <a:pt x="28461" y="14338"/>
                </a:cubicBezTo>
                <a:close/>
                <a:moveTo>
                  <a:pt x="13173" y="1772"/>
                </a:moveTo>
                <a:lnTo>
                  <a:pt x="13173" y="1772"/>
                </a:lnTo>
                <a:cubicBezTo>
                  <a:pt x="14005" y="3188"/>
                  <a:pt x="15066" y="4460"/>
                  <a:pt x="16039" y="5790"/>
                </a:cubicBezTo>
                <a:cubicBezTo>
                  <a:pt x="15997" y="5833"/>
                  <a:pt x="15992" y="5909"/>
                  <a:pt x="16063" y="5929"/>
                </a:cubicBezTo>
                <a:cubicBezTo>
                  <a:pt x="16101" y="5941"/>
                  <a:pt x="16136" y="5954"/>
                  <a:pt x="16170" y="5969"/>
                </a:cubicBezTo>
                <a:cubicBezTo>
                  <a:pt x="16181" y="5984"/>
                  <a:pt x="16192" y="5999"/>
                  <a:pt x="16203" y="6013"/>
                </a:cubicBezTo>
                <a:cubicBezTo>
                  <a:pt x="16169" y="6038"/>
                  <a:pt x="16152" y="6084"/>
                  <a:pt x="16184" y="6126"/>
                </a:cubicBezTo>
                <a:cubicBezTo>
                  <a:pt x="16465" y="6504"/>
                  <a:pt x="16713" y="6905"/>
                  <a:pt x="16927" y="7325"/>
                </a:cubicBezTo>
                <a:cubicBezTo>
                  <a:pt x="16935" y="7380"/>
                  <a:pt x="16941" y="7435"/>
                  <a:pt x="16947" y="7488"/>
                </a:cubicBezTo>
                <a:cubicBezTo>
                  <a:pt x="17041" y="8403"/>
                  <a:pt x="17039" y="9328"/>
                  <a:pt x="16977" y="10244"/>
                </a:cubicBezTo>
                <a:cubicBezTo>
                  <a:pt x="16855" y="12060"/>
                  <a:pt x="16491" y="13852"/>
                  <a:pt x="16048" y="15615"/>
                </a:cubicBezTo>
                <a:cubicBezTo>
                  <a:pt x="15835" y="16465"/>
                  <a:pt x="15567" y="17308"/>
                  <a:pt x="15366" y="18161"/>
                </a:cubicBezTo>
                <a:cubicBezTo>
                  <a:pt x="15330" y="17885"/>
                  <a:pt x="15294" y="17609"/>
                  <a:pt x="15259" y="17333"/>
                </a:cubicBezTo>
                <a:cubicBezTo>
                  <a:pt x="15457" y="15135"/>
                  <a:pt x="16064" y="12986"/>
                  <a:pt x="16214" y="10781"/>
                </a:cubicBezTo>
                <a:cubicBezTo>
                  <a:pt x="16295" y="9586"/>
                  <a:pt x="16240" y="8367"/>
                  <a:pt x="15909" y="7211"/>
                </a:cubicBezTo>
                <a:cubicBezTo>
                  <a:pt x="15608" y="6157"/>
                  <a:pt x="15060" y="5203"/>
                  <a:pt x="14503" y="4267"/>
                </a:cubicBezTo>
                <a:cubicBezTo>
                  <a:pt x="14181" y="3727"/>
                  <a:pt x="13855" y="3189"/>
                  <a:pt x="13566" y="2631"/>
                </a:cubicBezTo>
                <a:cubicBezTo>
                  <a:pt x="13421" y="2349"/>
                  <a:pt x="13292" y="2063"/>
                  <a:pt x="13173" y="1772"/>
                </a:cubicBezTo>
                <a:close/>
                <a:moveTo>
                  <a:pt x="12390" y="1450"/>
                </a:moveTo>
                <a:cubicBezTo>
                  <a:pt x="12403" y="1622"/>
                  <a:pt x="12418" y="1794"/>
                  <a:pt x="12429" y="1966"/>
                </a:cubicBezTo>
                <a:cubicBezTo>
                  <a:pt x="12472" y="2579"/>
                  <a:pt x="12519" y="3191"/>
                  <a:pt x="12571" y="3804"/>
                </a:cubicBezTo>
                <a:cubicBezTo>
                  <a:pt x="12676" y="5040"/>
                  <a:pt x="12800" y="6273"/>
                  <a:pt x="12943" y="7505"/>
                </a:cubicBezTo>
                <a:cubicBezTo>
                  <a:pt x="13228" y="9949"/>
                  <a:pt x="13584" y="12377"/>
                  <a:pt x="14027" y="14797"/>
                </a:cubicBezTo>
                <a:cubicBezTo>
                  <a:pt x="14152" y="15477"/>
                  <a:pt x="14281" y="16156"/>
                  <a:pt x="14416" y="16834"/>
                </a:cubicBezTo>
                <a:cubicBezTo>
                  <a:pt x="14513" y="17327"/>
                  <a:pt x="14623" y="17818"/>
                  <a:pt x="14721" y="18311"/>
                </a:cubicBezTo>
                <a:cubicBezTo>
                  <a:pt x="14684" y="18259"/>
                  <a:pt x="14646" y="18208"/>
                  <a:pt x="14609" y="18156"/>
                </a:cubicBezTo>
                <a:cubicBezTo>
                  <a:pt x="14420" y="17714"/>
                  <a:pt x="14201" y="17283"/>
                  <a:pt x="14018" y="16838"/>
                </a:cubicBezTo>
                <a:cubicBezTo>
                  <a:pt x="13797" y="16299"/>
                  <a:pt x="13592" y="15754"/>
                  <a:pt x="13404" y="15202"/>
                </a:cubicBezTo>
                <a:cubicBezTo>
                  <a:pt x="13029" y="14096"/>
                  <a:pt x="12728" y="12966"/>
                  <a:pt x="12498" y="11822"/>
                </a:cubicBezTo>
                <a:cubicBezTo>
                  <a:pt x="12039" y="9534"/>
                  <a:pt x="11868" y="7189"/>
                  <a:pt x="11993" y="4860"/>
                </a:cubicBezTo>
                <a:cubicBezTo>
                  <a:pt x="12057" y="3712"/>
                  <a:pt x="12222" y="2583"/>
                  <a:pt x="12390" y="1450"/>
                </a:cubicBezTo>
                <a:close/>
                <a:moveTo>
                  <a:pt x="28781" y="14761"/>
                </a:moveTo>
                <a:lnTo>
                  <a:pt x="28781" y="14761"/>
                </a:lnTo>
                <a:cubicBezTo>
                  <a:pt x="28324" y="15851"/>
                  <a:pt x="27325" y="16637"/>
                  <a:pt x="26224" y="17072"/>
                </a:cubicBezTo>
                <a:cubicBezTo>
                  <a:pt x="24676" y="17684"/>
                  <a:pt x="22986" y="17710"/>
                  <a:pt x="21358" y="17939"/>
                </a:cubicBezTo>
                <a:cubicBezTo>
                  <a:pt x="20896" y="18005"/>
                  <a:pt x="20437" y="18086"/>
                  <a:pt x="19984" y="18202"/>
                </a:cubicBezTo>
                <a:cubicBezTo>
                  <a:pt x="19820" y="18244"/>
                  <a:pt x="19658" y="18292"/>
                  <a:pt x="19496" y="18343"/>
                </a:cubicBezTo>
                <a:cubicBezTo>
                  <a:pt x="19712" y="18216"/>
                  <a:pt x="19930" y="18096"/>
                  <a:pt x="20160" y="17992"/>
                </a:cubicBezTo>
                <a:cubicBezTo>
                  <a:pt x="20494" y="17842"/>
                  <a:pt x="20838" y="17716"/>
                  <a:pt x="21188" y="17608"/>
                </a:cubicBezTo>
                <a:cubicBezTo>
                  <a:pt x="21943" y="17376"/>
                  <a:pt x="22721" y="17230"/>
                  <a:pt x="23495" y="17083"/>
                </a:cubicBezTo>
                <a:cubicBezTo>
                  <a:pt x="24946" y="16805"/>
                  <a:pt x="26434" y="16508"/>
                  <a:pt x="27691" y="15691"/>
                </a:cubicBezTo>
                <a:cubicBezTo>
                  <a:pt x="28072" y="15443"/>
                  <a:pt x="28469" y="15129"/>
                  <a:pt x="28781" y="14761"/>
                </a:cubicBezTo>
                <a:close/>
                <a:moveTo>
                  <a:pt x="12417" y="278"/>
                </a:moveTo>
                <a:cubicBezTo>
                  <a:pt x="12447" y="349"/>
                  <a:pt x="12479" y="417"/>
                  <a:pt x="12510" y="487"/>
                </a:cubicBezTo>
                <a:cubicBezTo>
                  <a:pt x="12585" y="1104"/>
                  <a:pt x="12710" y="1719"/>
                  <a:pt x="12815" y="2333"/>
                </a:cubicBezTo>
                <a:cubicBezTo>
                  <a:pt x="12924" y="2976"/>
                  <a:pt x="13031" y="3622"/>
                  <a:pt x="13135" y="4267"/>
                </a:cubicBezTo>
                <a:cubicBezTo>
                  <a:pt x="13346" y="5558"/>
                  <a:pt x="13545" y="6850"/>
                  <a:pt x="13743" y="8143"/>
                </a:cubicBezTo>
                <a:cubicBezTo>
                  <a:pt x="14141" y="10738"/>
                  <a:pt x="14521" y="13340"/>
                  <a:pt x="14827" y="15947"/>
                </a:cubicBezTo>
                <a:cubicBezTo>
                  <a:pt x="14913" y="16685"/>
                  <a:pt x="14997" y="17423"/>
                  <a:pt x="15077" y="18161"/>
                </a:cubicBezTo>
                <a:cubicBezTo>
                  <a:pt x="15105" y="18411"/>
                  <a:pt x="15131" y="18661"/>
                  <a:pt x="15158" y="18911"/>
                </a:cubicBezTo>
                <a:cubicBezTo>
                  <a:pt x="15118" y="18855"/>
                  <a:pt x="15077" y="18800"/>
                  <a:pt x="15036" y="18744"/>
                </a:cubicBezTo>
                <a:cubicBezTo>
                  <a:pt x="14984" y="18673"/>
                  <a:pt x="14933" y="18602"/>
                  <a:pt x="14882" y="18531"/>
                </a:cubicBezTo>
                <a:cubicBezTo>
                  <a:pt x="14612" y="17456"/>
                  <a:pt x="14425" y="16354"/>
                  <a:pt x="14222" y="15267"/>
                </a:cubicBezTo>
                <a:cubicBezTo>
                  <a:pt x="13994" y="14049"/>
                  <a:pt x="13794" y="12825"/>
                  <a:pt x="13607" y="11598"/>
                </a:cubicBezTo>
                <a:cubicBezTo>
                  <a:pt x="13237" y="9168"/>
                  <a:pt x="12922" y="6732"/>
                  <a:pt x="12696" y="4284"/>
                </a:cubicBezTo>
                <a:cubicBezTo>
                  <a:pt x="12633" y="3595"/>
                  <a:pt x="12576" y="2906"/>
                  <a:pt x="12525" y="2216"/>
                </a:cubicBezTo>
                <a:cubicBezTo>
                  <a:pt x="12495" y="1820"/>
                  <a:pt x="12475" y="1422"/>
                  <a:pt x="12453" y="1026"/>
                </a:cubicBezTo>
                <a:cubicBezTo>
                  <a:pt x="12455" y="1011"/>
                  <a:pt x="12459" y="996"/>
                  <a:pt x="12461" y="982"/>
                </a:cubicBezTo>
                <a:cubicBezTo>
                  <a:pt x="12463" y="968"/>
                  <a:pt x="12457" y="959"/>
                  <a:pt x="12450" y="952"/>
                </a:cubicBezTo>
                <a:cubicBezTo>
                  <a:pt x="12439" y="748"/>
                  <a:pt x="12427" y="544"/>
                  <a:pt x="12413" y="340"/>
                </a:cubicBezTo>
                <a:cubicBezTo>
                  <a:pt x="12415" y="320"/>
                  <a:pt x="12416" y="299"/>
                  <a:pt x="12417" y="278"/>
                </a:cubicBezTo>
                <a:close/>
                <a:moveTo>
                  <a:pt x="9750" y="18525"/>
                </a:moveTo>
                <a:cubicBezTo>
                  <a:pt x="10082" y="18525"/>
                  <a:pt x="10413" y="18579"/>
                  <a:pt x="10721" y="18707"/>
                </a:cubicBezTo>
                <a:cubicBezTo>
                  <a:pt x="11638" y="19090"/>
                  <a:pt x="12158" y="20063"/>
                  <a:pt x="12464" y="20991"/>
                </a:cubicBezTo>
                <a:cubicBezTo>
                  <a:pt x="12019" y="20621"/>
                  <a:pt x="11571" y="20263"/>
                  <a:pt x="11090" y="19970"/>
                </a:cubicBezTo>
                <a:cubicBezTo>
                  <a:pt x="10068" y="19349"/>
                  <a:pt x="8938" y="19104"/>
                  <a:pt x="7780" y="19013"/>
                </a:cubicBezTo>
                <a:cubicBezTo>
                  <a:pt x="7905" y="18961"/>
                  <a:pt x="8028" y="18902"/>
                  <a:pt x="8144" y="18859"/>
                </a:cubicBezTo>
                <a:cubicBezTo>
                  <a:pt x="8436" y="18753"/>
                  <a:pt x="8732" y="18662"/>
                  <a:pt x="9035" y="18601"/>
                </a:cubicBezTo>
                <a:cubicBezTo>
                  <a:pt x="9269" y="18553"/>
                  <a:pt x="9510" y="18525"/>
                  <a:pt x="9750" y="18525"/>
                </a:cubicBezTo>
                <a:close/>
                <a:moveTo>
                  <a:pt x="9896" y="17793"/>
                </a:moveTo>
                <a:cubicBezTo>
                  <a:pt x="10501" y="17793"/>
                  <a:pt x="11107" y="17947"/>
                  <a:pt x="11604" y="18300"/>
                </a:cubicBezTo>
                <a:cubicBezTo>
                  <a:pt x="12092" y="18648"/>
                  <a:pt x="12454" y="19149"/>
                  <a:pt x="12703" y="19689"/>
                </a:cubicBezTo>
                <a:cubicBezTo>
                  <a:pt x="12984" y="20300"/>
                  <a:pt x="13131" y="20961"/>
                  <a:pt x="13224" y="21624"/>
                </a:cubicBezTo>
                <a:cubicBezTo>
                  <a:pt x="13036" y="21471"/>
                  <a:pt x="12850" y="21315"/>
                  <a:pt x="12665" y="21159"/>
                </a:cubicBezTo>
                <a:lnTo>
                  <a:pt x="12664" y="21159"/>
                </a:lnTo>
                <a:cubicBezTo>
                  <a:pt x="12465" y="20637"/>
                  <a:pt x="12294" y="20110"/>
                  <a:pt x="11985" y="19635"/>
                </a:cubicBezTo>
                <a:cubicBezTo>
                  <a:pt x="11695" y="19187"/>
                  <a:pt x="11300" y="18794"/>
                  <a:pt x="10806" y="18580"/>
                </a:cubicBezTo>
                <a:cubicBezTo>
                  <a:pt x="10472" y="18435"/>
                  <a:pt x="10109" y="18374"/>
                  <a:pt x="9746" y="18374"/>
                </a:cubicBezTo>
                <a:cubicBezTo>
                  <a:pt x="9540" y="18374"/>
                  <a:pt x="9333" y="18394"/>
                  <a:pt x="9132" y="18428"/>
                </a:cubicBezTo>
                <a:cubicBezTo>
                  <a:pt x="8816" y="18482"/>
                  <a:pt x="8509" y="18576"/>
                  <a:pt x="8208" y="18686"/>
                </a:cubicBezTo>
                <a:cubicBezTo>
                  <a:pt x="7975" y="18770"/>
                  <a:pt x="7683" y="18852"/>
                  <a:pt x="7462" y="18992"/>
                </a:cubicBezTo>
                <a:cubicBezTo>
                  <a:pt x="7180" y="18976"/>
                  <a:pt x="6896" y="18969"/>
                  <a:pt x="6612" y="18966"/>
                </a:cubicBezTo>
                <a:cubicBezTo>
                  <a:pt x="7599" y="18388"/>
                  <a:pt x="8618" y="17829"/>
                  <a:pt x="9791" y="17795"/>
                </a:cubicBezTo>
                <a:cubicBezTo>
                  <a:pt x="9826" y="17794"/>
                  <a:pt x="9861" y="17793"/>
                  <a:pt x="9896" y="17793"/>
                </a:cubicBezTo>
                <a:close/>
                <a:moveTo>
                  <a:pt x="25281" y="19282"/>
                </a:moveTo>
                <a:cubicBezTo>
                  <a:pt x="24197" y="20221"/>
                  <a:pt x="23038" y="21078"/>
                  <a:pt x="21894" y="21938"/>
                </a:cubicBezTo>
                <a:lnTo>
                  <a:pt x="21895" y="21938"/>
                </a:lnTo>
                <a:cubicBezTo>
                  <a:pt x="21569" y="22182"/>
                  <a:pt x="21247" y="22429"/>
                  <a:pt x="20925" y="22678"/>
                </a:cubicBezTo>
                <a:cubicBezTo>
                  <a:pt x="20936" y="22658"/>
                  <a:pt x="20947" y="22638"/>
                  <a:pt x="20960" y="22620"/>
                </a:cubicBezTo>
                <a:cubicBezTo>
                  <a:pt x="21035" y="22504"/>
                  <a:pt x="21114" y="22390"/>
                  <a:pt x="21195" y="22278"/>
                </a:cubicBezTo>
                <a:cubicBezTo>
                  <a:pt x="21346" y="22068"/>
                  <a:pt x="21508" y="21866"/>
                  <a:pt x="21678" y="21671"/>
                </a:cubicBezTo>
                <a:cubicBezTo>
                  <a:pt x="22025" y="21273"/>
                  <a:pt x="22410" y="20911"/>
                  <a:pt x="22826" y="20586"/>
                </a:cubicBezTo>
                <a:cubicBezTo>
                  <a:pt x="23242" y="20261"/>
                  <a:pt x="23687" y="19975"/>
                  <a:pt x="24159" y="19735"/>
                </a:cubicBezTo>
                <a:cubicBezTo>
                  <a:pt x="24389" y="19618"/>
                  <a:pt x="24626" y="19512"/>
                  <a:pt x="24867" y="19417"/>
                </a:cubicBezTo>
                <a:cubicBezTo>
                  <a:pt x="24996" y="19366"/>
                  <a:pt x="25141" y="19327"/>
                  <a:pt x="25281" y="19282"/>
                </a:cubicBezTo>
                <a:close/>
                <a:moveTo>
                  <a:pt x="8842" y="15126"/>
                </a:moveTo>
                <a:cubicBezTo>
                  <a:pt x="9331" y="15126"/>
                  <a:pt x="9821" y="15169"/>
                  <a:pt x="10304" y="15255"/>
                </a:cubicBezTo>
                <a:cubicBezTo>
                  <a:pt x="10764" y="15336"/>
                  <a:pt x="11213" y="15461"/>
                  <a:pt x="11652" y="15619"/>
                </a:cubicBezTo>
                <a:cubicBezTo>
                  <a:pt x="12082" y="15773"/>
                  <a:pt x="12478" y="15994"/>
                  <a:pt x="12902" y="16160"/>
                </a:cubicBezTo>
                <a:cubicBezTo>
                  <a:pt x="13248" y="16730"/>
                  <a:pt x="13615" y="17287"/>
                  <a:pt x="13996" y="17834"/>
                </a:cubicBezTo>
                <a:cubicBezTo>
                  <a:pt x="14225" y="18162"/>
                  <a:pt x="14458" y="18487"/>
                  <a:pt x="14693" y="18811"/>
                </a:cubicBezTo>
                <a:cubicBezTo>
                  <a:pt x="14865" y="19047"/>
                  <a:pt x="15032" y="19287"/>
                  <a:pt x="15226" y="19505"/>
                </a:cubicBezTo>
                <a:cubicBezTo>
                  <a:pt x="15266" y="19795"/>
                  <a:pt x="15318" y="20079"/>
                  <a:pt x="15370" y="20368"/>
                </a:cubicBezTo>
                <a:cubicBezTo>
                  <a:pt x="15377" y="20410"/>
                  <a:pt x="15401" y="20433"/>
                  <a:pt x="15430" y="20445"/>
                </a:cubicBezTo>
                <a:cubicBezTo>
                  <a:pt x="15436" y="20506"/>
                  <a:pt x="15445" y="20566"/>
                  <a:pt x="15452" y="20626"/>
                </a:cubicBezTo>
                <a:cubicBezTo>
                  <a:pt x="15270" y="20205"/>
                  <a:pt x="15041" y="19804"/>
                  <a:pt x="14769" y="19434"/>
                </a:cubicBezTo>
                <a:cubicBezTo>
                  <a:pt x="14179" y="18634"/>
                  <a:pt x="13403" y="17974"/>
                  <a:pt x="12527" y="17506"/>
                </a:cubicBezTo>
                <a:cubicBezTo>
                  <a:pt x="11345" y="16876"/>
                  <a:pt x="10023" y="16601"/>
                  <a:pt x="8694" y="16601"/>
                </a:cubicBezTo>
                <a:cubicBezTo>
                  <a:pt x="7764" y="16601"/>
                  <a:pt x="6831" y="16735"/>
                  <a:pt x="5941" y="16978"/>
                </a:cubicBezTo>
                <a:cubicBezTo>
                  <a:pt x="5326" y="17146"/>
                  <a:pt x="4724" y="17362"/>
                  <a:pt x="4140" y="17616"/>
                </a:cubicBezTo>
                <a:cubicBezTo>
                  <a:pt x="3835" y="17749"/>
                  <a:pt x="3536" y="17892"/>
                  <a:pt x="3241" y="18046"/>
                </a:cubicBezTo>
                <a:cubicBezTo>
                  <a:pt x="2955" y="18195"/>
                  <a:pt x="2648" y="18335"/>
                  <a:pt x="2403" y="18546"/>
                </a:cubicBezTo>
                <a:cubicBezTo>
                  <a:pt x="2385" y="18560"/>
                  <a:pt x="2398" y="18586"/>
                  <a:pt x="2418" y="18586"/>
                </a:cubicBezTo>
                <a:cubicBezTo>
                  <a:pt x="2421" y="18586"/>
                  <a:pt x="2424" y="18586"/>
                  <a:pt x="2427" y="18585"/>
                </a:cubicBezTo>
                <a:cubicBezTo>
                  <a:pt x="2689" y="18488"/>
                  <a:pt x="2929" y="18334"/>
                  <a:pt x="3177" y="18205"/>
                </a:cubicBezTo>
                <a:cubicBezTo>
                  <a:pt x="3428" y="18075"/>
                  <a:pt x="3682" y="17952"/>
                  <a:pt x="3938" y="17835"/>
                </a:cubicBezTo>
                <a:cubicBezTo>
                  <a:pt x="4449" y="17601"/>
                  <a:pt x="4975" y="17395"/>
                  <a:pt x="5511" y="17226"/>
                </a:cubicBezTo>
                <a:cubicBezTo>
                  <a:pt x="6525" y="16906"/>
                  <a:pt x="7586" y="16717"/>
                  <a:pt x="8652" y="16717"/>
                </a:cubicBezTo>
                <a:cubicBezTo>
                  <a:pt x="8713" y="16717"/>
                  <a:pt x="8773" y="16718"/>
                  <a:pt x="8834" y="16719"/>
                </a:cubicBezTo>
                <a:cubicBezTo>
                  <a:pt x="10924" y="16762"/>
                  <a:pt x="13040" y="17570"/>
                  <a:pt x="14391" y="19209"/>
                </a:cubicBezTo>
                <a:cubicBezTo>
                  <a:pt x="14739" y="19632"/>
                  <a:pt x="15032" y="20099"/>
                  <a:pt x="15256" y="20598"/>
                </a:cubicBezTo>
                <a:cubicBezTo>
                  <a:pt x="15396" y="20914"/>
                  <a:pt x="15487" y="21234"/>
                  <a:pt x="15567" y="21560"/>
                </a:cubicBezTo>
                <a:cubicBezTo>
                  <a:pt x="15631" y="22060"/>
                  <a:pt x="15699" y="22560"/>
                  <a:pt x="15770" y="23058"/>
                </a:cubicBezTo>
                <a:cubicBezTo>
                  <a:pt x="14894" y="22847"/>
                  <a:pt x="14158" y="22365"/>
                  <a:pt x="13459" y="21813"/>
                </a:cubicBezTo>
                <a:lnTo>
                  <a:pt x="13459" y="21814"/>
                </a:lnTo>
                <a:cubicBezTo>
                  <a:pt x="13224" y="20533"/>
                  <a:pt x="12926" y="19167"/>
                  <a:pt x="11869" y="18297"/>
                </a:cubicBezTo>
                <a:cubicBezTo>
                  <a:pt x="11300" y="17830"/>
                  <a:pt x="10608" y="17640"/>
                  <a:pt x="9904" y="17640"/>
                </a:cubicBezTo>
                <a:cubicBezTo>
                  <a:pt x="9330" y="17640"/>
                  <a:pt x="8747" y="17766"/>
                  <a:pt x="8215" y="17969"/>
                </a:cubicBezTo>
                <a:cubicBezTo>
                  <a:pt x="7551" y="18224"/>
                  <a:pt x="6929" y="18582"/>
                  <a:pt x="6330" y="18965"/>
                </a:cubicBezTo>
                <a:cubicBezTo>
                  <a:pt x="6038" y="18965"/>
                  <a:pt x="5746" y="18968"/>
                  <a:pt x="5455" y="18973"/>
                </a:cubicBezTo>
                <a:cubicBezTo>
                  <a:pt x="5131" y="18979"/>
                  <a:pt x="4806" y="18985"/>
                  <a:pt x="4481" y="18985"/>
                </a:cubicBezTo>
                <a:cubicBezTo>
                  <a:pt x="4196" y="18985"/>
                  <a:pt x="3911" y="18981"/>
                  <a:pt x="3626" y="18968"/>
                </a:cubicBezTo>
                <a:cubicBezTo>
                  <a:pt x="3341" y="18956"/>
                  <a:pt x="3044" y="18951"/>
                  <a:pt x="2763" y="18897"/>
                </a:cubicBezTo>
                <a:cubicBezTo>
                  <a:pt x="2640" y="18873"/>
                  <a:pt x="2495" y="18830"/>
                  <a:pt x="2415" y="18724"/>
                </a:cubicBezTo>
                <a:cubicBezTo>
                  <a:pt x="2365" y="18659"/>
                  <a:pt x="2338" y="18566"/>
                  <a:pt x="2356" y="18485"/>
                </a:cubicBezTo>
                <a:cubicBezTo>
                  <a:pt x="2798" y="17937"/>
                  <a:pt x="3244" y="17404"/>
                  <a:pt x="3790" y="16951"/>
                </a:cubicBezTo>
                <a:cubicBezTo>
                  <a:pt x="4365" y="16471"/>
                  <a:pt x="5007" y="16074"/>
                  <a:pt x="5692" y="15773"/>
                </a:cubicBezTo>
                <a:cubicBezTo>
                  <a:pt x="6686" y="15338"/>
                  <a:pt x="7763" y="15126"/>
                  <a:pt x="8842" y="15126"/>
                </a:cubicBezTo>
                <a:close/>
                <a:moveTo>
                  <a:pt x="25790" y="18826"/>
                </a:moveTo>
                <a:lnTo>
                  <a:pt x="25790" y="18826"/>
                </a:lnTo>
                <a:cubicBezTo>
                  <a:pt x="25717" y="18892"/>
                  <a:pt x="25646" y="18961"/>
                  <a:pt x="25572" y="19026"/>
                </a:cubicBezTo>
                <a:lnTo>
                  <a:pt x="25572" y="19027"/>
                </a:lnTo>
                <a:cubicBezTo>
                  <a:pt x="25331" y="19027"/>
                  <a:pt x="25068" y="19155"/>
                  <a:pt x="24847" y="19239"/>
                </a:cubicBezTo>
                <a:cubicBezTo>
                  <a:pt x="24589" y="19338"/>
                  <a:pt x="24335" y="19450"/>
                  <a:pt x="24088" y="19573"/>
                </a:cubicBezTo>
                <a:cubicBezTo>
                  <a:pt x="23603" y="19817"/>
                  <a:pt x="23141" y="20107"/>
                  <a:pt x="22710" y="20438"/>
                </a:cubicBezTo>
                <a:cubicBezTo>
                  <a:pt x="22280" y="20770"/>
                  <a:pt x="21880" y="21143"/>
                  <a:pt x="21520" y="21550"/>
                </a:cubicBezTo>
                <a:cubicBezTo>
                  <a:pt x="21337" y="21757"/>
                  <a:pt x="21166" y="21974"/>
                  <a:pt x="21005" y="22199"/>
                </a:cubicBezTo>
                <a:cubicBezTo>
                  <a:pt x="20925" y="22311"/>
                  <a:pt x="20848" y="22427"/>
                  <a:pt x="20774" y="22543"/>
                </a:cubicBezTo>
                <a:cubicBezTo>
                  <a:pt x="20711" y="22643"/>
                  <a:pt x="20633" y="22740"/>
                  <a:pt x="20616" y="22860"/>
                </a:cubicBezTo>
                <a:cubicBezTo>
                  <a:pt x="20613" y="22878"/>
                  <a:pt x="20619" y="22895"/>
                  <a:pt x="20629" y="22908"/>
                </a:cubicBezTo>
                <a:cubicBezTo>
                  <a:pt x="20266" y="23194"/>
                  <a:pt x="19909" y="23486"/>
                  <a:pt x="19557" y="23784"/>
                </a:cubicBezTo>
                <a:cubicBezTo>
                  <a:pt x="20282" y="21692"/>
                  <a:pt x="21966" y="19998"/>
                  <a:pt x="24046" y="19231"/>
                </a:cubicBezTo>
                <a:cubicBezTo>
                  <a:pt x="24354" y="19117"/>
                  <a:pt x="24670" y="19025"/>
                  <a:pt x="24991" y="18954"/>
                </a:cubicBezTo>
                <a:cubicBezTo>
                  <a:pt x="25255" y="18894"/>
                  <a:pt x="25524" y="18868"/>
                  <a:pt x="25790" y="18826"/>
                </a:cubicBezTo>
                <a:close/>
                <a:moveTo>
                  <a:pt x="26248" y="18394"/>
                </a:moveTo>
                <a:cubicBezTo>
                  <a:pt x="26155" y="18483"/>
                  <a:pt x="26063" y="18574"/>
                  <a:pt x="25969" y="18662"/>
                </a:cubicBezTo>
                <a:cubicBezTo>
                  <a:pt x="25960" y="18658"/>
                  <a:pt x="25951" y="18656"/>
                  <a:pt x="25940" y="18655"/>
                </a:cubicBezTo>
                <a:cubicBezTo>
                  <a:pt x="25912" y="18653"/>
                  <a:pt x="25884" y="18653"/>
                  <a:pt x="25857" y="18653"/>
                </a:cubicBezTo>
                <a:cubicBezTo>
                  <a:pt x="25591" y="18653"/>
                  <a:pt x="25317" y="18704"/>
                  <a:pt x="25058" y="18754"/>
                </a:cubicBezTo>
                <a:cubicBezTo>
                  <a:pt x="24775" y="18808"/>
                  <a:pt x="24495" y="18882"/>
                  <a:pt x="24221" y="18971"/>
                </a:cubicBezTo>
                <a:cubicBezTo>
                  <a:pt x="23664" y="19154"/>
                  <a:pt x="23131" y="19404"/>
                  <a:pt x="22629" y="19708"/>
                </a:cubicBezTo>
                <a:cubicBezTo>
                  <a:pt x="21615" y="20326"/>
                  <a:pt x="20738" y="21179"/>
                  <a:pt x="20103" y="22184"/>
                </a:cubicBezTo>
                <a:cubicBezTo>
                  <a:pt x="19747" y="22748"/>
                  <a:pt x="19467" y="23357"/>
                  <a:pt x="19285" y="24000"/>
                </a:cubicBezTo>
                <a:cubicBezTo>
                  <a:pt x="19283" y="24007"/>
                  <a:pt x="19284" y="24012"/>
                  <a:pt x="19283" y="24019"/>
                </a:cubicBezTo>
                <a:cubicBezTo>
                  <a:pt x="19144" y="24141"/>
                  <a:pt x="19006" y="24263"/>
                  <a:pt x="18869" y="24389"/>
                </a:cubicBezTo>
                <a:cubicBezTo>
                  <a:pt x="18633" y="24603"/>
                  <a:pt x="18399" y="24824"/>
                  <a:pt x="18171" y="25052"/>
                </a:cubicBezTo>
                <a:cubicBezTo>
                  <a:pt x="18308" y="24354"/>
                  <a:pt x="18613" y="23661"/>
                  <a:pt x="18949" y="23037"/>
                </a:cubicBezTo>
                <a:cubicBezTo>
                  <a:pt x="19283" y="22414"/>
                  <a:pt x="19694" y="21831"/>
                  <a:pt x="20167" y="21304"/>
                </a:cubicBezTo>
                <a:cubicBezTo>
                  <a:pt x="21164" y="20189"/>
                  <a:pt x="22448" y="19351"/>
                  <a:pt x="23862" y="18865"/>
                </a:cubicBezTo>
                <a:cubicBezTo>
                  <a:pt x="24267" y="18726"/>
                  <a:pt x="24682" y="18617"/>
                  <a:pt x="25104" y="18538"/>
                </a:cubicBezTo>
                <a:cubicBezTo>
                  <a:pt x="25483" y="18467"/>
                  <a:pt x="25867" y="18445"/>
                  <a:pt x="26248" y="18394"/>
                </a:cubicBezTo>
                <a:close/>
                <a:moveTo>
                  <a:pt x="5361" y="25332"/>
                </a:moveTo>
                <a:cubicBezTo>
                  <a:pt x="6027" y="25332"/>
                  <a:pt x="6693" y="25343"/>
                  <a:pt x="7357" y="25377"/>
                </a:cubicBezTo>
                <a:cubicBezTo>
                  <a:pt x="8637" y="25443"/>
                  <a:pt x="9928" y="25581"/>
                  <a:pt x="11143" y="26007"/>
                </a:cubicBezTo>
                <a:cubicBezTo>
                  <a:pt x="11368" y="26086"/>
                  <a:pt x="11587" y="26179"/>
                  <a:pt x="11801" y="26279"/>
                </a:cubicBezTo>
                <a:cubicBezTo>
                  <a:pt x="11654" y="26241"/>
                  <a:pt x="11506" y="26209"/>
                  <a:pt x="11356" y="26181"/>
                </a:cubicBezTo>
                <a:cubicBezTo>
                  <a:pt x="10754" y="26067"/>
                  <a:pt x="10153" y="25996"/>
                  <a:pt x="9540" y="25971"/>
                </a:cubicBezTo>
                <a:cubicBezTo>
                  <a:pt x="9218" y="25958"/>
                  <a:pt x="8896" y="25955"/>
                  <a:pt x="8574" y="25955"/>
                </a:cubicBezTo>
                <a:cubicBezTo>
                  <a:pt x="8222" y="25955"/>
                  <a:pt x="7871" y="25959"/>
                  <a:pt x="7519" y="25959"/>
                </a:cubicBezTo>
                <a:cubicBezTo>
                  <a:pt x="6938" y="25959"/>
                  <a:pt x="6357" y="25947"/>
                  <a:pt x="5777" y="25887"/>
                </a:cubicBezTo>
                <a:cubicBezTo>
                  <a:pt x="5048" y="25811"/>
                  <a:pt x="4328" y="25658"/>
                  <a:pt x="3647" y="25385"/>
                </a:cubicBezTo>
                <a:cubicBezTo>
                  <a:pt x="3644" y="25384"/>
                  <a:pt x="3641" y="25383"/>
                  <a:pt x="3638" y="25383"/>
                </a:cubicBezTo>
                <a:cubicBezTo>
                  <a:pt x="3635" y="25383"/>
                  <a:pt x="3633" y="25384"/>
                  <a:pt x="3631" y="25385"/>
                </a:cubicBezTo>
                <a:cubicBezTo>
                  <a:pt x="3605" y="25370"/>
                  <a:pt x="3579" y="25355"/>
                  <a:pt x="3553" y="25341"/>
                </a:cubicBezTo>
                <a:lnTo>
                  <a:pt x="3553" y="25341"/>
                </a:lnTo>
                <a:cubicBezTo>
                  <a:pt x="3681" y="25343"/>
                  <a:pt x="3810" y="25344"/>
                  <a:pt x="3938" y="25344"/>
                </a:cubicBezTo>
                <a:cubicBezTo>
                  <a:pt x="4381" y="25344"/>
                  <a:pt x="4825" y="25333"/>
                  <a:pt x="5268" y="25332"/>
                </a:cubicBezTo>
                <a:cubicBezTo>
                  <a:pt x="5299" y="25332"/>
                  <a:pt x="5330" y="25332"/>
                  <a:pt x="5361" y="25332"/>
                </a:cubicBezTo>
                <a:close/>
                <a:moveTo>
                  <a:pt x="28261" y="16042"/>
                </a:moveTo>
                <a:lnTo>
                  <a:pt x="28261" y="16042"/>
                </a:lnTo>
                <a:cubicBezTo>
                  <a:pt x="28019" y="16396"/>
                  <a:pt x="27760" y="16739"/>
                  <a:pt x="27484" y="17069"/>
                </a:cubicBezTo>
                <a:cubicBezTo>
                  <a:pt x="27142" y="17480"/>
                  <a:pt x="26778" y="17871"/>
                  <a:pt x="26401" y="18244"/>
                </a:cubicBezTo>
                <a:lnTo>
                  <a:pt x="26397" y="18244"/>
                </a:lnTo>
                <a:cubicBezTo>
                  <a:pt x="26328" y="18239"/>
                  <a:pt x="26258" y="18236"/>
                  <a:pt x="26187" y="18236"/>
                </a:cubicBezTo>
                <a:cubicBezTo>
                  <a:pt x="25873" y="18236"/>
                  <a:pt x="25550" y="18287"/>
                  <a:pt x="25246" y="18337"/>
                </a:cubicBezTo>
                <a:cubicBezTo>
                  <a:pt x="24865" y="18400"/>
                  <a:pt x="24488" y="18488"/>
                  <a:pt x="24117" y="18600"/>
                </a:cubicBezTo>
                <a:cubicBezTo>
                  <a:pt x="23383" y="18820"/>
                  <a:pt x="22679" y="19134"/>
                  <a:pt x="22024" y="19530"/>
                </a:cubicBezTo>
                <a:cubicBezTo>
                  <a:pt x="20739" y="20306"/>
                  <a:pt x="19672" y="21414"/>
                  <a:pt x="18923" y="22712"/>
                </a:cubicBezTo>
                <a:cubicBezTo>
                  <a:pt x="18722" y="23060"/>
                  <a:pt x="18544" y="23421"/>
                  <a:pt x="18391" y="23792"/>
                </a:cubicBezTo>
                <a:cubicBezTo>
                  <a:pt x="18227" y="24192"/>
                  <a:pt x="18112" y="24601"/>
                  <a:pt x="17984" y="25012"/>
                </a:cubicBezTo>
                <a:cubicBezTo>
                  <a:pt x="17959" y="25092"/>
                  <a:pt x="18020" y="25142"/>
                  <a:pt x="18079" y="25142"/>
                </a:cubicBezTo>
                <a:cubicBezTo>
                  <a:pt x="18080" y="25142"/>
                  <a:pt x="18082" y="25142"/>
                  <a:pt x="18084" y="25142"/>
                </a:cubicBezTo>
                <a:lnTo>
                  <a:pt x="18084" y="25142"/>
                </a:lnTo>
                <a:cubicBezTo>
                  <a:pt x="17550" y="25690"/>
                  <a:pt x="17065" y="26288"/>
                  <a:pt x="16733" y="26975"/>
                </a:cubicBezTo>
                <a:cubicBezTo>
                  <a:pt x="16557" y="25893"/>
                  <a:pt x="16392" y="24808"/>
                  <a:pt x="16224" y="23723"/>
                </a:cubicBezTo>
                <a:lnTo>
                  <a:pt x="16224" y="23723"/>
                </a:lnTo>
                <a:cubicBezTo>
                  <a:pt x="16807" y="21877"/>
                  <a:pt x="17797" y="20189"/>
                  <a:pt x="19043" y="18713"/>
                </a:cubicBezTo>
                <a:cubicBezTo>
                  <a:pt x="19153" y="18677"/>
                  <a:pt x="19262" y="18635"/>
                  <a:pt x="19372" y="18598"/>
                </a:cubicBezTo>
                <a:cubicBezTo>
                  <a:pt x="19595" y="18525"/>
                  <a:pt x="19819" y="18462"/>
                  <a:pt x="20045" y="18410"/>
                </a:cubicBezTo>
                <a:cubicBezTo>
                  <a:pt x="20459" y="18311"/>
                  <a:pt x="20880" y="18239"/>
                  <a:pt x="21302" y="18181"/>
                </a:cubicBezTo>
                <a:cubicBezTo>
                  <a:pt x="22158" y="18064"/>
                  <a:pt x="23022" y="18007"/>
                  <a:pt x="23879" y="17895"/>
                </a:cubicBezTo>
                <a:cubicBezTo>
                  <a:pt x="25421" y="17694"/>
                  <a:pt x="27008" y="17285"/>
                  <a:pt x="28148" y="16161"/>
                </a:cubicBezTo>
                <a:cubicBezTo>
                  <a:pt x="28186" y="16122"/>
                  <a:pt x="28224" y="16082"/>
                  <a:pt x="28261" y="16042"/>
                </a:cubicBezTo>
                <a:close/>
                <a:moveTo>
                  <a:pt x="23215" y="27709"/>
                </a:moveTo>
                <a:cubicBezTo>
                  <a:pt x="23424" y="28814"/>
                  <a:pt x="23231" y="29993"/>
                  <a:pt x="22632" y="30952"/>
                </a:cubicBezTo>
                <a:cubicBezTo>
                  <a:pt x="22103" y="31798"/>
                  <a:pt x="21340" y="32374"/>
                  <a:pt x="20450" y="32769"/>
                </a:cubicBezTo>
                <a:cubicBezTo>
                  <a:pt x="20806" y="32351"/>
                  <a:pt x="21191" y="31958"/>
                  <a:pt x="21529" y="31524"/>
                </a:cubicBezTo>
                <a:cubicBezTo>
                  <a:pt x="21739" y="31256"/>
                  <a:pt x="21930" y="30971"/>
                  <a:pt x="22079" y="30663"/>
                </a:cubicBezTo>
                <a:cubicBezTo>
                  <a:pt x="22241" y="30327"/>
                  <a:pt x="22347" y="29967"/>
                  <a:pt x="22445" y="29607"/>
                </a:cubicBezTo>
                <a:cubicBezTo>
                  <a:pt x="22623" y="28944"/>
                  <a:pt x="22785" y="28259"/>
                  <a:pt x="23215" y="27709"/>
                </a:cubicBezTo>
                <a:close/>
                <a:moveTo>
                  <a:pt x="24686" y="26638"/>
                </a:moveTo>
                <a:lnTo>
                  <a:pt x="24686" y="26638"/>
                </a:lnTo>
                <a:cubicBezTo>
                  <a:pt x="24467" y="27861"/>
                  <a:pt x="24269" y="29121"/>
                  <a:pt x="23728" y="30252"/>
                </a:cubicBezTo>
                <a:cubicBezTo>
                  <a:pt x="23217" y="31321"/>
                  <a:pt x="22405" y="32150"/>
                  <a:pt x="21375" y="32729"/>
                </a:cubicBezTo>
                <a:cubicBezTo>
                  <a:pt x="20929" y="32981"/>
                  <a:pt x="20455" y="33165"/>
                  <a:pt x="19987" y="33365"/>
                </a:cubicBezTo>
                <a:cubicBezTo>
                  <a:pt x="20030" y="33305"/>
                  <a:pt x="20072" y="33244"/>
                  <a:pt x="20117" y="33185"/>
                </a:cubicBezTo>
                <a:cubicBezTo>
                  <a:pt x="20178" y="33102"/>
                  <a:pt x="20242" y="33021"/>
                  <a:pt x="20307" y="32941"/>
                </a:cubicBezTo>
                <a:cubicBezTo>
                  <a:pt x="21076" y="32723"/>
                  <a:pt x="21771" y="32232"/>
                  <a:pt x="22305" y="31649"/>
                </a:cubicBezTo>
                <a:cubicBezTo>
                  <a:pt x="22946" y="30948"/>
                  <a:pt x="23344" y="30048"/>
                  <a:pt x="23462" y="29107"/>
                </a:cubicBezTo>
                <a:cubicBezTo>
                  <a:pt x="23530" y="28577"/>
                  <a:pt x="23497" y="28040"/>
                  <a:pt x="23378" y="27519"/>
                </a:cubicBezTo>
                <a:cubicBezTo>
                  <a:pt x="23750" y="27125"/>
                  <a:pt x="24200" y="26853"/>
                  <a:pt x="24686" y="26638"/>
                </a:cubicBezTo>
                <a:close/>
                <a:moveTo>
                  <a:pt x="11505" y="30073"/>
                </a:moveTo>
                <a:cubicBezTo>
                  <a:pt x="11963" y="30362"/>
                  <a:pt x="12421" y="30653"/>
                  <a:pt x="12878" y="30945"/>
                </a:cubicBezTo>
                <a:cubicBezTo>
                  <a:pt x="13767" y="31513"/>
                  <a:pt x="14648" y="32098"/>
                  <a:pt x="15456" y="32780"/>
                </a:cubicBezTo>
                <a:cubicBezTo>
                  <a:pt x="15782" y="33055"/>
                  <a:pt x="16090" y="33349"/>
                  <a:pt x="16377" y="33661"/>
                </a:cubicBezTo>
                <a:lnTo>
                  <a:pt x="16377" y="33662"/>
                </a:lnTo>
                <a:cubicBezTo>
                  <a:pt x="14708" y="33317"/>
                  <a:pt x="13195" y="32361"/>
                  <a:pt x="12137" y="31027"/>
                </a:cubicBezTo>
                <a:cubicBezTo>
                  <a:pt x="11985" y="30836"/>
                  <a:pt x="11843" y="30636"/>
                  <a:pt x="11710" y="30432"/>
                </a:cubicBezTo>
                <a:cubicBezTo>
                  <a:pt x="11636" y="30320"/>
                  <a:pt x="11574" y="30194"/>
                  <a:pt x="11505" y="30073"/>
                </a:cubicBezTo>
                <a:close/>
                <a:moveTo>
                  <a:pt x="28336" y="31726"/>
                </a:moveTo>
                <a:lnTo>
                  <a:pt x="28336" y="31726"/>
                </a:lnTo>
                <a:cubicBezTo>
                  <a:pt x="27747" y="32524"/>
                  <a:pt x="27068" y="33246"/>
                  <a:pt x="26336" y="33916"/>
                </a:cubicBezTo>
                <a:cubicBezTo>
                  <a:pt x="26395" y="33825"/>
                  <a:pt x="26456" y="33733"/>
                  <a:pt x="26519" y="33648"/>
                </a:cubicBezTo>
                <a:cubicBezTo>
                  <a:pt x="26733" y="33362"/>
                  <a:pt x="26959" y="33084"/>
                  <a:pt x="27198" y="32818"/>
                </a:cubicBezTo>
                <a:cubicBezTo>
                  <a:pt x="27550" y="32425"/>
                  <a:pt x="27932" y="32063"/>
                  <a:pt x="28336" y="31726"/>
                </a:cubicBezTo>
                <a:close/>
                <a:moveTo>
                  <a:pt x="4141" y="25647"/>
                </a:moveTo>
                <a:cubicBezTo>
                  <a:pt x="6294" y="26452"/>
                  <a:pt x="8731" y="25904"/>
                  <a:pt x="10967" y="26288"/>
                </a:cubicBezTo>
                <a:cubicBezTo>
                  <a:pt x="11316" y="26348"/>
                  <a:pt x="11658" y="26446"/>
                  <a:pt x="11993" y="26563"/>
                </a:cubicBezTo>
                <a:cubicBezTo>
                  <a:pt x="12146" y="26616"/>
                  <a:pt x="12298" y="26676"/>
                  <a:pt x="12445" y="26743"/>
                </a:cubicBezTo>
                <a:cubicBezTo>
                  <a:pt x="12603" y="26813"/>
                  <a:pt x="12749" y="26907"/>
                  <a:pt x="12917" y="26946"/>
                </a:cubicBezTo>
                <a:cubicBezTo>
                  <a:pt x="12922" y="26947"/>
                  <a:pt x="12927" y="26948"/>
                  <a:pt x="12931" y="26948"/>
                </a:cubicBezTo>
                <a:cubicBezTo>
                  <a:pt x="12935" y="26948"/>
                  <a:pt x="12939" y="26947"/>
                  <a:pt x="12942" y="26947"/>
                </a:cubicBezTo>
                <a:cubicBezTo>
                  <a:pt x="13345" y="27237"/>
                  <a:pt x="13721" y="27565"/>
                  <a:pt x="14065" y="27935"/>
                </a:cubicBezTo>
                <a:cubicBezTo>
                  <a:pt x="14867" y="28799"/>
                  <a:pt x="15483" y="29817"/>
                  <a:pt x="15963" y="30891"/>
                </a:cubicBezTo>
                <a:cubicBezTo>
                  <a:pt x="16421" y="31914"/>
                  <a:pt x="16762" y="32984"/>
                  <a:pt x="17074" y="34062"/>
                </a:cubicBezTo>
                <a:cubicBezTo>
                  <a:pt x="16082" y="32830"/>
                  <a:pt x="14718" y="31885"/>
                  <a:pt x="13408" y="31042"/>
                </a:cubicBezTo>
                <a:cubicBezTo>
                  <a:pt x="11312" y="29694"/>
                  <a:pt x="9195" y="28361"/>
                  <a:pt x="7019" y="27147"/>
                </a:cubicBezTo>
                <a:cubicBezTo>
                  <a:pt x="6402" y="26802"/>
                  <a:pt x="5778" y="26468"/>
                  <a:pt x="5149" y="26148"/>
                </a:cubicBezTo>
                <a:cubicBezTo>
                  <a:pt x="4817" y="25979"/>
                  <a:pt x="4481" y="25807"/>
                  <a:pt x="4141" y="25647"/>
                </a:cubicBezTo>
                <a:close/>
                <a:moveTo>
                  <a:pt x="25930" y="26197"/>
                </a:moveTo>
                <a:cubicBezTo>
                  <a:pt x="25545" y="27637"/>
                  <a:pt x="25001" y="29037"/>
                  <a:pt x="24303" y="30355"/>
                </a:cubicBezTo>
                <a:cubicBezTo>
                  <a:pt x="23641" y="31605"/>
                  <a:pt x="22777" y="32852"/>
                  <a:pt x="21506" y="33540"/>
                </a:cubicBezTo>
                <a:cubicBezTo>
                  <a:pt x="21156" y="33730"/>
                  <a:pt x="20787" y="33883"/>
                  <a:pt x="20412" y="34020"/>
                </a:cubicBezTo>
                <a:cubicBezTo>
                  <a:pt x="20219" y="34090"/>
                  <a:pt x="20024" y="34156"/>
                  <a:pt x="19829" y="34220"/>
                </a:cubicBezTo>
                <a:cubicBezTo>
                  <a:pt x="19692" y="34266"/>
                  <a:pt x="19550" y="34306"/>
                  <a:pt x="19413" y="34355"/>
                </a:cubicBezTo>
                <a:cubicBezTo>
                  <a:pt x="19556" y="34060"/>
                  <a:pt x="19716" y="33773"/>
                  <a:pt x="19897" y="33500"/>
                </a:cubicBezTo>
                <a:lnTo>
                  <a:pt x="19897" y="33499"/>
                </a:lnTo>
                <a:cubicBezTo>
                  <a:pt x="20380" y="33373"/>
                  <a:pt x="20846" y="33161"/>
                  <a:pt x="21284" y="32931"/>
                </a:cubicBezTo>
                <a:cubicBezTo>
                  <a:pt x="21781" y="32669"/>
                  <a:pt x="22253" y="32355"/>
                  <a:pt x="22666" y="31973"/>
                </a:cubicBezTo>
                <a:cubicBezTo>
                  <a:pt x="23562" y="31143"/>
                  <a:pt x="24090" y="30025"/>
                  <a:pt x="24426" y="28867"/>
                </a:cubicBezTo>
                <a:cubicBezTo>
                  <a:pt x="24636" y="28141"/>
                  <a:pt x="24762" y="27396"/>
                  <a:pt x="24885" y="26651"/>
                </a:cubicBezTo>
                <a:cubicBezTo>
                  <a:pt x="24891" y="26613"/>
                  <a:pt x="24875" y="26585"/>
                  <a:pt x="24852" y="26567"/>
                </a:cubicBezTo>
                <a:cubicBezTo>
                  <a:pt x="25201" y="26425"/>
                  <a:pt x="25566" y="26309"/>
                  <a:pt x="25930" y="26197"/>
                </a:cubicBezTo>
                <a:close/>
                <a:moveTo>
                  <a:pt x="29621" y="29526"/>
                </a:moveTo>
                <a:cubicBezTo>
                  <a:pt x="29472" y="29859"/>
                  <a:pt x="29309" y="30185"/>
                  <a:pt x="29130" y="30502"/>
                </a:cubicBezTo>
                <a:cubicBezTo>
                  <a:pt x="28995" y="30744"/>
                  <a:pt x="28850" y="30977"/>
                  <a:pt x="28699" y="31205"/>
                </a:cubicBezTo>
                <a:cubicBezTo>
                  <a:pt x="28696" y="31207"/>
                  <a:pt x="28693" y="31207"/>
                  <a:pt x="28690" y="31209"/>
                </a:cubicBezTo>
                <a:cubicBezTo>
                  <a:pt x="28108" y="31638"/>
                  <a:pt x="27575" y="32134"/>
                  <a:pt x="27094" y="32671"/>
                </a:cubicBezTo>
                <a:cubicBezTo>
                  <a:pt x="26855" y="32938"/>
                  <a:pt x="26630" y="33216"/>
                  <a:pt x="26422" y="33507"/>
                </a:cubicBezTo>
                <a:cubicBezTo>
                  <a:pt x="26252" y="33747"/>
                  <a:pt x="26038" y="34011"/>
                  <a:pt x="25917" y="34290"/>
                </a:cubicBezTo>
                <a:cubicBezTo>
                  <a:pt x="25694" y="34484"/>
                  <a:pt x="25468" y="34673"/>
                  <a:pt x="25240" y="34859"/>
                </a:cubicBezTo>
                <a:cubicBezTo>
                  <a:pt x="25329" y="34668"/>
                  <a:pt x="25431" y="34482"/>
                  <a:pt x="25519" y="34289"/>
                </a:cubicBezTo>
                <a:cubicBezTo>
                  <a:pt x="25617" y="34073"/>
                  <a:pt x="25721" y="33860"/>
                  <a:pt x="25834" y="33651"/>
                </a:cubicBezTo>
                <a:cubicBezTo>
                  <a:pt x="26062" y="33223"/>
                  <a:pt x="26317" y="32807"/>
                  <a:pt x="26598" y="32412"/>
                </a:cubicBezTo>
                <a:cubicBezTo>
                  <a:pt x="27148" y="31635"/>
                  <a:pt x="27797" y="30929"/>
                  <a:pt x="28526" y="30319"/>
                </a:cubicBezTo>
                <a:cubicBezTo>
                  <a:pt x="28874" y="30028"/>
                  <a:pt x="29239" y="29767"/>
                  <a:pt x="29621" y="29526"/>
                </a:cubicBezTo>
                <a:close/>
                <a:moveTo>
                  <a:pt x="4162" y="25846"/>
                </a:moveTo>
                <a:lnTo>
                  <a:pt x="4162" y="25846"/>
                </a:lnTo>
                <a:cubicBezTo>
                  <a:pt x="4385" y="25955"/>
                  <a:pt x="4609" y="26063"/>
                  <a:pt x="4830" y="26175"/>
                </a:cubicBezTo>
                <a:cubicBezTo>
                  <a:pt x="5385" y="26457"/>
                  <a:pt x="5935" y="26751"/>
                  <a:pt x="6479" y="27052"/>
                </a:cubicBezTo>
                <a:cubicBezTo>
                  <a:pt x="7582" y="27663"/>
                  <a:pt x="8665" y="28307"/>
                  <a:pt x="9737" y="28968"/>
                </a:cubicBezTo>
                <a:cubicBezTo>
                  <a:pt x="10245" y="29280"/>
                  <a:pt x="10750" y="29596"/>
                  <a:pt x="11254" y="29914"/>
                </a:cubicBezTo>
                <a:cubicBezTo>
                  <a:pt x="11309" y="30081"/>
                  <a:pt x="11418" y="30240"/>
                  <a:pt x="11506" y="30388"/>
                </a:cubicBezTo>
                <a:cubicBezTo>
                  <a:pt x="11625" y="30585"/>
                  <a:pt x="11752" y="30778"/>
                  <a:pt x="11891" y="30962"/>
                </a:cubicBezTo>
                <a:cubicBezTo>
                  <a:pt x="12156" y="31319"/>
                  <a:pt x="12454" y="31652"/>
                  <a:pt x="12778" y="31956"/>
                </a:cubicBezTo>
                <a:cubicBezTo>
                  <a:pt x="13441" y="32580"/>
                  <a:pt x="14214" y="33077"/>
                  <a:pt x="15049" y="33438"/>
                </a:cubicBezTo>
                <a:cubicBezTo>
                  <a:pt x="15521" y="33641"/>
                  <a:pt x="16015" y="33792"/>
                  <a:pt x="16518" y="33893"/>
                </a:cubicBezTo>
                <a:cubicBezTo>
                  <a:pt x="16525" y="33895"/>
                  <a:pt x="16531" y="33895"/>
                  <a:pt x="16537" y="33895"/>
                </a:cubicBezTo>
                <a:cubicBezTo>
                  <a:pt x="16552" y="33895"/>
                  <a:pt x="16564" y="33891"/>
                  <a:pt x="16576" y="33885"/>
                </a:cubicBezTo>
                <a:cubicBezTo>
                  <a:pt x="16837" y="34188"/>
                  <a:pt x="17079" y="34507"/>
                  <a:pt x="17296" y="34844"/>
                </a:cubicBezTo>
                <a:lnTo>
                  <a:pt x="17334" y="34983"/>
                </a:lnTo>
                <a:cubicBezTo>
                  <a:pt x="17246" y="34989"/>
                  <a:pt x="17157" y="34993"/>
                  <a:pt x="17067" y="34997"/>
                </a:cubicBezTo>
                <a:cubicBezTo>
                  <a:pt x="15098" y="34469"/>
                  <a:pt x="12969" y="33820"/>
                  <a:pt x="11729" y="32090"/>
                </a:cubicBezTo>
                <a:cubicBezTo>
                  <a:pt x="11162" y="31300"/>
                  <a:pt x="10834" y="30348"/>
                  <a:pt x="10136" y="29653"/>
                </a:cubicBezTo>
                <a:cubicBezTo>
                  <a:pt x="9513" y="29031"/>
                  <a:pt x="8674" y="28752"/>
                  <a:pt x="7840" y="28537"/>
                </a:cubicBezTo>
                <a:cubicBezTo>
                  <a:pt x="7340" y="28408"/>
                  <a:pt x="6834" y="28298"/>
                  <a:pt x="6343" y="28135"/>
                </a:cubicBezTo>
                <a:cubicBezTo>
                  <a:pt x="6108" y="28056"/>
                  <a:pt x="5878" y="27967"/>
                  <a:pt x="5656" y="27857"/>
                </a:cubicBezTo>
                <a:cubicBezTo>
                  <a:pt x="5469" y="27764"/>
                  <a:pt x="5296" y="27648"/>
                  <a:pt x="5120" y="27540"/>
                </a:cubicBezTo>
                <a:cubicBezTo>
                  <a:pt x="4974" y="27215"/>
                  <a:pt x="4829" y="26890"/>
                  <a:pt x="4654" y="26579"/>
                </a:cubicBezTo>
                <a:cubicBezTo>
                  <a:pt x="4521" y="26341"/>
                  <a:pt x="4357" y="26078"/>
                  <a:pt x="4162" y="25846"/>
                </a:cubicBezTo>
                <a:close/>
                <a:moveTo>
                  <a:pt x="5193" y="27701"/>
                </a:moveTo>
                <a:lnTo>
                  <a:pt x="5193" y="27701"/>
                </a:lnTo>
                <a:cubicBezTo>
                  <a:pt x="5446" y="27898"/>
                  <a:pt x="5763" y="28037"/>
                  <a:pt x="6050" y="28151"/>
                </a:cubicBezTo>
                <a:cubicBezTo>
                  <a:pt x="6456" y="28311"/>
                  <a:pt x="6879" y="28424"/>
                  <a:pt x="7300" y="28534"/>
                </a:cubicBezTo>
                <a:cubicBezTo>
                  <a:pt x="8168" y="28760"/>
                  <a:pt x="9100" y="28973"/>
                  <a:pt x="9804" y="29565"/>
                </a:cubicBezTo>
                <a:cubicBezTo>
                  <a:pt x="10581" y="30218"/>
                  <a:pt x="10927" y="31225"/>
                  <a:pt x="11475" y="32051"/>
                </a:cubicBezTo>
                <a:cubicBezTo>
                  <a:pt x="12023" y="32880"/>
                  <a:pt x="12812" y="33510"/>
                  <a:pt x="13678" y="33983"/>
                </a:cubicBezTo>
                <a:cubicBezTo>
                  <a:pt x="14532" y="34447"/>
                  <a:pt x="15456" y="34751"/>
                  <a:pt x="16390" y="35013"/>
                </a:cubicBezTo>
                <a:cubicBezTo>
                  <a:pt x="14667" y="35012"/>
                  <a:pt x="12908" y="34654"/>
                  <a:pt x="11572" y="33518"/>
                </a:cubicBezTo>
                <a:cubicBezTo>
                  <a:pt x="11216" y="33214"/>
                  <a:pt x="10902" y="32860"/>
                  <a:pt x="10656" y="32461"/>
                </a:cubicBezTo>
                <a:cubicBezTo>
                  <a:pt x="10393" y="32034"/>
                  <a:pt x="10218" y="31561"/>
                  <a:pt x="9984" y="31119"/>
                </a:cubicBezTo>
                <a:cubicBezTo>
                  <a:pt x="9764" y="30701"/>
                  <a:pt x="9485" y="30329"/>
                  <a:pt x="9102" y="30048"/>
                </a:cubicBezTo>
                <a:cubicBezTo>
                  <a:pt x="8726" y="29771"/>
                  <a:pt x="8293" y="29585"/>
                  <a:pt x="7860" y="29422"/>
                </a:cubicBezTo>
                <a:cubicBezTo>
                  <a:pt x="7376" y="29239"/>
                  <a:pt x="6880" y="29085"/>
                  <a:pt x="6415" y="28857"/>
                </a:cubicBezTo>
                <a:cubicBezTo>
                  <a:pt x="6004" y="28654"/>
                  <a:pt x="5648" y="28393"/>
                  <a:pt x="5356" y="28051"/>
                </a:cubicBezTo>
                <a:cubicBezTo>
                  <a:pt x="5300" y="27935"/>
                  <a:pt x="5246" y="27818"/>
                  <a:pt x="5193" y="27701"/>
                </a:cubicBezTo>
                <a:close/>
                <a:moveTo>
                  <a:pt x="5597" y="28509"/>
                </a:moveTo>
                <a:lnTo>
                  <a:pt x="5597" y="28509"/>
                </a:lnTo>
                <a:cubicBezTo>
                  <a:pt x="6074" y="28921"/>
                  <a:pt x="6721" y="29166"/>
                  <a:pt x="7291" y="29372"/>
                </a:cubicBezTo>
                <a:cubicBezTo>
                  <a:pt x="7763" y="29542"/>
                  <a:pt x="8244" y="29706"/>
                  <a:pt x="8680" y="29959"/>
                </a:cubicBezTo>
                <a:cubicBezTo>
                  <a:pt x="9144" y="30229"/>
                  <a:pt x="9500" y="30598"/>
                  <a:pt x="9764" y="31065"/>
                </a:cubicBezTo>
                <a:cubicBezTo>
                  <a:pt x="10014" y="31509"/>
                  <a:pt x="10190" y="31991"/>
                  <a:pt x="10443" y="32434"/>
                </a:cubicBezTo>
                <a:cubicBezTo>
                  <a:pt x="10672" y="32830"/>
                  <a:pt x="10959" y="33188"/>
                  <a:pt x="11290" y="33504"/>
                </a:cubicBezTo>
                <a:cubicBezTo>
                  <a:pt x="11986" y="34166"/>
                  <a:pt x="12866" y="34626"/>
                  <a:pt x="13784" y="34893"/>
                </a:cubicBezTo>
                <a:cubicBezTo>
                  <a:pt x="14735" y="35169"/>
                  <a:pt x="15720" y="35245"/>
                  <a:pt x="16705" y="35245"/>
                </a:cubicBezTo>
                <a:cubicBezTo>
                  <a:pt x="16877" y="35245"/>
                  <a:pt x="17050" y="35243"/>
                  <a:pt x="17222" y="35239"/>
                </a:cubicBezTo>
                <a:cubicBezTo>
                  <a:pt x="17245" y="35245"/>
                  <a:pt x="17268" y="35251"/>
                  <a:pt x="17291" y="35258"/>
                </a:cubicBezTo>
                <a:cubicBezTo>
                  <a:pt x="16706" y="35309"/>
                  <a:pt x="16117" y="35349"/>
                  <a:pt x="15529" y="35349"/>
                </a:cubicBezTo>
                <a:cubicBezTo>
                  <a:pt x="14807" y="35349"/>
                  <a:pt x="14087" y="35289"/>
                  <a:pt x="13379" y="35122"/>
                </a:cubicBezTo>
                <a:cubicBezTo>
                  <a:pt x="12243" y="34852"/>
                  <a:pt x="11124" y="34267"/>
                  <a:pt x="10419" y="33312"/>
                </a:cubicBezTo>
                <a:cubicBezTo>
                  <a:pt x="10054" y="32817"/>
                  <a:pt x="9843" y="32234"/>
                  <a:pt x="9537" y="31705"/>
                </a:cubicBezTo>
                <a:cubicBezTo>
                  <a:pt x="9242" y="31194"/>
                  <a:pt x="8856" y="30799"/>
                  <a:pt x="8343" y="30505"/>
                </a:cubicBezTo>
                <a:cubicBezTo>
                  <a:pt x="7838" y="30215"/>
                  <a:pt x="7285" y="30022"/>
                  <a:pt x="6782" y="29728"/>
                </a:cubicBezTo>
                <a:cubicBezTo>
                  <a:pt x="6272" y="29430"/>
                  <a:pt x="5891" y="29012"/>
                  <a:pt x="5597" y="28509"/>
                </a:cubicBezTo>
                <a:close/>
                <a:moveTo>
                  <a:pt x="9713" y="36255"/>
                </a:moveTo>
                <a:cubicBezTo>
                  <a:pt x="10103" y="36255"/>
                  <a:pt x="10493" y="36279"/>
                  <a:pt x="10880" y="36326"/>
                </a:cubicBezTo>
                <a:cubicBezTo>
                  <a:pt x="10751" y="36381"/>
                  <a:pt x="10621" y="36442"/>
                  <a:pt x="10494" y="36492"/>
                </a:cubicBezTo>
                <a:cubicBezTo>
                  <a:pt x="10226" y="36596"/>
                  <a:pt x="9956" y="36691"/>
                  <a:pt x="9682" y="36777"/>
                </a:cubicBezTo>
                <a:cubicBezTo>
                  <a:pt x="9131" y="36951"/>
                  <a:pt x="8569" y="37091"/>
                  <a:pt x="8000" y="37197"/>
                </a:cubicBezTo>
                <a:cubicBezTo>
                  <a:pt x="7062" y="37372"/>
                  <a:pt x="6116" y="37432"/>
                  <a:pt x="5165" y="37432"/>
                </a:cubicBezTo>
                <a:cubicBezTo>
                  <a:pt x="5057" y="37432"/>
                  <a:pt x="4949" y="37431"/>
                  <a:pt x="4841" y="37430"/>
                </a:cubicBezTo>
                <a:cubicBezTo>
                  <a:pt x="6160" y="36792"/>
                  <a:pt x="7579" y="36376"/>
                  <a:pt x="9069" y="36276"/>
                </a:cubicBezTo>
                <a:cubicBezTo>
                  <a:pt x="9283" y="36262"/>
                  <a:pt x="9498" y="36255"/>
                  <a:pt x="9713" y="36255"/>
                </a:cubicBezTo>
                <a:close/>
                <a:moveTo>
                  <a:pt x="11240" y="36377"/>
                </a:moveTo>
                <a:cubicBezTo>
                  <a:pt x="11597" y="36435"/>
                  <a:pt x="11949" y="36516"/>
                  <a:pt x="12294" y="36618"/>
                </a:cubicBezTo>
                <a:cubicBezTo>
                  <a:pt x="10045" y="37304"/>
                  <a:pt x="7730" y="37752"/>
                  <a:pt x="5382" y="37917"/>
                </a:cubicBezTo>
                <a:cubicBezTo>
                  <a:pt x="4856" y="37954"/>
                  <a:pt x="4329" y="37967"/>
                  <a:pt x="3802" y="37991"/>
                </a:cubicBezTo>
                <a:cubicBezTo>
                  <a:pt x="4078" y="37828"/>
                  <a:pt x="4356" y="37672"/>
                  <a:pt x="4640" y="37528"/>
                </a:cubicBezTo>
                <a:cubicBezTo>
                  <a:pt x="4940" y="37553"/>
                  <a:pt x="5240" y="37564"/>
                  <a:pt x="5541" y="37564"/>
                </a:cubicBezTo>
                <a:cubicBezTo>
                  <a:pt x="6372" y="37564"/>
                  <a:pt x="7205" y="37477"/>
                  <a:pt x="8021" y="37333"/>
                </a:cubicBezTo>
                <a:cubicBezTo>
                  <a:pt x="8583" y="37234"/>
                  <a:pt x="9138" y="37103"/>
                  <a:pt x="9686" y="36941"/>
                </a:cubicBezTo>
                <a:cubicBezTo>
                  <a:pt x="9961" y="36859"/>
                  <a:pt x="10235" y="36769"/>
                  <a:pt x="10506" y="36673"/>
                </a:cubicBezTo>
                <a:cubicBezTo>
                  <a:pt x="10741" y="36589"/>
                  <a:pt x="11019" y="36509"/>
                  <a:pt x="11240" y="36377"/>
                </a:cubicBezTo>
                <a:close/>
                <a:moveTo>
                  <a:pt x="12637" y="36726"/>
                </a:moveTo>
                <a:cubicBezTo>
                  <a:pt x="13048" y="36866"/>
                  <a:pt x="13450" y="37037"/>
                  <a:pt x="13836" y="37244"/>
                </a:cubicBezTo>
                <a:cubicBezTo>
                  <a:pt x="13976" y="37319"/>
                  <a:pt x="14114" y="37399"/>
                  <a:pt x="14250" y="37482"/>
                </a:cubicBezTo>
                <a:cubicBezTo>
                  <a:pt x="11472" y="38368"/>
                  <a:pt x="8555" y="38827"/>
                  <a:pt x="5639" y="38827"/>
                </a:cubicBezTo>
                <a:cubicBezTo>
                  <a:pt x="5480" y="38827"/>
                  <a:pt x="5321" y="38826"/>
                  <a:pt x="5162" y="38823"/>
                </a:cubicBezTo>
                <a:cubicBezTo>
                  <a:pt x="4349" y="38809"/>
                  <a:pt x="3538" y="38752"/>
                  <a:pt x="2728" y="38688"/>
                </a:cubicBezTo>
                <a:cubicBezTo>
                  <a:pt x="3004" y="38492"/>
                  <a:pt x="3285" y="38304"/>
                  <a:pt x="3573" y="38127"/>
                </a:cubicBezTo>
                <a:lnTo>
                  <a:pt x="3574" y="38127"/>
                </a:lnTo>
                <a:cubicBezTo>
                  <a:pt x="3725" y="38133"/>
                  <a:pt x="3877" y="38135"/>
                  <a:pt x="4029" y="38135"/>
                </a:cubicBezTo>
                <a:cubicBezTo>
                  <a:pt x="5021" y="38135"/>
                  <a:pt x="6025" y="38031"/>
                  <a:pt x="7002" y="37913"/>
                </a:cubicBezTo>
                <a:cubicBezTo>
                  <a:pt x="8245" y="37762"/>
                  <a:pt x="9484" y="37546"/>
                  <a:pt x="10702" y="37259"/>
                </a:cubicBezTo>
                <a:cubicBezTo>
                  <a:pt x="11354" y="37107"/>
                  <a:pt x="11999" y="36924"/>
                  <a:pt x="12637" y="36726"/>
                </a:cubicBezTo>
                <a:close/>
                <a:moveTo>
                  <a:pt x="30756" y="24232"/>
                </a:moveTo>
                <a:lnTo>
                  <a:pt x="30756" y="24232"/>
                </a:lnTo>
                <a:cubicBezTo>
                  <a:pt x="30765" y="25956"/>
                  <a:pt x="30412" y="27673"/>
                  <a:pt x="29739" y="29260"/>
                </a:cubicBezTo>
                <a:cubicBezTo>
                  <a:pt x="29738" y="29261"/>
                  <a:pt x="29736" y="29261"/>
                  <a:pt x="29735" y="29261"/>
                </a:cubicBezTo>
                <a:cubicBezTo>
                  <a:pt x="28118" y="30281"/>
                  <a:pt x="26736" y="31707"/>
                  <a:pt x="25824" y="33393"/>
                </a:cubicBezTo>
                <a:cubicBezTo>
                  <a:pt x="25694" y="33632"/>
                  <a:pt x="25574" y="33876"/>
                  <a:pt x="25463" y="34124"/>
                </a:cubicBezTo>
                <a:cubicBezTo>
                  <a:pt x="25349" y="34378"/>
                  <a:pt x="25277" y="34628"/>
                  <a:pt x="25198" y="34892"/>
                </a:cubicBezTo>
                <a:cubicBezTo>
                  <a:pt x="24529" y="35434"/>
                  <a:pt x="23836" y="35949"/>
                  <a:pt x="23142" y="36451"/>
                </a:cubicBezTo>
                <a:cubicBezTo>
                  <a:pt x="22429" y="36967"/>
                  <a:pt x="21716" y="37482"/>
                  <a:pt x="20995" y="37986"/>
                </a:cubicBezTo>
                <a:cubicBezTo>
                  <a:pt x="20430" y="38383"/>
                  <a:pt x="19842" y="38759"/>
                  <a:pt x="19284" y="39170"/>
                </a:cubicBezTo>
                <a:cubicBezTo>
                  <a:pt x="19897" y="38173"/>
                  <a:pt x="20570" y="37230"/>
                  <a:pt x="21345" y="36346"/>
                </a:cubicBezTo>
                <a:cubicBezTo>
                  <a:pt x="22283" y="35276"/>
                  <a:pt x="23313" y="34289"/>
                  <a:pt x="24337" y="33307"/>
                </a:cubicBezTo>
                <a:cubicBezTo>
                  <a:pt x="26367" y="31360"/>
                  <a:pt x="28432" y="29386"/>
                  <a:pt x="29752" y="26866"/>
                </a:cubicBezTo>
                <a:cubicBezTo>
                  <a:pt x="30105" y="26191"/>
                  <a:pt x="30401" y="25483"/>
                  <a:pt x="30614" y="24751"/>
                </a:cubicBezTo>
                <a:cubicBezTo>
                  <a:pt x="30663" y="24583"/>
                  <a:pt x="30711" y="24409"/>
                  <a:pt x="30756" y="24232"/>
                </a:cubicBezTo>
                <a:close/>
                <a:moveTo>
                  <a:pt x="26001" y="36837"/>
                </a:moveTo>
                <a:lnTo>
                  <a:pt x="26001" y="36837"/>
                </a:lnTo>
                <a:cubicBezTo>
                  <a:pt x="25992" y="36873"/>
                  <a:pt x="25984" y="36910"/>
                  <a:pt x="25973" y="36945"/>
                </a:cubicBezTo>
                <a:cubicBezTo>
                  <a:pt x="25924" y="37108"/>
                  <a:pt x="25865" y="37268"/>
                  <a:pt x="25796" y="37424"/>
                </a:cubicBezTo>
                <a:cubicBezTo>
                  <a:pt x="25657" y="37735"/>
                  <a:pt x="25475" y="38022"/>
                  <a:pt x="25257" y="38282"/>
                </a:cubicBezTo>
                <a:cubicBezTo>
                  <a:pt x="24886" y="38726"/>
                  <a:pt x="24417" y="39061"/>
                  <a:pt x="23904" y="39315"/>
                </a:cubicBezTo>
                <a:cubicBezTo>
                  <a:pt x="24520" y="38447"/>
                  <a:pt x="25206" y="37628"/>
                  <a:pt x="25959" y="36877"/>
                </a:cubicBezTo>
                <a:cubicBezTo>
                  <a:pt x="25973" y="36864"/>
                  <a:pt x="25986" y="36850"/>
                  <a:pt x="26001" y="36837"/>
                </a:cubicBezTo>
                <a:close/>
                <a:moveTo>
                  <a:pt x="30641" y="23134"/>
                </a:moveTo>
                <a:cubicBezTo>
                  <a:pt x="30623" y="23279"/>
                  <a:pt x="30608" y="23425"/>
                  <a:pt x="30585" y="23571"/>
                </a:cubicBezTo>
                <a:cubicBezTo>
                  <a:pt x="30535" y="23895"/>
                  <a:pt x="30468" y="24218"/>
                  <a:pt x="30384" y="24534"/>
                </a:cubicBezTo>
                <a:cubicBezTo>
                  <a:pt x="30211" y="25188"/>
                  <a:pt x="29969" y="25823"/>
                  <a:pt x="29680" y="26434"/>
                </a:cubicBezTo>
                <a:cubicBezTo>
                  <a:pt x="29091" y="27678"/>
                  <a:pt x="28294" y="28805"/>
                  <a:pt x="27412" y="29857"/>
                </a:cubicBezTo>
                <a:cubicBezTo>
                  <a:pt x="25590" y="32030"/>
                  <a:pt x="23379" y="33829"/>
                  <a:pt x="21494" y="35943"/>
                </a:cubicBezTo>
                <a:cubicBezTo>
                  <a:pt x="20569" y="36980"/>
                  <a:pt x="19654" y="38104"/>
                  <a:pt x="19032" y="39359"/>
                </a:cubicBezTo>
                <a:cubicBezTo>
                  <a:pt x="18991" y="39390"/>
                  <a:pt x="18952" y="39422"/>
                  <a:pt x="18911" y="39454"/>
                </a:cubicBezTo>
                <a:cubicBezTo>
                  <a:pt x="18860" y="39178"/>
                  <a:pt x="18810" y="38903"/>
                  <a:pt x="18758" y="38627"/>
                </a:cubicBezTo>
                <a:cubicBezTo>
                  <a:pt x="18693" y="38139"/>
                  <a:pt x="18656" y="37653"/>
                  <a:pt x="18686" y="37153"/>
                </a:cubicBezTo>
                <a:cubicBezTo>
                  <a:pt x="18730" y="36437"/>
                  <a:pt x="18875" y="35727"/>
                  <a:pt x="19118" y="35052"/>
                </a:cubicBezTo>
                <a:cubicBezTo>
                  <a:pt x="19186" y="34864"/>
                  <a:pt x="19263" y="34681"/>
                  <a:pt x="19346" y="34500"/>
                </a:cubicBezTo>
                <a:cubicBezTo>
                  <a:pt x="19678" y="34443"/>
                  <a:pt x="20014" y="34304"/>
                  <a:pt x="20327" y="34191"/>
                </a:cubicBezTo>
                <a:cubicBezTo>
                  <a:pt x="20675" y="34067"/>
                  <a:pt x="21018" y="33929"/>
                  <a:pt x="21350" y="33766"/>
                </a:cubicBezTo>
                <a:cubicBezTo>
                  <a:pt x="21995" y="33451"/>
                  <a:pt x="22609" y="33035"/>
                  <a:pt x="23099" y="32508"/>
                </a:cubicBezTo>
                <a:cubicBezTo>
                  <a:pt x="24124" y="31408"/>
                  <a:pt x="24819" y="29978"/>
                  <a:pt x="25384" y="28598"/>
                </a:cubicBezTo>
                <a:cubicBezTo>
                  <a:pt x="25715" y="27789"/>
                  <a:pt x="25986" y="26959"/>
                  <a:pt x="26205" y="26113"/>
                </a:cubicBezTo>
                <a:cubicBezTo>
                  <a:pt x="26611" y="25990"/>
                  <a:pt x="27013" y="25866"/>
                  <a:pt x="27389" y="25713"/>
                </a:cubicBezTo>
                <a:cubicBezTo>
                  <a:pt x="28110" y="25419"/>
                  <a:pt x="28784" y="25009"/>
                  <a:pt x="29379" y="24508"/>
                </a:cubicBezTo>
                <a:cubicBezTo>
                  <a:pt x="29851" y="24112"/>
                  <a:pt x="30299" y="23654"/>
                  <a:pt x="30641" y="23134"/>
                </a:cubicBezTo>
                <a:close/>
                <a:moveTo>
                  <a:pt x="27224" y="35742"/>
                </a:moveTo>
                <a:cubicBezTo>
                  <a:pt x="26862" y="37629"/>
                  <a:pt x="25724" y="39310"/>
                  <a:pt x="24093" y="40336"/>
                </a:cubicBezTo>
                <a:cubicBezTo>
                  <a:pt x="23699" y="40583"/>
                  <a:pt x="23280" y="40771"/>
                  <a:pt x="22857" y="40958"/>
                </a:cubicBezTo>
                <a:cubicBezTo>
                  <a:pt x="23023" y="40666"/>
                  <a:pt x="23195" y="40380"/>
                  <a:pt x="23376" y="40097"/>
                </a:cubicBezTo>
                <a:cubicBezTo>
                  <a:pt x="23499" y="39906"/>
                  <a:pt x="23625" y="39718"/>
                  <a:pt x="23754" y="39532"/>
                </a:cubicBezTo>
                <a:cubicBezTo>
                  <a:pt x="24394" y="39343"/>
                  <a:pt x="24953" y="38937"/>
                  <a:pt x="25390" y="38437"/>
                </a:cubicBezTo>
                <a:cubicBezTo>
                  <a:pt x="25626" y="38169"/>
                  <a:pt x="25826" y="37867"/>
                  <a:pt x="25986" y="37548"/>
                </a:cubicBezTo>
                <a:cubicBezTo>
                  <a:pt x="26068" y="37383"/>
                  <a:pt x="26139" y="37212"/>
                  <a:pt x="26194" y="37035"/>
                </a:cubicBezTo>
                <a:cubicBezTo>
                  <a:pt x="26238" y="36896"/>
                  <a:pt x="26309" y="36726"/>
                  <a:pt x="26266" y="36580"/>
                </a:cubicBezTo>
                <a:cubicBezTo>
                  <a:pt x="26576" y="36289"/>
                  <a:pt x="26897" y="36011"/>
                  <a:pt x="27224" y="35742"/>
                </a:cubicBezTo>
                <a:close/>
                <a:moveTo>
                  <a:pt x="4685" y="40419"/>
                </a:moveTo>
                <a:cubicBezTo>
                  <a:pt x="5616" y="40419"/>
                  <a:pt x="6546" y="40488"/>
                  <a:pt x="7468" y="40621"/>
                </a:cubicBezTo>
                <a:cubicBezTo>
                  <a:pt x="7137" y="40633"/>
                  <a:pt x="6807" y="40657"/>
                  <a:pt x="6478" y="40690"/>
                </a:cubicBezTo>
                <a:cubicBezTo>
                  <a:pt x="5452" y="40792"/>
                  <a:pt x="4433" y="40931"/>
                  <a:pt x="3406" y="41016"/>
                </a:cubicBezTo>
                <a:cubicBezTo>
                  <a:pt x="2889" y="40845"/>
                  <a:pt x="2348" y="40705"/>
                  <a:pt x="1804" y="40640"/>
                </a:cubicBezTo>
                <a:cubicBezTo>
                  <a:pt x="2586" y="40527"/>
                  <a:pt x="3372" y="40448"/>
                  <a:pt x="4163" y="40426"/>
                </a:cubicBezTo>
                <a:cubicBezTo>
                  <a:pt x="4337" y="40421"/>
                  <a:pt x="4511" y="40419"/>
                  <a:pt x="4685" y="40419"/>
                </a:cubicBezTo>
                <a:close/>
                <a:moveTo>
                  <a:pt x="29834" y="33648"/>
                </a:moveTo>
                <a:lnTo>
                  <a:pt x="29834" y="33648"/>
                </a:lnTo>
                <a:cubicBezTo>
                  <a:pt x="29564" y="34307"/>
                  <a:pt x="29307" y="34968"/>
                  <a:pt x="28994" y="35610"/>
                </a:cubicBezTo>
                <a:cubicBezTo>
                  <a:pt x="28644" y="36330"/>
                  <a:pt x="28237" y="37022"/>
                  <a:pt x="27760" y="37665"/>
                </a:cubicBezTo>
                <a:cubicBezTo>
                  <a:pt x="26867" y="38872"/>
                  <a:pt x="25756" y="39920"/>
                  <a:pt x="24484" y="40720"/>
                </a:cubicBezTo>
                <a:cubicBezTo>
                  <a:pt x="24119" y="40951"/>
                  <a:pt x="23741" y="41161"/>
                  <a:pt x="23353" y="41350"/>
                </a:cubicBezTo>
                <a:cubicBezTo>
                  <a:pt x="23052" y="41498"/>
                  <a:pt x="22729" y="41615"/>
                  <a:pt x="22427" y="41764"/>
                </a:cubicBezTo>
                <a:cubicBezTo>
                  <a:pt x="22530" y="41560"/>
                  <a:pt x="22637" y="41358"/>
                  <a:pt x="22747" y="41157"/>
                </a:cubicBezTo>
                <a:cubicBezTo>
                  <a:pt x="23659" y="40923"/>
                  <a:pt x="24527" y="40357"/>
                  <a:pt x="25220" y="39736"/>
                </a:cubicBezTo>
                <a:cubicBezTo>
                  <a:pt x="25984" y="39051"/>
                  <a:pt x="26593" y="38203"/>
                  <a:pt x="26999" y="37261"/>
                </a:cubicBezTo>
                <a:cubicBezTo>
                  <a:pt x="27230" y="36725"/>
                  <a:pt x="27392" y="36161"/>
                  <a:pt x="27489" y="35586"/>
                </a:cubicBezTo>
                <a:cubicBezTo>
                  <a:pt x="27492" y="35564"/>
                  <a:pt x="27489" y="35546"/>
                  <a:pt x="27483" y="35530"/>
                </a:cubicBezTo>
                <a:cubicBezTo>
                  <a:pt x="28157" y="34985"/>
                  <a:pt x="28850" y="34462"/>
                  <a:pt x="29521" y="33910"/>
                </a:cubicBezTo>
                <a:cubicBezTo>
                  <a:pt x="29624" y="33825"/>
                  <a:pt x="29729" y="33737"/>
                  <a:pt x="29834" y="33648"/>
                </a:cubicBezTo>
                <a:close/>
                <a:moveTo>
                  <a:pt x="9694" y="42596"/>
                </a:moveTo>
                <a:cubicBezTo>
                  <a:pt x="9998" y="42596"/>
                  <a:pt x="10302" y="42608"/>
                  <a:pt x="10605" y="42631"/>
                </a:cubicBezTo>
                <a:cubicBezTo>
                  <a:pt x="11520" y="42697"/>
                  <a:pt x="12425" y="42870"/>
                  <a:pt x="13300" y="43146"/>
                </a:cubicBezTo>
                <a:cubicBezTo>
                  <a:pt x="12867" y="43067"/>
                  <a:pt x="12430" y="43006"/>
                  <a:pt x="11992" y="42969"/>
                </a:cubicBezTo>
                <a:cubicBezTo>
                  <a:pt x="11596" y="42935"/>
                  <a:pt x="11197" y="42917"/>
                  <a:pt x="10798" y="42917"/>
                </a:cubicBezTo>
                <a:cubicBezTo>
                  <a:pt x="10560" y="42917"/>
                  <a:pt x="10322" y="42923"/>
                  <a:pt x="10085" y="42936"/>
                </a:cubicBezTo>
                <a:cubicBezTo>
                  <a:pt x="9761" y="42952"/>
                  <a:pt x="9437" y="42981"/>
                  <a:pt x="9115" y="43022"/>
                </a:cubicBezTo>
                <a:cubicBezTo>
                  <a:pt x="8844" y="43056"/>
                  <a:pt x="8550" y="43080"/>
                  <a:pt x="8287" y="43162"/>
                </a:cubicBezTo>
                <a:cubicBezTo>
                  <a:pt x="7996" y="43055"/>
                  <a:pt x="7709" y="42936"/>
                  <a:pt x="7424" y="42811"/>
                </a:cubicBezTo>
                <a:cubicBezTo>
                  <a:pt x="7944" y="42764"/>
                  <a:pt x="8457" y="42655"/>
                  <a:pt x="8979" y="42620"/>
                </a:cubicBezTo>
                <a:cubicBezTo>
                  <a:pt x="9218" y="42604"/>
                  <a:pt x="9456" y="42596"/>
                  <a:pt x="9694" y="42596"/>
                </a:cubicBezTo>
                <a:close/>
                <a:moveTo>
                  <a:pt x="10887" y="40496"/>
                </a:moveTo>
                <a:cubicBezTo>
                  <a:pt x="11627" y="40496"/>
                  <a:pt x="12367" y="40585"/>
                  <a:pt x="13091" y="40784"/>
                </a:cubicBezTo>
                <a:cubicBezTo>
                  <a:pt x="14348" y="41129"/>
                  <a:pt x="15515" y="41812"/>
                  <a:pt x="16352" y="42822"/>
                </a:cubicBezTo>
                <a:cubicBezTo>
                  <a:pt x="16560" y="43071"/>
                  <a:pt x="16766" y="43387"/>
                  <a:pt x="17020" y="43630"/>
                </a:cubicBezTo>
                <a:cubicBezTo>
                  <a:pt x="15430" y="43153"/>
                  <a:pt x="13911" y="42377"/>
                  <a:pt x="12393" y="41744"/>
                </a:cubicBezTo>
                <a:cubicBezTo>
                  <a:pt x="11423" y="41339"/>
                  <a:pt x="10427" y="41012"/>
                  <a:pt x="9411" y="40765"/>
                </a:cubicBezTo>
                <a:cubicBezTo>
                  <a:pt x="9306" y="40732"/>
                  <a:pt x="9198" y="40707"/>
                  <a:pt x="9087" y="40687"/>
                </a:cubicBezTo>
                <a:cubicBezTo>
                  <a:pt x="9066" y="40683"/>
                  <a:pt x="9046" y="40679"/>
                  <a:pt x="9026" y="40673"/>
                </a:cubicBezTo>
                <a:cubicBezTo>
                  <a:pt x="9642" y="40559"/>
                  <a:pt x="10265" y="40496"/>
                  <a:pt x="10887" y="40496"/>
                </a:cubicBezTo>
                <a:close/>
                <a:moveTo>
                  <a:pt x="7682" y="40802"/>
                </a:moveTo>
                <a:cubicBezTo>
                  <a:pt x="7772" y="40802"/>
                  <a:pt x="7862" y="40803"/>
                  <a:pt x="7951" y="40806"/>
                </a:cubicBezTo>
                <a:cubicBezTo>
                  <a:pt x="8206" y="40816"/>
                  <a:pt x="8461" y="40837"/>
                  <a:pt x="8713" y="40873"/>
                </a:cubicBezTo>
                <a:cubicBezTo>
                  <a:pt x="8940" y="40905"/>
                  <a:pt x="9161" y="40960"/>
                  <a:pt x="9386" y="40998"/>
                </a:cubicBezTo>
                <a:cubicBezTo>
                  <a:pt x="10276" y="41221"/>
                  <a:pt x="11148" y="41506"/>
                  <a:pt x="11999" y="41853"/>
                </a:cubicBezTo>
                <a:cubicBezTo>
                  <a:pt x="13191" y="42339"/>
                  <a:pt x="14340" y="42920"/>
                  <a:pt x="15531" y="43409"/>
                </a:cubicBezTo>
                <a:cubicBezTo>
                  <a:pt x="15841" y="43537"/>
                  <a:pt x="16156" y="43657"/>
                  <a:pt x="16475" y="43766"/>
                </a:cubicBezTo>
                <a:cubicBezTo>
                  <a:pt x="16238" y="43793"/>
                  <a:pt x="16000" y="43817"/>
                  <a:pt x="15762" y="43840"/>
                </a:cubicBezTo>
                <a:lnTo>
                  <a:pt x="15762" y="43841"/>
                </a:lnTo>
                <a:cubicBezTo>
                  <a:pt x="15756" y="43836"/>
                  <a:pt x="15750" y="43831"/>
                  <a:pt x="15742" y="43828"/>
                </a:cubicBezTo>
                <a:cubicBezTo>
                  <a:pt x="15606" y="43775"/>
                  <a:pt x="15468" y="43726"/>
                  <a:pt x="15331" y="43678"/>
                </a:cubicBezTo>
                <a:cubicBezTo>
                  <a:pt x="15184" y="43587"/>
                  <a:pt x="15006" y="43522"/>
                  <a:pt x="14865" y="43458"/>
                </a:cubicBezTo>
                <a:cubicBezTo>
                  <a:pt x="14610" y="43342"/>
                  <a:pt x="14350" y="43236"/>
                  <a:pt x="14088" y="43138"/>
                </a:cubicBezTo>
                <a:cubicBezTo>
                  <a:pt x="13569" y="42946"/>
                  <a:pt x="13037" y="42792"/>
                  <a:pt x="12497" y="42673"/>
                </a:cubicBezTo>
                <a:cubicBezTo>
                  <a:pt x="11657" y="42489"/>
                  <a:pt x="10802" y="42400"/>
                  <a:pt x="9945" y="42400"/>
                </a:cubicBezTo>
                <a:cubicBezTo>
                  <a:pt x="9691" y="42400"/>
                  <a:pt x="9437" y="42407"/>
                  <a:pt x="9184" y="42423"/>
                </a:cubicBezTo>
                <a:cubicBezTo>
                  <a:pt x="8576" y="42459"/>
                  <a:pt x="7914" y="42504"/>
                  <a:pt x="7338" y="42712"/>
                </a:cubicBezTo>
                <a:cubicBezTo>
                  <a:pt x="7314" y="42720"/>
                  <a:pt x="7305" y="42740"/>
                  <a:pt x="7305" y="42758"/>
                </a:cubicBezTo>
                <a:cubicBezTo>
                  <a:pt x="7204" y="42714"/>
                  <a:pt x="7102" y="42671"/>
                  <a:pt x="7002" y="42624"/>
                </a:cubicBezTo>
                <a:cubicBezTo>
                  <a:pt x="5954" y="42133"/>
                  <a:pt x="4932" y="41576"/>
                  <a:pt x="3845" y="41171"/>
                </a:cubicBezTo>
                <a:cubicBezTo>
                  <a:pt x="3825" y="41163"/>
                  <a:pt x="3803" y="41156"/>
                  <a:pt x="3784" y="41148"/>
                </a:cubicBezTo>
                <a:cubicBezTo>
                  <a:pt x="4651" y="41125"/>
                  <a:pt x="5517" y="40969"/>
                  <a:pt x="6376" y="40880"/>
                </a:cubicBezTo>
                <a:cubicBezTo>
                  <a:pt x="6809" y="40835"/>
                  <a:pt x="7246" y="40802"/>
                  <a:pt x="7682" y="40802"/>
                </a:cubicBezTo>
                <a:close/>
                <a:moveTo>
                  <a:pt x="10773" y="43097"/>
                </a:moveTo>
                <a:cubicBezTo>
                  <a:pt x="11183" y="43097"/>
                  <a:pt x="11592" y="43116"/>
                  <a:pt x="12001" y="43153"/>
                </a:cubicBezTo>
                <a:cubicBezTo>
                  <a:pt x="12924" y="43236"/>
                  <a:pt x="13828" y="43421"/>
                  <a:pt x="14710" y="43693"/>
                </a:cubicBezTo>
                <a:cubicBezTo>
                  <a:pt x="14813" y="43741"/>
                  <a:pt x="14917" y="43791"/>
                  <a:pt x="15020" y="43842"/>
                </a:cubicBezTo>
                <a:cubicBezTo>
                  <a:pt x="15055" y="43859"/>
                  <a:pt x="15090" y="43877"/>
                  <a:pt x="15124" y="43895"/>
                </a:cubicBezTo>
                <a:cubicBezTo>
                  <a:pt x="14486" y="43944"/>
                  <a:pt x="13846" y="43974"/>
                  <a:pt x="13207" y="43974"/>
                </a:cubicBezTo>
                <a:cubicBezTo>
                  <a:pt x="12233" y="43974"/>
                  <a:pt x="11261" y="43904"/>
                  <a:pt x="10299" y="43725"/>
                </a:cubicBezTo>
                <a:cubicBezTo>
                  <a:pt x="9724" y="43617"/>
                  <a:pt x="9164" y="43466"/>
                  <a:pt x="8617" y="43280"/>
                </a:cubicBezTo>
                <a:cubicBezTo>
                  <a:pt x="8812" y="43250"/>
                  <a:pt x="9008" y="43211"/>
                  <a:pt x="9201" y="43189"/>
                </a:cubicBezTo>
                <a:cubicBezTo>
                  <a:pt x="9504" y="43154"/>
                  <a:pt x="9807" y="43128"/>
                  <a:pt x="10111" y="43113"/>
                </a:cubicBezTo>
                <a:cubicBezTo>
                  <a:pt x="10331" y="43102"/>
                  <a:pt x="10552" y="43097"/>
                  <a:pt x="10773" y="43097"/>
                </a:cubicBezTo>
                <a:close/>
                <a:moveTo>
                  <a:pt x="28635" y="41821"/>
                </a:moveTo>
                <a:lnTo>
                  <a:pt x="28635" y="41821"/>
                </a:lnTo>
                <a:cubicBezTo>
                  <a:pt x="28317" y="42423"/>
                  <a:pt x="27955" y="42999"/>
                  <a:pt x="27521" y="43531"/>
                </a:cubicBezTo>
                <a:cubicBezTo>
                  <a:pt x="27396" y="43684"/>
                  <a:pt x="27264" y="43832"/>
                  <a:pt x="27129" y="43976"/>
                </a:cubicBezTo>
                <a:cubicBezTo>
                  <a:pt x="27142" y="43940"/>
                  <a:pt x="27154" y="43904"/>
                  <a:pt x="27167" y="43872"/>
                </a:cubicBezTo>
                <a:cubicBezTo>
                  <a:pt x="27221" y="43735"/>
                  <a:pt x="27277" y="43599"/>
                  <a:pt x="27340" y="43466"/>
                </a:cubicBezTo>
                <a:cubicBezTo>
                  <a:pt x="27466" y="43202"/>
                  <a:pt x="27617" y="42951"/>
                  <a:pt x="27791" y="42716"/>
                </a:cubicBezTo>
                <a:cubicBezTo>
                  <a:pt x="28034" y="42385"/>
                  <a:pt x="28320" y="42085"/>
                  <a:pt x="28635" y="41821"/>
                </a:cubicBezTo>
                <a:close/>
                <a:moveTo>
                  <a:pt x="14452" y="37610"/>
                </a:moveTo>
                <a:cubicBezTo>
                  <a:pt x="15464" y="38274"/>
                  <a:pt x="16333" y="39172"/>
                  <a:pt x="16908" y="40237"/>
                </a:cubicBezTo>
                <a:cubicBezTo>
                  <a:pt x="17351" y="41058"/>
                  <a:pt x="17515" y="41982"/>
                  <a:pt x="17918" y="42817"/>
                </a:cubicBezTo>
                <a:cubicBezTo>
                  <a:pt x="18142" y="43280"/>
                  <a:pt x="18498" y="43762"/>
                  <a:pt x="18958" y="44033"/>
                </a:cubicBezTo>
                <a:cubicBezTo>
                  <a:pt x="18572" y="43994"/>
                  <a:pt x="18191" y="43927"/>
                  <a:pt x="17815" y="43841"/>
                </a:cubicBezTo>
                <a:cubicBezTo>
                  <a:pt x="17812" y="43840"/>
                  <a:pt x="17811" y="43839"/>
                  <a:pt x="17809" y="43838"/>
                </a:cubicBezTo>
                <a:cubicBezTo>
                  <a:pt x="17182" y="43700"/>
                  <a:pt x="16866" y="43070"/>
                  <a:pt x="16481" y="42619"/>
                </a:cubicBezTo>
                <a:cubicBezTo>
                  <a:pt x="16063" y="42130"/>
                  <a:pt x="15564" y="41717"/>
                  <a:pt x="15017" y="41380"/>
                </a:cubicBezTo>
                <a:cubicBezTo>
                  <a:pt x="13818" y="40642"/>
                  <a:pt x="12459" y="40321"/>
                  <a:pt x="11060" y="40296"/>
                </a:cubicBezTo>
                <a:cubicBezTo>
                  <a:pt x="11001" y="40295"/>
                  <a:pt x="10942" y="40295"/>
                  <a:pt x="10882" y="40295"/>
                </a:cubicBezTo>
                <a:cubicBezTo>
                  <a:pt x="10083" y="40295"/>
                  <a:pt x="9284" y="40392"/>
                  <a:pt x="8502" y="40555"/>
                </a:cubicBezTo>
                <a:cubicBezTo>
                  <a:pt x="8496" y="40556"/>
                  <a:pt x="8492" y="40559"/>
                  <a:pt x="8487" y="40561"/>
                </a:cubicBezTo>
                <a:cubicBezTo>
                  <a:pt x="7284" y="40328"/>
                  <a:pt x="6060" y="40207"/>
                  <a:pt x="4827" y="40207"/>
                </a:cubicBezTo>
                <a:cubicBezTo>
                  <a:pt x="4752" y="40207"/>
                  <a:pt x="4677" y="40207"/>
                  <a:pt x="4603" y="40208"/>
                </a:cubicBezTo>
                <a:cubicBezTo>
                  <a:pt x="3391" y="40222"/>
                  <a:pt x="2173" y="40338"/>
                  <a:pt x="991" y="40605"/>
                </a:cubicBezTo>
                <a:cubicBezTo>
                  <a:pt x="795" y="40612"/>
                  <a:pt x="600" y="40632"/>
                  <a:pt x="408" y="40666"/>
                </a:cubicBezTo>
                <a:cubicBezTo>
                  <a:pt x="1082" y="39987"/>
                  <a:pt x="1813" y="39353"/>
                  <a:pt x="2592" y="38788"/>
                </a:cubicBezTo>
                <a:cubicBezTo>
                  <a:pt x="3586" y="38927"/>
                  <a:pt x="4595" y="38983"/>
                  <a:pt x="5602" y="38983"/>
                </a:cubicBezTo>
                <a:cubicBezTo>
                  <a:pt x="6151" y="38983"/>
                  <a:pt x="6700" y="38967"/>
                  <a:pt x="7245" y="38937"/>
                </a:cubicBezTo>
                <a:cubicBezTo>
                  <a:pt x="8844" y="38852"/>
                  <a:pt x="10432" y="38638"/>
                  <a:pt x="11993" y="38285"/>
                </a:cubicBezTo>
                <a:cubicBezTo>
                  <a:pt x="12823" y="38097"/>
                  <a:pt x="13642" y="37871"/>
                  <a:pt x="14452" y="37610"/>
                </a:cubicBezTo>
                <a:close/>
                <a:moveTo>
                  <a:pt x="29229" y="40573"/>
                </a:moveTo>
                <a:lnTo>
                  <a:pt x="29229" y="40573"/>
                </a:lnTo>
                <a:cubicBezTo>
                  <a:pt x="29100" y="40872"/>
                  <a:pt x="28965" y="41166"/>
                  <a:pt x="28822" y="41456"/>
                </a:cubicBezTo>
                <a:cubicBezTo>
                  <a:pt x="28350" y="41751"/>
                  <a:pt x="27943" y="42129"/>
                  <a:pt x="27611" y="42580"/>
                </a:cubicBezTo>
                <a:cubicBezTo>
                  <a:pt x="27430" y="42824"/>
                  <a:pt x="27273" y="43086"/>
                  <a:pt x="27140" y="43360"/>
                </a:cubicBezTo>
                <a:cubicBezTo>
                  <a:pt x="27072" y="43500"/>
                  <a:pt x="27011" y="43642"/>
                  <a:pt x="26961" y="43787"/>
                </a:cubicBezTo>
                <a:cubicBezTo>
                  <a:pt x="26921" y="43911"/>
                  <a:pt x="26855" y="44066"/>
                  <a:pt x="26900" y="44194"/>
                </a:cubicBezTo>
                <a:cubicBezTo>
                  <a:pt x="26901" y="44198"/>
                  <a:pt x="26905" y="44201"/>
                  <a:pt x="26907" y="44206"/>
                </a:cubicBezTo>
                <a:cubicBezTo>
                  <a:pt x="26783" y="44330"/>
                  <a:pt x="26656" y="44452"/>
                  <a:pt x="26525" y="44570"/>
                </a:cubicBezTo>
                <a:cubicBezTo>
                  <a:pt x="26719" y="43787"/>
                  <a:pt x="27053" y="43038"/>
                  <a:pt x="27500" y="42366"/>
                </a:cubicBezTo>
                <a:cubicBezTo>
                  <a:pt x="27971" y="41659"/>
                  <a:pt x="28563" y="41088"/>
                  <a:pt x="29229" y="40573"/>
                </a:cubicBezTo>
                <a:close/>
                <a:moveTo>
                  <a:pt x="29679" y="39451"/>
                </a:moveTo>
                <a:lnTo>
                  <a:pt x="29679" y="39451"/>
                </a:lnTo>
                <a:cubicBezTo>
                  <a:pt x="29654" y="39518"/>
                  <a:pt x="29631" y="39584"/>
                  <a:pt x="29605" y="39651"/>
                </a:cubicBezTo>
                <a:cubicBezTo>
                  <a:pt x="29523" y="39862"/>
                  <a:pt x="29436" y="40073"/>
                  <a:pt x="29350" y="40284"/>
                </a:cubicBezTo>
                <a:cubicBezTo>
                  <a:pt x="29346" y="40285"/>
                  <a:pt x="29343" y="40285"/>
                  <a:pt x="29340" y="40287"/>
                </a:cubicBezTo>
                <a:cubicBezTo>
                  <a:pt x="28522" y="40753"/>
                  <a:pt x="27827" y="41472"/>
                  <a:pt x="27297" y="42243"/>
                </a:cubicBezTo>
                <a:cubicBezTo>
                  <a:pt x="26756" y="43030"/>
                  <a:pt x="26385" y="43917"/>
                  <a:pt x="26197" y="44851"/>
                </a:cubicBezTo>
                <a:cubicBezTo>
                  <a:pt x="25888" y="45109"/>
                  <a:pt x="25563" y="45347"/>
                  <a:pt x="25229" y="45571"/>
                </a:cubicBezTo>
                <a:cubicBezTo>
                  <a:pt x="25470" y="44605"/>
                  <a:pt x="25845" y="43709"/>
                  <a:pt x="26397" y="42870"/>
                </a:cubicBezTo>
                <a:cubicBezTo>
                  <a:pt x="27001" y="41954"/>
                  <a:pt x="27753" y="41158"/>
                  <a:pt x="28561" y="40421"/>
                </a:cubicBezTo>
                <a:cubicBezTo>
                  <a:pt x="28926" y="40088"/>
                  <a:pt x="29301" y="39768"/>
                  <a:pt x="29679" y="39451"/>
                </a:cubicBezTo>
                <a:close/>
                <a:moveTo>
                  <a:pt x="31782" y="32818"/>
                </a:moveTo>
                <a:cubicBezTo>
                  <a:pt x="31587" y="33598"/>
                  <a:pt x="31374" y="34375"/>
                  <a:pt x="31145" y="35146"/>
                </a:cubicBezTo>
                <a:cubicBezTo>
                  <a:pt x="30760" y="36442"/>
                  <a:pt x="30327" y="37726"/>
                  <a:pt x="29853" y="38992"/>
                </a:cubicBezTo>
                <a:cubicBezTo>
                  <a:pt x="29851" y="38994"/>
                  <a:pt x="29848" y="38994"/>
                  <a:pt x="29846" y="38997"/>
                </a:cubicBezTo>
                <a:cubicBezTo>
                  <a:pt x="28184" y="40445"/>
                  <a:pt x="26490" y="42014"/>
                  <a:pt x="25575" y="44061"/>
                </a:cubicBezTo>
                <a:cubicBezTo>
                  <a:pt x="25348" y="44571"/>
                  <a:pt x="25160" y="45116"/>
                  <a:pt x="25078" y="45671"/>
                </a:cubicBezTo>
                <a:cubicBezTo>
                  <a:pt x="24870" y="45806"/>
                  <a:pt x="24660" y="45937"/>
                  <a:pt x="24446" y="46061"/>
                </a:cubicBezTo>
                <a:cubicBezTo>
                  <a:pt x="23296" y="46724"/>
                  <a:pt x="22062" y="47223"/>
                  <a:pt x="20821" y="47693"/>
                </a:cubicBezTo>
                <a:cubicBezTo>
                  <a:pt x="20893" y="47560"/>
                  <a:pt x="20971" y="47430"/>
                  <a:pt x="21060" y="47306"/>
                </a:cubicBezTo>
                <a:cubicBezTo>
                  <a:pt x="21256" y="47023"/>
                  <a:pt x="21478" y="46761"/>
                  <a:pt x="21716" y="46513"/>
                </a:cubicBezTo>
                <a:cubicBezTo>
                  <a:pt x="22212" y="45994"/>
                  <a:pt x="22771" y="45539"/>
                  <a:pt x="23305" y="45061"/>
                </a:cubicBezTo>
                <a:cubicBezTo>
                  <a:pt x="24369" y="44113"/>
                  <a:pt x="25370" y="43093"/>
                  <a:pt x="26295" y="42010"/>
                </a:cubicBezTo>
                <a:cubicBezTo>
                  <a:pt x="28165" y="39818"/>
                  <a:pt x="29735" y="37379"/>
                  <a:pt x="30950" y="34767"/>
                </a:cubicBezTo>
                <a:cubicBezTo>
                  <a:pt x="31247" y="34127"/>
                  <a:pt x="31527" y="33478"/>
                  <a:pt x="31782" y="32818"/>
                </a:cubicBezTo>
                <a:close/>
                <a:moveTo>
                  <a:pt x="31973" y="31323"/>
                </a:moveTo>
                <a:lnTo>
                  <a:pt x="31973" y="31323"/>
                </a:lnTo>
                <a:cubicBezTo>
                  <a:pt x="31629" y="32309"/>
                  <a:pt x="31263" y="33287"/>
                  <a:pt x="30836" y="34242"/>
                </a:cubicBezTo>
                <a:cubicBezTo>
                  <a:pt x="30249" y="35557"/>
                  <a:pt x="29570" y="36824"/>
                  <a:pt x="28818" y="38050"/>
                </a:cubicBezTo>
                <a:cubicBezTo>
                  <a:pt x="27304" y="40512"/>
                  <a:pt x="25453" y="42772"/>
                  <a:pt x="23325" y="44730"/>
                </a:cubicBezTo>
                <a:cubicBezTo>
                  <a:pt x="22750" y="45260"/>
                  <a:pt x="22143" y="45759"/>
                  <a:pt x="21601" y="46325"/>
                </a:cubicBezTo>
                <a:cubicBezTo>
                  <a:pt x="21200" y="46742"/>
                  <a:pt x="20802" y="47225"/>
                  <a:pt x="20566" y="47767"/>
                </a:cubicBezTo>
                <a:cubicBezTo>
                  <a:pt x="20560" y="47736"/>
                  <a:pt x="20553" y="47705"/>
                  <a:pt x="20547" y="47673"/>
                </a:cubicBezTo>
                <a:cubicBezTo>
                  <a:pt x="20666" y="47040"/>
                  <a:pt x="20770" y="46405"/>
                  <a:pt x="20926" y="45778"/>
                </a:cubicBezTo>
                <a:cubicBezTo>
                  <a:pt x="21093" y="45104"/>
                  <a:pt x="21302" y="44441"/>
                  <a:pt x="21542" y="43790"/>
                </a:cubicBezTo>
                <a:cubicBezTo>
                  <a:pt x="21772" y="43166"/>
                  <a:pt x="22038" y="42556"/>
                  <a:pt x="22332" y="41960"/>
                </a:cubicBezTo>
                <a:cubicBezTo>
                  <a:pt x="22660" y="41881"/>
                  <a:pt x="22978" y="41720"/>
                  <a:pt x="23278" y="41576"/>
                </a:cubicBezTo>
                <a:cubicBezTo>
                  <a:pt x="23618" y="41414"/>
                  <a:pt x="23948" y="41233"/>
                  <a:pt x="24270" y="41041"/>
                </a:cubicBezTo>
                <a:cubicBezTo>
                  <a:pt x="24932" y="40643"/>
                  <a:pt x="25558" y="40190"/>
                  <a:pt x="26142" y="39682"/>
                </a:cubicBezTo>
                <a:cubicBezTo>
                  <a:pt x="27318" y="38659"/>
                  <a:pt x="28291" y="37436"/>
                  <a:pt x="29017" y="36056"/>
                </a:cubicBezTo>
                <a:cubicBezTo>
                  <a:pt x="29482" y="35170"/>
                  <a:pt x="29884" y="34238"/>
                  <a:pt x="30232" y="33299"/>
                </a:cubicBezTo>
                <a:cubicBezTo>
                  <a:pt x="30884" y="32714"/>
                  <a:pt x="31507" y="32061"/>
                  <a:pt x="31973" y="31323"/>
                </a:cubicBezTo>
                <a:close/>
                <a:moveTo>
                  <a:pt x="12587" y="1"/>
                </a:moveTo>
                <a:cubicBezTo>
                  <a:pt x="12506" y="1"/>
                  <a:pt x="12423" y="54"/>
                  <a:pt x="12399" y="134"/>
                </a:cubicBezTo>
                <a:cubicBezTo>
                  <a:pt x="12398" y="126"/>
                  <a:pt x="12398" y="120"/>
                  <a:pt x="12398" y="113"/>
                </a:cubicBezTo>
                <a:cubicBezTo>
                  <a:pt x="12396" y="87"/>
                  <a:pt x="12378" y="75"/>
                  <a:pt x="12358" y="75"/>
                </a:cubicBezTo>
                <a:cubicBezTo>
                  <a:pt x="12333" y="75"/>
                  <a:pt x="12306" y="94"/>
                  <a:pt x="12307" y="126"/>
                </a:cubicBezTo>
                <a:cubicBezTo>
                  <a:pt x="12308" y="181"/>
                  <a:pt x="12312" y="236"/>
                  <a:pt x="12314" y="290"/>
                </a:cubicBezTo>
                <a:cubicBezTo>
                  <a:pt x="11981" y="2986"/>
                  <a:pt x="10948" y="5554"/>
                  <a:pt x="10717" y="8263"/>
                </a:cubicBezTo>
                <a:cubicBezTo>
                  <a:pt x="10604" y="9594"/>
                  <a:pt x="10733" y="10915"/>
                  <a:pt x="11100" y="12200"/>
                </a:cubicBezTo>
                <a:cubicBezTo>
                  <a:pt x="11470" y="13494"/>
                  <a:pt x="12048" y="14718"/>
                  <a:pt x="12731" y="15877"/>
                </a:cubicBezTo>
                <a:cubicBezTo>
                  <a:pt x="12453" y="15704"/>
                  <a:pt x="12139" y="15573"/>
                  <a:pt x="11845" y="15449"/>
                </a:cubicBezTo>
                <a:cubicBezTo>
                  <a:pt x="11467" y="15291"/>
                  <a:pt x="11068" y="15174"/>
                  <a:pt x="10671" y="15081"/>
                </a:cubicBezTo>
                <a:cubicBezTo>
                  <a:pt x="10070" y="14940"/>
                  <a:pt x="9453" y="14871"/>
                  <a:pt x="8836" y="14871"/>
                </a:cubicBezTo>
                <a:cubicBezTo>
                  <a:pt x="8612" y="14871"/>
                  <a:pt x="8388" y="14880"/>
                  <a:pt x="8165" y="14898"/>
                </a:cubicBezTo>
                <a:cubicBezTo>
                  <a:pt x="6592" y="15025"/>
                  <a:pt x="5074" y="15655"/>
                  <a:pt x="3834" y="16625"/>
                </a:cubicBezTo>
                <a:cubicBezTo>
                  <a:pt x="3171" y="17142"/>
                  <a:pt x="2533" y="17769"/>
                  <a:pt x="2117" y="18506"/>
                </a:cubicBezTo>
                <a:cubicBezTo>
                  <a:pt x="2087" y="18559"/>
                  <a:pt x="2125" y="18605"/>
                  <a:pt x="2173" y="18619"/>
                </a:cubicBezTo>
                <a:cubicBezTo>
                  <a:pt x="2199" y="18784"/>
                  <a:pt x="2320" y="18944"/>
                  <a:pt x="2474" y="19022"/>
                </a:cubicBezTo>
                <a:cubicBezTo>
                  <a:pt x="2676" y="19123"/>
                  <a:pt x="2917" y="19132"/>
                  <a:pt x="3137" y="19150"/>
                </a:cubicBezTo>
                <a:cubicBezTo>
                  <a:pt x="3412" y="19173"/>
                  <a:pt x="3688" y="19186"/>
                  <a:pt x="3964" y="19194"/>
                </a:cubicBezTo>
                <a:cubicBezTo>
                  <a:pt x="4170" y="19200"/>
                  <a:pt x="4376" y="19202"/>
                  <a:pt x="4582" y="19202"/>
                </a:cubicBezTo>
                <a:cubicBezTo>
                  <a:pt x="5081" y="19202"/>
                  <a:pt x="5580" y="19190"/>
                  <a:pt x="6079" y="19187"/>
                </a:cubicBezTo>
                <a:cubicBezTo>
                  <a:pt x="6089" y="19214"/>
                  <a:pt x="6112" y="19236"/>
                  <a:pt x="6139" y="19236"/>
                </a:cubicBezTo>
                <a:cubicBezTo>
                  <a:pt x="6148" y="19236"/>
                  <a:pt x="6158" y="19233"/>
                  <a:pt x="6168" y="19228"/>
                </a:cubicBezTo>
                <a:cubicBezTo>
                  <a:pt x="6191" y="19214"/>
                  <a:pt x="6214" y="19201"/>
                  <a:pt x="6238" y="19186"/>
                </a:cubicBezTo>
                <a:cubicBezTo>
                  <a:pt x="6272" y="19186"/>
                  <a:pt x="6307" y="19186"/>
                  <a:pt x="6341" y="19186"/>
                </a:cubicBezTo>
                <a:cubicBezTo>
                  <a:pt x="6681" y="19186"/>
                  <a:pt x="7021" y="19191"/>
                  <a:pt x="7361" y="19209"/>
                </a:cubicBezTo>
                <a:cubicBezTo>
                  <a:pt x="8398" y="19262"/>
                  <a:pt x="9448" y="19424"/>
                  <a:pt x="10397" y="19868"/>
                </a:cubicBezTo>
                <a:cubicBezTo>
                  <a:pt x="11222" y="20256"/>
                  <a:pt x="11917" y="20851"/>
                  <a:pt x="12604" y="21441"/>
                </a:cubicBezTo>
                <a:cubicBezTo>
                  <a:pt x="12614" y="21459"/>
                  <a:pt x="12629" y="21470"/>
                  <a:pt x="12645" y="21477"/>
                </a:cubicBezTo>
                <a:cubicBezTo>
                  <a:pt x="12724" y="21544"/>
                  <a:pt x="12804" y="21613"/>
                  <a:pt x="12884" y="21681"/>
                </a:cubicBezTo>
                <a:cubicBezTo>
                  <a:pt x="13725" y="22397"/>
                  <a:pt x="14635" y="23090"/>
                  <a:pt x="15716" y="23389"/>
                </a:cubicBezTo>
                <a:cubicBezTo>
                  <a:pt x="15735" y="23394"/>
                  <a:pt x="15754" y="23397"/>
                  <a:pt x="15772" y="23397"/>
                </a:cubicBezTo>
                <a:cubicBezTo>
                  <a:pt x="15788" y="23397"/>
                  <a:pt x="15804" y="23395"/>
                  <a:pt x="15818" y="23391"/>
                </a:cubicBezTo>
                <a:cubicBezTo>
                  <a:pt x="15961" y="24374"/>
                  <a:pt x="16112" y="25357"/>
                  <a:pt x="16260" y="26338"/>
                </a:cubicBezTo>
                <a:cubicBezTo>
                  <a:pt x="16329" y="26796"/>
                  <a:pt x="16400" y="27254"/>
                  <a:pt x="16470" y="27711"/>
                </a:cubicBezTo>
                <a:cubicBezTo>
                  <a:pt x="16462" y="27749"/>
                  <a:pt x="16453" y="27785"/>
                  <a:pt x="16446" y="27823"/>
                </a:cubicBezTo>
                <a:cubicBezTo>
                  <a:pt x="16439" y="27853"/>
                  <a:pt x="16467" y="27872"/>
                  <a:pt x="16493" y="27872"/>
                </a:cubicBezTo>
                <a:cubicBezTo>
                  <a:pt x="16494" y="27872"/>
                  <a:pt x="16495" y="27872"/>
                  <a:pt x="16495" y="27872"/>
                </a:cubicBezTo>
                <a:cubicBezTo>
                  <a:pt x="16777" y="29677"/>
                  <a:pt x="17073" y="31479"/>
                  <a:pt x="17380" y="33280"/>
                </a:cubicBezTo>
                <a:cubicBezTo>
                  <a:pt x="17472" y="33820"/>
                  <a:pt x="17566" y="34359"/>
                  <a:pt x="17660" y="34898"/>
                </a:cubicBezTo>
                <a:cubicBezTo>
                  <a:pt x="17631" y="34849"/>
                  <a:pt x="17599" y="34801"/>
                  <a:pt x="17569" y="34753"/>
                </a:cubicBezTo>
                <a:cubicBezTo>
                  <a:pt x="16903" y="32399"/>
                  <a:pt x="16168" y="29987"/>
                  <a:pt x="14559" y="28093"/>
                </a:cubicBezTo>
                <a:cubicBezTo>
                  <a:pt x="13792" y="27189"/>
                  <a:pt x="12847" y="26455"/>
                  <a:pt x="11749" y="25998"/>
                </a:cubicBezTo>
                <a:cubicBezTo>
                  <a:pt x="10566" y="25505"/>
                  <a:pt x="9275" y="25315"/>
                  <a:pt x="8003" y="25223"/>
                </a:cubicBezTo>
                <a:cubicBezTo>
                  <a:pt x="7189" y="25164"/>
                  <a:pt x="6373" y="25144"/>
                  <a:pt x="5558" y="25143"/>
                </a:cubicBezTo>
                <a:cubicBezTo>
                  <a:pt x="5441" y="25143"/>
                  <a:pt x="5323" y="25143"/>
                  <a:pt x="5206" y="25143"/>
                </a:cubicBezTo>
                <a:cubicBezTo>
                  <a:pt x="4520" y="25143"/>
                  <a:pt x="3829" y="25147"/>
                  <a:pt x="3147" y="25209"/>
                </a:cubicBezTo>
                <a:cubicBezTo>
                  <a:pt x="3085" y="25214"/>
                  <a:pt x="3080" y="25308"/>
                  <a:pt x="3133" y="25328"/>
                </a:cubicBezTo>
                <a:cubicBezTo>
                  <a:pt x="3238" y="25385"/>
                  <a:pt x="3345" y="25440"/>
                  <a:pt x="3451" y="25494"/>
                </a:cubicBezTo>
                <a:cubicBezTo>
                  <a:pt x="3632" y="25641"/>
                  <a:pt x="3811" y="25789"/>
                  <a:pt x="3963" y="25968"/>
                </a:cubicBezTo>
                <a:cubicBezTo>
                  <a:pt x="4164" y="26204"/>
                  <a:pt x="4329" y="26469"/>
                  <a:pt x="4474" y="26742"/>
                </a:cubicBezTo>
                <a:cubicBezTo>
                  <a:pt x="4759" y="27275"/>
                  <a:pt x="4964" y="27847"/>
                  <a:pt x="5236" y="28387"/>
                </a:cubicBezTo>
                <a:cubicBezTo>
                  <a:pt x="5509" y="28928"/>
                  <a:pt x="5855" y="29437"/>
                  <a:pt x="6354" y="29791"/>
                </a:cubicBezTo>
                <a:cubicBezTo>
                  <a:pt x="6824" y="30123"/>
                  <a:pt x="7364" y="30330"/>
                  <a:pt x="7875" y="30585"/>
                </a:cubicBezTo>
                <a:cubicBezTo>
                  <a:pt x="8437" y="30866"/>
                  <a:pt x="8896" y="31222"/>
                  <a:pt x="9226" y="31765"/>
                </a:cubicBezTo>
                <a:cubicBezTo>
                  <a:pt x="9543" y="32286"/>
                  <a:pt x="9750" y="32865"/>
                  <a:pt x="10094" y="33371"/>
                </a:cubicBezTo>
                <a:cubicBezTo>
                  <a:pt x="10760" y="34348"/>
                  <a:pt x="11836" y="34986"/>
                  <a:pt x="12954" y="35314"/>
                </a:cubicBezTo>
                <a:cubicBezTo>
                  <a:pt x="13837" y="35573"/>
                  <a:pt x="14748" y="35646"/>
                  <a:pt x="15663" y="35646"/>
                </a:cubicBezTo>
                <a:cubicBezTo>
                  <a:pt x="16351" y="35646"/>
                  <a:pt x="17041" y="35605"/>
                  <a:pt x="17723" y="35570"/>
                </a:cubicBezTo>
                <a:cubicBezTo>
                  <a:pt x="17741" y="35587"/>
                  <a:pt x="17762" y="35597"/>
                  <a:pt x="17785" y="35601"/>
                </a:cubicBezTo>
                <a:cubicBezTo>
                  <a:pt x="18056" y="37125"/>
                  <a:pt x="18334" y="38647"/>
                  <a:pt x="18621" y="40167"/>
                </a:cubicBezTo>
                <a:cubicBezTo>
                  <a:pt x="18862" y="41445"/>
                  <a:pt x="19108" y="42723"/>
                  <a:pt x="19357" y="43999"/>
                </a:cubicBezTo>
                <a:cubicBezTo>
                  <a:pt x="18752" y="43723"/>
                  <a:pt x="18358" y="43157"/>
                  <a:pt x="18106" y="42536"/>
                </a:cubicBezTo>
                <a:cubicBezTo>
                  <a:pt x="17785" y="41747"/>
                  <a:pt x="17625" y="40912"/>
                  <a:pt x="17224" y="40154"/>
                </a:cubicBezTo>
                <a:cubicBezTo>
                  <a:pt x="16537" y="38853"/>
                  <a:pt x="15452" y="37792"/>
                  <a:pt x="14179" y="37066"/>
                </a:cubicBezTo>
                <a:cubicBezTo>
                  <a:pt x="12813" y="36288"/>
                  <a:pt x="11293" y="35944"/>
                  <a:pt x="9761" y="35944"/>
                </a:cubicBezTo>
                <a:cubicBezTo>
                  <a:pt x="7943" y="35944"/>
                  <a:pt x="6107" y="36429"/>
                  <a:pt x="4490" y="37250"/>
                </a:cubicBezTo>
                <a:cubicBezTo>
                  <a:pt x="2825" y="38095"/>
                  <a:pt x="1365" y="39269"/>
                  <a:pt x="65" y="40601"/>
                </a:cubicBezTo>
                <a:cubicBezTo>
                  <a:pt x="0" y="40666"/>
                  <a:pt x="25" y="40742"/>
                  <a:pt x="81" y="40787"/>
                </a:cubicBezTo>
                <a:cubicBezTo>
                  <a:pt x="80" y="40818"/>
                  <a:pt x="102" y="40849"/>
                  <a:pt x="143" y="40849"/>
                </a:cubicBezTo>
                <a:cubicBezTo>
                  <a:pt x="144" y="40849"/>
                  <a:pt x="145" y="40849"/>
                  <a:pt x="147" y="40849"/>
                </a:cubicBezTo>
                <a:lnTo>
                  <a:pt x="147" y="40849"/>
                </a:lnTo>
                <a:cubicBezTo>
                  <a:pt x="143" y="40879"/>
                  <a:pt x="164" y="40915"/>
                  <a:pt x="198" y="40915"/>
                </a:cubicBezTo>
                <a:cubicBezTo>
                  <a:pt x="201" y="40915"/>
                  <a:pt x="205" y="40915"/>
                  <a:pt x="208" y="40914"/>
                </a:cubicBezTo>
                <a:cubicBezTo>
                  <a:pt x="361" y="40884"/>
                  <a:pt x="513" y="40855"/>
                  <a:pt x="666" y="40827"/>
                </a:cubicBezTo>
                <a:cubicBezTo>
                  <a:pt x="702" y="40827"/>
                  <a:pt x="738" y="40826"/>
                  <a:pt x="774" y="40826"/>
                </a:cubicBezTo>
                <a:cubicBezTo>
                  <a:pt x="1733" y="40826"/>
                  <a:pt x="2666" y="40998"/>
                  <a:pt x="3581" y="41324"/>
                </a:cubicBezTo>
                <a:cubicBezTo>
                  <a:pt x="4675" y="41714"/>
                  <a:pt x="5697" y="42267"/>
                  <a:pt x="6743" y="42764"/>
                </a:cubicBezTo>
                <a:cubicBezTo>
                  <a:pt x="7780" y="43259"/>
                  <a:pt x="8842" y="43667"/>
                  <a:pt x="9969" y="43904"/>
                </a:cubicBezTo>
                <a:cubicBezTo>
                  <a:pt x="11093" y="44141"/>
                  <a:pt x="12243" y="44238"/>
                  <a:pt x="13391" y="44240"/>
                </a:cubicBezTo>
                <a:cubicBezTo>
                  <a:pt x="13404" y="44240"/>
                  <a:pt x="13417" y="44240"/>
                  <a:pt x="13430" y="44240"/>
                </a:cubicBezTo>
                <a:cubicBezTo>
                  <a:pt x="14687" y="44240"/>
                  <a:pt x="15937" y="44142"/>
                  <a:pt x="17184" y="43991"/>
                </a:cubicBezTo>
                <a:cubicBezTo>
                  <a:pt x="17917" y="44199"/>
                  <a:pt x="18666" y="44340"/>
                  <a:pt x="19430" y="44370"/>
                </a:cubicBezTo>
                <a:cubicBezTo>
                  <a:pt x="19607" y="45270"/>
                  <a:pt x="19786" y="46169"/>
                  <a:pt x="19968" y="47067"/>
                </a:cubicBezTo>
                <a:cubicBezTo>
                  <a:pt x="20202" y="48216"/>
                  <a:pt x="20445" y="49363"/>
                  <a:pt x="20691" y="50509"/>
                </a:cubicBezTo>
                <a:cubicBezTo>
                  <a:pt x="20935" y="51646"/>
                  <a:pt x="21156" y="52797"/>
                  <a:pt x="21474" y="53917"/>
                </a:cubicBezTo>
                <a:cubicBezTo>
                  <a:pt x="21553" y="54194"/>
                  <a:pt x="21623" y="54470"/>
                  <a:pt x="21713" y="54745"/>
                </a:cubicBezTo>
                <a:cubicBezTo>
                  <a:pt x="21731" y="54800"/>
                  <a:pt x="21774" y="54823"/>
                  <a:pt x="21819" y="54823"/>
                </a:cubicBezTo>
                <a:cubicBezTo>
                  <a:pt x="21893" y="54823"/>
                  <a:pt x="21973" y="54762"/>
                  <a:pt x="21962" y="54675"/>
                </a:cubicBezTo>
                <a:cubicBezTo>
                  <a:pt x="21814" y="53514"/>
                  <a:pt x="21536" y="52371"/>
                  <a:pt x="21295" y="51226"/>
                </a:cubicBezTo>
                <a:cubicBezTo>
                  <a:pt x="21074" y="50175"/>
                  <a:pt x="20849" y="49123"/>
                  <a:pt x="20630" y="48070"/>
                </a:cubicBezTo>
                <a:cubicBezTo>
                  <a:pt x="20653" y="48022"/>
                  <a:pt x="20675" y="47977"/>
                  <a:pt x="20698" y="47930"/>
                </a:cubicBezTo>
                <a:cubicBezTo>
                  <a:pt x="23163" y="47207"/>
                  <a:pt x="25614" y="46042"/>
                  <a:pt x="27407" y="44173"/>
                </a:cubicBezTo>
                <a:cubicBezTo>
                  <a:pt x="28434" y="43102"/>
                  <a:pt x="29124" y="41794"/>
                  <a:pt x="29688" y="40431"/>
                </a:cubicBezTo>
                <a:cubicBezTo>
                  <a:pt x="30301" y="38950"/>
                  <a:pt x="30828" y="37430"/>
                  <a:pt x="31297" y="35897"/>
                </a:cubicBezTo>
                <a:cubicBezTo>
                  <a:pt x="31564" y="35024"/>
                  <a:pt x="31810" y="34145"/>
                  <a:pt x="32035" y="33260"/>
                </a:cubicBezTo>
                <a:cubicBezTo>
                  <a:pt x="32146" y="32826"/>
                  <a:pt x="32252" y="32390"/>
                  <a:pt x="32353" y="31953"/>
                </a:cubicBezTo>
                <a:cubicBezTo>
                  <a:pt x="32457" y="31498"/>
                  <a:pt x="32583" y="31038"/>
                  <a:pt x="32622" y="30572"/>
                </a:cubicBezTo>
                <a:cubicBezTo>
                  <a:pt x="32626" y="30516"/>
                  <a:pt x="32597" y="30469"/>
                  <a:pt x="32556" y="30441"/>
                </a:cubicBezTo>
                <a:cubicBezTo>
                  <a:pt x="32574" y="30373"/>
                  <a:pt x="32594" y="30304"/>
                  <a:pt x="32611" y="30236"/>
                </a:cubicBezTo>
                <a:cubicBezTo>
                  <a:pt x="32628" y="30166"/>
                  <a:pt x="32579" y="30116"/>
                  <a:pt x="32520" y="30100"/>
                </a:cubicBezTo>
                <a:cubicBezTo>
                  <a:pt x="32503" y="30070"/>
                  <a:pt x="32469" y="30051"/>
                  <a:pt x="32435" y="30051"/>
                </a:cubicBezTo>
                <a:cubicBezTo>
                  <a:pt x="32402" y="30051"/>
                  <a:pt x="32369" y="30068"/>
                  <a:pt x="32350" y="30108"/>
                </a:cubicBezTo>
                <a:cubicBezTo>
                  <a:pt x="32026" y="30775"/>
                  <a:pt x="31645" y="31391"/>
                  <a:pt x="31168" y="31962"/>
                </a:cubicBezTo>
                <a:cubicBezTo>
                  <a:pt x="30698" y="32526"/>
                  <a:pt x="30162" y="33031"/>
                  <a:pt x="29602" y="33503"/>
                </a:cubicBezTo>
                <a:cubicBezTo>
                  <a:pt x="28409" y="34511"/>
                  <a:pt x="27116" y="35394"/>
                  <a:pt x="25981" y="36470"/>
                </a:cubicBezTo>
                <a:cubicBezTo>
                  <a:pt x="23981" y="38368"/>
                  <a:pt x="22414" y="40702"/>
                  <a:pt x="21391" y="43262"/>
                </a:cubicBezTo>
                <a:cubicBezTo>
                  <a:pt x="21104" y="43978"/>
                  <a:pt x="20864" y="44712"/>
                  <a:pt x="20669" y="45459"/>
                </a:cubicBezTo>
                <a:cubicBezTo>
                  <a:pt x="20555" y="45895"/>
                  <a:pt x="20447" y="46339"/>
                  <a:pt x="20364" y="46787"/>
                </a:cubicBezTo>
                <a:cubicBezTo>
                  <a:pt x="19963" y="44835"/>
                  <a:pt x="19569" y="42882"/>
                  <a:pt x="19191" y="40926"/>
                </a:cubicBezTo>
                <a:cubicBezTo>
                  <a:pt x="19113" y="40521"/>
                  <a:pt x="19036" y="40116"/>
                  <a:pt x="18959" y="39710"/>
                </a:cubicBezTo>
                <a:cubicBezTo>
                  <a:pt x="18988" y="39659"/>
                  <a:pt x="19019" y="39609"/>
                  <a:pt x="19050" y="39558"/>
                </a:cubicBezTo>
                <a:cubicBezTo>
                  <a:pt x="19668" y="39184"/>
                  <a:pt x="20255" y="38746"/>
                  <a:pt x="20850" y="38336"/>
                </a:cubicBezTo>
                <a:cubicBezTo>
                  <a:pt x="21521" y="37874"/>
                  <a:pt x="22193" y="37414"/>
                  <a:pt x="22858" y="36945"/>
                </a:cubicBezTo>
                <a:cubicBezTo>
                  <a:pt x="24081" y="36079"/>
                  <a:pt x="25308" y="35219"/>
                  <a:pt x="26431" y="34224"/>
                </a:cubicBezTo>
                <a:cubicBezTo>
                  <a:pt x="27490" y="33283"/>
                  <a:pt x="28439" y="32219"/>
                  <a:pt x="29172" y="31004"/>
                </a:cubicBezTo>
                <a:cubicBezTo>
                  <a:pt x="29871" y="29845"/>
                  <a:pt x="30382" y="28584"/>
                  <a:pt x="30696" y="27268"/>
                </a:cubicBezTo>
                <a:cubicBezTo>
                  <a:pt x="31048" y="25788"/>
                  <a:pt x="31142" y="24244"/>
                  <a:pt x="30964" y="22733"/>
                </a:cubicBezTo>
                <a:cubicBezTo>
                  <a:pt x="30962" y="22711"/>
                  <a:pt x="30954" y="22693"/>
                  <a:pt x="30946" y="22678"/>
                </a:cubicBezTo>
                <a:cubicBezTo>
                  <a:pt x="30943" y="22636"/>
                  <a:pt x="30943" y="22594"/>
                  <a:pt x="30938" y="22552"/>
                </a:cubicBezTo>
                <a:cubicBezTo>
                  <a:pt x="30931" y="22491"/>
                  <a:pt x="30887" y="22462"/>
                  <a:pt x="30840" y="22462"/>
                </a:cubicBezTo>
                <a:cubicBezTo>
                  <a:pt x="30789" y="22462"/>
                  <a:pt x="30736" y="22495"/>
                  <a:pt x="30724" y="22554"/>
                </a:cubicBezTo>
                <a:cubicBezTo>
                  <a:pt x="30718" y="22587"/>
                  <a:pt x="30714" y="22618"/>
                  <a:pt x="30707" y="22650"/>
                </a:cubicBezTo>
                <a:cubicBezTo>
                  <a:pt x="30675" y="22679"/>
                  <a:pt x="30655" y="22721"/>
                  <a:pt x="30662" y="22778"/>
                </a:cubicBezTo>
                <a:cubicBezTo>
                  <a:pt x="30664" y="22786"/>
                  <a:pt x="30664" y="22795"/>
                  <a:pt x="30665" y="22805"/>
                </a:cubicBezTo>
                <a:cubicBezTo>
                  <a:pt x="30241" y="23339"/>
                  <a:pt x="29812" y="23859"/>
                  <a:pt x="29286" y="24301"/>
                </a:cubicBezTo>
                <a:cubicBezTo>
                  <a:pt x="28730" y="24766"/>
                  <a:pt x="28111" y="25150"/>
                  <a:pt x="27444" y="25432"/>
                </a:cubicBezTo>
                <a:cubicBezTo>
                  <a:pt x="26057" y="26020"/>
                  <a:pt x="24410" y="26155"/>
                  <a:pt x="23283" y="27248"/>
                </a:cubicBezTo>
                <a:cubicBezTo>
                  <a:pt x="22750" y="27764"/>
                  <a:pt x="22490" y="28421"/>
                  <a:pt x="22293" y="29122"/>
                </a:cubicBezTo>
                <a:cubicBezTo>
                  <a:pt x="22093" y="29835"/>
                  <a:pt x="21898" y="30518"/>
                  <a:pt x="21462" y="31128"/>
                </a:cubicBezTo>
                <a:cubicBezTo>
                  <a:pt x="21034" y="31730"/>
                  <a:pt x="20494" y="32238"/>
                  <a:pt x="20034" y="32814"/>
                </a:cubicBezTo>
                <a:cubicBezTo>
                  <a:pt x="19586" y="33373"/>
                  <a:pt x="19223" y="33999"/>
                  <a:pt x="18953" y="34662"/>
                </a:cubicBezTo>
                <a:cubicBezTo>
                  <a:pt x="18675" y="35348"/>
                  <a:pt x="18495" y="36076"/>
                  <a:pt x="18422" y="36813"/>
                </a:cubicBezTo>
                <a:cubicBezTo>
                  <a:pt x="18254" y="35890"/>
                  <a:pt x="18090" y="34967"/>
                  <a:pt x="17928" y="34044"/>
                </a:cubicBezTo>
                <a:cubicBezTo>
                  <a:pt x="17531" y="31777"/>
                  <a:pt x="17149" y="29508"/>
                  <a:pt x="16776" y="27238"/>
                </a:cubicBezTo>
                <a:cubicBezTo>
                  <a:pt x="17202" y="26331"/>
                  <a:pt x="17853" y="25572"/>
                  <a:pt x="18596" y="24880"/>
                </a:cubicBezTo>
                <a:cubicBezTo>
                  <a:pt x="19582" y="23961"/>
                  <a:pt x="20654" y="23139"/>
                  <a:pt x="21729" y="22329"/>
                </a:cubicBezTo>
                <a:cubicBezTo>
                  <a:pt x="23773" y="20792"/>
                  <a:pt x="25881" y="19293"/>
                  <a:pt x="27552" y="17336"/>
                </a:cubicBezTo>
                <a:cubicBezTo>
                  <a:pt x="27954" y="16866"/>
                  <a:pt x="28327" y="16370"/>
                  <a:pt x="28660" y="15849"/>
                </a:cubicBezTo>
                <a:cubicBezTo>
                  <a:pt x="28939" y="15412"/>
                  <a:pt x="29359" y="14840"/>
                  <a:pt x="29241" y="14289"/>
                </a:cubicBezTo>
                <a:cubicBezTo>
                  <a:pt x="29252" y="14241"/>
                  <a:pt x="29265" y="14193"/>
                  <a:pt x="29273" y="14145"/>
                </a:cubicBezTo>
                <a:cubicBezTo>
                  <a:pt x="29285" y="14082"/>
                  <a:pt x="29259" y="14037"/>
                  <a:pt x="29218" y="14012"/>
                </a:cubicBezTo>
                <a:cubicBezTo>
                  <a:pt x="29203" y="13970"/>
                  <a:pt x="29158" y="13940"/>
                  <a:pt x="29113" y="13940"/>
                </a:cubicBezTo>
                <a:cubicBezTo>
                  <a:pt x="29099" y="13940"/>
                  <a:pt x="29084" y="13943"/>
                  <a:pt x="29071" y="13950"/>
                </a:cubicBezTo>
                <a:cubicBezTo>
                  <a:pt x="28811" y="13646"/>
                  <a:pt x="28334" y="13529"/>
                  <a:pt x="27959" y="13460"/>
                </a:cubicBezTo>
                <a:cubicBezTo>
                  <a:pt x="27694" y="13412"/>
                  <a:pt x="27425" y="13389"/>
                  <a:pt x="27156" y="13389"/>
                </a:cubicBezTo>
                <a:cubicBezTo>
                  <a:pt x="26776" y="13389"/>
                  <a:pt x="26395" y="13434"/>
                  <a:pt x="26026" y="13514"/>
                </a:cubicBezTo>
                <a:cubicBezTo>
                  <a:pt x="24755" y="13789"/>
                  <a:pt x="23619" y="14470"/>
                  <a:pt x="22566" y="15208"/>
                </a:cubicBezTo>
                <a:cubicBezTo>
                  <a:pt x="21620" y="15871"/>
                  <a:pt x="20728" y="16610"/>
                  <a:pt x="19911" y="17426"/>
                </a:cubicBezTo>
                <a:cubicBezTo>
                  <a:pt x="19529" y="17808"/>
                  <a:pt x="19164" y="18208"/>
                  <a:pt x="18816" y="18623"/>
                </a:cubicBezTo>
                <a:cubicBezTo>
                  <a:pt x="18797" y="18637"/>
                  <a:pt x="18775" y="18648"/>
                  <a:pt x="18757" y="18663"/>
                </a:cubicBezTo>
                <a:cubicBezTo>
                  <a:pt x="18738" y="18678"/>
                  <a:pt x="18733" y="18700"/>
                  <a:pt x="18736" y="18720"/>
                </a:cubicBezTo>
                <a:cubicBezTo>
                  <a:pt x="17653" y="20035"/>
                  <a:pt x="16765" y="21510"/>
                  <a:pt x="16188" y="23117"/>
                </a:cubicBezTo>
                <a:cubicBezTo>
                  <a:pt x="16175" y="23155"/>
                  <a:pt x="16162" y="23195"/>
                  <a:pt x="16149" y="23233"/>
                </a:cubicBezTo>
                <a:cubicBezTo>
                  <a:pt x="15992" y="22221"/>
                  <a:pt x="15831" y="21209"/>
                  <a:pt x="15654" y="20198"/>
                </a:cubicBezTo>
                <a:cubicBezTo>
                  <a:pt x="15625" y="20033"/>
                  <a:pt x="15595" y="19867"/>
                  <a:pt x="15565" y="19701"/>
                </a:cubicBezTo>
                <a:cubicBezTo>
                  <a:pt x="15595" y="19671"/>
                  <a:pt x="15611" y="19627"/>
                  <a:pt x="15591" y="19587"/>
                </a:cubicBezTo>
                <a:cubicBezTo>
                  <a:pt x="15583" y="19570"/>
                  <a:pt x="15573" y="19556"/>
                  <a:pt x="15565" y="19540"/>
                </a:cubicBezTo>
                <a:cubicBezTo>
                  <a:pt x="15590" y="19181"/>
                  <a:pt x="15623" y="18824"/>
                  <a:pt x="15726" y="18477"/>
                </a:cubicBezTo>
                <a:cubicBezTo>
                  <a:pt x="15828" y="18134"/>
                  <a:pt x="15977" y="17807"/>
                  <a:pt x="16153" y="17496"/>
                </a:cubicBezTo>
                <a:cubicBezTo>
                  <a:pt x="16506" y="16872"/>
                  <a:pt x="16969" y="16324"/>
                  <a:pt x="17407" y="15760"/>
                </a:cubicBezTo>
                <a:cubicBezTo>
                  <a:pt x="17839" y="15204"/>
                  <a:pt x="18245" y="14619"/>
                  <a:pt x="18501" y="13958"/>
                </a:cubicBezTo>
                <a:cubicBezTo>
                  <a:pt x="18753" y="13314"/>
                  <a:pt x="18869" y="12619"/>
                  <a:pt x="18872" y="11929"/>
                </a:cubicBezTo>
                <a:cubicBezTo>
                  <a:pt x="18885" y="8949"/>
                  <a:pt x="17059" y="6535"/>
                  <a:pt x="15344" y="4269"/>
                </a:cubicBezTo>
                <a:cubicBezTo>
                  <a:pt x="14355" y="2963"/>
                  <a:pt x="13371" y="1632"/>
                  <a:pt x="12742" y="109"/>
                </a:cubicBezTo>
                <a:cubicBezTo>
                  <a:pt x="12711" y="33"/>
                  <a:pt x="12650" y="1"/>
                  <a:pt x="125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9"/>
          <p:cNvSpPr/>
          <p:nvPr/>
        </p:nvSpPr>
        <p:spPr>
          <a:xfrm rot="-4371538" flipH="1">
            <a:off x="8108614" y="-35497"/>
            <a:ext cx="726535" cy="1220781"/>
          </a:xfrm>
          <a:custGeom>
            <a:avLst/>
            <a:gdLst/>
            <a:ahLst/>
            <a:cxnLst/>
            <a:rect l="l" t="t" r="r" b="b"/>
            <a:pathLst>
              <a:path w="32629" h="54824" extrusionOk="0">
                <a:moveTo>
                  <a:pt x="12715" y="927"/>
                </a:moveTo>
                <a:lnTo>
                  <a:pt x="12715" y="927"/>
                </a:lnTo>
                <a:cubicBezTo>
                  <a:pt x="12742" y="982"/>
                  <a:pt x="12771" y="1035"/>
                  <a:pt x="12799" y="1089"/>
                </a:cubicBezTo>
                <a:cubicBezTo>
                  <a:pt x="13023" y="2068"/>
                  <a:pt x="13576" y="2975"/>
                  <a:pt x="14083" y="3829"/>
                </a:cubicBezTo>
                <a:cubicBezTo>
                  <a:pt x="14643" y="4769"/>
                  <a:pt x="15234" y="5702"/>
                  <a:pt x="15617" y="6733"/>
                </a:cubicBezTo>
                <a:cubicBezTo>
                  <a:pt x="16501" y="9116"/>
                  <a:pt x="16016" y="11707"/>
                  <a:pt x="15587" y="14131"/>
                </a:cubicBezTo>
                <a:cubicBezTo>
                  <a:pt x="15424" y="15054"/>
                  <a:pt x="15274" y="15977"/>
                  <a:pt x="15204" y="16907"/>
                </a:cubicBezTo>
                <a:cubicBezTo>
                  <a:pt x="15182" y="16740"/>
                  <a:pt x="15161" y="16572"/>
                  <a:pt x="15138" y="16405"/>
                </a:cubicBezTo>
                <a:cubicBezTo>
                  <a:pt x="14966" y="15109"/>
                  <a:pt x="14798" y="13812"/>
                  <a:pt x="14617" y="12517"/>
                </a:cubicBezTo>
                <a:cubicBezTo>
                  <a:pt x="14254" y="9915"/>
                  <a:pt x="13852" y="7320"/>
                  <a:pt x="13401" y="4732"/>
                </a:cubicBezTo>
                <a:cubicBezTo>
                  <a:pt x="13275" y="4000"/>
                  <a:pt x="13144" y="3269"/>
                  <a:pt x="13011" y="2538"/>
                </a:cubicBezTo>
                <a:cubicBezTo>
                  <a:pt x="12913" y="2004"/>
                  <a:pt x="12827" y="1462"/>
                  <a:pt x="12715" y="927"/>
                </a:cubicBezTo>
                <a:close/>
                <a:moveTo>
                  <a:pt x="27146" y="13635"/>
                </a:moveTo>
                <a:cubicBezTo>
                  <a:pt x="27398" y="13635"/>
                  <a:pt x="27650" y="13657"/>
                  <a:pt x="27899" y="13701"/>
                </a:cubicBezTo>
                <a:cubicBezTo>
                  <a:pt x="28191" y="13752"/>
                  <a:pt x="28528" y="13819"/>
                  <a:pt x="28776" y="13991"/>
                </a:cubicBezTo>
                <a:cubicBezTo>
                  <a:pt x="28840" y="14034"/>
                  <a:pt x="28889" y="14083"/>
                  <a:pt x="28927" y="14136"/>
                </a:cubicBezTo>
                <a:cubicBezTo>
                  <a:pt x="28920" y="14144"/>
                  <a:pt x="28914" y="14153"/>
                  <a:pt x="28909" y="14162"/>
                </a:cubicBezTo>
                <a:cubicBezTo>
                  <a:pt x="28893" y="14150"/>
                  <a:pt x="28874" y="14142"/>
                  <a:pt x="28854" y="14142"/>
                </a:cubicBezTo>
                <a:cubicBezTo>
                  <a:pt x="28842" y="14142"/>
                  <a:pt x="28831" y="14145"/>
                  <a:pt x="28819" y="14149"/>
                </a:cubicBezTo>
                <a:cubicBezTo>
                  <a:pt x="28800" y="14118"/>
                  <a:pt x="28768" y="14093"/>
                  <a:pt x="28722" y="14093"/>
                </a:cubicBezTo>
                <a:cubicBezTo>
                  <a:pt x="28719" y="14093"/>
                  <a:pt x="28715" y="14093"/>
                  <a:pt x="28712" y="14093"/>
                </a:cubicBezTo>
                <a:cubicBezTo>
                  <a:pt x="26266" y="14292"/>
                  <a:pt x="23868" y="15048"/>
                  <a:pt x="21761" y="16309"/>
                </a:cubicBezTo>
                <a:cubicBezTo>
                  <a:pt x="21393" y="16530"/>
                  <a:pt x="21035" y="16768"/>
                  <a:pt x="20686" y="17017"/>
                </a:cubicBezTo>
                <a:cubicBezTo>
                  <a:pt x="21082" y="16655"/>
                  <a:pt x="21494" y="16307"/>
                  <a:pt x="21919" y="15979"/>
                </a:cubicBezTo>
                <a:cubicBezTo>
                  <a:pt x="22883" y="15235"/>
                  <a:pt x="23915" y="14525"/>
                  <a:pt x="25049" y="14071"/>
                </a:cubicBezTo>
                <a:cubicBezTo>
                  <a:pt x="25642" y="13833"/>
                  <a:pt x="26268" y="13676"/>
                  <a:pt x="26906" y="13642"/>
                </a:cubicBezTo>
                <a:cubicBezTo>
                  <a:pt x="26986" y="13637"/>
                  <a:pt x="27066" y="13635"/>
                  <a:pt x="27146" y="13635"/>
                </a:cubicBezTo>
                <a:close/>
                <a:moveTo>
                  <a:pt x="12029" y="2898"/>
                </a:moveTo>
                <a:cubicBezTo>
                  <a:pt x="11962" y="3427"/>
                  <a:pt x="11914" y="3960"/>
                  <a:pt x="11877" y="4487"/>
                </a:cubicBezTo>
                <a:cubicBezTo>
                  <a:pt x="11795" y="5646"/>
                  <a:pt x="11788" y="6810"/>
                  <a:pt x="11853" y="7969"/>
                </a:cubicBezTo>
                <a:cubicBezTo>
                  <a:pt x="11984" y="10304"/>
                  <a:pt x="12414" y="12615"/>
                  <a:pt x="13120" y="14843"/>
                </a:cubicBezTo>
                <a:cubicBezTo>
                  <a:pt x="13319" y="15473"/>
                  <a:pt x="13541" y="16097"/>
                  <a:pt x="13789" y="16711"/>
                </a:cubicBezTo>
                <a:cubicBezTo>
                  <a:pt x="13877" y="16931"/>
                  <a:pt x="13965" y="17156"/>
                  <a:pt x="14057" y="17380"/>
                </a:cubicBezTo>
                <a:cubicBezTo>
                  <a:pt x="13789" y="16992"/>
                  <a:pt x="13527" y="16600"/>
                  <a:pt x="13276" y="16201"/>
                </a:cubicBezTo>
                <a:cubicBezTo>
                  <a:pt x="12560" y="15061"/>
                  <a:pt x="11937" y="13857"/>
                  <a:pt x="11511" y="12576"/>
                </a:cubicBezTo>
                <a:lnTo>
                  <a:pt x="11511" y="12577"/>
                </a:lnTo>
                <a:cubicBezTo>
                  <a:pt x="11089" y="11314"/>
                  <a:pt x="10889" y="9993"/>
                  <a:pt x="10958" y="8661"/>
                </a:cubicBezTo>
                <a:cubicBezTo>
                  <a:pt x="11028" y="7323"/>
                  <a:pt x="11313" y="6009"/>
                  <a:pt x="11620" y="4708"/>
                </a:cubicBezTo>
                <a:cubicBezTo>
                  <a:pt x="11761" y="4106"/>
                  <a:pt x="11901" y="3504"/>
                  <a:pt x="12029" y="2898"/>
                </a:cubicBezTo>
                <a:close/>
                <a:moveTo>
                  <a:pt x="17114" y="7717"/>
                </a:moveTo>
                <a:cubicBezTo>
                  <a:pt x="17579" y="8757"/>
                  <a:pt x="17838" y="9888"/>
                  <a:pt x="17869" y="11026"/>
                </a:cubicBezTo>
                <a:cubicBezTo>
                  <a:pt x="17892" y="11903"/>
                  <a:pt x="17784" y="12787"/>
                  <a:pt x="17540" y="13630"/>
                </a:cubicBezTo>
                <a:cubicBezTo>
                  <a:pt x="17288" y="14505"/>
                  <a:pt x="16865" y="15303"/>
                  <a:pt x="16427" y="16096"/>
                </a:cubicBezTo>
                <a:cubicBezTo>
                  <a:pt x="16180" y="16544"/>
                  <a:pt x="15931" y="16991"/>
                  <a:pt x="15719" y="17456"/>
                </a:cubicBezTo>
                <a:cubicBezTo>
                  <a:pt x="15863" y="16934"/>
                  <a:pt x="15993" y="16407"/>
                  <a:pt x="16126" y="15886"/>
                </a:cubicBezTo>
                <a:cubicBezTo>
                  <a:pt x="16363" y="14959"/>
                  <a:pt x="16579" y="14027"/>
                  <a:pt x="16753" y="13085"/>
                </a:cubicBezTo>
                <a:cubicBezTo>
                  <a:pt x="17079" y="11320"/>
                  <a:pt x="17246" y="9511"/>
                  <a:pt x="17114" y="7717"/>
                </a:cubicBezTo>
                <a:close/>
                <a:moveTo>
                  <a:pt x="17214" y="7544"/>
                </a:moveTo>
                <a:lnTo>
                  <a:pt x="17214" y="7544"/>
                </a:lnTo>
                <a:cubicBezTo>
                  <a:pt x="17923" y="8743"/>
                  <a:pt x="18471" y="10067"/>
                  <a:pt x="18571" y="11470"/>
                </a:cubicBezTo>
                <a:cubicBezTo>
                  <a:pt x="18620" y="12167"/>
                  <a:pt x="18556" y="12884"/>
                  <a:pt x="18347" y="13553"/>
                </a:cubicBezTo>
                <a:cubicBezTo>
                  <a:pt x="18129" y="14246"/>
                  <a:pt x="17749" y="14854"/>
                  <a:pt x="17325" y="15438"/>
                </a:cubicBezTo>
                <a:cubicBezTo>
                  <a:pt x="16865" y="16071"/>
                  <a:pt x="16360" y="16677"/>
                  <a:pt x="15974" y="17360"/>
                </a:cubicBezTo>
                <a:cubicBezTo>
                  <a:pt x="15915" y="17464"/>
                  <a:pt x="15857" y="17572"/>
                  <a:pt x="15802" y="17683"/>
                </a:cubicBezTo>
                <a:cubicBezTo>
                  <a:pt x="15810" y="17665"/>
                  <a:pt x="15817" y="17646"/>
                  <a:pt x="15825" y="17629"/>
                </a:cubicBezTo>
                <a:cubicBezTo>
                  <a:pt x="16020" y="17185"/>
                  <a:pt x="16250" y="16760"/>
                  <a:pt x="16484" y="16335"/>
                </a:cubicBezTo>
                <a:cubicBezTo>
                  <a:pt x="16936" y="15515"/>
                  <a:pt x="17390" y="14696"/>
                  <a:pt x="17662" y="13793"/>
                </a:cubicBezTo>
                <a:cubicBezTo>
                  <a:pt x="18165" y="12130"/>
                  <a:pt x="18140" y="10317"/>
                  <a:pt x="17638" y="8656"/>
                </a:cubicBezTo>
                <a:cubicBezTo>
                  <a:pt x="17523" y="8275"/>
                  <a:pt x="17380" y="7904"/>
                  <a:pt x="17214" y="7544"/>
                </a:cubicBezTo>
                <a:close/>
                <a:moveTo>
                  <a:pt x="28681" y="14479"/>
                </a:moveTo>
                <a:lnTo>
                  <a:pt x="28681" y="14479"/>
                </a:lnTo>
                <a:cubicBezTo>
                  <a:pt x="28607" y="14577"/>
                  <a:pt x="28529" y="14673"/>
                  <a:pt x="28444" y="14765"/>
                </a:cubicBezTo>
                <a:cubicBezTo>
                  <a:pt x="28209" y="15017"/>
                  <a:pt x="27942" y="15241"/>
                  <a:pt x="27660" y="15439"/>
                </a:cubicBezTo>
                <a:cubicBezTo>
                  <a:pt x="27089" y="15839"/>
                  <a:pt x="26448" y="16125"/>
                  <a:pt x="25788" y="16340"/>
                </a:cubicBezTo>
                <a:cubicBezTo>
                  <a:pt x="24299" y="16825"/>
                  <a:pt x="22722" y="16949"/>
                  <a:pt x="21223" y="17396"/>
                </a:cubicBezTo>
                <a:cubicBezTo>
                  <a:pt x="20928" y="17484"/>
                  <a:pt x="20625" y="17586"/>
                  <a:pt x="20328" y="17706"/>
                </a:cubicBezTo>
                <a:cubicBezTo>
                  <a:pt x="20342" y="17695"/>
                  <a:pt x="20356" y="17684"/>
                  <a:pt x="20370" y="17674"/>
                </a:cubicBezTo>
                <a:cubicBezTo>
                  <a:pt x="20635" y="17490"/>
                  <a:pt x="20911" y="17322"/>
                  <a:pt x="21196" y="17170"/>
                </a:cubicBezTo>
                <a:cubicBezTo>
                  <a:pt x="21756" y="16870"/>
                  <a:pt x="22341" y="16621"/>
                  <a:pt x="22941" y="16412"/>
                </a:cubicBezTo>
                <a:cubicBezTo>
                  <a:pt x="24200" y="15973"/>
                  <a:pt x="25503" y="15675"/>
                  <a:pt x="26769" y="15255"/>
                </a:cubicBezTo>
                <a:cubicBezTo>
                  <a:pt x="27423" y="15038"/>
                  <a:pt x="28067" y="14791"/>
                  <a:pt x="28681" y="14479"/>
                </a:cubicBezTo>
                <a:close/>
                <a:moveTo>
                  <a:pt x="28461" y="14338"/>
                </a:moveTo>
                <a:lnTo>
                  <a:pt x="28461" y="14338"/>
                </a:lnTo>
                <a:cubicBezTo>
                  <a:pt x="26192" y="15518"/>
                  <a:pt x="23573" y="15803"/>
                  <a:pt x="21289" y="16960"/>
                </a:cubicBezTo>
                <a:cubicBezTo>
                  <a:pt x="20982" y="17115"/>
                  <a:pt x="20682" y="17287"/>
                  <a:pt x="20394" y="17476"/>
                </a:cubicBezTo>
                <a:cubicBezTo>
                  <a:pt x="20173" y="17622"/>
                  <a:pt x="19925" y="17782"/>
                  <a:pt x="19732" y="17979"/>
                </a:cubicBezTo>
                <a:cubicBezTo>
                  <a:pt x="19715" y="17987"/>
                  <a:pt x="19697" y="17994"/>
                  <a:pt x="19682" y="18002"/>
                </a:cubicBezTo>
                <a:cubicBezTo>
                  <a:pt x="19826" y="17849"/>
                  <a:pt x="19976" y="17699"/>
                  <a:pt x="20125" y="17551"/>
                </a:cubicBezTo>
                <a:cubicBezTo>
                  <a:pt x="22062" y="16097"/>
                  <a:pt x="24334" y="15074"/>
                  <a:pt x="26708" y="14592"/>
                </a:cubicBezTo>
                <a:cubicBezTo>
                  <a:pt x="27287" y="14474"/>
                  <a:pt x="27873" y="14391"/>
                  <a:pt x="28461" y="14338"/>
                </a:cubicBezTo>
                <a:close/>
                <a:moveTo>
                  <a:pt x="13173" y="1772"/>
                </a:moveTo>
                <a:lnTo>
                  <a:pt x="13173" y="1772"/>
                </a:lnTo>
                <a:cubicBezTo>
                  <a:pt x="14005" y="3188"/>
                  <a:pt x="15066" y="4460"/>
                  <a:pt x="16039" y="5790"/>
                </a:cubicBezTo>
                <a:cubicBezTo>
                  <a:pt x="15997" y="5833"/>
                  <a:pt x="15992" y="5909"/>
                  <a:pt x="16063" y="5929"/>
                </a:cubicBezTo>
                <a:cubicBezTo>
                  <a:pt x="16101" y="5941"/>
                  <a:pt x="16136" y="5954"/>
                  <a:pt x="16170" y="5969"/>
                </a:cubicBezTo>
                <a:cubicBezTo>
                  <a:pt x="16181" y="5984"/>
                  <a:pt x="16192" y="5999"/>
                  <a:pt x="16203" y="6013"/>
                </a:cubicBezTo>
                <a:cubicBezTo>
                  <a:pt x="16169" y="6038"/>
                  <a:pt x="16152" y="6084"/>
                  <a:pt x="16184" y="6126"/>
                </a:cubicBezTo>
                <a:cubicBezTo>
                  <a:pt x="16465" y="6504"/>
                  <a:pt x="16713" y="6905"/>
                  <a:pt x="16927" y="7325"/>
                </a:cubicBezTo>
                <a:cubicBezTo>
                  <a:pt x="16935" y="7380"/>
                  <a:pt x="16941" y="7435"/>
                  <a:pt x="16947" y="7488"/>
                </a:cubicBezTo>
                <a:cubicBezTo>
                  <a:pt x="17041" y="8403"/>
                  <a:pt x="17039" y="9328"/>
                  <a:pt x="16977" y="10244"/>
                </a:cubicBezTo>
                <a:cubicBezTo>
                  <a:pt x="16855" y="12060"/>
                  <a:pt x="16491" y="13852"/>
                  <a:pt x="16048" y="15615"/>
                </a:cubicBezTo>
                <a:cubicBezTo>
                  <a:pt x="15835" y="16465"/>
                  <a:pt x="15567" y="17308"/>
                  <a:pt x="15366" y="18161"/>
                </a:cubicBezTo>
                <a:cubicBezTo>
                  <a:pt x="15330" y="17885"/>
                  <a:pt x="15294" y="17609"/>
                  <a:pt x="15259" y="17333"/>
                </a:cubicBezTo>
                <a:cubicBezTo>
                  <a:pt x="15457" y="15135"/>
                  <a:pt x="16064" y="12986"/>
                  <a:pt x="16214" y="10781"/>
                </a:cubicBezTo>
                <a:cubicBezTo>
                  <a:pt x="16295" y="9586"/>
                  <a:pt x="16240" y="8367"/>
                  <a:pt x="15909" y="7211"/>
                </a:cubicBezTo>
                <a:cubicBezTo>
                  <a:pt x="15608" y="6157"/>
                  <a:pt x="15060" y="5203"/>
                  <a:pt x="14503" y="4267"/>
                </a:cubicBezTo>
                <a:cubicBezTo>
                  <a:pt x="14181" y="3727"/>
                  <a:pt x="13855" y="3189"/>
                  <a:pt x="13566" y="2631"/>
                </a:cubicBezTo>
                <a:cubicBezTo>
                  <a:pt x="13421" y="2349"/>
                  <a:pt x="13292" y="2063"/>
                  <a:pt x="13173" y="1772"/>
                </a:cubicBezTo>
                <a:close/>
                <a:moveTo>
                  <a:pt x="12390" y="1450"/>
                </a:moveTo>
                <a:cubicBezTo>
                  <a:pt x="12403" y="1622"/>
                  <a:pt x="12418" y="1794"/>
                  <a:pt x="12429" y="1966"/>
                </a:cubicBezTo>
                <a:cubicBezTo>
                  <a:pt x="12472" y="2579"/>
                  <a:pt x="12519" y="3191"/>
                  <a:pt x="12571" y="3804"/>
                </a:cubicBezTo>
                <a:cubicBezTo>
                  <a:pt x="12676" y="5040"/>
                  <a:pt x="12800" y="6273"/>
                  <a:pt x="12943" y="7505"/>
                </a:cubicBezTo>
                <a:cubicBezTo>
                  <a:pt x="13228" y="9949"/>
                  <a:pt x="13584" y="12377"/>
                  <a:pt x="14027" y="14797"/>
                </a:cubicBezTo>
                <a:cubicBezTo>
                  <a:pt x="14152" y="15477"/>
                  <a:pt x="14281" y="16156"/>
                  <a:pt x="14416" y="16834"/>
                </a:cubicBezTo>
                <a:cubicBezTo>
                  <a:pt x="14513" y="17327"/>
                  <a:pt x="14623" y="17818"/>
                  <a:pt x="14721" y="18311"/>
                </a:cubicBezTo>
                <a:cubicBezTo>
                  <a:pt x="14684" y="18259"/>
                  <a:pt x="14646" y="18208"/>
                  <a:pt x="14609" y="18156"/>
                </a:cubicBezTo>
                <a:cubicBezTo>
                  <a:pt x="14420" y="17714"/>
                  <a:pt x="14201" y="17283"/>
                  <a:pt x="14018" y="16838"/>
                </a:cubicBezTo>
                <a:cubicBezTo>
                  <a:pt x="13797" y="16299"/>
                  <a:pt x="13592" y="15754"/>
                  <a:pt x="13404" y="15202"/>
                </a:cubicBezTo>
                <a:cubicBezTo>
                  <a:pt x="13029" y="14096"/>
                  <a:pt x="12728" y="12966"/>
                  <a:pt x="12498" y="11822"/>
                </a:cubicBezTo>
                <a:cubicBezTo>
                  <a:pt x="12039" y="9534"/>
                  <a:pt x="11868" y="7189"/>
                  <a:pt x="11993" y="4860"/>
                </a:cubicBezTo>
                <a:cubicBezTo>
                  <a:pt x="12057" y="3712"/>
                  <a:pt x="12222" y="2583"/>
                  <a:pt x="12390" y="1450"/>
                </a:cubicBezTo>
                <a:close/>
                <a:moveTo>
                  <a:pt x="28781" y="14761"/>
                </a:moveTo>
                <a:lnTo>
                  <a:pt x="28781" y="14761"/>
                </a:lnTo>
                <a:cubicBezTo>
                  <a:pt x="28324" y="15851"/>
                  <a:pt x="27325" y="16637"/>
                  <a:pt x="26224" y="17072"/>
                </a:cubicBezTo>
                <a:cubicBezTo>
                  <a:pt x="24676" y="17684"/>
                  <a:pt x="22986" y="17710"/>
                  <a:pt x="21358" y="17939"/>
                </a:cubicBezTo>
                <a:cubicBezTo>
                  <a:pt x="20896" y="18005"/>
                  <a:pt x="20437" y="18086"/>
                  <a:pt x="19984" y="18202"/>
                </a:cubicBezTo>
                <a:cubicBezTo>
                  <a:pt x="19820" y="18244"/>
                  <a:pt x="19658" y="18292"/>
                  <a:pt x="19496" y="18343"/>
                </a:cubicBezTo>
                <a:cubicBezTo>
                  <a:pt x="19712" y="18216"/>
                  <a:pt x="19930" y="18096"/>
                  <a:pt x="20160" y="17992"/>
                </a:cubicBezTo>
                <a:cubicBezTo>
                  <a:pt x="20494" y="17842"/>
                  <a:pt x="20838" y="17716"/>
                  <a:pt x="21188" y="17608"/>
                </a:cubicBezTo>
                <a:cubicBezTo>
                  <a:pt x="21943" y="17376"/>
                  <a:pt x="22721" y="17230"/>
                  <a:pt x="23495" y="17083"/>
                </a:cubicBezTo>
                <a:cubicBezTo>
                  <a:pt x="24946" y="16805"/>
                  <a:pt x="26434" y="16508"/>
                  <a:pt x="27691" y="15691"/>
                </a:cubicBezTo>
                <a:cubicBezTo>
                  <a:pt x="28072" y="15443"/>
                  <a:pt x="28469" y="15129"/>
                  <a:pt x="28781" y="14761"/>
                </a:cubicBezTo>
                <a:close/>
                <a:moveTo>
                  <a:pt x="12417" y="278"/>
                </a:moveTo>
                <a:cubicBezTo>
                  <a:pt x="12447" y="349"/>
                  <a:pt x="12479" y="417"/>
                  <a:pt x="12510" y="487"/>
                </a:cubicBezTo>
                <a:cubicBezTo>
                  <a:pt x="12585" y="1104"/>
                  <a:pt x="12710" y="1719"/>
                  <a:pt x="12815" y="2333"/>
                </a:cubicBezTo>
                <a:cubicBezTo>
                  <a:pt x="12924" y="2976"/>
                  <a:pt x="13031" y="3622"/>
                  <a:pt x="13135" y="4267"/>
                </a:cubicBezTo>
                <a:cubicBezTo>
                  <a:pt x="13346" y="5558"/>
                  <a:pt x="13545" y="6850"/>
                  <a:pt x="13743" y="8143"/>
                </a:cubicBezTo>
                <a:cubicBezTo>
                  <a:pt x="14141" y="10738"/>
                  <a:pt x="14521" y="13340"/>
                  <a:pt x="14827" y="15947"/>
                </a:cubicBezTo>
                <a:cubicBezTo>
                  <a:pt x="14913" y="16685"/>
                  <a:pt x="14997" y="17423"/>
                  <a:pt x="15077" y="18161"/>
                </a:cubicBezTo>
                <a:cubicBezTo>
                  <a:pt x="15105" y="18411"/>
                  <a:pt x="15131" y="18661"/>
                  <a:pt x="15158" y="18911"/>
                </a:cubicBezTo>
                <a:cubicBezTo>
                  <a:pt x="15118" y="18855"/>
                  <a:pt x="15077" y="18800"/>
                  <a:pt x="15036" y="18744"/>
                </a:cubicBezTo>
                <a:cubicBezTo>
                  <a:pt x="14984" y="18673"/>
                  <a:pt x="14933" y="18602"/>
                  <a:pt x="14882" y="18531"/>
                </a:cubicBezTo>
                <a:cubicBezTo>
                  <a:pt x="14612" y="17456"/>
                  <a:pt x="14425" y="16354"/>
                  <a:pt x="14222" y="15267"/>
                </a:cubicBezTo>
                <a:cubicBezTo>
                  <a:pt x="13994" y="14049"/>
                  <a:pt x="13794" y="12825"/>
                  <a:pt x="13607" y="11598"/>
                </a:cubicBezTo>
                <a:cubicBezTo>
                  <a:pt x="13237" y="9168"/>
                  <a:pt x="12922" y="6732"/>
                  <a:pt x="12696" y="4284"/>
                </a:cubicBezTo>
                <a:cubicBezTo>
                  <a:pt x="12633" y="3595"/>
                  <a:pt x="12576" y="2906"/>
                  <a:pt x="12525" y="2216"/>
                </a:cubicBezTo>
                <a:cubicBezTo>
                  <a:pt x="12495" y="1820"/>
                  <a:pt x="12475" y="1422"/>
                  <a:pt x="12453" y="1026"/>
                </a:cubicBezTo>
                <a:cubicBezTo>
                  <a:pt x="12455" y="1011"/>
                  <a:pt x="12459" y="996"/>
                  <a:pt x="12461" y="982"/>
                </a:cubicBezTo>
                <a:cubicBezTo>
                  <a:pt x="12463" y="968"/>
                  <a:pt x="12457" y="959"/>
                  <a:pt x="12450" y="952"/>
                </a:cubicBezTo>
                <a:cubicBezTo>
                  <a:pt x="12439" y="748"/>
                  <a:pt x="12427" y="544"/>
                  <a:pt x="12413" y="340"/>
                </a:cubicBezTo>
                <a:cubicBezTo>
                  <a:pt x="12415" y="320"/>
                  <a:pt x="12416" y="299"/>
                  <a:pt x="12417" y="278"/>
                </a:cubicBezTo>
                <a:close/>
                <a:moveTo>
                  <a:pt x="9750" y="18525"/>
                </a:moveTo>
                <a:cubicBezTo>
                  <a:pt x="10082" y="18525"/>
                  <a:pt x="10413" y="18579"/>
                  <a:pt x="10721" y="18707"/>
                </a:cubicBezTo>
                <a:cubicBezTo>
                  <a:pt x="11638" y="19090"/>
                  <a:pt x="12158" y="20063"/>
                  <a:pt x="12464" y="20991"/>
                </a:cubicBezTo>
                <a:cubicBezTo>
                  <a:pt x="12019" y="20621"/>
                  <a:pt x="11571" y="20263"/>
                  <a:pt x="11090" y="19970"/>
                </a:cubicBezTo>
                <a:cubicBezTo>
                  <a:pt x="10068" y="19349"/>
                  <a:pt x="8938" y="19104"/>
                  <a:pt x="7780" y="19013"/>
                </a:cubicBezTo>
                <a:cubicBezTo>
                  <a:pt x="7905" y="18961"/>
                  <a:pt x="8028" y="18902"/>
                  <a:pt x="8144" y="18859"/>
                </a:cubicBezTo>
                <a:cubicBezTo>
                  <a:pt x="8436" y="18753"/>
                  <a:pt x="8732" y="18662"/>
                  <a:pt x="9035" y="18601"/>
                </a:cubicBezTo>
                <a:cubicBezTo>
                  <a:pt x="9269" y="18553"/>
                  <a:pt x="9510" y="18525"/>
                  <a:pt x="9750" y="18525"/>
                </a:cubicBezTo>
                <a:close/>
                <a:moveTo>
                  <a:pt x="9896" y="17793"/>
                </a:moveTo>
                <a:cubicBezTo>
                  <a:pt x="10501" y="17793"/>
                  <a:pt x="11107" y="17947"/>
                  <a:pt x="11604" y="18300"/>
                </a:cubicBezTo>
                <a:cubicBezTo>
                  <a:pt x="12092" y="18648"/>
                  <a:pt x="12454" y="19149"/>
                  <a:pt x="12703" y="19689"/>
                </a:cubicBezTo>
                <a:cubicBezTo>
                  <a:pt x="12984" y="20300"/>
                  <a:pt x="13131" y="20961"/>
                  <a:pt x="13224" y="21624"/>
                </a:cubicBezTo>
                <a:cubicBezTo>
                  <a:pt x="13036" y="21471"/>
                  <a:pt x="12850" y="21315"/>
                  <a:pt x="12665" y="21159"/>
                </a:cubicBezTo>
                <a:lnTo>
                  <a:pt x="12664" y="21159"/>
                </a:lnTo>
                <a:cubicBezTo>
                  <a:pt x="12465" y="20637"/>
                  <a:pt x="12294" y="20110"/>
                  <a:pt x="11985" y="19635"/>
                </a:cubicBezTo>
                <a:cubicBezTo>
                  <a:pt x="11695" y="19187"/>
                  <a:pt x="11300" y="18794"/>
                  <a:pt x="10806" y="18580"/>
                </a:cubicBezTo>
                <a:cubicBezTo>
                  <a:pt x="10472" y="18435"/>
                  <a:pt x="10109" y="18374"/>
                  <a:pt x="9746" y="18374"/>
                </a:cubicBezTo>
                <a:cubicBezTo>
                  <a:pt x="9540" y="18374"/>
                  <a:pt x="9333" y="18394"/>
                  <a:pt x="9132" y="18428"/>
                </a:cubicBezTo>
                <a:cubicBezTo>
                  <a:pt x="8816" y="18482"/>
                  <a:pt x="8509" y="18576"/>
                  <a:pt x="8208" y="18686"/>
                </a:cubicBezTo>
                <a:cubicBezTo>
                  <a:pt x="7975" y="18770"/>
                  <a:pt x="7683" y="18852"/>
                  <a:pt x="7462" y="18992"/>
                </a:cubicBezTo>
                <a:cubicBezTo>
                  <a:pt x="7180" y="18976"/>
                  <a:pt x="6896" y="18969"/>
                  <a:pt x="6612" y="18966"/>
                </a:cubicBezTo>
                <a:cubicBezTo>
                  <a:pt x="7599" y="18388"/>
                  <a:pt x="8618" y="17829"/>
                  <a:pt x="9791" y="17795"/>
                </a:cubicBezTo>
                <a:cubicBezTo>
                  <a:pt x="9826" y="17794"/>
                  <a:pt x="9861" y="17793"/>
                  <a:pt x="9896" y="17793"/>
                </a:cubicBezTo>
                <a:close/>
                <a:moveTo>
                  <a:pt x="25281" y="19282"/>
                </a:moveTo>
                <a:cubicBezTo>
                  <a:pt x="24197" y="20221"/>
                  <a:pt x="23038" y="21078"/>
                  <a:pt x="21894" y="21938"/>
                </a:cubicBezTo>
                <a:lnTo>
                  <a:pt x="21895" y="21938"/>
                </a:lnTo>
                <a:cubicBezTo>
                  <a:pt x="21569" y="22182"/>
                  <a:pt x="21247" y="22429"/>
                  <a:pt x="20925" y="22678"/>
                </a:cubicBezTo>
                <a:cubicBezTo>
                  <a:pt x="20936" y="22658"/>
                  <a:pt x="20947" y="22638"/>
                  <a:pt x="20960" y="22620"/>
                </a:cubicBezTo>
                <a:cubicBezTo>
                  <a:pt x="21035" y="22504"/>
                  <a:pt x="21114" y="22390"/>
                  <a:pt x="21195" y="22278"/>
                </a:cubicBezTo>
                <a:cubicBezTo>
                  <a:pt x="21346" y="22068"/>
                  <a:pt x="21508" y="21866"/>
                  <a:pt x="21678" y="21671"/>
                </a:cubicBezTo>
                <a:cubicBezTo>
                  <a:pt x="22025" y="21273"/>
                  <a:pt x="22410" y="20911"/>
                  <a:pt x="22826" y="20586"/>
                </a:cubicBezTo>
                <a:cubicBezTo>
                  <a:pt x="23242" y="20261"/>
                  <a:pt x="23687" y="19975"/>
                  <a:pt x="24159" y="19735"/>
                </a:cubicBezTo>
                <a:cubicBezTo>
                  <a:pt x="24389" y="19618"/>
                  <a:pt x="24626" y="19512"/>
                  <a:pt x="24867" y="19417"/>
                </a:cubicBezTo>
                <a:cubicBezTo>
                  <a:pt x="24996" y="19366"/>
                  <a:pt x="25141" y="19327"/>
                  <a:pt x="25281" y="19282"/>
                </a:cubicBezTo>
                <a:close/>
                <a:moveTo>
                  <a:pt x="8842" y="15126"/>
                </a:moveTo>
                <a:cubicBezTo>
                  <a:pt x="9331" y="15126"/>
                  <a:pt x="9821" y="15169"/>
                  <a:pt x="10304" y="15255"/>
                </a:cubicBezTo>
                <a:cubicBezTo>
                  <a:pt x="10764" y="15336"/>
                  <a:pt x="11213" y="15461"/>
                  <a:pt x="11652" y="15619"/>
                </a:cubicBezTo>
                <a:cubicBezTo>
                  <a:pt x="12082" y="15773"/>
                  <a:pt x="12478" y="15994"/>
                  <a:pt x="12902" y="16160"/>
                </a:cubicBezTo>
                <a:cubicBezTo>
                  <a:pt x="13248" y="16730"/>
                  <a:pt x="13615" y="17287"/>
                  <a:pt x="13996" y="17834"/>
                </a:cubicBezTo>
                <a:cubicBezTo>
                  <a:pt x="14225" y="18162"/>
                  <a:pt x="14458" y="18487"/>
                  <a:pt x="14693" y="18811"/>
                </a:cubicBezTo>
                <a:cubicBezTo>
                  <a:pt x="14865" y="19047"/>
                  <a:pt x="15032" y="19287"/>
                  <a:pt x="15226" y="19505"/>
                </a:cubicBezTo>
                <a:cubicBezTo>
                  <a:pt x="15266" y="19795"/>
                  <a:pt x="15318" y="20079"/>
                  <a:pt x="15370" y="20368"/>
                </a:cubicBezTo>
                <a:cubicBezTo>
                  <a:pt x="15377" y="20410"/>
                  <a:pt x="15401" y="20433"/>
                  <a:pt x="15430" y="20445"/>
                </a:cubicBezTo>
                <a:cubicBezTo>
                  <a:pt x="15436" y="20506"/>
                  <a:pt x="15445" y="20566"/>
                  <a:pt x="15452" y="20626"/>
                </a:cubicBezTo>
                <a:cubicBezTo>
                  <a:pt x="15270" y="20205"/>
                  <a:pt x="15041" y="19804"/>
                  <a:pt x="14769" y="19434"/>
                </a:cubicBezTo>
                <a:cubicBezTo>
                  <a:pt x="14179" y="18634"/>
                  <a:pt x="13403" y="17974"/>
                  <a:pt x="12527" y="17506"/>
                </a:cubicBezTo>
                <a:cubicBezTo>
                  <a:pt x="11345" y="16876"/>
                  <a:pt x="10023" y="16601"/>
                  <a:pt x="8694" y="16601"/>
                </a:cubicBezTo>
                <a:cubicBezTo>
                  <a:pt x="7764" y="16601"/>
                  <a:pt x="6831" y="16735"/>
                  <a:pt x="5941" y="16978"/>
                </a:cubicBezTo>
                <a:cubicBezTo>
                  <a:pt x="5326" y="17146"/>
                  <a:pt x="4724" y="17362"/>
                  <a:pt x="4140" y="17616"/>
                </a:cubicBezTo>
                <a:cubicBezTo>
                  <a:pt x="3835" y="17749"/>
                  <a:pt x="3536" y="17892"/>
                  <a:pt x="3241" y="18046"/>
                </a:cubicBezTo>
                <a:cubicBezTo>
                  <a:pt x="2955" y="18195"/>
                  <a:pt x="2648" y="18335"/>
                  <a:pt x="2403" y="18546"/>
                </a:cubicBezTo>
                <a:cubicBezTo>
                  <a:pt x="2385" y="18560"/>
                  <a:pt x="2398" y="18586"/>
                  <a:pt x="2418" y="18586"/>
                </a:cubicBezTo>
                <a:cubicBezTo>
                  <a:pt x="2421" y="18586"/>
                  <a:pt x="2424" y="18586"/>
                  <a:pt x="2427" y="18585"/>
                </a:cubicBezTo>
                <a:cubicBezTo>
                  <a:pt x="2689" y="18488"/>
                  <a:pt x="2929" y="18334"/>
                  <a:pt x="3177" y="18205"/>
                </a:cubicBezTo>
                <a:cubicBezTo>
                  <a:pt x="3428" y="18075"/>
                  <a:pt x="3682" y="17952"/>
                  <a:pt x="3938" y="17835"/>
                </a:cubicBezTo>
                <a:cubicBezTo>
                  <a:pt x="4449" y="17601"/>
                  <a:pt x="4975" y="17395"/>
                  <a:pt x="5511" y="17226"/>
                </a:cubicBezTo>
                <a:cubicBezTo>
                  <a:pt x="6525" y="16906"/>
                  <a:pt x="7586" y="16717"/>
                  <a:pt x="8652" y="16717"/>
                </a:cubicBezTo>
                <a:cubicBezTo>
                  <a:pt x="8713" y="16717"/>
                  <a:pt x="8773" y="16718"/>
                  <a:pt x="8834" y="16719"/>
                </a:cubicBezTo>
                <a:cubicBezTo>
                  <a:pt x="10924" y="16762"/>
                  <a:pt x="13040" y="17570"/>
                  <a:pt x="14391" y="19209"/>
                </a:cubicBezTo>
                <a:cubicBezTo>
                  <a:pt x="14739" y="19632"/>
                  <a:pt x="15032" y="20099"/>
                  <a:pt x="15256" y="20598"/>
                </a:cubicBezTo>
                <a:cubicBezTo>
                  <a:pt x="15396" y="20914"/>
                  <a:pt x="15487" y="21234"/>
                  <a:pt x="15567" y="21560"/>
                </a:cubicBezTo>
                <a:cubicBezTo>
                  <a:pt x="15631" y="22060"/>
                  <a:pt x="15699" y="22560"/>
                  <a:pt x="15770" y="23058"/>
                </a:cubicBezTo>
                <a:cubicBezTo>
                  <a:pt x="14894" y="22847"/>
                  <a:pt x="14158" y="22365"/>
                  <a:pt x="13459" y="21813"/>
                </a:cubicBezTo>
                <a:lnTo>
                  <a:pt x="13459" y="21814"/>
                </a:lnTo>
                <a:cubicBezTo>
                  <a:pt x="13224" y="20533"/>
                  <a:pt x="12926" y="19167"/>
                  <a:pt x="11869" y="18297"/>
                </a:cubicBezTo>
                <a:cubicBezTo>
                  <a:pt x="11300" y="17830"/>
                  <a:pt x="10608" y="17640"/>
                  <a:pt x="9904" y="17640"/>
                </a:cubicBezTo>
                <a:cubicBezTo>
                  <a:pt x="9330" y="17640"/>
                  <a:pt x="8747" y="17766"/>
                  <a:pt x="8215" y="17969"/>
                </a:cubicBezTo>
                <a:cubicBezTo>
                  <a:pt x="7551" y="18224"/>
                  <a:pt x="6929" y="18582"/>
                  <a:pt x="6330" y="18965"/>
                </a:cubicBezTo>
                <a:cubicBezTo>
                  <a:pt x="6038" y="18965"/>
                  <a:pt x="5746" y="18968"/>
                  <a:pt x="5455" y="18973"/>
                </a:cubicBezTo>
                <a:cubicBezTo>
                  <a:pt x="5131" y="18979"/>
                  <a:pt x="4806" y="18985"/>
                  <a:pt x="4481" y="18985"/>
                </a:cubicBezTo>
                <a:cubicBezTo>
                  <a:pt x="4196" y="18985"/>
                  <a:pt x="3911" y="18981"/>
                  <a:pt x="3626" y="18968"/>
                </a:cubicBezTo>
                <a:cubicBezTo>
                  <a:pt x="3341" y="18956"/>
                  <a:pt x="3044" y="18951"/>
                  <a:pt x="2763" y="18897"/>
                </a:cubicBezTo>
                <a:cubicBezTo>
                  <a:pt x="2640" y="18873"/>
                  <a:pt x="2495" y="18830"/>
                  <a:pt x="2415" y="18724"/>
                </a:cubicBezTo>
                <a:cubicBezTo>
                  <a:pt x="2365" y="18659"/>
                  <a:pt x="2338" y="18566"/>
                  <a:pt x="2356" y="18485"/>
                </a:cubicBezTo>
                <a:cubicBezTo>
                  <a:pt x="2798" y="17937"/>
                  <a:pt x="3244" y="17404"/>
                  <a:pt x="3790" y="16951"/>
                </a:cubicBezTo>
                <a:cubicBezTo>
                  <a:pt x="4365" y="16471"/>
                  <a:pt x="5007" y="16074"/>
                  <a:pt x="5692" y="15773"/>
                </a:cubicBezTo>
                <a:cubicBezTo>
                  <a:pt x="6686" y="15338"/>
                  <a:pt x="7763" y="15126"/>
                  <a:pt x="8842" y="15126"/>
                </a:cubicBezTo>
                <a:close/>
                <a:moveTo>
                  <a:pt x="25790" y="18826"/>
                </a:moveTo>
                <a:lnTo>
                  <a:pt x="25790" y="18826"/>
                </a:lnTo>
                <a:cubicBezTo>
                  <a:pt x="25717" y="18892"/>
                  <a:pt x="25646" y="18961"/>
                  <a:pt x="25572" y="19026"/>
                </a:cubicBezTo>
                <a:lnTo>
                  <a:pt x="25572" y="19027"/>
                </a:lnTo>
                <a:cubicBezTo>
                  <a:pt x="25331" y="19027"/>
                  <a:pt x="25068" y="19155"/>
                  <a:pt x="24847" y="19239"/>
                </a:cubicBezTo>
                <a:cubicBezTo>
                  <a:pt x="24589" y="19338"/>
                  <a:pt x="24335" y="19450"/>
                  <a:pt x="24088" y="19573"/>
                </a:cubicBezTo>
                <a:cubicBezTo>
                  <a:pt x="23603" y="19817"/>
                  <a:pt x="23141" y="20107"/>
                  <a:pt x="22710" y="20438"/>
                </a:cubicBezTo>
                <a:cubicBezTo>
                  <a:pt x="22280" y="20770"/>
                  <a:pt x="21880" y="21143"/>
                  <a:pt x="21520" y="21550"/>
                </a:cubicBezTo>
                <a:cubicBezTo>
                  <a:pt x="21337" y="21757"/>
                  <a:pt x="21166" y="21974"/>
                  <a:pt x="21005" y="22199"/>
                </a:cubicBezTo>
                <a:cubicBezTo>
                  <a:pt x="20925" y="22311"/>
                  <a:pt x="20848" y="22427"/>
                  <a:pt x="20774" y="22543"/>
                </a:cubicBezTo>
                <a:cubicBezTo>
                  <a:pt x="20711" y="22643"/>
                  <a:pt x="20633" y="22740"/>
                  <a:pt x="20616" y="22860"/>
                </a:cubicBezTo>
                <a:cubicBezTo>
                  <a:pt x="20613" y="22878"/>
                  <a:pt x="20619" y="22895"/>
                  <a:pt x="20629" y="22908"/>
                </a:cubicBezTo>
                <a:cubicBezTo>
                  <a:pt x="20266" y="23194"/>
                  <a:pt x="19909" y="23486"/>
                  <a:pt x="19557" y="23784"/>
                </a:cubicBezTo>
                <a:cubicBezTo>
                  <a:pt x="20282" y="21692"/>
                  <a:pt x="21966" y="19998"/>
                  <a:pt x="24046" y="19231"/>
                </a:cubicBezTo>
                <a:cubicBezTo>
                  <a:pt x="24354" y="19117"/>
                  <a:pt x="24670" y="19025"/>
                  <a:pt x="24991" y="18954"/>
                </a:cubicBezTo>
                <a:cubicBezTo>
                  <a:pt x="25255" y="18894"/>
                  <a:pt x="25524" y="18868"/>
                  <a:pt x="25790" y="18826"/>
                </a:cubicBezTo>
                <a:close/>
                <a:moveTo>
                  <a:pt x="26248" y="18394"/>
                </a:moveTo>
                <a:cubicBezTo>
                  <a:pt x="26155" y="18483"/>
                  <a:pt x="26063" y="18574"/>
                  <a:pt x="25969" y="18662"/>
                </a:cubicBezTo>
                <a:cubicBezTo>
                  <a:pt x="25960" y="18658"/>
                  <a:pt x="25951" y="18656"/>
                  <a:pt x="25940" y="18655"/>
                </a:cubicBezTo>
                <a:cubicBezTo>
                  <a:pt x="25912" y="18653"/>
                  <a:pt x="25884" y="18653"/>
                  <a:pt x="25857" y="18653"/>
                </a:cubicBezTo>
                <a:cubicBezTo>
                  <a:pt x="25591" y="18653"/>
                  <a:pt x="25317" y="18704"/>
                  <a:pt x="25058" y="18754"/>
                </a:cubicBezTo>
                <a:cubicBezTo>
                  <a:pt x="24775" y="18808"/>
                  <a:pt x="24495" y="18882"/>
                  <a:pt x="24221" y="18971"/>
                </a:cubicBezTo>
                <a:cubicBezTo>
                  <a:pt x="23664" y="19154"/>
                  <a:pt x="23131" y="19404"/>
                  <a:pt x="22629" y="19708"/>
                </a:cubicBezTo>
                <a:cubicBezTo>
                  <a:pt x="21615" y="20326"/>
                  <a:pt x="20738" y="21179"/>
                  <a:pt x="20103" y="22184"/>
                </a:cubicBezTo>
                <a:cubicBezTo>
                  <a:pt x="19747" y="22748"/>
                  <a:pt x="19467" y="23357"/>
                  <a:pt x="19285" y="24000"/>
                </a:cubicBezTo>
                <a:cubicBezTo>
                  <a:pt x="19283" y="24007"/>
                  <a:pt x="19284" y="24012"/>
                  <a:pt x="19283" y="24019"/>
                </a:cubicBezTo>
                <a:cubicBezTo>
                  <a:pt x="19144" y="24141"/>
                  <a:pt x="19006" y="24263"/>
                  <a:pt x="18869" y="24389"/>
                </a:cubicBezTo>
                <a:cubicBezTo>
                  <a:pt x="18633" y="24603"/>
                  <a:pt x="18399" y="24824"/>
                  <a:pt x="18171" y="25052"/>
                </a:cubicBezTo>
                <a:cubicBezTo>
                  <a:pt x="18308" y="24354"/>
                  <a:pt x="18613" y="23661"/>
                  <a:pt x="18949" y="23037"/>
                </a:cubicBezTo>
                <a:cubicBezTo>
                  <a:pt x="19283" y="22414"/>
                  <a:pt x="19694" y="21831"/>
                  <a:pt x="20167" y="21304"/>
                </a:cubicBezTo>
                <a:cubicBezTo>
                  <a:pt x="21164" y="20189"/>
                  <a:pt x="22448" y="19351"/>
                  <a:pt x="23862" y="18865"/>
                </a:cubicBezTo>
                <a:cubicBezTo>
                  <a:pt x="24267" y="18726"/>
                  <a:pt x="24682" y="18617"/>
                  <a:pt x="25104" y="18538"/>
                </a:cubicBezTo>
                <a:cubicBezTo>
                  <a:pt x="25483" y="18467"/>
                  <a:pt x="25867" y="18445"/>
                  <a:pt x="26248" y="18394"/>
                </a:cubicBezTo>
                <a:close/>
                <a:moveTo>
                  <a:pt x="5361" y="25332"/>
                </a:moveTo>
                <a:cubicBezTo>
                  <a:pt x="6027" y="25332"/>
                  <a:pt x="6693" y="25343"/>
                  <a:pt x="7357" y="25377"/>
                </a:cubicBezTo>
                <a:cubicBezTo>
                  <a:pt x="8637" y="25443"/>
                  <a:pt x="9928" y="25581"/>
                  <a:pt x="11143" y="26007"/>
                </a:cubicBezTo>
                <a:cubicBezTo>
                  <a:pt x="11368" y="26086"/>
                  <a:pt x="11587" y="26179"/>
                  <a:pt x="11801" y="26279"/>
                </a:cubicBezTo>
                <a:cubicBezTo>
                  <a:pt x="11654" y="26241"/>
                  <a:pt x="11506" y="26209"/>
                  <a:pt x="11356" y="26181"/>
                </a:cubicBezTo>
                <a:cubicBezTo>
                  <a:pt x="10754" y="26067"/>
                  <a:pt x="10153" y="25996"/>
                  <a:pt x="9540" y="25971"/>
                </a:cubicBezTo>
                <a:cubicBezTo>
                  <a:pt x="9218" y="25958"/>
                  <a:pt x="8896" y="25955"/>
                  <a:pt x="8574" y="25955"/>
                </a:cubicBezTo>
                <a:cubicBezTo>
                  <a:pt x="8222" y="25955"/>
                  <a:pt x="7871" y="25959"/>
                  <a:pt x="7519" y="25959"/>
                </a:cubicBezTo>
                <a:cubicBezTo>
                  <a:pt x="6938" y="25959"/>
                  <a:pt x="6357" y="25947"/>
                  <a:pt x="5777" y="25887"/>
                </a:cubicBezTo>
                <a:cubicBezTo>
                  <a:pt x="5048" y="25811"/>
                  <a:pt x="4328" y="25658"/>
                  <a:pt x="3647" y="25385"/>
                </a:cubicBezTo>
                <a:cubicBezTo>
                  <a:pt x="3644" y="25384"/>
                  <a:pt x="3641" y="25383"/>
                  <a:pt x="3638" y="25383"/>
                </a:cubicBezTo>
                <a:cubicBezTo>
                  <a:pt x="3635" y="25383"/>
                  <a:pt x="3633" y="25384"/>
                  <a:pt x="3631" y="25385"/>
                </a:cubicBezTo>
                <a:cubicBezTo>
                  <a:pt x="3605" y="25370"/>
                  <a:pt x="3579" y="25355"/>
                  <a:pt x="3553" y="25341"/>
                </a:cubicBezTo>
                <a:lnTo>
                  <a:pt x="3553" y="25341"/>
                </a:lnTo>
                <a:cubicBezTo>
                  <a:pt x="3681" y="25343"/>
                  <a:pt x="3810" y="25344"/>
                  <a:pt x="3938" y="25344"/>
                </a:cubicBezTo>
                <a:cubicBezTo>
                  <a:pt x="4381" y="25344"/>
                  <a:pt x="4825" y="25333"/>
                  <a:pt x="5268" y="25332"/>
                </a:cubicBezTo>
                <a:cubicBezTo>
                  <a:pt x="5299" y="25332"/>
                  <a:pt x="5330" y="25332"/>
                  <a:pt x="5361" y="25332"/>
                </a:cubicBezTo>
                <a:close/>
                <a:moveTo>
                  <a:pt x="28261" y="16042"/>
                </a:moveTo>
                <a:lnTo>
                  <a:pt x="28261" y="16042"/>
                </a:lnTo>
                <a:cubicBezTo>
                  <a:pt x="28019" y="16396"/>
                  <a:pt x="27760" y="16739"/>
                  <a:pt x="27484" y="17069"/>
                </a:cubicBezTo>
                <a:cubicBezTo>
                  <a:pt x="27142" y="17480"/>
                  <a:pt x="26778" y="17871"/>
                  <a:pt x="26401" y="18244"/>
                </a:cubicBezTo>
                <a:lnTo>
                  <a:pt x="26397" y="18244"/>
                </a:lnTo>
                <a:cubicBezTo>
                  <a:pt x="26328" y="18239"/>
                  <a:pt x="26258" y="18236"/>
                  <a:pt x="26187" y="18236"/>
                </a:cubicBezTo>
                <a:cubicBezTo>
                  <a:pt x="25873" y="18236"/>
                  <a:pt x="25550" y="18287"/>
                  <a:pt x="25246" y="18337"/>
                </a:cubicBezTo>
                <a:cubicBezTo>
                  <a:pt x="24865" y="18400"/>
                  <a:pt x="24488" y="18488"/>
                  <a:pt x="24117" y="18600"/>
                </a:cubicBezTo>
                <a:cubicBezTo>
                  <a:pt x="23383" y="18820"/>
                  <a:pt x="22679" y="19134"/>
                  <a:pt x="22024" y="19530"/>
                </a:cubicBezTo>
                <a:cubicBezTo>
                  <a:pt x="20739" y="20306"/>
                  <a:pt x="19672" y="21414"/>
                  <a:pt x="18923" y="22712"/>
                </a:cubicBezTo>
                <a:cubicBezTo>
                  <a:pt x="18722" y="23060"/>
                  <a:pt x="18544" y="23421"/>
                  <a:pt x="18391" y="23792"/>
                </a:cubicBezTo>
                <a:cubicBezTo>
                  <a:pt x="18227" y="24192"/>
                  <a:pt x="18112" y="24601"/>
                  <a:pt x="17984" y="25012"/>
                </a:cubicBezTo>
                <a:cubicBezTo>
                  <a:pt x="17959" y="25092"/>
                  <a:pt x="18020" y="25142"/>
                  <a:pt x="18079" y="25142"/>
                </a:cubicBezTo>
                <a:cubicBezTo>
                  <a:pt x="18080" y="25142"/>
                  <a:pt x="18082" y="25142"/>
                  <a:pt x="18084" y="25142"/>
                </a:cubicBezTo>
                <a:lnTo>
                  <a:pt x="18084" y="25142"/>
                </a:lnTo>
                <a:cubicBezTo>
                  <a:pt x="17550" y="25690"/>
                  <a:pt x="17065" y="26288"/>
                  <a:pt x="16733" y="26975"/>
                </a:cubicBezTo>
                <a:cubicBezTo>
                  <a:pt x="16557" y="25893"/>
                  <a:pt x="16392" y="24808"/>
                  <a:pt x="16224" y="23723"/>
                </a:cubicBezTo>
                <a:lnTo>
                  <a:pt x="16224" y="23723"/>
                </a:lnTo>
                <a:cubicBezTo>
                  <a:pt x="16807" y="21877"/>
                  <a:pt x="17797" y="20189"/>
                  <a:pt x="19043" y="18713"/>
                </a:cubicBezTo>
                <a:cubicBezTo>
                  <a:pt x="19153" y="18677"/>
                  <a:pt x="19262" y="18635"/>
                  <a:pt x="19372" y="18598"/>
                </a:cubicBezTo>
                <a:cubicBezTo>
                  <a:pt x="19595" y="18525"/>
                  <a:pt x="19819" y="18462"/>
                  <a:pt x="20045" y="18410"/>
                </a:cubicBezTo>
                <a:cubicBezTo>
                  <a:pt x="20459" y="18311"/>
                  <a:pt x="20880" y="18239"/>
                  <a:pt x="21302" y="18181"/>
                </a:cubicBezTo>
                <a:cubicBezTo>
                  <a:pt x="22158" y="18064"/>
                  <a:pt x="23022" y="18007"/>
                  <a:pt x="23879" y="17895"/>
                </a:cubicBezTo>
                <a:cubicBezTo>
                  <a:pt x="25421" y="17694"/>
                  <a:pt x="27008" y="17285"/>
                  <a:pt x="28148" y="16161"/>
                </a:cubicBezTo>
                <a:cubicBezTo>
                  <a:pt x="28186" y="16122"/>
                  <a:pt x="28224" y="16082"/>
                  <a:pt x="28261" y="16042"/>
                </a:cubicBezTo>
                <a:close/>
                <a:moveTo>
                  <a:pt x="23215" y="27709"/>
                </a:moveTo>
                <a:cubicBezTo>
                  <a:pt x="23424" y="28814"/>
                  <a:pt x="23231" y="29993"/>
                  <a:pt x="22632" y="30952"/>
                </a:cubicBezTo>
                <a:cubicBezTo>
                  <a:pt x="22103" y="31798"/>
                  <a:pt x="21340" y="32374"/>
                  <a:pt x="20450" y="32769"/>
                </a:cubicBezTo>
                <a:cubicBezTo>
                  <a:pt x="20806" y="32351"/>
                  <a:pt x="21191" y="31958"/>
                  <a:pt x="21529" y="31524"/>
                </a:cubicBezTo>
                <a:cubicBezTo>
                  <a:pt x="21739" y="31256"/>
                  <a:pt x="21930" y="30971"/>
                  <a:pt x="22079" y="30663"/>
                </a:cubicBezTo>
                <a:cubicBezTo>
                  <a:pt x="22241" y="30327"/>
                  <a:pt x="22347" y="29967"/>
                  <a:pt x="22445" y="29607"/>
                </a:cubicBezTo>
                <a:cubicBezTo>
                  <a:pt x="22623" y="28944"/>
                  <a:pt x="22785" y="28259"/>
                  <a:pt x="23215" y="27709"/>
                </a:cubicBezTo>
                <a:close/>
                <a:moveTo>
                  <a:pt x="24686" y="26638"/>
                </a:moveTo>
                <a:lnTo>
                  <a:pt x="24686" y="26638"/>
                </a:lnTo>
                <a:cubicBezTo>
                  <a:pt x="24467" y="27861"/>
                  <a:pt x="24269" y="29121"/>
                  <a:pt x="23728" y="30252"/>
                </a:cubicBezTo>
                <a:cubicBezTo>
                  <a:pt x="23217" y="31321"/>
                  <a:pt x="22405" y="32150"/>
                  <a:pt x="21375" y="32729"/>
                </a:cubicBezTo>
                <a:cubicBezTo>
                  <a:pt x="20929" y="32981"/>
                  <a:pt x="20455" y="33165"/>
                  <a:pt x="19987" y="33365"/>
                </a:cubicBezTo>
                <a:cubicBezTo>
                  <a:pt x="20030" y="33305"/>
                  <a:pt x="20072" y="33244"/>
                  <a:pt x="20117" y="33185"/>
                </a:cubicBezTo>
                <a:cubicBezTo>
                  <a:pt x="20178" y="33102"/>
                  <a:pt x="20242" y="33021"/>
                  <a:pt x="20307" y="32941"/>
                </a:cubicBezTo>
                <a:cubicBezTo>
                  <a:pt x="21076" y="32723"/>
                  <a:pt x="21771" y="32232"/>
                  <a:pt x="22305" y="31649"/>
                </a:cubicBezTo>
                <a:cubicBezTo>
                  <a:pt x="22946" y="30948"/>
                  <a:pt x="23344" y="30048"/>
                  <a:pt x="23462" y="29107"/>
                </a:cubicBezTo>
                <a:cubicBezTo>
                  <a:pt x="23530" y="28577"/>
                  <a:pt x="23497" y="28040"/>
                  <a:pt x="23378" y="27519"/>
                </a:cubicBezTo>
                <a:cubicBezTo>
                  <a:pt x="23750" y="27125"/>
                  <a:pt x="24200" y="26853"/>
                  <a:pt x="24686" y="26638"/>
                </a:cubicBezTo>
                <a:close/>
                <a:moveTo>
                  <a:pt x="11505" y="30073"/>
                </a:moveTo>
                <a:cubicBezTo>
                  <a:pt x="11963" y="30362"/>
                  <a:pt x="12421" y="30653"/>
                  <a:pt x="12878" y="30945"/>
                </a:cubicBezTo>
                <a:cubicBezTo>
                  <a:pt x="13767" y="31513"/>
                  <a:pt x="14648" y="32098"/>
                  <a:pt x="15456" y="32780"/>
                </a:cubicBezTo>
                <a:cubicBezTo>
                  <a:pt x="15782" y="33055"/>
                  <a:pt x="16090" y="33349"/>
                  <a:pt x="16377" y="33661"/>
                </a:cubicBezTo>
                <a:lnTo>
                  <a:pt x="16377" y="33662"/>
                </a:lnTo>
                <a:cubicBezTo>
                  <a:pt x="14708" y="33317"/>
                  <a:pt x="13195" y="32361"/>
                  <a:pt x="12137" y="31027"/>
                </a:cubicBezTo>
                <a:cubicBezTo>
                  <a:pt x="11985" y="30836"/>
                  <a:pt x="11843" y="30636"/>
                  <a:pt x="11710" y="30432"/>
                </a:cubicBezTo>
                <a:cubicBezTo>
                  <a:pt x="11636" y="30320"/>
                  <a:pt x="11574" y="30194"/>
                  <a:pt x="11505" y="30073"/>
                </a:cubicBezTo>
                <a:close/>
                <a:moveTo>
                  <a:pt x="28336" y="31726"/>
                </a:moveTo>
                <a:lnTo>
                  <a:pt x="28336" y="31726"/>
                </a:lnTo>
                <a:cubicBezTo>
                  <a:pt x="27747" y="32524"/>
                  <a:pt x="27068" y="33246"/>
                  <a:pt x="26336" y="33916"/>
                </a:cubicBezTo>
                <a:cubicBezTo>
                  <a:pt x="26395" y="33825"/>
                  <a:pt x="26456" y="33733"/>
                  <a:pt x="26519" y="33648"/>
                </a:cubicBezTo>
                <a:cubicBezTo>
                  <a:pt x="26733" y="33362"/>
                  <a:pt x="26959" y="33084"/>
                  <a:pt x="27198" y="32818"/>
                </a:cubicBezTo>
                <a:cubicBezTo>
                  <a:pt x="27550" y="32425"/>
                  <a:pt x="27932" y="32063"/>
                  <a:pt x="28336" y="31726"/>
                </a:cubicBezTo>
                <a:close/>
                <a:moveTo>
                  <a:pt x="4141" y="25647"/>
                </a:moveTo>
                <a:cubicBezTo>
                  <a:pt x="6294" y="26452"/>
                  <a:pt x="8731" y="25904"/>
                  <a:pt x="10967" y="26288"/>
                </a:cubicBezTo>
                <a:cubicBezTo>
                  <a:pt x="11316" y="26348"/>
                  <a:pt x="11658" y="26446"/>
                  <a:pt x="11993" y="26563"/>
                </a:cubicBezTo>
                <a:cubicBezTo>
                  <a:pt x="12146" y="26616"/>
                  <a:pt x="12298" y="26676"/>
                  <a:pt x="12445" y="26743"/>
                </a:cubicBezTo>
                <a:cubicBezTo>
                  <a:pt x="12603" y="26813"/>
                  <a:pt x="12749" y="26907"/>
                  <a:pt x="12917" y="26946"/>
                </a:cubicBezTo>
                <a:cubicBezTo>
                  <a:pt x="12922" y="26947"/>
                  <a:pt x="12927" y="26948"/>
                  <a:pt x="12931" y="26948"/>
                </a:cubicBezTo>
                <a:cubicBezTo>
                  <a:pt x="12935" y="26948"/>
                  <a:pt x="12939" y="26947"/>
                  <a:pt x="12942" y="26947"/>
                </a:cubicBezTo>
                <a:cubicBezTo>
                  <a:pt x="13345" y="27237"/>
                  <a:pt x="13721" y="27565"/>
                  <a:pt x="14065" y="27935"/>
                </a:cubicBezTo>
                <a:cubicBezTo>
                  <a:pt x="14867" y="28799"/>
                  <a:pt x="15483" y="29817"/>
                  <a:pt x="15963" y="30891"/>
                </a:cubicBezTo>
                <a:cubicBezTo>
                  <a:pt x="16421" y="31914"/>
                  <a:pt x="16762" y="32984"/>
                  <a:pt x="17074" y="34062"/>
                </a:cubicBezTo>
                <a:cubicBezTo>
                  <a:pt x="16082" y="32830"/>
                  <a:pt x="14718" y="31885"/>
                  <a:pt x="13408" y="31042"/>
                </a:cubicBezTo>
                <a:cubicBezTo>
                  <a:pt x="11312" y="29694"/>
                  <a:pt x="9195" y="28361"/>
                  <a:pt x="7019" y="27147"/>
                </a:cubicBezTo>
                <a:cubicBezTo>
                  <a:pt x="6402" y="26802"/>
                  <a:pt x="5778" y="26468"/>
                  <a:pt x="5149" y="26148"/>
                </a:cubicBezTo>
                <a:cubicBezTo>
                  <a:pt x="4817" y="25979"/>
                  <a:pt x="4481" y="25807"/>
                  <a:pt x="4141" y="25647"/>
                </a:cubicBezTo>
                <a:close/>
                <a:moveTo>
                  <a:pt x="25930" y="26197"/>
                </a:moveTo>
                <a:cubicBezTo>
                  <a:pt x="25545" y="27637"/>
                  <a:pt x="25001" y="29037"/>
                  <a:pt x="24303" y="30355"/>
                </a:cubicBezTo>
                <a:cubicBezTo>
                  <a:pt x="23641" y="31605"/>
                  <a:pt x="22777" y="32852"/>
                  <a:pt x="21506" y="33540"/>
                </a:cubicBezTo>
                <a:cubicBezTo>
                  <a:pt x="21156" y="33730"/>
                  <a:pt x="20787" y="33883"/>
                  <a:pt x="20412" y="34020"/>
                </a:cubicBezTo>
                <a:cubicBezTo>
                  <a:pt x="20219" y="34090"/>
                  <a:pt x="20024" y="34156"/>
                  <a:pt x="19829" y="34220"/>
                </a:cubicBezTo>
                <a:cubicBezTo>
                  <a:pt x="19692" y="34266"/>
                  <a:pt x="19550" y="34306"/>
                  <a:pt x="19413" y="34355"/>
                </a:cubicBezTo>
                <a:cubicBezTo>
                  <a:pt x="19556" y="34060"/>
                  <a:pt x="19716" y="33773"/>
                  <a:pt x="19897" y="33500"/>
                </a:cubicBezTo>
                <a:lnTo>
                  <a:pt x="19897" y="33499"/>
                </a:lnTo>
                <a:cubicBezTo>
                  <a:pt x="20380" y="33373"/>
                  <a:pt x="20846" y="33161"/>
                  <a:pt x="21284" y="32931"/>
                </a:cubicBezTo>
                <a:cubicBezTo>
                  <a:pt x="21781" y="32669"/>
                  <a:pt x="22253" y="32355"/>
                  <a:pt x="22666" y="31973"/>
                </a:cubicBezTo>
                <a:cubicBezTo>
                  <a:pt x="23562" y="31143"/>
                  <a:pt x="24090" y="30025"/>
                  <a:pt x="24426" y="28867"/>
                </a:cubicBezTo>
                <a:cubicBezTo>
                  <a:pt x="24636" y="28141"/>
                  <a:pt x="24762" y="27396"/>
                  <a:pt x="24885" y="26651"/>
                </a:cubicBezTo>
                <a:cubicBezTo>
                  <a:pt x="24891" y="26613"/>
                  <a:pt x="24875" y="26585"/>
                  <a:pt x="24852" y="26567"/>
                </a:cubicBezTo>
                <a:cubicBezTo>
                  <a:pt x="25201" y="26425"/>
                  <a:pt x="25566" y="26309"/>
                  <a:pt x="25930" y="26197"/>
                </a:cubicBezTo>
                <a:close/>
                <a:moveTo>
                  <a:pt x="29621" y="29526"/>
                </a:moveTo>
                <a:cubicBezTo>
                  <a:pt x="29472" y="29859"/>
                  <a:pt x="29309" y="30185"/>
                  <a:pt x="29130" y="30502"/>
                </a:cubicBezTo>
                <a:cubicBezTo>
                  <a:pt x="28995" y="30744"/>
                  <a:pt x="28850" y="30977"/>
                  <a:pt x="28699" y="31205"/>
                </a:cubicBezTo>
                <a:cubicBezTo>
                  <a:pt x="28696" y="31207"/>
                  <a:pt x="28693" y="31207"/>
                  <a:pt x="28690" y="31209"/>
                </a:cubicBezTo>
                <a:cubicBezTo>
                  <a:pt x="28108" y="31638"/>
                  <a:pt x="27575" y="32134"/>
                  <a:pt x="27094" y="32671"/>
                </a:cubicBezTo>
                <a:cubicBezTo>
                  <a:pt x="26855" y="32938"/>
                  <a:pt x="26630" y="33216"/>
                  <a:pt x="26422" y="33507"/>
                </a:cubicBezTo>
                <a:cubicBezTo>
                  <a:pt x="26252" y="33747"/>
                  <a:pt x="26038" y="34011"/>
                  <a:pt x="25917" y="34290"/>
                </a:cubicBezTo>
                <a:cubicBezTo>
                  <a:pt x="25694" y="34484"/>
                  <a:pt x="25468" y="34673"/>
                  <a:pt x="25240" y="34859"/>
                </a:cubicBezTo>
                <a:cubicBezTo>
                  <a:pt x="25329" y="34668"/>
                  <a:pt x="25431" y="34482"/>
                  <a:pt x="25519" y="34289"/>
                </a:cubicBezTo>
                <a:cubicBezTo>
                  <a:pt x="25617" y="34073"/>
                  <a:pt x="25721" y="33860"/>
                  <a:pt x="25834" y="33651"/>
                </a:cubicBezTo>
                <a:cubicBezTo>
                  <a:pt x="26062" y="33223"/>
                  <a:pt x="26317" y="32807"/>
                  <a:pt x="26598" y="32412"/>
                </a:cubicBezTo>
                <a:cubicBezTo>
                  <a:pt x="27148" y="31635"/>
                  <a:pt x="27797" y="30929"/>
                  <a:pt x="28526" y="30319"/>
                </a:cubicBezTo>
                <a:cubicBezTo>
                  <a:pt x="28874" y="30028"/>
                  <a:pt x="29239" y="29767"/>
                  <a:pt x="29621" y="29526"/>
                </a:cubicBezTo>
                <a:close/>
                <a:moveTo>
                  <a:pt x="4162" y="25846"/>
                </a:moveTo>
                <a:lnTo>
                  <a:pt x="4162" y="25846"/>
                </a:lnTo>
                <a:cubicBezTo>
                  <a:pt x="4385" y="25955"/>
                  <a:pt x="4609" y="26063"/>
                  <a:pt x="4830" y="26175"/>
                </a:cubicBezTo>
                <a:cubicBezTo>
                  <a:pt x="5385" y="26457"/>
                  <a:pt x="5935" y="26751"/>
                  <a:pt x="6479" y="27052"/>
                </a:cubicBezTo>
                <a:cubicBezTo>
                  <a:pt x="7582" y="27663"/>
                  <a:pt x="8665" y="28307"/>
                  <a:pt x="9737" y="28968"/>
                </a:cubicBezTo>
                <a:cubicBezTo>
                  <a:pt x="10245" y="29280"/>
                  <a:pt x="10750" y="29596"/>
                  <a:pt x="11254" y="29914"/>
                </a:cubicBezTo>
                <a:cubicBezTo>
                  <a:pt x="11309" y="30081"/>
                  <a:pt x="11418" y="30240"/>
                  <a:pt x="11506" y="30388"/>
                </a:cubicBezTo>
                <a:cubicBezTo>
                  <a:pt x="11625" y="30585"/>
                  <a:pt x="11752" y="30778"/>
                  <a:pt x="11891" y="30962"/>
                </a:cubicBezTo>
                <a:cubicBezTo>
                  <a:pt x="12156" y="31319"/>
                  <a:pt x="12454" y="31652"/>
                  <a:pt x="12778" y="31956"/>
                </a:cubicBezTo>
                <a:cubicBezTo>
                  <a:pt x="13441" y="32580"/>
                  <a:pt x="14214" y="33077"/>
                  <a:pt x="15049" y="33438"/>
                </a:cubicBezTo>
                <a:cubicBezTo>
                  <a:pt x="15521" y="33641"/>
                  <a:pt x="16015" y="33792"/>
                  <a:pt x="16518" y="33893"/>
                </a:cubicBezTo>
                <a:cubicBezTo>
                  <a:pt x="16525" y="33895"/>
                  <a:pt x="16531" y="33895"/>
                  <a:pt x="16537" y="33895"/>
                </a:cubicBezTo>
                <a:cubicBezTo>
                  <a:pt x="16552" y="33895"/>
                  <a:pt x="16564" y="33891"/>
                  <a:pt x="16576" y="33885"/>
                </a:cubicBezTo>
                <a:cubicBezTo>
                  <a:pt x="16837" y="34188"/>
                  <a:pt x="17079" y="34507"/>
                  <a:pt x="17296" y="34844"/>
                </a:cubicBezTo>
                <a:lnTo>
                  <a:pt x="17334" y="34983"/>
                </a:lnTo>
                <a:cubicBezTo>
                  <a:pt x="17246" y="34989"/>
                  <a:pt x="17157" y="34993"/>
                  <a:pt x="17067" y="34997"/>
                </a:cubicBezTo>
                <a:cubicBezTo>
                  <a:pt x="15098" y="34469"/>
                  <a:pt x="12969" y="33820"/>
                  <a:pt x="11729" y="32090"/>
                </a:cubicBezTo>
                <a:cubicBezTo>
                  <a:pt x="11162" y="31300"/>
                  <a:pt x="10834" y="30348"/>
                  <a:pt x="10136" y="29653"/>
                </a:cubicBezTo>
                <a:cubicBezTo>
                  <a:pt x="9513" y="29031"/>
                  <a:pt x="8674" y="28752"/>
                  <a:pt x="7840" y="28537"/>
                </a:cubicBezTo>
                <a:cubicBezTo>
                  <a:pt x="7340" y="28408"/>
                  <a:pt x="6834" y="28298"/>
                  <a:pt x="6343" y="28135"/>
                </a:cubicBezTo>
                <a:cubicBezTo>
                  <a:pt x="6108" y="28056"/>
                  <a:pt x="5878" y="27967"/>
                  <a:pt x="5656" y="27857"/>
                </a:cubicBezTo>
                <a:cubicBezTo>
                  <a:pt x="5469" y="27764"/>
                  <a:pt x="5296" y="27648"/>
                  <a:pt x="5120" y="27540"/>
                </a:cubicBezTo>
                <a:cubicBezTo>
                  <a:pt x="4974" y="27215"/>
                  <a:pt x="4829" y="26890"/>
                  <a:pt x="4654" y="26579"/>
                </a:cubicBezTo>
                <a:cubicBezTo>
                  <a:pt x="4521" y="26341"/>
                  <a:pt x="4357" y="26078"/>
                  <a:pt x="4162" y="25846"/>
                </a:cubicBezTo>
                <a:close/>
                <a:moveTo>
                  <a:pt x="5193" y="27701"/>
                </a:moveTo>
                <a:lnTo>
                  <a:pt x="5193" y="27701"/>
                </a:lnTo>
                <a:cubicBezTo>
                  <a:pt x="5446" y="27898"/>
                  <a:pt x="5763" y="28037"/>
                  <a:pt x="6050" y="28151"/>
                </a:cubicBezTo>
                <a:cubicBezTo>
                  <a:pt x="6456" y="28311"/>
                  <a:pt x="6879" y="28424"/>
                  <a:pt x="7300" y="28534"/>
                </a:cubicBezTo>
                <a:cubicBezTo>
                  <a:pt x="8168" y="28760"/>
                  <a:pt x="9100" y="28973"/>
                  <a:pt x="9804" y="29565"/>
                </a:cubicBezTo>
                <a:cubicBezTo>
                  <a:pt x="10581" y="30218"/>
                  <a:pt x="10927" y="31225"/>
                  <a:pt x="11475" y="32051"/>
                </a:cubicBezTo>
                <a:cubicBezTo>
                  <a:pt x="12023" y="32880"/>
                  <a:pt x="12812" y="33510"/>
                  <a:pt x="13678" y="33983"/>
                </a:cubicBezTo>
                <a:cubicBezTo>
                  <a:pt x="14532" y="34447"/>
                  <a:pt x="15456" y="34751"/>
                  <a:pt x="16390" y="35013"/>
                </a:cubicBezTo>
                <a:cubicBezTo>
                  <a:pt x="14667" y="35012"/>
                  <a:pt x="12908" y="34654"/>
                  <a:pt x="11572" y="33518"/>
                </a:cubicBezTo>
                <a:cubicBezTo>
                  <a:pt x="11216" y="33214"/>
                  <a:pt x="10902" y="32860"/>
                  <a:pt x="10656" y="32461"/>
                </a:cubicBezTo>
                <a:cubicBezTo>
                  <a:pt x="10393" y="32034"/>
                  <a:pt x="10218" y="31561"/>
                  <a:pt x="9984" y="31119"/>
                </a:cubicBezTo>
                <a:cubicBezTo>
                  <a:pt x="9764" y="30701"/>
                  <a:pt x="9485" y="30329"/>
                  <a:pt x="9102" y="30048"/>
                </a:cubicBezTo>
                <a:cubicBezTo>
                  <a:pt x="8726" y="29771"/>
                  <a:pt x="8293" y="29585"/>
                  <a:pt x="7860" y="29422"/>
                </a:cubicBezTo>
                <a:cubicBezTo>
                  <a:pt x="7376" y="29239"/>
                  <a:pt x="6880" y="29085"/>
                  <a:pt x="6415" y="28857"/>
                </a:cubicBezTo>
                <a:cubicBezTo>
                  <a:pt x="6004" y="28654"/>
                  <a:pt x="5648" y="28393"/>
                  <a:pt x="5356" y="28051"/>
                </a:cubicBezTo>
                <a:cubicBezTo>
                  <a:pt x="5300" y="27935"/>
                  <a:pt x="5246" y="27818"/>
                  <a:pt x="5193" y="27701"/>
                </a:cubicBezTo>
                <a:close/>
                <a:moveTo>
                  <a:pt x="5597" y="28509"/>
                </a:moveTo>
                <a:lnTo>
                  <a:pt x="5597" y="28509"/>
                </a:lnTo>
                <a:cubicBezTo>
                  <a:pt x="6074" y="28921"/>
                  <a:pt x="6721" y="29166"/>
                  <a:pt x="7291" y="29372"/>
                </a:cubicBezTo>
                <a:cubicBezTo>
                  <a:pt x="7763" y="29542"/>
                  <a:pt x="8244" y="29706"/>
                  <a:pt x="8680" y="29959"/>
                </a:cubicBezTo>
                <a:cubicBezTo>
                  <a:pt x="9144" y="30229"/>
                  <a:pt x="9500" y="30598"/>
                  <a:pt x="9764" y="31065"/>
                </a:cubicBezTo>
                <a:cubicBezTo>
                  <a:pt x="10014" y="31509"/>
                  <a:pt x="10190" y="31991"/>
                  <a:pt x="10443" y="32434"/>
                </a:cubicBezTo>
                <a:cubicBezTo>
                  <a:pt x="10672" y="32830"/>
                  <a:pt x="10959" y="33188"/>
                  <a:pt x="11290" y="33504"/>
                </a:cubicBezTo>
                <a:cubicBezTo>
                  <a:pt x="11986" y="34166"/>
                  <a:pt x="12866" y="34626"/>
                  <a:pt x="13784" y="34893"/>
                </a:cubicBezTo>
                <a:cubicBezTo>
                  <a:pt x="14735" y="35169"/>
                  <a:pt x="15720" y="35245"/>
                  <a:pt x="16705" y="35245"/>
                </a:cubicBezTo>
                <a:cubicBezTo>
                  <a:pt x="16877" y="35245"/>
                  <a:pt x="17050" y="35243"/>
                  <a:pt x="17222" y="35239"/>
                </a:cubicBezTo>
                <a:cubicBezTo>
                  <a:pt x="17245" y="35245"/>
                  <a:pt x="17268" y="35251"/>
                  <a:pt x="17291" y="35258"/>
                </a:cubicBezTo>
                <a:cubicBezTo>
                  <a:pt x="16706" y="35309"/>
                  <a:pt x="16117" y="35349"/>
                  <a:pt x="15529" y="35349"/>
                </a:cubicBezTo>
                <a:cubicBezTo>
                  <a:pt x="14807" y="35349"/>
                  <a:pt x="14087" y="35289"/>
                  <a:pt x="13379" y="35122"/>
                </a:cubicBezTo>
                <a:cubicBezTo>
                  <a:pt x="12243" y="34852"/>
                  <a:pt x="11124" y="34267"/>
                  <a:pt x="10419" y="33312"/>
                </a:cubicBezTo>
                <a:cubicBezTo>
                  <a:pt x="10054" y="32817"/>
                  <a:pt x="9843" y="32234"/>
                  <a:pt x="9537" y="31705"/>
                </a:cubicBezTo>
                <a:cubicBezTo>
                  <a:pt x="9242" y="31194"/>
                  <a:pt x="8856" y="30799"/>
                  <a:pt x="8343" y="30505"/>
                </a:cubicBezTo>
                <a:cubicBezTo>
                  <a:pt x="7838" y="30215"/>
                  <a:pt x="7285" y="30022"/>
                  <a:pt x="6782" y="29728"/>
                </a:cubicBezTo>
                <a:cubicBezTo>
                  <a:pt x="6272" y="29430"/>
                  <a:pt x="5891" y="29012"/>
                  <a:pt x="5597" y="28509"/>
                </a:cubicBezTo>
                <a:close/>
                <a:moveTo>
                  <a:pt x="9713" y="36255"/>
                </a:moveTo>
                <a:cubicBezTo>
                  <a:pt x="10103" y="36255"/>
                  <a:pt x="10493" y="36279"/>
                  <a:pt x="10880" y="36326"/>
                </a:cubicBezTo>
                <a:cubicBezTo>
                  <a:pt x="10751" y="36381"/>
                  <a:pt x="10621" y="36442"/>
                  <a:pt x="10494" y="36492"/>
                </a:cubicBezTo>
                <a:cubicBezTo>
                  <a:pt x="10226" y="36596"/>
                  <a:pt x="9956" y="36691"/>
                  <a:pt x="9682" y="36777"/>
                </a:cubicBezTo>
                <a:cubicBezTo>
                  <a:pt x="9131" y="36951"/>
                  <a:pt x="8569" y="37091"/>
                  <a:pt x="8000" y="37197"/>
                </a:cubicBezTo>
                <a:cubicBezTo>
                  <a:pt x="7062" y="37372"/>
                  <a:pt x="6116" y="37432"/>
                  <a:pt x="5165" y="37432"/>
                </a:cubicBezTo>
                <a:cubicBezTo>
                  <a:pt x="5057" y="37432"/>
                  <a:pt x="4949" y="37431"/>
                  <a:pt x="4841" y="37430"/>
                </a:cubicBezTo>
                <a:cubicBezTo>
                  <a:pt x="6160" y="36792"/>
                  <a:pt x="7579" y="36376"/>
                  <a:pt x="9069" y="36276"/>
                </a:cubicBezTo>
                <a:cubicBezTo>
                  <a:pt x="9283" y="36262"/>
                  <a:pt x="9498" y="36255"/>
                  <a:pt x="9713" y="36255"/>
                </a:cubicBezTo>
                <a:close/>
                <a:moveTo>
                  <a:pt x="11240" y="36377"/>
                </a:moveTo>
                <a:cubicBezTo>
                  <a:pt x="11597" y="36435"/>
                  <a:pt x="11949" y="36516"/>
                  <a:pt x="12294" y="36618"/>
                </a:cubicBezTo>
                <a:cubicBezTo>
                  <a:pt x="10045" y="37304"/>
                  <a:pt x="7730" y="37752"/>
                  <a:pt x="5382" y="37917"/>
                </a:cubicBezTo>
                <a:cubicBezTo>
                  <a:pt x="4856" y="37954"/>
                  <a:pt x="4329" y="37967"/>
                  <a:pt x="3802" y="37991"/>
                </a:cubicBezTo>
                <a:cubicBezTo>
                  <a:pt x="4078" y="37828"/>
                  <a:pt x="4356" y="37672"/>
                  <a:pt x="4640" y="37528"/>
                </a:cubicBezTo>
                <a:cubicBezTo>
                  <a:pt x="4940" y="37553"/>
                  <a:pt x="5240" y="37564"/>
                  <a:pt x="5541" y="37564"/>
                </a:cubicBezTo>
                <a:cubicBezTo>
                  <a:pt x="6372" y="37564"/>
                  <a:pt x="7205" y="37477"/>
                  <a:pt x="8021" y="37333"/>
                </a:cubicBezTo>
                <a:cubicBezTo>
                  <a:pt x="8583" y="37234"/>
                  <a:pt x="9138" y="37103"/>
                  <a:pt x="9686" y="36941"/>
                </a:cubicBezTo>
                <a:cubicBezTo>
                  <a:pt x="9961" y="36859"/>
                  <a:pt x="10235" y="36769"/>
                  <a:pt x="10506" y="36673"/>
                </a:cubicBezTo>
                <a:cubicBezTo>
                  <a:pt x="10741" y="36589"/>
                  <a:pt x="11019" y="36509"/>
                  <a:pt x="11240" y="36377"/>
                </a:cubicBezTo>
                <a:close/>
                <a:moveTo>
                  <a:pt x="12637" y="36726"/>
                </a:moveTo>
                <a:cubicBezTo>
                  <a:pt x="13048" y="36866"/>
                  <a:pt x="13450" y="37037"/>
                  <a:pt x="13836" y="37244"/>
                </a:cubicBezTo>
                <a:cubicBezTo>
                  <a:pt x="13976" y="37319"/>
                  <a:pt x="14114" y="37399"/>
                  <a:pt x="14250" y="37482"/>
                </a:cubicBezTo>
                <a:cubicBezTo>
                  <a:pt x="11472" y="38368"/>
                  <a:pt x="8555" y="38827"/>
                  <a:pt x="5639" y="38827"/>
                </a:cubicBezTo>
                <a:cubicBezTo>
                  <a:pt x="5480" y="38827"/>
                  <a:pt x="5321" y="38826"/>
                  <a:pt x="5162" y="38823"/>
                </a:cubicBezTo>
                <a:cubicBezTo>
                  <a:pt x="4349" y="38809"/>
                  <a:pt x="3538" y="38752"/>
                  <a:pt x="2728" y="38688"/>
                </a:cubicBezTo>
                <a:cubicBezTo>
                  <a:pt x="3004" y="38492"/>
                  <a:pt x="3285" y="38304"/>
                  <a:pt x="3573" y="38127"/>
                </a:cubicBezTo>
                <a:lnTo>
                  <a:pt x="3574" y="38127"/>
                </a:lnTo>
                <a:cubicBezTo>
                  <a:pt x="3725" y="38133"/>
                  <a:pt x="3877" y="38135"/>
                  <a:pt x="4029" y="38135"/>
                </a:cubicBezTo>
                <a:cubicBezTo>
                  <a:pt x="5021" y="38135"/>
                  <a:pt x="6025" y="38031"/>
                  <a:pt x="7002" y="37913"/>
                </a:cubicBezTo>
                <a:cubicBezTo>
                  <a:pt x="8245" y="37762"/>
                  <a:pt x="9484" y="37546"/>
                  <a:pt x="10702" y="37259"/>
                </a:cubicBezTo>
                <a:cubicBezTo>
                  <a:pt x="11354" y="37107"/>
                  <a:pt x="11999" y="36924"/>
                  <a:pt x="12637" y="36726"/>
                </a:cubicBezTo>
                <a:close/>
                <a:moveTo>
                  <a:pt x="30756" y="24232"/>
                </a:moveTo>
                <a:lnTo>
                  <a:pt x="30756" y="24232"/>
                </a:lnTo>
                <a:cubicBezTo>
                  <a:pt x="30765" y="25956"/>
                  <a:pt x="30412" y="27673"/>
                  <a:pt x="29739" y="29260"/>
                </a:cubicBezTo>
                <a:cubicBezTo>
                  <a:pt x="29738" y="29261"/>
                  <a:pt x="29736" y="29261"/>
                  <a:pt x="29735" y="29261"/>
                </a:cubicBezTo>
                <a:cubicBezTo>
                  <a:pt x="28118" y="30281"/>
                  <a:pt x="26736" y="31707"/>
                  <a:pt x="25824" y="33393"/>
                </a:cubicBezTo>
                <a:cubicBezTo>
                  <a:pt x="25694" y="33632"/>
                  <a:pt x="25574" y="33876"/>
                  <a:pt x="25463" y="34124"/>
                </a:cubicBezTo>
                <a:cubicBezTo>
                  <a:pt x="25349" y="34378"/>
                  <a:pt x="25277" y="34628"/>
                  <a:pt x="25198" y="34892"/>
                </a:cubicBezTo>
                <a:cubicBezTo>
                  <a:pt x="24529" y="35434"/>
                  <a:pt x="23836" y="35949"/>
                  <a:pt x="23142" y="36451"/>
                </a:cubicBezTo>
                <a:cubicBezTo>
                  <a:pt x="22429" y="36967"/>
                  <a:pt x="21716" y="37482"/>
                  <a:pt x="20995" y="37986"/>
                </a:cubicBezTo>
                <a:cubicBezTo>
                  <a:pt x="20430" y="38383"/>
                  <a:pt x="19842" y="38759"/>
                  <a:pt x="19284" y="39170"/>
                </a:cubicBezTo>
                <a:cubicBezTo>
                  <a:pt x="19897" y="38173"/>
                  <a:pt x="20570" y="37230"/>
                  <a:pt x="21345" y="36346"/>
                </a:cubicBezTo>
                <a:cubicBezTo>
                  <a:pt x="22283" y="35276"/>
                  <a:pt x="23313" y="34289"/>
                  <a:pt x="24337" y="33307"/>
                </a:cubicBezTo>
                <a:cubicBezTo>
                  <a:pt x="26367" y="31360"/>
                  <a:pt x="28432" y="29386"/>
                  <a:pt x="29752" y="26866"/>
                </a:cubicBezTo>
                <a:cubicBezTo>
                  <a:pt x="30105" y="26191"/>
                  <a:pt x="30401" y="25483"/>
                  <a:pt x="30614" y="24751"/>
                </a:cubicBezTo>
                <a:cubicBezTo>
                  <a:pt x="30663" y="24583"/>
                  <a:pt x="30711" y="24409"/>
                  <a:pt x="30756" y="24232"/>
                </a:cubicBezTo>
                <a:close/>
                <a:moveTo>
                  <a:pt x="26001" y="36837"/>
                </a:moveTo>
                <a:lnTo>
                  <a:pt x="26001" y="36837"/>
                </a:lnTo>
                <a:cubicBezTo>
                  <a:pt x="25992" y="36873"/>
                  <a:pt x="25984" y="36910"/>
                  <a:pt x="25973" y="36945"/>
                </a:cubicBezTo>
                <a:cubicBezTo>
                  <a:pt x="25924" y="37108"/>
                  <a:pt x="25865" y="37268"/>
                  <a:pt x="25796" y="37424"/>
                </a:cubicBezTo>
                <a:cubicBezTo>
                  <a:pt x="25657" y="37735"/>
                  <a:pt x="25475" y="38022"/>
                  <a:pt x="25257" y="38282"/>
                </a:cubicBezTo>
                <a:cubicBezTo>
                  <a:pt x="24886" y="38726"/>
                  <a:pt x="24417" y="39061"/>
                  <a:pt x="23904" y="39315"/>
                </a:cubicBezTo>
                <a:cubicBezTo>
                  <a:pt x="24520" y="38447"/>
                  <a:pt x="25206" y="37628"/>
                  <a:pt x="25959" y="36877"/>
                </a:cubicBezTo>
                <a:cubicBezTo>
                  <a:pt x="25973" y="36864"/>
                  <a:pt x="25986" y="36850"/>
                  <a:pt x="26001" y="36837"/>
                </a:cubicBezTo>
                <a:close/>
                <a:moveTo>
                  <a:pt x="30641" y="23134"/>
                </a:moveTo>
                <a:cubicBezTo>
                  <a:pt x="30623" y="23279"/>
                  <a:pt x="30608" y="23425"/>
                  <a:pt x="30585" y="23571"/>
                </a:cubicBezTo>
                <a:cubicBezTo>
                  <a:pt x="30535" y="23895"/>
                  <a:pt x="30468" y="24218"/>
                  <a:pt x="30384" y="24534"/>
                </a:cubicBezTo>
                <a:cubicBezTo>
                  <a:pt x="30211" y="25188"/>
                  <a:pt x="29969" y="25823"/>
                  <a:pt x="29680" y="26434"/>
                </a:cubicBezTo>
                <a:cubicBezTo>
                  <a:pt x="29091" y="27678"/>
                  <a:pt x="28294" y="28805"/>
                  <a:pt x="27412" y="29857"/>
                </a:cubicBezTo>
                <a:cubicBezTo>
                  <a:pt x="25590" y="32030"/>
                  <a:pt x="23379" y="33829"/>
                  <a:pt x="21494" y="35943"/>
                </a:cubicBezTo>
                <a:cubicBezTo>
                  <a:pt x="20569" y="36980"/>
                  <a:pt x="19654" y="38104"/>
                  <a:pt x="19032" y="39359"/>
                </a:cubicBezTo>
                <a:cubicBezTo>
                  <a:pt x="18991" y="39390"/>
                  <a:pt x="18952" y="39422"/>
                  <a:pt x="18911" y="39454"/>
                </a:cubicBezTo>
                <a:cubicBezTo>
                  <a:pt x="18860" y="39178"/>
                  <a:pt x="18810" y="38903"/>
                  <a:pt x="18758" y="38627"/>
                </a:cubicBezTo>
                <a:cubicBezTo>
                  <a:pt x="18693" y="38139"/>
                  <a:pt x="18656" y="37653"/>
                  <a:pt x="18686" y="37153"/>
                </a:cubicBezTo>
                <a:cubicBezTo>
                  <a:pt x="18730" y="36437"/>
                  <a:pt x="18875" y="35727"/>
                  <a:pt x="19118" y="35052"/>
                </a:cubicBezTo>
                <a:cubicBezTo>
                  <a:pt x="19186" y="34864"/>
                  <a:pt x="19263" y="34681"/>
                  <a:pt x="19346" y="34500"/>
                </a:cubicBezTo>
                <a:cubicBezTo>
                  <a:pt x="19678" y="34443"/>
                  <a:pt x="20014" y="34304"/>
                  <a:pt x="20327" y="34191"/>
                </a:cubicBezTo>
                <a:cubicBezTo>
                  <a:pt x="20675" y="34067"/>
                  <a:pt x="21018" y="33929"/>
                  <a:pt x="21350" y="33766"/>
                </a:cubicBezTo>
                <a:cubicBezTo>
                  <a:pt x="21995" y="33451"/>
                  <a:pt x="22609" y="33035"/>
                  <a:pt x="23099" y="32508"/>
                </a:cubicBezTo>
                <a:cubicBezTo>
                  <a:pt x="24124" y="31408"/>
                  <a:pt x="24819" y="29978"/>
                  <a:pt x="25384" y="28598"/>
                </a:cubicBezTo>
                <a:cubicBezTo>
                  <a:pt x="25715" y="27789"/>
                  <a:pt x="25986" y="26959"/>
                  <a:pt x="26205" y="26113"/>
                </a:cubicBezTo>
                <a:cubicBezTo>
                  <a:pt x="26611" y="25990"/>
                  <a:pt x="27013" y="25866"/>
                  <a:pt x="27389" y="25713"/>
                </a:cubicBezTo>
                <a:cubicBezTo>
                  <a:pt x="28110" y="25419"/>
                  <a:pt x="28784" y="25009"/>
                  <a:pt x="29379" y="24508"/>
                </a:cubicBezTo>
                <a:cubicBezTo>
                  <a:pt x="29851" y="24112"/>
                  <a:pt x="30299" y="23654"/>
                  <a:pt x="30641" y="23134"/>
                </a:cubicBezTo>
                <a:close/>
                <a:moveTo>
                  <a:pt x="27224" y="35742"/>
                </a:moveTo>
                <a:cubicBezTo>
                  <a:pt x="26862" y="37629"/>
                  <a:pt x="25724" y="39310"/>
                  <a:pt x="24093" y="40336"/>
                </a:cubicBezTo>
                <a:cubicBezTo>
                  <a:pt x="23699" y="40583"/>
                  <a:pt x="23280" y="40771"/>
                  <a:pt x="22857" y="40958"/>
                </a:cubicBezTo>
                <a:cubicBezTo>
                  <a:pt x="23023" y="40666"/>
                  <a:pt x="23195" y="40380"/>
                  <a:pt x="23376" y="40097"/>
                </a:cubicBezTo>
                <a:cubicBezTo>
                  <a:pt x="23499" y="39906"/>
                  <a:pt x="23625" y="39718"/>
                  <a:pt x="23754" y="39532"/>
                </a:cubicBezTo>
                <a:cubicBezTo>
                  <a:pt x="24394" y="39343"/>
                  <a:pt x="24953" y="38937"/>
                  <a:pt x="25390" y="38437"/>
                </a:cubicBezTo>
                <a:cubicBezTo>
                  <a:pt x="25626" y="38169"/>
                  <a:pt x="25826" y="37867"/>
                  <a:pt x="25986" y="37548"/>
                </a:cubicBezTo>
                <a:cubicBezTo>
                  <a:pt x="26068" y="37383"/>
                  <a:pt x="26139" y="37212"/>
                  <a:pt x="26194" y="37035"/>
                </a:cubicBezTo>
                <a:cubicBezTo>
                  <a:pt x="26238" y="36896"/>
                  <a:pt x="26309" y="36726"/>
                  <a:pt x="26266" y="36580"/>
                </a:cubicBezTo>
                <a:cubicBezTo>
                  <a:pt x="26576" y="36289"/>
                  <a:pt x="26897" y="36011"/>
                  <a:pt x="27224" y="35742"/>
                </a:cubicBezTo>
                <a:close/>
                <a:moveTo>
                  <a:pt x="4685" y="40419"/>
                </a:moveTo>
                <a:cubicBezTo>
                  <a:pt x="5616" y="40419"/>
                  <a:pt x="6546" y="40488"/>
                  <a:pt x="7468" y="40621"/>
                </a:cubicBezTo>
                <a:cubicBezTo>
                  <a:pt x="7137" y="40633"/>
                  <a:pt x="6807" y="40657"/>
                  <a:pt x="6478" y="40690"/>
                </a:cubicBezTo>
                <a:cubicBezTo>
                  <a:pt x="5452" y="40792"/>
                  <a:pt x="4433" y="40931"/>
                  <a:pt x="3406" y="41016"/>
                </a:cubicBezTo>
                <a:cubicBezTo>
                  <a:pt x="2889" y="40845"/>
                  <a:pt x="2348" y="40705"/>
                  <a:pt x="1804" y="40640"/>
                </a:cubicBezTo>
                <a:cubicBezTo>
                  <a:pt x="2586" y="40527"/>
                  <a:pt x="3372" y="40448"/>
                  <a:pt x="4163" y="40426"/>
                </a:cubicBezTo>
                <a:cubicBezTo>
                  <a:pt x="4337" y="40421"/>
                  <a:pt x="4511" y="40419"/>
                  <a:pt x="4685" y="40419"/>
                </a:cubicBezTo>
                <a:close/>
                <a:moveTo>
                  <a:pt x="29834" y="33648"/>
                </a:moveTo>
                <a:lnTo>
                  <a:pt x="29834" y="33648"/>
                </a:lnTo>
                <a:cubicBezTo>
                  <a:pt x="29564" y="34307"/>
                  <a:pt x="29307" y="34968"/>
                  <a:pt x="28994" y="35610"/>
                </a:cubicBezTo>
                <a:cubicBezTo>
                  <a:pt x="28644" y="36330"/>
                  <a:pt x="28237" y="37022"/>
                  <a:pt x="27760" y="37665"/>
                </a:cubicBezTo>
                <a:cubicBezTo>
                  <a:pt x="26867" y="38872"/>
                  <a:pt x="25756" y="39920"/>
                  <a:pt x="24484" y="40720"/>
                </a:cubicBezTo>
                <a:cubicBezTo>
                  <a:pt x="24119" y="40951"/>
                  <a:pt x="23741" y="41161"/>
                  <a:pt x="23353" y="41350"/>
                </a:cubicBezTo>
                <a:cubicBezTo>
                  <a:pt x="23052" y="41498"/>
                  <a:pt x="22729" y="41615"/>
                  <a:pt x="22427" y="41764"/>
                </a:cubicBezTo>
                <a:cubicBezTo>
                  <a:pt x="22530" y="41560"/>
                  <a:pt x="22637" y="41358"/>
                  <a:pt x="22747" y="41157"/>
                </a:cubicBezTo>
                <a:cubicBezTo>
                  <a:pt x="23659" y="40923"/>
                  <a:pt x="24527" y="40357"/>
                  <a:pt x="25220" y="39736"/>
                </a:cubicBezTo>
                <a:cubicBezTo>
                  <a:pt x="25984" y="39051"/>
                  <a:pt x="26593" y="38203"/>
                  <a:pt x="26999" y="37261"/>
                </a:cubicBezTo>
                <a:cubicBezTo>
                  <a:pt x="27230" y="36725"/>
                  <a:pt x="27392" y="36161"/>
                  <a:pt x="27489" y="35586"/>
                </a:cubicBezTo>
                <a:cubicBezTo>
                  <a:pt x="27492" y="35564"/>
                  <a:pt x="27489" y="35546"/>
                  <a:pt x="27483" y="35530"/>
                </a:cubicBezTo>
                <a:cubicBezTo>
                  <a:pt x="28157" y="34985"/>
                  <a:pt x="28850" y="34462"/>
                  <a:pt x="29521" y="33910"/>
                </a:cubicBezTo>
                <a:cubicBezTo>
                  <a:pt x="29624" y="33825"/>
                  <a:pt x="29729" y="33737"/>
                  <a:pt x="29834" y="33648"/>
                </a:cubicBezTo>
                <a:close/>
                <a:moveTo>
                  <a:pt x="9694" y="42596"/>
                </a:moveTo>
                <a:cubicBezTo>
                  <a:pt x="9998" y="42596"/>
                  <a:pt x="10302" y="42608"/>
                  <a:pt x="10605" y="42631"/>
                </a:cubicBezTo>
                <a:cubicBezTo>
                  <a:pt x="11520" y="42697"/>
                  <a:pt x="12425" y="42870"/>
                  <a:pt x="13300" y="43146"/>
                </a:cubicBezTo>
                <a:cubicBezTo>
                  <a:pt x="12867" y="43067"/>
                  <a:pt x="12430" y="43006"/>
                  <a:pt x="11992" y="42969"/>
                </a:cubicBezTo>
                <a:cubicBezTo>
                  <a:pt x="11596" y="42935"/>
                  <a:pt x="11197" y="42917"/>
                  <a:pt x="10798" y="42917"/>
                </a:cubicBezTo>
                <a:cubicBezTo>
                  <a:pt x="10560" y="42917"/>
                  <a:pt x="10322" y="42923"/>
                  <a:pt x="10085" y="42936"/>
                </a:cubicBezTo>
                <a:cubicBezTo>
                  <a:pt x="9761" y="42952"/>
                  <a:pt x="9437" y="42981"/>
                  <a:pt x="9115" y="43022"/>
                </a:cubicBezTo>
                <a:cubicBezTo>
                  <a:pt x="8844" y="43056"/>
                  <a:pt x="8550" y="43080"/>
                  <a:pt x="8287" y="43162"/>
                </a:cubicBezTo>
                <a:cubicBezTo>
                  <a:pt x="7996" y="43055"/>
                  <a:pt x="7709" y="42936"/>
                  <a:pt x="7424" y="42811"/>
                </a:cubicBezTo>
                <a:cubicBezTo>
                  <a:pt x="7944" y="42764"/>
                  <a:pt x="8457" y="42655"/>
                  <a:pt x="8979" y="42620"/>
                </a:cubicBezTo>
                <a:cubicBezTo>
                  <a:pt x="9218" y="42604"/>
                  <a:pt x="9456" y="42596"/>
                  <a:pt x="9694" y="42596"/>
                </a:cubicBezTo>
                <a:close/>
                <a:moveTo>
                  <a:pt x="10887" y="40496"/>
                </a:moveTo>
                <a:cubicBezTo>
                  <a:pt x="11627" y="40496"/>
                  <a:pt x="12367" y="40585"/>
                  <a:pt x="13091" y="40784"/>
                </a:cubicBezTo>
                <a:cubicBezTo>
                  <a:pt x="14348" y="41129"/>
                  <a:pt x="15515" y="41812"/>
                  <a:pt x="16352" y="42822"/>
                </a:cubicBezTo>
                <a:cubicBezTo>
                  <a:pt x="16560" y="43071"/>
                  <a:pt x="16766" y="43387"/>
                  <a:pt x="17020" y="43630"/>
                </a:cubicBezTo>
                <a:cubicBezTo>
                  <a:pt x="15430" y="43153"/>
                  <a:pt x="13911" y="42377"/>
                  <a:pt x="12393" y="41744"/>
                </a:cubicBezTo>
                <a:cubicBezTo>
                  <a:pt x="11423" y="41339"/>
                  <a:pt x="10427" y="41012"/>
                  <a:pt x="9411" y="40765"/>
                </a:cubicBezTo>
                <a:cubicBezTo>
                  <a:pt x="9306" y="40732"/>
                  <a:pt x="9198" y="40707"/>
                  <a:pt x="9087" y="40687"/>
                </a:cubicBezTo>
                <a:cubicBezTo>
                  <a:pt x="9066" y="40683"/>
                  <a:pt x="9046" y="40679"/>
                  <a:pt x="9026" y="40673"/>
                </a:cubicBezTo>
                <a:cubicBezTo>
                  <a:pt x="9642" y="40559"/>
                  <a:pt x="10265" y="40496"/>
                  <a:pt x="10887" y="40496"/>
                </a:cubicBezTo>
                <a:close/>
                <a:moveTo>
                  <a:pt x="7682" y="40802"/>
                </a:moveTo>
                <a:cubicBezTo>
                  <a:pt x="7772" y="40802"/>
                  <a:pt x="7862" y="40803"/>
                  <a:pt x="7951" y="40806"/>
                </a:cubicBezTo>
                <a:cubicBezTo>
                  <a:pt x="8206" y="40816"/>
                  <a:pt x="8461" y="40837"/>
                  <a:pt x="8713" y="40873"/>
                </a:cubicBezTo>
                <a:cubicBezTo>
                  <a:pt x="8940" y="40905"/>
                  <a:pt x="9161" y="40960"/>
                  <a:pt x="9386" y="40998"/>
                </a:cubicBezTo>
                <a:cubicBezTo>
                  <a:pt x="10276" y="41221"/>
                  <a:pt x="11148" y="41506"/>
                  <a:pt x="11999" y="41853"/>
                </a:cubicBezTo>
                <a:cubicBezTo>
                  <a:pt x="13191" y="42339"/>
                  <a:pt x="14340" y="42920"/>
                  <a:pt x="15531" y="43409"/>
                </a:cubicBezTo>
                <a:cubicBezTo>
                  <a:pt x="15841" y="43537"/>
                  <a:pt x="16156" y="43657"/>
                  <a:pt x="16475" y="43766"/>
                </a:cubicBezTo>
                <a:cubicBezTo>
                  <a:pt x="16238" y="43793"/>
                  <a:pt x="16000" y="43817"/>
                  <a:pt x="15762" y="43840"/>
                </a:cubicBezTo>
                <a:lnTo>
                  <a:pt x="15762" y="43841"/>
                </a:lnTo>
                <a:cubicBezTo>
                  <a:pt x="15756" y="43836"/>
                  <a:pt x="15750" y="43831"/>
                  <a:pt x="15742" y="43828"/>
                </a:cubicBezTo>
                <a:cubicBezTo>
                  <a:pt x="15606" y="43775"/>
                  <a:pt x="15468" y="43726"/>
                  <a:pt x="15331" y="43678"/>
                </a:cubicBezTo>
                <a:cubicBezTo>
                  <a:pt x="15184" y="43587"/>
                  <a:pt x="15006" y="43522"/>
                  <a:pt x="14865" y="43458"/>
                </a:cubicBezTo>
                <a:cubicBezTo>
                  <a:pt x="14610" y="43342"/>
                  <a:pt x="14350" y="43236"/>
                  <a:pt x="14088" y="43138"/>
                </a:cubicBezTo>
                <a:cubicBezTo>
                  <a:pt x="13569" y="42946"/>
                  <a:pt x="13037" y="42792"/>
                  <a:pt x="12497" y="42673"/>
                </a:cubicBezTo>
                <a:cubicBezTo>
                  <a:pt x="11657" y="42489"/>
                  <a:pt x="10802" y="42400"/>
                  <a:pt x="9945" y="42400"/>
                </a:cubicBezTo>
                <a:cubicBezTo>
                  <a:pt x="9691" y="42400"/>
                  <a:pt x="9437" y="42407"/>
                  <a:pt x="9184" y="42423"/>
                </a:cubicBezTo>
                <a:cubicBezTo>
                  <a:pt x="8576" y="42459"/>
                  <a:pt x="7914" y="42504"/>
                  <a:pt x="7338" y="42712"/>
                </a:cubicBezTo>
                <a:cubicBezTo>
                  <a:pt x="7314" y="42720"/>
                  <a:pt x="7305" y="42740"/>
                  <a:pt x="7305" y="42758"/>
                </a:cubicBezTo>
                <a:cubicBezTo>
                  <a:pt x="7204" y="42714"/>
                  <a:pt x="7102" y="42671"/>
                  <a:pt x="7002" y="42624"/>
                </a:cubicBezTo>
                <a:cubicBezTo>
                  <a:pt x="5954" y="42133"/>
                  <a:pt x="4932" y="41576"/>
                  <a:pt x="3845" y="41171"/>
                </a:cubicBezTo>
                <a:cubicBezTo>
                  <a:pt x="3825" y="41163"/>
                  <a:pt x="3803" y="41156"/>
                  <a:pt x="3784" y="41148"/>
                </a:cubicBezTo>
                <a:cubicBezTo>
                  <a:pt x="4651" y="41125"/>
                  <a:pt x="5517" y="40969"/>
                  <a:pt x="6376" y="40880"/>
                </a:cubicBezTo>
                <a:cubicBezTo>
                  <a:pt x="6809" y="40835"/>
                  <a:pt x="7246" y="40802"/>
                  <a:pt x="7682" y="40802"/>
                </a:cubicBezTo>
                <a:close/>
                <a:moveTo>
                  <a:pt x="10773" y="43097"/>
                </a:moveTo>
                <a:cubicBezTo>
                  <a:pt x="11183" y="43097"/>
                  <a:pt x="11592" y="43116"/>
                  <a:pt x="12001" y="43153"/>
                </a:cubicBezTo>
                <a:cubicBezTo>
                  <a:pt x="12924" y="43236"/>
                  <a:pt x="13828" y="43421"/>
                  <a:pt x="14710" y="43693"/>
                </a:cubicBezTo>
                <a:cubicBezTo>
                  <a:pt x="14813" y="43741"/>
                  <a:pt x="14917" y="43791"/>
                  <a:pt x="15020" y="43842"/>
                </a:cubicBezTo>
                <a:cubicBezTo>
                  <a:pt x="15055" y="43859"/>
                  <a:pt x="15090" y="43877"/>
                  <a:pt x="15124" y="43895"/>
                </a:cubicBezTo>
                <a:cubicBezTo>
                  <a:pt x="14486" y="43944"/>
                  <a:pt x="13846" y="43974"/>
                  <a:pt x="13207" y="43974"/>
                </a:cubicBezTo>
                <a:cubicBezTo>
                  <a:pt x="12233" y="43974"/>
                  <a:pt x="11261" y="43904"/>
                  <a:pt x="10299" y="43725"/>
                </a:cubicBezTo>
                <a:cubicBezTo>
                  <a:pt x="9724" y="43617"/>
                  <a:pt x="9164" y="43466"/>
                  <a:pt x="8617" y="43280"/>
                </a:cubicBezTo>
                <a:cubicBezTo>
                  <a:pt x="8812" y="43250"/>
                  <a:pt x="9008" y="43211"/>
                  <a:pt x="9201" y="43189"/>
                </a:cubicBezTo>
                <a:cubicBezTo>
                  <a:pt x="9504" y="43154"/>
                  <a:pt x="9807" y="43128"/>
                  <a:pt x="10111" y="43113"/>
                </a:cubicBezTo>
                <a:cubicBezTo>
                  <a:pt x="10331" y="43102"/>
                  <a:pt x="10552" y="43097"/>
                  <a:pt x="10773" y="43097"/>
                </a:cubicBezTo>
                <a:close/>
                <a:moveTo>
                  <a:pt x="28635" y="41821"/>
                </a:moveTo>
                <a:lnTo>
                  <a:pt x="28635" y="41821"/>
                </a:lnTo>
                <a:cubicBezTo>
                  <a:pt x="28317" y="42423"/>
                  <a:pt x="27955" y="42999"/>
                  <a:pt x="27521" y="43531"/>
                </a:cubicBezTo>
                <a:cubicBezTo>
                  <a:pt x="27396" y="43684"/>
                  <a:pt x="27264" y="43832"/>
                  <a:pt x="27129" y="43976"/>
                </a:cubicBezTo>
                <a:cubicBezTo>
                  <a:pt x="27142" y="43940"/>
                  <a:pt x="27154" y="43904"/>
                  <a:pt x="27167" y="43872"/>
                </a:cubicBezTo>
                <a:cubicBezTo>
                  <a:pt x="27221" y="43735"/>
                  <a:pt x="27277" y="43599"/>
                  <a:pt x="27340" y="43466"/>
                </a:cubicBezTo>
                <a:cubicBezTo>
                  <a:pt x="27466" y="43202"/>
                  <a:pt x="27617" y="42951"/>
                  <a:pt x="27791" y="42716"/>
                </a:cubicBezTo>
                <a:cubicBezTo>
                  <a:pt x="28034" y="42385"/>
                  <a:pt x="28320" y="42085"/>
                  <a:pt x="28635" y="41821"/>
                </a:cubicBezTo>
                <a:close/>
                <a:moveTo>
                  <a:pt x="14452" y="37610"/>
                </a:moveTo>
                <a:cubicBezTo>
                  <a:pt x="15464" y="38274"/>
                  <a:pt x="16333" y="39172"/>
                  <a:pt x="16908" y="40237"/>
                </a:cubicBezTo>
                <a:cubicBezTo>
                  <a:pt x="17351" y="41058"/>
                  <a:pt x="17515" y="41982"/>
                  <a:pt x="17918" y="42817"/>
                </a:cubicBezTo>
                <a:cubicBezTo>
                  <a:pt x="18142" y="43280"/>
                  <a:pt x="18498" y="43762"/>
                  <a:pt x="18958" y="44033"/>
                </a:cubicBezTo>
                <a:cubicBezTo>
                  <a:pt x="18572" y="43994"/>
                  <a:pt x="18191" y="43927"/>
                  <a:pt x="17815" y="43841"/>
                </a:cubicBezTo>
                <a:cubicBezTo>
                  <a:pt x="17812" y="43840"/>
                  <a:pt x="17811" y="43839"/>
                  <a:pt x="17809" y="43838"/>
                </a:cubicBezTo>
                <a:cubicBezTo>
                  <a:pt x="17182" y="43700"/>
                  <a:pt x="16866" y="43070"/>
                  <a:pt x="16481" y="42619"/>
                </a:cubicBezTo>
                <a:cubicBezTo>
                  <a:pt x="16063" y="42130"/>
                  <a:pt x="15564" y="41717"/>
                  <a:pt x="15017" y="41380"/>
                </a:cubicBezTo>
                <a:cubicBezTo>
                  <a:pt x="13818" y="40642"/>
                  <a:pt x="12459" y="40321"/>
                  <a:pt x="11060" y="40296"/>
                </a:cubicBezTo>
                <a:cubicBezTo>
                  <a:pt x="11001" y="40295"/>
                  <a:pt x="10942" y="40295"/>
                  <a:pt x="10882" y="40295"/>
                </a:cubicBezTo>
                <a:cubicBezTo>
                  <a:pt x="10083" y="40295"/>
                  <a:pt x="9284" y="40392"/>
                  <a:pt x="8502" y="40555"/>
                </a:cubicBezTo>
                <a:cubicBezTo>
                  <a:pt x="8496" y="40556"/>
                  <a:pt x="8492" y="40559"/>
                  <a:pt x="8487" y="40561"/>
                </a:cubicBezTo>
                <a:cubicBezTo>
                  <a:pt x="7284" y="40328"/>
                  <a:pt x="6060" y="40207"/>
                  <a:pt x="4827" y="40207"/>
                </a:cubicBezTo>
                <a:cubicBezTo>
                  <a:pt x="4752" y="40207"/>
                  <a:pt x="4677" y="40207"/>
                  <a:pt x="4603" y="40208"/>
                </a:cubicBezTo>
                <a:cubicBezTo>
                  <a:pt x="3391" y="40222"/>
                  <a:pt x="2173" y="40338"/>
                  <a:pt x="991" y="40605"/>
                </a:cubicBezTo>
                <a:cubicBezTo>
                  <a:pt x="795" y="40612"/>
                  <a:pt x="600" y="40632"/>
                  <a:pt x="408" y="40666"/>
                </a:cubicBezTo>
                <a:cubicBezTo>
                  <a:pt x="1082" y="39987"/>
                  <a:pt x="1813" y="39353"/>
                  <a:pt x="2592" y="38788"/>
                </a:cubicBezTo>
                <a:cubicBezTo>
                  <a:pt x="3586" y="38927"/>
                  <a:pt x="4595" y="38983"/>
                  <a:pt x="5602" y="38983"/>
                </a:cubicBezTo>
                <a:cubicBezTo>
                  <a:pt x="6151" y="38983"/>
                  <a:pt x="6700" y="38967"/>
                  <a:pt x="7245" y="38937"/>
                </a:cubicBezTo>
                <a:cubicBezTo>
                  <a:pt x="8844" y="38852"/>
                  <a:pt x="10432" y="38638"/>
                  <a:pt x="11993" y="38285"/>
                </a:cubicBezTo>
                <a:cubicBezTo>
                  <a:pt x="12823" y="38097"/>
                  <a:pt x="13642" y="37871"/>
                  <a:pt x="14452" y="37610"/>
                </a:cubicBezTo>
                <a:close/>
                <a:moveTo>
                  <a:pt x="29229" y="40573"/>
                </a:moveTo>
                <a:lnTo>
                  <a:pt x="29229" y="40573"/>
                </a:lnTo>
                <a:cubicBezTo>
                  <a:pt x="29100" y="40872"/>
                  <a:pt x="28965" y="41166"/>
                  <a:pt x="28822" y="41456"/>
                </a:cubicBezTo>
                <a:cubicBezTo>
                  <a:pt x="28350" y="41751"/>
                  <a:pt x="27943" y="42129"/>
                  <a:pt x="27611" y="42580"/>
                </a:cubicBezTo>
                <a:cubicBezTo>
                  <a:pt x="27430" y="42824"/>
                  <a:pt x="27273" y="43086"/>
                  <a:pt x="27140" y="43360"/>
                </a:cubicBezTo>
                <a:cubicBezTo>
                  <a:pt x="27072" y="43500"/>
                  <a:pt x="27011" y="43642"/>
                  <a:pt x="26961" y="43787"/>
                </a:cubicBezTo>
                <a:cubicBezTo>
                  <a:pt x="26921" y="43911"/>
                  <a:pt x="26855" y="44066"/>
                  <a:pt x="26900" y="44194"/>
                </a:cubicBezTo>
                <a:cubicBezTo>
                  <a:pt x="26901" y="44198"/>
                  <a:pt x="26905" y="44201"/>
                  <a:pt x="26907" y="44206"/>
                </a:cubicBezTo>
                <a:cubicBezTo>
                  <a:pt x="26783" y="44330"/>
                  <a:pt x="26656" y="44452"/>
                  <a:pt x="26525" y="44570"/>
                </a:cubicBezTo>
                <a:cubicBezTo>
                  <a:pt x="26719" y="43787"/>
                  <a:pt x="27053" y="43038"/>
                  <a:pt x="27500" y="42366"/>
                </a:cubicBezTo>
                <a:cubicBezTo>
                  <a:pt x="27971" y="41659"/>
                  <a:pt x="28563" y="41088"/>
                  <a:pt x="29229" y="40573"/>
                </a:cubicBezTo>
                <a:close/>
                <a:moveTo>
                  <a:pt x="29679" y="39451"/>
                </a:moveTo>
                <a:lnTo>
                  <a:pt x="29679" y="39451"/>
                </a:lnTo>
                <a:cubicBezTo>
                  <a:pt x="29654" y="39518"/>
                  <a:pt x="29631" y="39584"/>
                  <a:pt x="29605" y="39651"/>
                </a:cubicBezTo>
                <a:cubicBezTo>
                  <a:pt x="29523" y="39862"/>
                  <a:pt x="29436" y="40073"/>
                  <a:pt x="29350" y="40284"/>
                </a:cubicBezTo>
                <a:cubicBezTo>
                  <a:pt x="29346" y="40285"/>
                  <a:pt x="29343" y="40285"/>
                  <a:pt x="29340" y="40287"/>
                </a:cubicBezTo>
                <a:cubicBezTo>
                  <a:pt x="28522" y="40753"/>
                  <a:pt x="27827" y="41472"/>
                  <a:pt x="27297" y="42243"/>
                </a:cubicBezTo>
                <a:cubicBezTo>
                  <a:pt x="26756" y="43030"/>
                  <a:pt x="26385" y="43917"/>
                  <a:pt x="26197" y="44851"/>
                </a:cubicBezTo>
                <a:cubicBezTo>
                  <a:pt x="25888" y="45109"/>
                  <a:pt x="25563" y="45347"/>
                  <a:pt x="25229" y="45571"/>
                </a:cubicBezTo>
                <a:cubicBezTo>
                  <a:pt x="25470" y="44605"/>
                  <a:pt x="25845" y="43709"/>
                  <a:pt x="26397" y="42870"/>
                </a:cubicBezTo>
                <a:cubicBezTo>
                  <a:pt x="27001" y="41954"/>
                  <a:pt x="27753" y="41158"/>
                  <a:pt x="28561" y="40421"/>
                </a:cubicBezTo>
                <a:cubicBezTo>
                  <a:pt x="28926" y="40088"/>
                  <a:pt x="29301" y="39768"/>
                  <a:pt x="29679" y="39451"/>
                </a:cubicBezTo>
                <a:close/>
                <a:moveTo>
                  <a:pt x="31782" y="32818"/>
                </a:moveTo>
                <a:cubicBezTo>
                  <a:pt x="31587" y="33598"/>
                  <a:pt x="31374" y="34375"/>
                  <a:pt x="31145" y="35146"/>
                </a:cubicBezTo>
                <a:cubicBezTo>
                  <a:pt x="30760" y="36442"/>
                  <a:pt x="30327" y="37726"/>
                  <a:pt x="29853" y="38992"/>
                </a:cubicBezTo>
                <a:cubicBezTo>
                  <a:pt x="29851" y="38994"/>
                  <a:pt x="29848" y="38994"/>
                  <a:pt x="29846" y="38997"/>
                </a:cubicBezTo>
                <a:cubicBezTo>
                  <a:pt x="28184" y="40445"/>
                  <a:pt x="26490" y="42014"/>
                  <a:pt x="25575" y="44061"/>
                </a:cubicBezTo>
                <a:cubicBezTo>
                  <a:pt x="25348" y="44571"/>
                  <a:pt x="25160" y="45116"/>
                  <a:pt x="25078" y="45671"/>
                </a:cubicBezTo>
                <a:cubicBezTo>
                  <a:pt x="24870" y="45806"/>
                  <a:pt x="24660" y="45937"/>
                  <a:pt x="24446" y="46061"/>
                </a:cubicBezTo>
                <a:cubicBezTo>
                  <a:pt x="23296" y="46724"/>
                  <a:pt x="22062" y="47223"/>
                  <a:pt x="20821" y="47693"/>
                </a:cubicBezTo>
                <a:cubicBezTo>
                  <a:pt x="20893" y="47560"/>
                  <a:pt x="20971" y="47430"/>
                  <a:pt x="21060" y="47306"/>
                </a:cubicBezTo>
                <a:cubicBezTo>
                  <a:pt x="21256" y="47023"/>
                  <a:pt x="21478" y="46761"/>
                  <a:pt x="21716" y="46513"/>
                </a:cubicBezTo>
                <a:cubicBezTo>
                  <a:pt x="22212" y="45994"/>
                  <a:pt x="22771" y="45539"/>
                  <a:pt x="23305" y="45061"/>
                </a:cubicBezTo>
                <a:cubicBezTo>
                  <a:pt x="24369" y="44113"/>
                  <a:pt x="25370" y="43093"/>
                  <a:pt x="26295" y="42010"/>
                </a:cubicBezTo>
                <a:cubicBezTo>
                  <a:pt x="28165" y="39818"/>
                  <a:pt x="29735" y="37379"/>
                  <a:pt x="30950" y="34767"/>
                </a:cubicBezTo>
                <a:cubicBezTo>
                  <a:pt x="31247" y="34127"/>
                  <a:pt x="31527" y="33478"/>
                  <a:pt x="31782" y="32818"/>
                </a:cubicBezTo>
                <a:close/>
                <a:moveTo>
                  <a:pt x="31973" y="31323"/>
                </a:moveTo>
                <a:lnTo>
                  <a:pt x="31973" y="31323"/>
                </a:lnTo>
                <a:cubicBezTo>
                  <a:pt x="31629" y="32309"/>
                  <a:pt x="31263" y="33287"/>
                  <a:pt x="30836" y="34242"/>
                </a:cubicBezTo>
                <a:cubicBezTo>
                  <a:pt x="30249" y="35557"/>
                  <a:pt x="29570" y="36824"/>
                  <a:pt x="28818" y="38050"/>
                </a:cubicBezTo>
                <a:cubicBezTo>
                  <a:pt x="27304" y="40512"/>
                  <a:pt x="25453" y="42772"/>
                  <a:pt x="23325" y="44730"/>
                </a:cubicBezTo>
                <a:cubicBezTo>
                  <a:pt x="22750" y="45260"/>
                  <a:pt x="22143" y="45759"/>
                  <a:pt x="21601" y="46325"/>
                </a:cubicBezTo>
                <a:cubicBezTo>
                  <a:pt x="21200" y="46742"/>
                  <a:pt x="20802" y="47225"/>
                  <a:pt x="20566" y="47767"/>
                </a:cubicBezTo>
                <a:cubicBezTo>
                  <a:pt x="20560" y="47736"/>
                  <a:pt x="20553" y="47705"/>
                  <a:pt x="20547" y="47673"/>
                </a:cubicBezTo>
                <a:cubicBezTo>
                  <a:pt x="20666" y="47040"/>
                  <a:pt x="20770" y="46405"/>
                  <a:pt x="20926" y="45778"/>
                </a:cubicBezTo>
                <a:cubicBezTo>
                  <a:pt x="21093" y="45104"/>
                  <a:pt x="21302" y="44441"/>
                  <a:pt x="21542" y="43790"/>
                </a:cubicBezTo>
                <a:cubicBezTo>
                  <a:pt x="21772" y="43166"/>
                  <a:pt x="22038" y="42556"/>
                  <a:pt x="22332" y="41960"/>
                </a:cubicBezTo>
                <a:cubicBezTo>
                  <a:pt x="22660" y="41881"/>
                  <a:pt x="22978" y="41720"/>
                  <a:pt x="23278" y="41576"/>
                </a:cubicBezTo>
                <a:cubicBezTo>
                  <a:pt x="23618" y="41414"/>
                  <a:pt x="23948" y="41233"/>
                  <a:pt x="24270" y="41041"/>
                </a:cubicBezTo>
                <a:cubicBezTo>
                  <a:pt x="24932" y="40643"/>
                  <a:pt x="25558" y="40190"/>
                  <a:pt x="26142" y="39682"/>
                </a:cubicBezTo>
                <a:cubicBezTo>
                  <a:pt x="27318" y="38659"/>
                  <a:pt x="28291" y="37436"/>
                  <a:pt x="29017" y="36056"/>
                </a:cubicBezTo>
                <a:cubicBezTo>
                  <a:pt x="29482" y="35170"/>
                  <a:pt x="29884" y="34238"/>
                  <a:pt x="30232" y="33299"/>
                </a:cubicBezTo>
                <a:cubicBezTo>
                  <a:pt x="30884" y="32714"/>
                  <a:pt x="31507" y="32061"/>
                  <a:pt x="31973" y="31323"/>
                </a:cubicBezTo>
                <a:close/>
                <a:moveTo>
                  <a:pt x="12587" y="1"/>
                </a:moveTo>
                <a:cubicBezTo>
                  <a:pt x="12506" y="1"/>
                  <a:pt x="12423" y="54"/>
                  <a:pt x="12399" y="134"/>
                </a:cubicBezTo>
                <a:cubicBezTo>
                  <a:pt x="12398" y="126"/>
                  <a:pt x="12398" y="120"/>
                  <a:pt x="12398" y="113"/>
                </a:cubicBezTo>
                <a:cubicBezTo>
                  <a:pt x="12396" y="87"/>
                  <a:pt x="12378" y="75"/>
                  <a:pt x="12358" y="75"/>
                </a:cubicBezTo>
                <a:cubicBezTo>
                  <a:pt x="12333" y="75"/>
                  <a:pt x="12306" y="94"/>
                  <a:pt x="12307" y="126"/>
                </a:cubicBezTo>
                <a:cubicBezTo>
                  <a:pt x="12308" y="181"/>
                  <a:pt x="12312" y="236"/>
                  <a:pt x="12314" y="290"/>
                </a:cubicBezTo>
                <a:cubicBezTo>
                  <a:pt x="11981" y="2986"/>
                  <a:pt x="10948" y="5554"/>
                  <a:pt x="10717" y="8263"/>
                </a:cubicBezTo>
                <a:cubicBezTo>
                  <a:pt x="10604" y="9594"/>
                  <a:pt x="10733" y="10915"/>
                  <a:pt x="11100" y="12200"/>
                </a:cubicBezTo>
                <a:cubicBezTo>
                  <a:pt x="11470" y="13494"/>
                  <a:pt x="12048" y="14718"/>
                  <a:pt x="12731" y="15877"/>
                </a:cubicBezTo>
                <a:cubicBezTo>
                  <a:pt x="12453" y="15704"/>
                  <a:pt x="12139" y="15573"/>
                  <a:pt x="11845" y="15449"/>
                </a:cubicBezTo>
                <a:cubicBezTo>
                  <a:pt x="11467" y="15291"/>
                  <a:pt x="11068" y="15174"/>
                  <a:pt x="10671" y="15081"/>
                </a:cubicBezTo>
                <a:cubicBezTo>
                  <a:pt x="10070" y="14940"/>
                  <a:pt x="9453" y="14871"/>
                  <a:pt x="8836" y="14871"/>
                </a:cubicBezTo>
                <a:cubicBezTo>
                  <a:pt x="8612" y="14871"/>
                  <a:pt x="8388" y="14880"/>
                  <a:pt x="8165" y="14898"/>
                </a:cubicBezTo>
                <a:cubicBezTo>
                  <a:pt x="6592" y="15025"/>
                  <a:pt x="5074" y="15655"/>
                  <a:pt x="3834" y="16625"/>
                </a:cubicBezTo>
                <a:cubicBezTo>
                  <a:pt x="3171" y="17142"/>
                  <a:pt x="2533" y="17769"/>
                  <a:pt x="2117" y="18506"/>
                </a:cubicBezTo>
                <a:cubicBezTo>
                  <a:pt x="2087" y="18559"/>
                  <a:pt x="2125" y="18605"/>
                  <a:pt x="2173" y="18619"/>
                </a:cubicBezTo>
                <a:cubicBezTo>
                  <a:pt x="2199" y="18784"/>
                  <a:pt x="2320" y="18944"/>
                  <a:pt x="2474" y="19022"/>
                </a:cubicBezTo>
                <a:cubicBezTo>
                  <a:pt x="2676" y="19123"/>
                  <a:pt x="2917" y="19132"/>
                  <a:pt x="3137" y="19150"/>
                </a:cubicBezTo>
                <a:cubicBezTo>
                  <a:pt x="3412" y="19173"/>
                  <a:pt x="3688" y="19186"/>
                  <a:pt x="3964" y="19194"/>
                </a:cubicBezTo>
                <a:cubicBezTo>
                  <a:pt x="4170" y="19200"/>
                  <a:pt x="4376" y="19202"/>
                  <a:pt x="4582" y="19202"/>
                </a:cubicBezTo>
                <a:cubicBezTo>
                  <a:pt x="5081" y="19202"/>
                  <a:pt x="5580" y="19190"/>
                  <a:pt x="6079" y="19187"/>
                </a:cubicBezTo>
                <a:cubicBezTo>
                  <a:pt x="6089" y="19214"/>
                  <a:pt x="6112" y="19236"/>
                  <a:pt x="6139" y="19236"/>
                </a:cubicBezTo>
                <a:cubicBezTo>
                  <a:pt x="6148" y="19236"/>
                  <a:pt x="6158" y="19233"/>
                  <a:pt x="6168" y="19228"/>
                </a:cubicBezTo>
                <a:cubicBezTo>
                  <a:pt x="6191" y="19214"/>
                  <a:pt x="6214" y="19201"/>
                  <a:pt x="6238" y="19186"/>
                </a:cubicBezTo>
                <a:cubicBezTo>
                  <a:pt x="6272" y="19186"/>
                  <a:pt x="6307" y="19186"/>
                  <a:pt x="6341" y="19186"/>
                </a:cubicBezTo>
                <a:cubicBezTo>
                  <a:pt x="6681" y="19186"/>
                  <a:pt x="7021" y="19191"/>
                  <a:pt x="7361" y="19209"/>
                </a:cubicBezTo>
                <a:cubicBezTo>
                  <a:pt x="8398" y="19262"/>
                  <a:pt x="9448" y="19424"/>
                  <a:pt x="10397" y="19868"/>
                </a:cubicBezTo>
                <a:cubicBezTo>
                  <a:pt x="11222" y="20256"/>
                  <a:pt x="11917" y="20851"/>
                  <a:pt x="12604" y="21441"/>
                </a:cubicBezTo>
                <a:cubicBezTo>
                  <a:pt x="12614" y="21459"/>
                  <a:pt x="12629" y="21470"/>
                  <a:pt x="12645" y="21477"/>
                </a:cubicBezTo>
                <a:cubicBezTo>
                  <a:pt x="12724" y="21544"/>
                  <a:pt x="12804" y="21613"/>
                  <a:pt x="12884" y="21681"/>
                </a:cubicBezTo>
                <a:cubicBezTo>
                  <a:pt x="13725" y="22397"/>
                  <a:pt x="14635" y="23090"/>
                  <a:pt x="15716" y="23389"/>
                </a:cubicBezTo>
                <a:cubicBezTo>
                  <a:pt x="15735" y="23394"/>
                  <a:pt x="15754" y="23397"/>
                  <a:pt x="15772" y="23397"/>
                </a:cubicBezTo>
                <a:cubicBezTo>
                  <a:pt x="15788" y="23397"/>
                  <a:pt x="15804" y="23395"/>
                  <a:pt x="15818" y="23391"/>
                </a:cubicBezTo>
                <a:cubicBezTo>
                  <a:pt x="15961" y="24374"/>
                  <a:pt x="16112" y="25357"/>
                  <a:pt x="16260" y="26338"/>
                </a:cubicBezTo>
                <a:cubicBezTo>
                  <a:pt x="16329" y="26796"/>
                  <a:pt x="16400" y="27254"/>
                  <a:pt x="16470" y="27711"/>
                </a:cubicBezTo>
                <a:cubicBezTo>
                  <a:pt x="16462" y="27749"/>
                  <a:pt x="16453" y="27785"/>
                  <a:pt x="16446" y="27823"/>
                </a:cubicBezTo>
                <a:cubicBezTo>
                  <a:pt x="16439" y="27853"/>
                  <a:pt x="16467" y="27872"/>
                  <a:pt x="16493" y="27872"/>
                </a:cubicBezTo>
                <a:cubicBezTo>
                  <a:pt x="16494" y="27872"/>
                  <a:pt x="16495" y="27872"/>
                  <a:pt x="16495" y="27872"/>
                </a:cubicBezTo>
                <a:cubicBezTo>
                  <a:pt x="16777" y="29677"/>
                  <a:pt x="17073" y="31479"/>
                  <a:pt x="17380" y="33280"/>
                </a:cubicBezTo>
                <a:cubicBezTo>
                  <a:pt x="17472" y="33820"/>
                  <a:pt x="17566" y="34359"/>
                  <a:pt x="17660" y="34898"/>
                </a:cubicBezTo>
                <a:cubicBezTo>
                  <a:pt x="17631" y="34849"/>
                  <a:pt x="17599" y="34801"/>
                  <a:pt x="17569" y="34753"/>
                </a:cubicBezTo>
                <a:cubicBezTo>
                  <a:pt x="16903" y="32399"/>
                  <a:pt x="16168" y="29987"/>
                  <a:pt x="14559" y="28093"/>
                </a:cubicBezTo>
                <a:cubicBezTo>
                  <a:pt x="13792" y="27189"/>
                  <a:pt x="12847" y="26455"/>
                  <a:pt x="11749" y="25998"/>
                </a:cubicBezTo>
                <a:cubicBezTo>
                  <a:pt x="10566" y="25505"/>
                  <a:pt x="9275" y="25315"/>
                  <a:pt x="8003" y="25223"/>
                </a:cubicBezTo>
                <a:cubicBezTo>
                  <a:pt x="7189" y="25164"/>
                  <a:pt x="6373" y="25144"/>
                  <a:pt x="5558" y="25143"/>
                </a:cubicBezTo>
                <a:cubicBezTo>
                  <a:pt x="5441" y="25143"/>
                  <a:pt x="5323" y="25143"/>
                  <a:pt x="5206" y="25143"/>
                </a:cubicBezTo>
                <a:cubicBezTo>
                  <a:pt x="4520" y="25143"/>
                  <a:pt x="3829" y="25147"/>
                  <a:pt x="3147" y="25209"/>
                </a:cubicBezTo>
                <a:cubicBezTo>
                  <a:pt x="3085" y="25214"/>
                  <a:pt x="3080" y="25308"/>
                  <a:pt x="3133" y="25328"/>
                </a:cubicBezTo>
                <a:cubicBezTo>
                  <a:pt x="3238" y="25385"/>
                  <a:pt x="3345" y="25440"/>
                  <a:pt x="3451" y="25494"/>
                </a:cubicBezTo>
                <a:cubicBezTo>
                  <a:pt x="3632" y="25641"/>
                  <a:pt x="3811" y="25789"/>
                  <a:pt x="3963" y="25968"/>
                </a:cubicBezTo>
                <a:cubicBezTo>
                  <a:pt x="4164" y="26204"/>
                  <a:pt x="4329" y="26469"/>
                  <a:pt x="4474" y="26742"/>
                </a:cubicBezTo>
                <a:cubicBezTo>
                  <a:pt x="4759" y="27275"/>
                  <a:pt x="4964" y="27847"/>
                  <a:pt x="5236" y="28387"/>
                </a:cubicBezTo>
                <a:cubicBezTo>
                  <a:pt x="5509" y="28928"/>
                  <a:pt x="5855" y="29437"/>
                  <a:pt x="6354" y="29791"/>
                </a:cubicBezTo>
                <a:cubicBezTo>
                  <a:pt x="6824" y="30123"/>
                  <a:pt x="7364" y="30330"/>
                  <a:pt x="7875" y="30585"/>
                </a:cubicBezTo>
                <a:cubicBezTo>
                  <a:pt x="8437" y="30866"/>
                  <a:pt x="8896" y="31222"/>
                  <a:pt x="9226" y="31765"/>
                </a:cubicBezTo>
                <a:cubicBezTo>
                  <a:pt x="9543" y="32286"/>
                  <a:pt x="9750" y="32865"/>
                  <a:pt x="10094" y="33371"/>
                </a:cubicBezTo>
                <a:cubicBezTo>
                  <a:pt x="10760" y="34348"/>
                  <a:pt x="11836" y="34986"/>
                  <a:pt x="12954" y="35314"/>
                </a:cubicBezTo>
                <a:cubicBezTo>
                  <a:pt x="13837" y="35573"/>
                  <a:pt x="14748" y="35646"/>
                  <a:pt x="15663" y="35646"/>
                </a:cubicBezTo>
                <a:cubicBezTo>
                  <a:pt x="16351" y="35646"/>
                  <a:pt x="17041" y="35605"/>
                  <a:pt x="17723" y="35570"/>
                </a:cubicBezTo>
                <a:cubicBezTo>
                  <a:pt x="17741" y="35587"/>
                  <a:pt x="17762" y="35597"/>
                  <a:pt x="17785" y="35601"/>
                </a:cubicBezTo>
                <a:cubicBezTo>
                  <a:pt x="18056" y="37125"/>
                  <a:pt x="18334" y="38647"/>
                  <a:pt x="18621" y="40167"/>
                </a:cubicBezTo>
                <a:cubicBezTo>
                  <a:pt x="18862" y="41445"/>
                  <a:pt x="19108" y="42723"/>
                  <a:pt x="19357" y="43999"/>
                </a:cubicBezTo>
                <a:cubicBezTo>
                  <a:pt x="18752" y="43723"/>
                  <a:pt x="18358" y="43157"/>
                  <a:pt x="18106" y="42536"/>
                </a:cubicBezTo>
                <a:cubicBezTo>
                  <a:pt x="17785" y="41747"/>
                  <a:pt x="17625" y="40912"/>
                  <a:pt x="17224" y="40154"/>
                </a:cubicBezTo>
                <a:cubicBezTo>
                  <a:pt x="16537" y="38853"/>
                  <a:pt x="15452" y="37792"/>
                  <a:pt x="14179" y="37066"/>
                </a:cubicBezTo>
                <a:cubicBezTo>
                  <a:pt x="12813" y="36288"/>
                  <a:pt x="11293" y="35944"/>
                  <a:pt x="9761" y="35944"/>
                </a:cubicBezTo>
                <a:cubicBezTo>
                  <a:pt x="7943" y="35944"/>
                  <a:pt x="6107" y="36429"/>
                  <a:pt x="4490" y="37250"/>
                </a:cubicBezTo>
                <a:cubicBezTo>
                  <a:pt x="2825" y="38095"/>
                  <a:pt x="1365" y="39269"/>
                  <a:pt x="65" y="40601"/>
                </a:cubicBezTo>
                <a:cubicBezTo>
                  <a:pt x="0" y="40666"/>
                  <a:pt x="25" y="40742"/>
                  <a:pt x="81" y="40787"/>
                </a:cubicBezTo>
                <a:cubicBezTo>
                  <a:pt x="80" y="40818"/>
                  <a:pt x="102" y="40849"/>
                  <a:pt x="143" y="40849"/>
                </a:cubicBezTo>
                <a:cubicBezTo>
                  <a:pt x="144" y="40849"/>
                  <a:pt x="145" y="40849"/>
                  <a:pt x="147" y="40849"/>
                </a:cubicBezTo>
                <a:lnTo>
                  <a:pt x="147" y="40849"/>
                </a:lnTo>
                <a:cubicBezTo>
                  <a:pt x="143" y="40879"/>
                  <a:pt x="164" y="40915"/>
                  <a:pt x="198" y="40915"/>
                </a:cubicBezTo>
                <a:cubicBezTo>
                  <a:pt x="201" y="40915"/>
                  <a:pt x="205" y="40915"/>
                  <a:pt x="208" y="40914"/>
                </a:cubicBezTo>
                <a:cubicBezTo>
                  <a:pt x="361" y="40884"/>
                  <a:pt x="513" y="40855"/>
                  <a:pt x="666" y="40827"/>
                </a:cubicBezTo>
                <a:cubicBezTo>
                  <a:pt x="702" y="40827"/>
                  <a:pt x="738" y="40826"/>
                  <a:pt x="774" y="40826"/>
                </a:cubicBezTo>
                <a:cubicBezTo>
                  <a:pt x="1733" y="40826"/>
                  <a:pt x="2666" y="40998"/>
                  <a:pt x="3581" y="41324"/>
                </a:cubicBezTo>
                <a:cubicBezTo>
                  <a:pt x="4675" y="41714"/>
                  <a:pt x="5697" y="42267"/>
                  <a:pt x="6743" y="42764"/>
                </a:cubicBezTo>
                <a:cubicBezTo>
                  <a:pt x="7780" y="43259"/>
                  <a:pt x="8842" y="43667"/>
                  <a:pt x="9969" y="43904"/>
                </a:cubicBezTo>
                <a:cubicBezTo>
                  <a:pt x="11093" y="44141"/>
                  <a:pt x="12243" y="44238"/>
                  <a:pt x="13391" y="44240"/>
                </a:cubicBezTo>
                <a:cubicBezTo>
                  <a:pt x="13404" y="44240"/>
                  <a:pt x="13417" y="44240"/>
                  <a:pt x="13430" y="44240"/>
                </a:cubicBezTo>
                <a:cubicBezTo>
                  <a:pt x="14687" y="44240"/>
                  <a:pt x="15937" y="44142"/>
                  <a:pt x="17184" y="43991"/>
                </a:cubicBezTo>
                <a:cubicBezTo>
                  <a:pt x="17917" y="44199"/>
                  <a:pt x="18666" y="44340"/>
                  <a:pt x="19430" y="44370"/>
                </a:cubicBezTo>
                <a:cubicBezTo>
                  <a:pt x="19607" y="45270"/>
                  <a:pt x="19786" y="46169"/>
                  <a:pt x="19968" y="47067"/>
                </a:cubicBezTo>
                <a:cubicBezTo>
                  <a:pt x="20202" y="48216"/>
                  <a:pt x="20445" y="49363"/>
                  <a:pt x="20691" y="50509"/>
                </a:cubicBezTo>
                <a:cubicBezTo>
                  <a:pt x="20935" y="51646"/>
                  <a:pt x="21156" y="52797"/>
                  <a:pt x="21474" y="53917"/>
                </a:cubicBezTo>
                <a:cubicBezTo>
                  <a:pt x="21553" y="54194"/>
                  <a:pt x="21623" y="54470"/>
                  <a:pt x="21713" y="54745"/>
                </a:cubicBezTo>
                <a:cubicBezTo>
                  <a:pt x="21731" y="54800"/>
                  <a:pt x="21774" y="54823"/>
                  <a:pt x="21819" y="54823"/>
                </a:cubicBezTo>
                <a:cubicBezTo>
                  <a:pt x="21893" y="54823"/>
                  <a:pt x="21973" y="54762"/>
                  <a:pt x="21962" y="54675"/>
                </a:cubicBezTo>
                <a:cubicBezTo>
                  <a:pt x="21814" y="53514"/>
                  <a:pt x="21536" y="52371"/>
                  <a:pt x="21295" y="51226"/>
                </a:cubicBezTo>
                <a:cubicBezTo>
                  <a:pt x="21074" y="50175"/>
                  <a:pt x="20849" y="49123"/>
                  <a:pt x="20630" y="48070"/>
                </a:cubicBezTo>
                <a:cubicBezTo>
                  <a:pt x="20653" y="48022"/>
                  <a:pt x="20675" y="47977"/>
                  <a:pt x="20698" y="47930"/>
                </a:cubicBezTo>
                <a:cubicBezTo>
                  <a:pt x="23163" y="47207"/>
                  <a:pt x="25614" y="46042"/>
                  <a:pt x="27407" y="44173"/>
                </a:cubicBezTo>
                <a:cubicBezTo>
                  <a:pt x="28434" y="43102"/>
                  <a:pt x="29124" y="41794"/>
                  <a:pt x="29688" y="40431"/>
                </a:cubicBezTo>
                <a:cubicBezTo>
                  <a:pt x="30301" y="38950"/>
                  <a:pt x="30828" y="37430"/>
                  <a:pt x="31297" y="35897"/>
                </a:cubicBezTo>
                <a:cubicBezTo>
                  <a:pt x="31564" y="35024"/>
                  <a:pt x="31810" y="34145"/>
                  <a:pt x="32035" y="33260"/>
                </a:cubicBezTo>
                <a:cubicBezTo>
                  <a:pt x="32146" y="32826"/>
                  <a:pt x="32252" y="32390"/>
                  <a:pt x="32353" y="31953"/>
                </a:cubicBezTo>
                <a:cubicBezTo>
                  <a:pt x="32457" y="31498"/>
                  <a:pt x="32583" y="31038"/>
                  <a:pt x="32622" y="30572"/>
                </a:cubicBezTo>
                <a:cubicBezTo>
                  <a:pt x="32626" y="30516"/>
                  <a:pt x="32597" y="30469"/>
                  <a:pt x="32556" y="30441"/>
                </a:cubicBezTo>
                <a:cubicBezTo>
                  <a:pt x="32574" y="30373"/>
                  <a:pt x="32594" y="30304"/>
                  <a:pt x="32611" y="30236"/>
                </a:cubicBezTo>
                <a:cubicBezTo>
                  <a:pt x="32628" y="30166"/>
                  <a:pt x="32579" y="30116"/>
                  <a:pt x="32520" y="30100"/>
                </a:cubicBezTo>
                <a:cubicBezTo>
                  <a:pt x="32503" y="30070"/>
                  <a:pt x="32469" y="30051"/>
                  <a:pt x="32435" y="30051"/>
                </a:cubicBezTo>
                <a:cubicBezTo>
                  <a:pt x="32402" y="30051"/>
                  <a:pt x="32369" y="30068"/>
                  <a:pt x="32350" y="30108"/>
                </a:cubicBezTo>
                <a:cubicBezTo>
                  <a:pt x="32026" y="30775"/>
                  <a:pt x="31645" y="31391"/>
                  <a:pt x="31168" y="31962"/>
                </a:cubicBezTo>
                <a:cubicBezTo>
                  <a:pt x="30698" y="32526"/>
                  <a:pt x="30162" y="33031"/>
                  <a:pt x="29602" y="33503"/>
                </a:cubicBezTo>
                <a:cubicBezTo>
                  <a:pt x="28409" y="34511"/>
                  <a:pt x="27116" y="35394"/>
                  <a:pt x="25981" y="36470"/>
                </a:cubicBezTo>
                <a:cubicBezTo>
                  <a:pt x="23981" y="38368"/>
                  <a:pt x="22414" y="40702"/>
                  <a:pt x="21391" y="43262"/>
                </a:cubicBezTo>
                <a:cubicBezTo>
                  <a:pt x="21104" y="43978"/>
                  <a:pt x="20864" y="44712"/>
                  <a:pt x="20669" y="45459"/>
                </a:cubicBezTo>
                <a:cubicBezTo>
                  <a:pt x="20555" y="45895"/>
                  <a:pt x="20447" y="46339"/>
                  <a:pt x="20364" y="46787"/>
                </a:cubicBezTo>
                <a:cubicBezTo>
                  <a:pt x="19963" y="44835"/>
                  <a:pt x="19569" y="42882"/>
                  <a:pt x="19191" y="40926"/>
                </a:cubicBezTo>
                <a:cubicBezTo>
                  <a:pt x="19113" y="40521"/>
                  <a:pt x="19036" y="40116"/>
                  <a:pt x="18959" y="39710"/>
                </a:cubicBezTo>
                <a:cubicBezTo>
                  <a:pt x="18988" y="39659"/>
                  <a:pt x="19019" y="39609"/>
                  <a:pt x="19050" y="39558"/>
                </a:cubicBezTo>
                <a:cubicBezTo>
                  <a:pt x="19668" y="39184"/>
                  <a:pt x="20255" y="38746"/>
                  <a:pt x="20850" y="38336"/>
                </a:cubicBezTo>
                <a:cubicBezTo>
                  <a:pt x="21521" y="37874"/>
                  <a:pt x="22193" y="37414"/>
                  <a:pt x="22858" y="36945"/>
                </a:cubicBezTo>
                <a:cubicBezTo>
                  <a:pt x="24081" y="36079"/>
                  <a:pt x="25308" y="35219"/>
                  <a:pt x="26431" y="34224"/>
                </a:cubicBezTo>
                <a:cubicBezTo>
                  <a:pt x="27490" y="33283"/>
                  <a:pt x="28439" y="32219"/>
                  <a:pt x="29172" y="31004"/>
                </a:cubicBezTo>
                <a:cubicBezTo>
                  <a:pt x="29871" y="29845"/>
                  <a:pt x="30382" y="28584"/>
                  <a:pt x="30696" y="27268"/>
                </a:cubicBezTo>
                <a:cubicBezTo>
                  <a:pt x="31048" y="25788"/>
                  <a:pt x="31142" y="24244"/>
                  <a:pt x="30964" y="22733"/>
                </a:cubicBezTo>
                <a:cubicBezTo>
                  <a:pt x="30962" y="22711"/>
                  <a:pt x="30954" y="22693"/>
                  <a:pt x="30946" y="22678"/>
                </a:cubicBezTo>
                <a:cubicBezTo>
                  <a:pt x="30943" y="22636"/>
                  <a:pt x="30943" y="22594"/>
                  <a:pt x="30938" y="22552"/>
                </a:cubicBezTo>
                <a:cubicBezTo>
                  <a:pt x="30931" y="22491"/>
                  <a:pt x="30887" y="22462"/>
                  <a:pt x="30840" y="22462"/>
                </a:cubicBezTo>
                <a:cubicBezTo>
                  <a:pt x="30789" y="22462"/>
                  <a:pt x="30736" y="22495"/>
                  <a:pt x="30724" y="22554"/>
                </a:cubicBezTo>
                <a:cubicBezTo>
                  <a:pt x="30718" y="22587"/>
                  <a:pt x="30714" y="22618"/>
                  <a:pt x="30707" y="22650"/>
                </a:cubicBezTo>
                <a:cubicBezTo>
                  <a:pt x="30675" y="22679"/>
                  <a:pt x="30655" y="22721"/>
                  <a:pt x="30662" y="22778"/>
                </a:cubicBezTo>
                <a:cubicBezTo>
                  <a:pt x="30664" y="22786"/>
                  <a:pt x="30664" y="22795"/>
                  <a:pt x="30665" y="22805"/>
                </a:cubicBezTo>
                <a:cubicBezTo>
                  <a:pt x="30241" y="23339"/>
                  <a:pt x="29812" y="23859"/>
                  <a:pt x="29286" y="24301"/>
                </a:cubicBezTo>
                <a:cubicBezTo>
                  <a:pt x="28730" y="24766"/>
                  <a:pt x="28111" y="25150"/>
                  <a:pt x="27444" y="25432"/>
                </a:cubicBezTo>
                <a:cubicBezTo>
                  <a:pt x="26057" y="26020"/>
                  <a:pt x="24410" y="26155"/>
                  <a:pt x="23283" y="27248"/>
                </a:cubicBezTo>
                <a:cubicBezTo>
                  <a:pt x="22750" y="27764"/>
                  <a:pt x="22490" y="28421"/>
                  <a:pt x="22293" y="29122"/>
                </a:cubicBezTo>
                <a:cubicBezTo>
                  <a:pt x="22093" y="29835"/>
                  <a:pt x="21898" y="30518"/>
                  <a:pt x="21462" y="31128"/>
                </a:cubicBezTo>
                <a:cubicBezTo>
                  <a:pt x="21034" y="31730"/>
                  <a:pt x="20494" y="32238"/>
                  <a:pt x="20034" y="32814"/>
                </a:cubicBezTo>
                <a:cubicBezTo>
                  <a:pt x="19586" y="33373"/>
                  <a:pt x="19223" y="33999"/>
                  <a:pt x="18953" y="34662"/>
                </a:cubicBezTo>
                <a:cubicBezTo>
                  <a:pt x="18675" y="35348"/>
                  <a:pt x="18495" y="36076"/>
                  <a:pt x="18422" y="36813"/>
                </a:cubicBezTo>
                <a:cubicBezTo>
                  <a:pt x="18254" y="35890"/>
                  <a:pt x="18090" y="34967"/>
                  <a:pt x="17928" y="34044"/>
                </a:cubicBezTo>
                <a:cubicBezTo>
                  <a:pt x="17531" y="31777"/>
                  <a:pt x="17149" y="29508"/>
                  <a:pt x="16776" y="27238"/>
                </a:cubicBezTo>
                <a:cubicBezTo>
                  <a:pt x="17202" y="26331"/>
                  <a:pt x="17853" y="25572"/>
                  <a:pt x="18596" y="24880"/>
                </a:cubicBezTo>
                <a:cubicBezTo>
                  <a:pt x="19582" y="23961"/>
                  <a:pt x="20654" y="23139"/>
                  <a:pt x="21729" y="22329"/>
                </a:cubicBezTo>
                <a:cubicBezTo>
                  <a:pt x="23773" y="20792"/>
                  <a:pt x="25881" y="19293"/>
                  <a:pt x="27552" y="17336"/>
                </a:cubicBezTo>
                <a:cubicBezTo>
                  <a:pt x="27954" y="16866"/>
                  <a:pt x="28327" y="16370"/>
                  <a:pt x="28660" y="15849"/>
                </a:cubicBezTo>
                <a:cubicBezTo>
                  <a:pt x="28939" y="15412"/>
                  <a:pt x="29359" y="14840"/>
                  <a:pt x="29241" y="14289"/>
                </a:cubicBezTo>
                <a:cubicBezTo>
                  <a:pt x="29252" y="14241"/>
                  <a:pt x="29265" y="14193"/>
                  <a:pt x="29273" y="14145"/>
                </a:cubicBezTo>
                <a:cubicBezTo>
                  <a:pt x="29285" y="14082"/>
                  <a:pt x="29259" y="14037"/>
                  <a:pt x="29218" y="14012"/>
                </a:cubicBezTo>
                <a:cubicBezTo>
                  <a:pt x="29203" y="13970"/>
                  <a:pt x="29158" y="13940"/>
                  <a:pt x="29113" y="13940"/>
                </a:cubicBezTo>
                <a:cubicBezTo>
                  <a:pt x="29099" y="13940"/>
                  <a:pt x="29084" y="13943"/>
                  <a:pt x="29071" y="13950"/>
                </a:cubicBezTo>
                <a:cubicBezTo>
                  <a:pt x="28811" y="13646"/>
                  <a:pt x="28334" y="13529"/>
                  <a:pt x="27959" y="13460"/>
                </a:cubicBezTo>
                <a:cubicBezTo>
                  <a:pt x="27694" y="13412"/>
                  <a:pt x="27425" y="13389"/>
                  <a:pt x="27156" y="13389"/>
                </a:cubicBezTo>
                <a:cubicBezTo>
                  <a:pt x="26776" y="13389"/>
                  <a:pt x="26395" y="13434"/>
                  <a:pt x="26026" y="13514"/>
                </a:cubicBezTo>
                <a:cubicBezTo>
                  <a:pt x="24755" y="13789"/>
                  <a:pt x="23619" y="14470"/>
                  <a:pt x="22566" y="15208"/>
                </a:cubicBezTo>
                <a:cubicBezTo>
                  <a:pt x="21620" y="15871"/>
                  <a:pt x="20728" y="16610"/>
                  <a:pt x="19911" y="17426"/>
                </a:cubicBezTo>
                <a:cubicBezTo>
                  <a:pt x="19529" y="17808"/>
                  <a:pt x="19164" y="18208"/>
                  <a:pt x="18816" y="18623"/>
                </a:cubicBezTo>
                <a:cubicBezTo>
                  <a:pt x="18797" y="18637"/>
                  <a:pt x="18775" y="18648"/>
                  <a:pt x="18757" y="18663"/>
                </a:cubicBezTo>
                <a:cubicBezTo>
                  <a:pt x="18738" y="18678"/>
                  <a:pt x="18733" y="18700"/>
                  <a:pt x="18736" y="18720"/>
                </a:cubicBezTo>
                <a:cubicBezTo>
                  <a:pt x="17653" y="20035"/>
                  <a:pt x="16765" y="21510"/>
                  <a:pt x="16188" y="23117"/>
                </a:cubicBezTo>
                <a:cubicBezTo>
                  <a:pt x="16175" y="23155"/>
                  <a:pt x="16162" y="23195"/>
                  <a:pt x="16149" y="23233"/>
                </a:cubicBezTo>
                <a:cubicBezTo>
                  <a:pt x="15992" y="22221"/>
                  <a:pt x="15831" y="21209"/>
                  <a:pt x="15654" y="20198"/>
                </a:cubicBezTo>
                <a:cubicBezTo>
                  <a:pt x="15625" y="20033"/>
                  <a:pt x="15595" y="19867"/>
                  <a:pt x="15565" y="19701"/>
                </a:cubicBezTo>
                <a:cubicBezTo>
                  <a:pt x="15595" y="19671"/>
                  <a:pt x="15611" y="19627"/>
                  <a:pt x="15591" y="19587"/>
                </a:cubicBezTo>
                <a:cubicBezTo>
                  <a:pt x="15583" y="19570"/>
                  <a:pt x="15573" y="19556"/>
                  <a:pt x="15565" y="19540"/>
                </a:cubicBezTo>
                <a:cubicBezTo>
                  <a:pt x="15590" y="19181"/>
                  <a:pt x="15623" y="18824"/>
                  <a:pt x="15726" y="18477"/>
                </a:cubicBezTo>
                <a:cubicBezTo>
                  <a:pt x="15828" y="18134"/>
                  <a:pt x="15977" y="17807"/>
                  <a:pt x="16153" y="17496"/>
                </a:cubicBezTo>
                <a:cubicBezTo>
                  <a:pt x="16506" y="16872"/>
                  <a:pt x="16969" y="16324"/>
                  <a:pt x="17407" y="15760"/>
                </a:cubicBezTo>
                <a:cubicBezTo>
                  <a:pt x="17839" y="15204"/>
                  <a:pt x="18245" y="14619"/>
                  <a:pt x="18501" y="13958"/>
                </a:cubicBezTo>
                <a:cubicBezTo>
                  <a:pt x="18753" y="13314"/>
                  <a:pt x="18869" y="12619"/>
                  <a:pt x="18872" y="11929"/>
                </a:cubicBezTo>
                <a:cubicBezTo>
                  <a:pt x="18885" y="8949"/>
                  <a:pt x="17059" y="6535"/>
                  <a:pt x="15344" y="4269"/>
                </a:cubicBezTo>
                <a:cubicBezTo>
                  <a:pt x="14355" y="2963"/>
                  <a:pt x="13371" y="1632"/>
                  <a:pt x="12742" y="109"/>
                </a:cubicBezTo>
                <a:cubicBezTo>
                  <a:pt x="12711" y="33"/>
                  <a:pt x="12650" y="1"/>
                  <a:pt x="125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9"/>
          <p:cNvSpPr/>
          <p:nvPr/>
        </p:nvSpPr>
        <p:spPr>
          <a:xfrm rot="1278470" flipH="1">
            <a:off x="8594783" y="1062884"/>
            <a:ext cx="133861" cy="181653"/>
          </a:xfrm>
          <a:custGeom>
            <a:avLst/>
            <a:gdLst/>
            <a:ahLst/>
            <a:cxnLst/>
            <a:rect l="l" t="t" r="r" b="b"/>
            <a:pathLst>
              <a:path w="2574" h="3493" extrusionOk="0">
                <a:moveTo>
                  <a:pt x="1097" y="0"/>
                </a:moveTo>
                <a:cubicBezTo>
                  <a:pt x="999" y="0"/>
                  <a:pt x="896" y="18"/>
                  <a:pt x="791" y="56"/>
                </a:cubicBezTo>
                <a:cubicBezTo>
                  <a:pt x="274" y="245"/>
                  <a:pt x="7" y="807"/>
                  <a:pt x="62" y="1332"/>
                </a:cubicBezTo>
                <a:cubicBezTo>
                  <a:pt x="1" y="1806"/>
                  <a:pt x="212" y="2280"/>
                  <a:pt x="462" y="2686"/>
                </a:cubicBezTo>
                <a:cubicBezTo>
                  <a:pt x="709" y="3087"/>
                  <a:pt x="1088" y="3492"/>
                  <a:pt x="1564" y="3492"/>
                </a:cubicBezTo>
                <a:cubicBezTo>
                  <a:pt x="1661" y="3492"/>
                  <a:pt x="1763" y="3475"/>
                  <a:pt x="1867" y="3438"/>
                </a:cubicBezTo>
                <a:cubicBezTo>
                  <a:pt x="2131" y="3345"/>
                  <a:pt x="2336" y="3119"/>
                  <a:pt x="2445" y="2864"/>
                </a:cubicBezTo>
                <a:cubicBezTo>
                  <a:pt x="2573" y="2562"/>
                  <a:pt x="2552" y="2220"/>
                  <a:pt x="2471" y="1908"/>
                </a:cubicBezTo>
                <a:cubicBezTo>
                  <a:pt x="2424" y="1729"/>
                  <a:pt x="2370" y="1543"/>
                  <a:pt x="2299" y="1363"/>
                </a:cubicBezTo>
                <a:cubicBezTo>
                  <a:pt x="2239" y="1169"/>
                  <a:pt x="2158" y="973"/>
                  <a:pt x="2046" y="800"/>
                </a:cubicBezTo>
                <a:cubicBezTo>
                  <a:pt x="2037" y="775"/>
                  <a:pt x="2027" y="749"/>
                  <a:pt x="2018" y="724"/>
                </a:cubicBezTo>
                <a:cubicBezTo>
                  <a:pt x="1863" y="315"/>
                  <a:pt x="1516" y="0"/>
                  <a:pt x="10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9"/>
          <p:cNvSpPr/>
          <p:nvPr/>
        </p:nvSpPr>
        <p:spPr>
          <a:xfrm rot="-3174057">
            <a:off x="8777526" y="1004732"/>
            <a:ext cx="87527" cy="94808"/>
          </a:xfrm>
          <a:custGeom>
            <a:avLst/>
            <a:gdLst/>
            <a:ahLst/>
            <a:cxnLst/>
            <a:rect l="l" t="t" r="r" b="b"/>
            <a:pathLst>
              <a:path w="1683" h="1823" extrusionOk="0">
                <a:moveTo>
                  <a:pt x="871" y="0"/>
                </a:moveTo>
                <a:cubicBezTo>
                  <a:pt x="819" y="0"/>
                  <a:pt x="767" y="11"/>
                  <a:pt x="718" y="31"/>
                </a:cubicBezTo>
                <a:cubicBezTo>
                  <a:pt x="520" y="88"/>
                  <a:pt x="335" y="234"/>
                  <a:pt x="214" y="397"/>
                </a:cubicBezTo>
                <a:cubicBezTo>
                  <a:pt x="67" y="594"/>
                  <a:pt x="1" y="825"/>
                  <a:pt x="17" y="1069"/>
                </a:cubicBezTo>
                <a:cubicBezTo>
                  <a:pt x="33" y="1291"/>
                  <a:pt x="161" y="1494"/>
                  <a:pt x="330" y="1630"/>
                </a:cubicBezTo>
                <a:cubicBezTo>
                  <a:pt x="469" y="1742"/>
                  <a:pt x="661" y="1819"/>
                  <a:pt x="840" y="1822"/>
                </a:cubicBezTo>
                <a:cubicBezTo>
                  <a:pt x="850" y="1822"/>
                  <a:pt x="859" y="1822"/>
                  <a:pt x="869" y="1822"/>
                </a:cubicBezTo>
                <a:cubicBezTo>
                  <a:pt x="985" y="1822"/>
                  <a:pt x="1088" y="1810"/>
                  <a:pt x="1199" y="1763"/>
                </a:cubicBezTo>
                <a:cubicBezTo>
                  <a:pt x="1313" y="1715"/>
                  <a:pt x="1412" y="1636"/>
                  <a:pt x="1489" y="1541"/>
                </a:cubicBezTo>
                <a:cubicBezTo>
                  <a:pt x="1628" y="1370"/>
                  <a:pt x="1683" y="1110"/>
                  <a:pt x="1628" y="896"/>
                </a:cubicBezTo>
                <a:cubicBezTo>
                  <a:pt x="1596" y="770"/>
                  <a:pt x="1552" y="655"/>
                  <a:pt x="1469" y="553"/>
                </a:cubicBezTo>
                <a:cubicBezTo>
                  <a:pt x="1420" y="494"/>
                  <a:pt x="1362" y="442"/>
                  <a:pt x="1299" y="399"/>
                </a:cubicBezTo>
                <a:cubicBezTo>
                  <a:pt x="1281" y="342"/>
                  <a:pt x="1259" y="286"/>
                  <a:pt x="1231" y="236"/>
                </a:cubicBezTo>
                <a:cubicBezTo>
                  <a:pt x="1180" y="149"/>
                  <a:pt x="1121" y="65"/>
                  <a:pt x="1021" y="29"/>
                </a:cubicBezTo>
                <a:lnTo>
                  <a:pt x="920" y="3"/>
                </a:lnTo>
                <a:cubicBezTo>
                  <a:pt x="903" y="1"/>
                  <a:pt x="887" y="0"/>
                  <a:pt x="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9"/>
          <p:cNvSpPr/>
          <p:nvPr/>
        </p:nvSpPr>
        <p:spPr>
          <a:xfrm rot="1041674" flipH="1">
            <a:off x="8075059" y="178594"/>
            <a:ext cx="55046" cy="51914"/>
          </a:xfrm>
          <a:custGeom>
            <a:avLst/>
            <a:gdLst/>
            <a:ahLst/>
            <a:cxnLst/>
            <a:rect l="l" t="t" r="r" b="b"/>
            <a:pathLst>
              <a:path w="703" h="663" extrusionOk="0">
                <a:moveTo>
                  <a:pt x="392" y="0"/>
                </a:moveTo>
                <a:cubicBezTo>
                  <a:pt x="211" y="0"/>
                  <a:pt x="44" y="96"/>
                  <a:pt x="20" y="291"/>
                </a:cubicBezTo>
                <a:cubicBezTo>
                  <a:pt x="0" y="453"/>
                  <a:pt x="129" y="662"/>
                  <a:pt x="311" y="662"/>
                </a:cubicBezTo>
                <a:cubicBezTo>
                  <a:pt x="491" y="662"/>
                  <a:pt x="659" y="566"/>
                  <a:pt x="682" y="372"/>
                </a:cubicBezTo>
                <a:cubicBezTo>
                  <a:pt x="702" y="210"/>
                  <a:pt x="573" y="0"/>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9"/>
          <p:cNvSpPr/>
          <p:nvPr/>
        </p:nvSpPr>
        <p:spPr>
          <a:xfrm rot="4772532" flipH="1">
            <a:off x="997454" y="152628"/>
            <a:ext cx="76542" cy="103878"/>
          </a:xfrm>
          <a:custGeom>
            <a:avLst/>
            <a:gdLst/>
            <a:ahLst/>
            <a:cxnLst/>
            <a:rect l="l" t="t" r="r" b="b"/>
            <a:pathLst>
              <a:path w="2574" h="3493" extrusionOk="0">
                <a:moveTo>
                  <a:pt x="1097" y="0"/>
                </a:moveTo>
                <a:cubicBezTo>
                  <a:pt x="999" y="0"/>
                  <a:pt x="896" y="18"/>
                  <a:pt x="791" y="56"/>
                </a:cubicBezTo>
                <a:cubicBezTo>
                  <a:pt x="274" y="245"/>
                  <a:pt x="7" y="807"/>
                  <a:pt x="62" y="1332"/>
                </a:cubicBezTo>
                <a:cubicBezTo>
                  <a:pt x="1" y="1806"/>
                  <a:pt x="212" y="2280"/>
                  <a:pt x="462" y="2686"/>
                </a:cubicBezTo>
                <a:cubicBezTo>
                  <a:pt x="709" y="3087"/>
                  <a:pt x="1088" y="3492"/>
                  <a:pt x="1564" y="3492"/>
                </a:cubicBezTo>
                <a:cubicBezTo>
                  <a:pt x="1661" y="3492"/>
                  <a:pt x="1763" y="3475"/>
                  <a:pt x="1867" y="3438"/>
                </a:cubicBezTo>
                <a:cubicBezTo>
                  <a:pt x="2131" y="3345"/>
                  <a:pt x="2336" y="3119"/>
                  <a:pt x="2445" y="2864"/>
                </a:cubicBezTo>
                <a:cubicBezTo>
                  <a:pt x="2573" y="2562"/>
                  <a:pt x="2552" y="2220"/>
                  <a:pt x="2471" y="1908"/>
                </a:cubicBezTo>
                <a:cubicBezTo>
                  <a:pt x="2424" y="1729"/>
                  <a:pt x="2370" y="1543"/>
                  <a:pt x="2299" y="1363"/>
                </a:cubicBezTo>
                <a:cubicBezTo>
                  <a:pt x="2239" y="1169"/>
                  <a:pt x="2158" y="973"/>
                  <a:pt x="2046" y="800"/>
                </a:cubicBezTo>
                <a:cubicBezTo>
                  <a:pt x="2037" y="775"/>
                  <a:pt x="2027" y="749"/>
                  <a:pt x="2018" y="724"/>
                </a:cubicBezTo>
                <a:cubicBezTo>
                  <a:pt x="1863" y="315"/>
                  <a:pt x="1516" y="0"/>
                  <a:pt x="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09"/>
        <p:cNvGrpSpPr/>
        <p:nvPr/>
      </p:nvGrpSpPr>
      <p:grpSpPr>
        <a:xfrm>
          <a:off x="0" y="0"/>
          <a:ext cx="0" cy="0"/>
          <a:chOff x="0" y="0"/>
          <a:chExt cx="0" cy="0"/>
        </a:xfrm>
      </p:grpSpPr>
      <p:sp>
        <p:nvSpPr>
          <p:cNvPr id="410" name="Google Shape;410;p30"/>
          <p:cNvSpPr/>
          <p:nvPr/>
        </p:nvSpPr>
        <p:spPr>
          <a:xfrm rot="3726471" flipH="1">
            <a:off x="196045" y="7113"/>
            <a:ext cx="575091" cy="928324"/>
          </a:xfrm>
          <a:custGeom>
            <a:avLst/>
            <a:gdLst/>
            <a:ahLst/>
            <a:cxnLst/>
            <a:rect l="l" t="t" r="r" b="b"/>
            <a:pathLst>
              <a:path w="8779" h="18103" extrusionOk="0">
                <a:moveTo>
                  <a:pt x="4004" y="0"/>
                </a:moveTo>
                <a:cubicBezTo>
                  <a:pt x="3288" y="0"/>
                  <a:pt x="2576" y="185"/>
                  <a:pt x="2015" y="588"/>
                </a:cubicBezTo>
                <a:cubicBezTo>
                  <a:pt x="939" y="1362"/>
                  <a:pt x="827" y="3366"/>
                  <a:pt x="621" y="4576"/>
                </a:cubicBezTo>
                <a:cubicBezTo>
                  <a:pt x="0" y="8219"/>
                  <a:pt x="164" y="11998"/>
                  <a:pt x="1123" y="15569"/>
                </a:cubicBezTo>
                <a:cubicBezTo>
                  <a:pt x="1377" y="16517"/>
                  <a:pt x="1777" y="17554"/>
                  <a:pt x="2675" y="17950"/>
                </a:cubicBezTo>
                <a:cubicBezTo>
                  <a:pt x="2915" y="18056"/>
                  <a:pt x="3165" y="18103"/>
                  <a:pt x="3416" y="18103"/>
                </a:cubicBezTo>
                <a:cubicBezTo>
                  <a:pt x="4249" y="18103"/>
                  <a:pt x="5102" y="17585"/>
                  <a:pt x="5714" y="16965"/>
                </a:cubicBezTo>
                <a:cubicBezTo>
                  <a:pt x="7854" y="14797"/>
                  <a:pt x="8383" y="11543"/>
                  <a:pt x="8609" y="8505"/>
                </a:cubicBezTo>
                <a:cubicBezTo>
                  <a:pt x="8718" y="7037"/>
                  <a:pt x="8779" y="5542"/>
                  <a:pt x="8438" y="4109"/>
                </a:cubicBezTo>
                <a:cubicBezTo>
                  <a:pt x="8097" y="2676"/>
                  <a:pt x="7304" y="1294"/>
                  <a:pt x="6041" y="538"/>
                </a:cubicBezTo>
                <a:cubicBezTo>
                  <a:pt x="5462" y="191"/>
                  <a:pt x="4731" y="0"/>
                  <a:pt x="40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0"/>
          <p:cNvSpPr/>
          <p:nvPr/>
        </p:nvSpPr>
        <p:spPr>
          <a:xfrm rot="-3279380" flipH="1">
            <a:off x="-162107" y="242975"/>
            <a:ext cx="1462834" cy="809882"/>
          </a:xfrm>
          <a:custGeom>
            <a:avLst/>
            <a:gdLst/>
            <a:ahLst/>
            <a:cxnLst/>
            <a:rect l="l" t="t" r="r" b="b"/>
            <a:pathLst>
              <a:path w="38386" h="21252" extrusionOk="0">
                <a:moveTo>
                  <a:pt x="18963" y="250"/>
                </a:moveTo>
                <a:cubicBezTo>
                  <a:pt x="18971" y="258"/>
                  <a:pt x="18979" y="263"/>
                  <a:pt x="18991" y="266"/>
                </a:cubicBezTo>
                <a:cubicBezTo>
                  <a:pt x="20301" y="547"/>
                  <a:pt x="21523" y="1199"/>
                  <a:pt x="22498" y="2115"/>
                </a:cubicBezTo>
                <a:cubicBezTo>
                  <a:pt x="23519" y="3076"/>
                  <a:pt x="24237" y="4326"/>
                  <a:pt x="24577" y="5684"/>
                </a:cubicBezTo>
                <a:cubicBezTo>
                  <a:pt x="24744" y="6349"/>
                  <a:pt x="24811" y="7031"/>
                  <a:pt x="24802" y="7716"/>
                </a:cubicBezTo>
                <a:cubicBezTo>
                  <a:pt x="24620" y="7115"/>
                  <a:pt x="24394" y="6529"/>
                  <a:pt x="24127" y="5961"/>
                </a:cubicBezTo>
                <a:cubicBezTo>
                  <a:pt x="23805" y="5276"/>
                  <a:pt x="23422" y="4616"/>
                  <a:pt x="22973" y="4005"/>
                </a:cubicBezTo>
                <a:cubicBezTo>
                  <a:pt x="22533" y="3408"/>
                  <a:pt x="22027" y="2857"/>
                  <a:pt x="21458" y="2380"/>
                </a:cubicBezTo>
                <a:cubicBezTo>
                  <a:pt x="20902" y="1913"/>
                  <a:pt x="20285" y="1515"/>
                  <a:pt x="19625" y="1210"/>
                </a:cubicBezTo>
                <a:cubicBezTo>
                  <a:pt x="18982" y="912"/>
                  <a:pt x="18295" y="705"/>
                  <a:pt x="17591" y="613"/>
                </a:cubicBezTo>
                <a:lnTo>
                  <a:pt x="17592" y="613"/>
                </a:lnTo>
                <a:cubicBezTo>
                  <a:pt x="18031" y="435"/>
                  <a:pt x="18494" y="313"/>
                  <a:pt x="18963" y="250"/>
                </a:cubicBezTo>
                <a:close/>
                <a:moveTo>
                  <a:pt x="17366" y="711"/>
                </a:moveTo>
                <a:cubicBezTo>
                  <a:pt x="17516" y="739"/>
                  <a:pt x="17669" y="755"/>
                  <a:pt x="17820" y="780"/>
                </a:cubicBezTo>
                <a:cubicBezTo>
                  <a:pt x="17997" y="810"/>
                  <a:pt x="18171" y="847"/>
                  <a:pt x="18344" y="891"/>
                </a:cubicBezTo>
                <a:cubicBezTo>
                  <a:pt x="18690" y="979"/>
                  <a:pt x="19030" y="1097"/>
                  <a:pt x="19360" y="1236"/>
                </a:cubicBezTo>
                <a:cubicBezTo>
                  <a:pt x="20016" y="1513"/>
                  <a:pt x="20630" y="1884"/>
                  <a:pt x="21191" y="2323"/>
                </a:cubicBezTo>
                <a:cubicBezTo>
                  <a:pt x="22358" y="3236"/>
                  <a:pt x="23259" y="4448"/>
                  <a:pt x="23920" y="5769"/>
                </a:cubicBezTo>
                <a:cubicBezTo>
                  <a:pt x="24239" y="6406"/>
                  <a:pt x="24497" y="7070"/>
                  <a:pt x="24729" y="7745"/>
                </a:cubicBezTo>
                <a:cubicBezTo>
                  <a:pt x="24593" y="7614"/>
                  <a:pt x="24455" y="7486"/>
                  <a:pt x="24318" y="7359"/>
                </a:cubicBezTo>
                <a:cubicBezTo>
                  <a:pt x="24031" y="7094"/>
                  <a:pt x="23744" y="6829"/>
                  <a:pt x="23455" y="6567"/>
                </a:cubicBezTo>
                <a:cubicBezTo>
                  <a:pt x="22882" y="6049"/>
                  <a:pt x="22304" y="5537"/>
                  <a:pt x="21718" y="5033"/>
                </a:cubicBezTo>
                <a:cubicBezTo>
                  <a:pt x="20631" y="4098"/>
                  <a:pt x="19532" y="3156"/>
                  <a:pt x="18318" y="2389"/>
                </a:cubicBezTo>
                <a:cubicBezTo>
                  <a:pt x="17982" y="2177"/>
                  <a:pt x="17640" y="1980"/>
                  <a:pt x="17287" y="1802"/>
                </a:cubicBezTo>
                <a:cubicBezTo>
                  <a:pt x="17113" y="1714"/>
                  <a:pt x="16939" y="1631"/>
                  <a:pt x="16761" y="1553"/>
                </a:cubicBezTo>
                <a:cubicBezTo>
                  <a:pt x="16603" y="1485"/>
                  <a:pt x="16444" y="1416"/>
                  <a:pt x="16279" y="1363"/>
                </a:cubicBezTo>
                <a:cubicBezTo>
                  <a:pt x="16318" y="1329"/>
                  <a:pt x="16360" y="1298"/>
                  <a:pt x="16402" y="1268"/>
                </a:cubicBezTo>
                <a:cubicBezTo>
                  <a:pt x="16490" y="1205"/>
                  <a:pt x="16581" y="1143"/>
                  <a:pt x="16673" y="1085"/>
                </a:cubicBezTo>
                <a:cubicBezTo>
                  <a:pt x="16894" y="944"/>
                  <a:pt x="17127" y="820"/>
                  <a:pt x="17366" y="711"/>
                </a:cubicBezTo>
                <a:close/>
                <a:moveTo>
                  <a:pt x="19657" y="206"/>
                </a:moveTo>
                <a:cubicBezTo>
                  <a:pt x="20343" y="206"/>
                  <a:pt x="21026" y="342"/>
                  <a:pt x="21661" y="611"/>
                </a:cubicBezTo>
                <a:cubicBezTo>
                  <a:pt x="22424" y="932"/>
                  <a:pt x="23110" y="1440"/>
                  <a:pt x="23623" y="2092"/>
                </a:cubicBezTo>
                <a:cubicBezTo>
                  <a:pt x="24176" y="2794"/>
                  <a:pt x="24525" y="3638"/>
                  <a:pt x="24728" y="4503"/>
                </a:cubicBezTo>
                <a:cubicBezTo>
                  <a:pt x="24954" y="5477"/>
                  <a:pt x="25000" y="6481"/>
                  <a:pt x="24996" y="7477"/>
                </a:cubicBezTo>
                <a:cubicBezTo>
                  <a:pt x="24995" y="7652"/>
                  <a:pt x="24992" y="7828"/>
                  <a:pt x="24989" y="8003"/>
                </a:cubicBezTo>
                <a:cubicBezTo>
                  <a:pt x="24945" y="7957"/>
                  <a:pt x="24900" y="7912"/>
                  <a:pt x="24855" y="7867"/>
                </a:cubicBezTo>
                <a:cubicBezTo>
                  <a:pt x="24969" y="6502"/>
                  <a:pt x="24632" y="5091"/>
                  <a:pt x="23988" y="3891"/>
                </a:cubicBezTo>
                <a:cubicBezTo>
                  <a:pt x="23334" y="2675"/>
                  <a:pt x="22337" y="1666"/>
                  <a:pt x="21141" y="979"/>
                </a:cubicBezTo>
                <a:cubicBezTo>
                  <a:pt x="20555" y="643"/>
                  <a:pt x="19926" y="387"/>
                  <a:pt x="19273" y="220"/>
                </a:cubicBezTo>
                <a:cubicBezTo>
                  <a:pt x="19401" y="211"/>
                  <a:pt x="19529" y="206"/>
                  <a:pt x="19657" y="206"/>
                </a:cubicBezTo>
                <a:close/>
                <a:moveTo>
                  <a:pt x="16160" y="1506"/>
                </a:moveTo>
                <a:cubicBezTo>
                  <a:pt x="16314" y="1573"/>
                  <a:pt x="16472" y="1631"/>
                  <a:pt x="16626" y="1698"/>
                </a:cubicBezTo>
                <a:cubicBezTo>
                  <a:pt x="16783" y="1764"/>
                  <a:pt x="16938" y="1836"/>
                  <a:pt x="17091" y="1911"/>
                </a:cubicBezTo>
                <a:cubicBezTo>
                  <a:pt x="17404" y="2064"/>
                  <a:pt x="17709" y="2232"/>
                  <a:pt x="18007" y="2413"/>
                </a:cubicBezTo>
                <a:cubicBezTo>
                  <a:pt x="18607" y="2779"/>
                  <a:pt x="19178" y="3189"/>
                  <a:pt x="19732" y="3619"/>
                </a:cubicBezTo>
                <a:cubicBezTo>
                  <a:pt x="20908" y="4532"/>
                  <a:pt x="22042" y="5505"/>
                  <a:pt x="23158" y="6491"/>
                </a:cubicBezTo>
                <a:cubicBezTo>
                  <a:pt x="23479" y="6775"/>
                  <a:pt x="23799" y="7061"/>
                  <a:pt x="24115" y="7349"/>
                </a:cubicBezTo>
                <a:cubicBezTo>
                  <a:pt x="24342" y="7555"/>
                  <a:pt x="24565" y="7765"/>
                  <a:pt x="24795" y="7967"/>
                </a:cubicBezTo>
                <a:cubicBezTo>
                  <a:pt x="24793" y="8001"/>
                  <a:pt x="24793" y="8035"/>
                  <a:pt x="24791" y="8070"/>
                </a:cubicBezTo>
                <a:cubicBezTo>
                  <a:pt x="24791" y="8075"/>
                  <a:pt x="24793" y="8079"/>
                  <a:pt x="24796" y="8082"/>
                </a:cubicBezTo>
                <a:lnTo>
                  <a:pt x="24795" y="8082"/>
                </a:lnTo>
                <a:cubicBezTo>
                  <a:pt x="24464" y="8013"/>
                  <a:pt x="24134" y="7945"/>
                  <a:pt x="23810" y="7848"/>
                </a:cubicBezTo>
                <a:cubicBezTo>
                  <a:pt x="23473" y="7749"/>
                  <a:pt x="23141" y="7628"/>
                  <a:pt x="22817" y="7491"/>
                </a:cubicBezTo>
                <a:cubicBezTo>
                  <a:pt x="22171" y="7216"/>
                  <a:pt x="21555" y="6872"/>
                  <a:pt x="20972" y="6480"/>
                </a:cubicBezTo>
                <a:cubicBezTo>
                  <a:pt x="19748" y="5654"/>
                  <a:pt x="18689" y="4612"/>
                  <a:pt x="17708" y="3515"/>
                </a:cubicBezTo>
                <a:cubicBezTo>
                  <a:pt x="17428" y="3200"/>
                  <a:pt x="17153" y="2880"/>
                  <a:pt x="16882" y="2557"/>
                </a:cubicBezTo>
                <a:cubicBezTo>
                  <a:pt x="16746" y="2396"/>
                  <a:pt x="16612" y="2233"/>
                  <a:pt x="16478" y="2071"/>
                </a:cubicBezTo>
                <a:cubicBezTo>
                  <a:pt x="16358" y="1926"/>
                  <a:pt x="16244" y="1777"/>
                  <a:pt x="16114" y="1641"/>
                </a:cubicBezTo>
                <a:cubicBezTo>
                  <a:pt x="16122" y="1594"/>
                  <a:pt x="16135" y="1548"/>
                  <a:pt x="16160" y="1506"/>
                </a:cubicBezTo>
                <a:close/>
                <a:moveTo>
                  <a:pt x="16123" y="1871"/>
                </a:moveTo>
                <a:lnTo>
                  <a:pt x="16123" y="1871"/>
                </a:lnTo>
                <a:cubicBezTo>
                  <a:pt x="16191" y="1956"/>
                  <a:pt x="16263" y="2039"/>
                  <a:pt x="16331" y="2123"/>
                </a:cubicBezTo>
                <a:cubicBezTo>
                  <a:pt x="16453" y="2270"/>
                  <a:pt x="16574" y="2417"/>
                  <a:pt x="16697" y="2563"/>
                </a:cubicBezTo>
                <a:cubicBezTo>
                  <a:pt x="16945" y="2857"/>
                  <a:pt x="17195" y="3151"/>
                  <a:pt x="17450" y="3440"/>
                </a:cubicBezTo>
                <a:cubicBezTo>
                  <a:pt x="17952" y="4008"/>
                  <a:pt x="18475" y="4557"/>
                  <a:pt x="19031" y="5075"/>
                </a:cubicBezTo>
                <a:cubicBezTo>
                  <a:pt x="20081" y="6053"/>
                  <a:pt x="21257" y="6913"/>
                  <a:pt x="22571" y="7500"/>
                </a:cubicBezTo>
                <a:cubicBezTo>
                  <a:pt x="22934" y="7661"/>
                  <a:pt x="23305" y="7802"/>
                  <a:pt x="23687" y="7915"/>
                </a:cubicBezTo>
                <a:cubicBezTo>
                  <a:pt x="24018" y="8013"/>
                  <a:pt x="24358" y="8099"/>
                  <a:pt x="24702" y="8145"/>
                </a:cubicBezTo>
                <a:cubicBezTo>
                  <a:pt x="24088" y="8329"/>
                  <a:pt x="23448" y="8426"/>
                  <a:pt x="22808" y="8426"/>
                </a:cubicBezTo>
                <a:cubicBezTo>
                  <a:pt x="22580" y="8426"/>
                  <a:pt x="22352" y="8413"/>
                  <a:pt x="22126" y="8388"/>
                </a:cubicBezTo>
                <a:lnTo>
                  <a:pt x="22125" y="8388"/>
                </a:lnTo>
                <a:cubicBezTo>
                  <a:pt x="21251" y="8292"/>
                  <a:pt x="20400" y="8005"/>
                  <a:pt x="19647" y="7550"/>
                </a:cubicBezTo>
                <a:cubicBezTo>
                  <a:pt x="18929" y="7118"/>
                  <a:pt x="18299" y="6546"/>
                  <a:pt x="17808" y="5866"/>
                </a:cubicBezTo>
                <a:cubicBezTo>
                  <a:pt x="17272" y="5125"/>
                  <a:pt x="16909" y="4277"/>
                  <a:pt x="16608" y="3417"/>
                </a:cubicBezTo>
                <a:cubicBezTo>
                  <a:pt x="16456" y="2981"/>
                  <a:pt x="16319" y="2541"/>
                  <a:pt x="16184" y="2101"/>
                </a:cubicBezTo>
                <a:cubicBezTo>
                  <a:pt x="16162" y="2029"/>
                  <a:pt x="16138" y="1951"/>
                  <a:pt x="16123" y="1871"/>
                </a:cubicBezTo>
                <a:close/>
                <a:moveTo>
                  <a:pt x="14670" y="5792"/>
                </a:moveTo>
                <a:cubicBezTo>
                  <a:pt x="14836" y="5792"/>
                  <a:pt x="15000" y="5813"/>
                  <a:pt x="15160" y="5864"/>
                </a:cubicBezTo>
                <a:cubicBezTo>
                  <a:pt x="15532" y="5983"/>
                  <a:pt x="15839" y="6236"/>
                  <a:pt x="16087" y="6530"/>
                </a:cubicBezTo>
                <a:cubicBezTo>
                  <a:pt x="16358" y="6849"/>
                  <a:pt x="16574" y="7214"/>
                  <a:pt x="16760" y="7588"/>
                </a:cubicBezTo>
                <a:cubicBezTo>
                  <a:pt x="16957" y="7984"/>
                  <a:pt x="17118" y="8401"/>
                  <a:pt x="17238" y="8828"/>
                </a:cubicBezTo>
                <a:cubicBezTo>
                  <a:pt x="17225" y="8804"/>
                  <a:pt x="17213" y="8780"/>
                  <a:pt x="17201" y="8756"/>
                </a:cubicBezTo>
                <a:cubicBezTo>
                  <a:pt x="17111" y="8583"/>
                  <a:pt x="17009" y="8415"/>
                  <a:pt x="16898" y="8254"/>
                </a:cubicBezTo>
                <a:cubicBezTo>
                  <a:pt x="16676" y="7933"/>
                  <a:pt x="16413" y="7640"/>
                  <a:pt x="16120" y="7382"/>
                </a:cubicBezTo>
                <a:cubicBezTo>
                  <a:pt x="15489" y="6831"/>
                  <a:pt x="14714" y="6463"/>
                  <a:pt x="13892" y="6309"/>
                </a:cubicBezTo>
                <a:cubicBezTo>
                  <a:pt x="13608" y="6255"/>
                  <a:pt x="13319" y="6230"/>
                  <a:pt x="13031" y="6230"/>
                </a:cubicBezTo>
                <a:cubicBezTo>
                  <a:pt x="13003" y="6230"/>
                  <a:pt x="12976" y="6230"/>
                  <a:pt x="12948" y="6231"/>
                </a:cubicBezTo>
                <a:cubicBezTo>
                  <a:pt x="13233" y="6132"/>
                  <a:pt x="13518" y="6030"/>
                  <a:pt x="13807" y="5942"/>
                </a:cubicBezTo>
                <a:cubicBezTo>
                  <a:pt x="14084" y="5858"/>
                  <a:pt x="14378" y="5792"/>
                  <a:pt x="14670" y="5792"/>
                </a:cubicBezTo>
                <a:close/>
                <a:moveTo>
                  <a:pt x="13068" y="6353"/>
                </a:moveTo>
                <a:cubicBezTo>
                  <a:pt x="13704" y="6353"/>
                  <a:pt x="14342" y="6490"/>
                  <a:pt x="14920" y="6746"/>
                </a:cubicBezTo>
                <a:cubicBezTo>
                  <a:pt x="15640" y="7062"/>
                  <a:pt x="16263" y="7569"/>
                  <a:pt x="16733" y="8197"/>
                </a:cubicBezTo>
                <a:cubicBezTo>
                  <a:pt x="16864" y="8373"/>
                  <a:pt x="16982" y="8557"/>
                  <a:pt x="17087" y="8749"/>
                </a:cubicBezTo>
                <a:cubicBezTo>
                  <a:pt x="17180" y="8919"/>
                  <a:pt x="17250" y="9102"/>
                  <a:pt x="17345" y="9271"/>
                </a:cubicBezTo>
                <a:cubicBezTo>
                  <a:pt x="17406" y="9566"/>
                  <a:pt x="17452" y="9864"/>
                  <a:pt x="17485" y="10164"/>
                </a:cubicBezTo>
                <a:cubicBezTo>
                  <a:pt x="17485" y="10171"/>
                  <a:pt x="17486" y="10178"/>
                  <a:pt x="17487" y="10186"/>
                </a:cubicBezTo>
                <a:cubicBezTo>
                  <a:pt x="17131" y="9731"/>
                  <a:pt x="16651" y="9363"/>
                  <a:pt x="16161" y="9065"/>
                </a:cubicBezTo>
                <a:cubicBezTo>
                  <a:pt x="15642" y="8750"/>
                  <a:pt x="15080" y="8508"/>
                  <a:pt x="14500" y="8331"/>
                </a:cubicBezTo>
                <a:cubicBezTo>
                  <a:pt x="13551" y="8043"/>
                  <a:pt x="12562" y="7933"/>
                  <a:pt x="11573" y="7933"/>
                </a:cubicBezTo>
                <a:cubicBezTo>
                  <a:pt x="11178" y="7933"/>
                  <a:pt x="10782" y="7951"/>
                  <a:pt x="10388" y="7981"/>
                </a:cubicBezTo>
                <a:cubicBezTo>
                  <a:pt x="9639" y="8040"/>
                  <a:pt x="8892" y="8141"/>
                  <a:pt x="8149" y="8258"/>
                </a:cubicBezTo>
                <a:cubicBezTo>
                  <a:pt x="8299" y="8128"/>
                  <a:pt x="8457" y="8007"/>
                  <a:pt x="8622" y="7896"/>
                </a:cubicBezTo>
                <a:cubicBezTo>
                  <a:pt x="8971" y="7661"/>
                  <a:pt x="9347" y="7465"/>
                  <a:pt x="9733" y="7297"/>
                </a:cubicBezTo>
                <a:cubicBezTo>
                  <a:pt x="10606" y="6917"/>
                  <a:pt x="11531" y="6682"/>
                  <a:pt x="12438" y="6401"/>
                </a:cubicBezTo>
                <a:cubicBezTo>
                  <a:pt x="12443" y="6399"/>
                  <a:pt x="12448" y="6397"/>
                  <a:pt x="12454" y="6396"/>
                </a:cubicBezTo>
                <a:lnTo>
                  <a:pt x="12461" y="6396"/>
                </a:lnTo>
                <a:cubicBezTo>
                  <a:pt x="12662" y="6367"/>
                  <a:pt x="12865" y="6353"/>
                  <a:pt x="13068" y="6353"/>
                </a:cubicBezTo>
                <a:close/>
                <a:moveTo>
                  <a:pt x="11645" y="8049"/>
                </a:moveTo>
                <a:cubicBezTo>
                  <a:pt x="11869" y="8049"/>
                  <a:pt x="12093" y="8054"/>
                  <a:pt x="12316" y="8067"/>
                </a:cubicBezTo>
                <a:cubicBezTo>
                  <a:pt x="13562" y="8135"/>
                  <a:pt x="14802" y="8426"/>
                  <a:pt x="15900" y="9031"/>
                </a:cubicBezTo>
                <a:cubicBezTo>
                  <a:pt x="16195" y="9194"/>
                  <a:pt x="16477" y="9380"/>
                  <a:pt x="16741" y="9589"/>
                </a:cubicBezTo>
                <a:cubicBezTo>
                  <a:pt x="17009" y="9801"/>
                  <a:pt x="17252" y="10041"/>
                  <a:pt x="17493" y="10283"/>
                </a:cubicBezTo>
                <a:cubicBezTo>
                  <a:pt x="17495" y="10284"/>
                  <a:pt x="17496" y="10284"/>
                  <a:pt x="17498" y="10285"/>
                </a:cubicBezTo>
                <a:cubicBezTo>
                  <a:pt x="17503" y="10327"/>
                  <a:pt x="17508" y="10368"/>
                  <a:pt x="17512" y="10410"/>
                </a:cubicBezTo>
                <a:cubicBezTo>
                  <a:pt x="17069" y="10437"/>
                  <a:pt x="16626" y="10453"/>
                  <a:pt x="16182" y="10453"/>
                </a:cubicBezTo>
                <a:cubicBezTo>
                  <a:pt x="16067" y="10453"/>
                  <a:pt x="15952" y="10452"/>
                  <a:pt x="15837" y="10449"/>
                </a:cubicBezTo>
                <a:cubicBezTo>
                  <a:pt x="14936" y="10434"/>
                  <a:pt x="14036" y="10360"/>
                  <a:pt x="13143" y="10229"/>
                </a:cubicBezTo>
                <a:cubicBezTo>
                  <a:pt x="12248" y="10098"/>
                  <a:pt x="11359" y="9913"/>
                  <a:pt x="10488" y="9668"/>
                </a:cubicBezTo>
                <a:cubicBezTo>
                  <a:pt x="9616" y="9423"/>
                  <a:pt x="8760" y="9120"/>
                  <a:pt x="7929" y="8762"/>
                </a:cubicBezTo>
                <a:cubicBezTo>
                  <a:pt x="7856" y="8732"/>
                  <a:pt x="7784" y="8700"/>
                  <a:pt x="7712" y="8669"/>
                </a:cubicBezTo>
                <a:cubicBezTo>
                  <a:pt x="7804" y="8583"/>
                  <a:pt x="7894" y="8494"/>
                  <a:pt x="7986" y="8407"/>
                </a:cubicBezTo>
                <a:cubicBezTo>
                  <a:pt x="9197" y="8220"/>
                  <a:pt x="10419" y="8049"/>
                  <a:pt x="11645" y="8049"/>
                </a:cubicBezTo>
                <a:close/>
                <a:moveTo>
                  <a:pt x="7677" y="8862"/>
                </a:moveTo>
                <a:cubicBezTo>
                  <a:pt x="8465" y="9218"/>
                  <a:pt x="9286" y="9511"/>
                  <a:pt x="10113" y="9757"/>
                </a:cubicBezTo>
                <a:cubicBezTo>
                  <a:pt x="10989" y="10017"/>
                  <a:pt x="11882" y="10223"/>
                  <a:pt x="12786" y="10366"/>
                </a:cubicBezTo>
                <a:cubicBezTo>
                  <a:pt x="13684" y="10510"/>
                  <a:pt x="14592" y="10595"/>
                  <a:pt x="15502" y="10622"/>
                </a:cubicBezTo>
                <a:cubicBezTo>
                  <a:pt x="15714" y="10628"/>
                  <a:pt x="15927" y="10631"/>
                  <a:pt x="16140" y="10631"/>
                </a:cubicBezTo>
                <a:cubicBezTo>
                  <a:pt x="16582" y="10631"/>
                  <a:pt x="17024" y="10618"/>
                  <a:pt x="17464" y="10590"/>
                </a:cubicBezTo>
                <a:lnTo>
                  <a:pt x="17464" y="10590"/>
                </a:lnTo>
                <a:cubicBezTo>
                  <a:pt x="17397" y="10690"/>
                  <a:pt x="17328" y="10789"/>
                  <a:pt x="17258" y="10888"/>
                </a:cubicBezTo>
                <a:cubicBezTo>
                  <a:pt x="17046" y="11000"/>
                  <a:pt x="16830" y="11103"/>
                  <a:pt x="16605" y="11190"/>
                </a:cubicBezTo>
                <a:cubicBezTo>
                  <a:pt x="16303" y="11306"/>
                  <a:pt x="15992" y="11395"/>
                  <a:pt x="15675" y="11460"/>
                </a:cubicBezTo>
                <a:cubicBezTo>
                  <a:pt x="15225" y="11550"/>
                  <a:pt x="14767" y="11592"/>
                  <a:pt x="14309" y="11592"/>
                </a:cubicBezTo>
                <a:cubicBezTo>
                  <a:pt x="14124" y="11592"/>
                  <a:pt x="13939" y="11585"/>
                  <a:pt x="13755" y="11572"/>
                </a:cubicBezTo>
                <a:cubicBezTo>
                  <a:pt x="12366" y="11471"/>
                  <a:pt x="11036" y="11001"/>
                  <a:pt x="9781" y="10419"/>
                </a:cubicBezTo>
                <a:cubicBezTo>
                  <a:pt x="9049" y="10081"/>
                  <a:pt x="8337" y="9702"/>
                  <a:pt x="7625" y="9323"/>
                </a:cubicBezTo>
                <a:cubicBezTo>
                  <a:pt x="7622" y="9322"/>
                  <a:pt x="7619" y="9322"/>
                  <a:pt x="7616" y="9321"/>
                </a:cubicBezTo>
                <a:cubicBezTo>
                  <a:pt x="7618" y="9233"/>
                  <a:pt x="7625" y="9145"/>
                  <a:pt x="7639" y="9058"/>
                </a:cubicBezTo>
                <a:cubicBezTo>
                  <a:pt x="7649" y="8993"/>
                  <a:pt x="7663" y="8926"/>
                  <a:pt x="7677" y="8862"/>
                </a:cubicBezTo>
                <a:close/>
                <a:moveTo>
                  <a:pt x="7615" y="9455"/>
                </a:moveTo>
                <a:cubicBezTo>
                  <a:pt x="8884" y="10131"/>
                  <a:pt x="10165" y="10816"/>
                  <a:pt x="11541" y="11247"/>
                </a:cubicBezTo>
                <a:cubicBezTo>
                  <a:pt x="12428" y="11525"/>
                  <a:pt x="13358" y="11698"/>
                  <a:pt x="14288" y="11698"/>
                </a:cubicBezTo>
                <a:cubicBezTo>
                  <a:pt x="14691" y="11698"/>
                  <a:pt x="15095" y="11666"/>
                  <a:pt x="15496" y="11595"/>
                </a:cubicBezTo>
                <a:cubicBezTo>
                  <a:pt x="16058" y="11494"/>
                  <a:pt x="16632" y="11319"/>
                  <a:pt x="17141" y="11042"/>
                </a:cubicBezTo>
                <a:lnTo>
                  <a:pt x="17141" y="11042"/>
                </a:lnTo>
                <a:cubicBezTo>
                  <a:pt x="16974" y="11262"/>
                  <a:pt x="16799" y="11474"/>
                  <a:pt x="16610" y="11676"/>
                </a:cubicBezTo>
                <a:cubicBezTo>
                  <a:pt x="16609" y="11677"/>
                  <a:pt x="16608" y="11678"/>
                  <a:pt x="16607" y="11679"/>
                </a:cubicBezTo>
                <a:cubicBezTo>
                  <a:pt x="16361" y="11939"/>
                  <a:pt x="16098" y="12182"/>
                  <a:pt x="15811" y="12398"/>
                </a:cubicBezTo>
                <a:cubicBezTo>
                  <a:pt x="15811" y="12398"/>
                  <a:pt x="15811" y="12399"/>
                  <a:pt x="15811" y="12399"/>
                </a:cubicBezTo>
                <a:cubicBezTo>
                  <a:pt x="15804" y="12388"/>
                  <a:pt x="15792" y="12380"/>
                  <a:pt x="15776" y="12380"/>
                </a:cubicBezTo>
                <a:cubicBezTo>
                  <a:pt x="15771" y="12380"/>
                  <a:pt x="15767" y="12381"/>
                  <a:pt x="15762" y="12382"/>
                </a:cubicBezTo>
                <a:cubicBezTo>
                  <a:pt x="15199" y="12512"/>
                  <a:pt x="14633" y="12602"/>
                  <a:pt x="14054" y="12624"/>
                </a:cubicBezTo>
                <a:cubicBezTo>
                  <a:pt x="13944" y="12628"/>
                  <a:pt x="13834" y="12630"/>
                  <a:pt x="13724" y="12630"/>
                </a:cubicBezTo>
                <a:cubicBezTo>
                  <a:pt x="13256" y="12630"/>
                  <a:pt x="12788" y="12591"/>
                  <a:pt x="12327" y="12516"/>
                </a:cubicBezTo>
                <a:cubicBezTo>
                  <a:pt x="11185" y="12330"/>
                  <a:pt x="10077" y="11921"/>
                  <a:pt x="9094" y="11310"/>
                </a:cubicBezTo>
                <a:cubicBezTo>
                  <a:pt x="8633" y="11025"/>
                  <a:pt x="8209" y="10691"/>
                  <a:pt x="7805" y="10333"/>
                </a:cubicBezTo>
                <a:cubicBezTo>
                  <a:pt x="7692" y="10052"/>
                  <a:pt x="7624" y="9755"/>
                  <a:pt x="7615" y="9455"/>
                </a:cubicBezTo>
                <a:close/>
                <a:moveTo>
                  <a:pt x="7884" y="10513"/>
                </a:moveTo>
                <a:lnTo>
                  <a:pt x="7884" y="10513"/>
                </a:lnTo>
                <a:cubicBezTo>
                  <a:pt x="8188" y="10794"/>
                  <a:pt x="8520" y="11046"/>
                  <a:pt x="8866" y="11275"/>
                </a:cubicBezTo>
                <a:cubicBezTo>
                  <a:pt x="9350" y="11595"/>
                  <a:pt x="9866" y="11866"/>
                  <a:pt x="10404" y="12084"/>
                </a:cubicBezTo>
                <a:cubicBezTo>
                  <a:pt x="11463" y="12513"/>
                  <a:pt x="12605" y="12739"/>
                  <a:pt x="13748" y="12739"/>
                </a:cubicBezTo>
                <a:cubicBezTo>
                  <a:pt x="13776" y="12739"/>
                  <a:pt x="13804" y="12739"/>
                  <a:pt x="13832" y="12739"/>
                </a:cubicBezTo>
                <a:cubicBezTo>
                  <a:pt x="14437" y="12734"/>
                  <a:pt x="15049" y="12669"/>
                  <a:pt x="15638" y="12525"/>
                </a:cubicBezTo>
                <a:lnTo>
                  <a:pt x="15638" y="12525"/>
                </a:lnTo>
                <a:cubicBezTo>
                  <a:pt x="14962" y="12994"/>
                  <a:pt x="14178" y="13314"/>
                  <a:pt x="13355" y="13390"/>
                </a:cubicBezTo>
                <a:cubicBezTo>
                  <a:pt x="13240" y="13400"/>
                  <a:pt x="13126" y="13406"/>
                  <a:pt x="13012" y="13406"/>
                </a:cubicBezTo>
                <a:cubicBezTo>
                  <a:pt x="12861" y="13406"/>
                  <a:pt x="12710" y="13397"/>
                  <a:pt x="12559" y="13379"/>
                </a:cubicBezTo>
                <a:cubicBezTo>
                  <a:pt x="12548" y="13372"/>
                  <a:pt x="12535" y="13369"/>
                  <a:pt x="12521" y="13369"/>
                </a:cubicBezTo>
                <a:cubicBezTo>
                  <a:pt x="12513" y="13369"/>
                  <a:pt x="12504" y="13370"/>
                  <a:pt x="12495" y="13372"/>
                </a:cubicBezTo>
                <a:lnTo>
                  <a:pt x="12494" y="13372"/>
                </a:lnTo>
                <a:cubicBezTo>
                  <a:pt x="12486" y="13370"/>
                  <a:pt x="12479" y="13369"/>
                  <a:pt x="12472" y="13369"/>
                </a:cubicBezTo>
                <a:cubicBezTo>
                  <a:pt x="12470" y="13369"/>
                  <a:pt x="12469" y="13369"/>
                  <a:pt x="12467" y="13369"/>
                </a:cubicBezTo>
                <a:cubicBezTo>
                  <a:pt x="12304" y="13346"/>
                  <a:pt x="12141" y="13314"/>
                  <a:pt x="11980" y="13272"/>
                </a:cubicBezTo>
                <a:cubicBezTo>
                  <a:pt x="11516" y="13151"/>
                  <a:pt x="11071" y="12962"/>
                  <a:pt x="10637" y="12760"/>
                </a:cubicBezTo>
                <a:cubicBezTo>
                  <a:pt x="9842" y="12387"/>
                  <a:pt x="9032" y="11966"/>
                  <a:pt x="8429" y="11313"/>
                </a:cubicBezTo>
                <a:cubicBezTo>
                  <a:pt x="8213" y="11079"/>
                  <a:pt x="8025" y="10807"/>
                  <a:pt x="7884" y="10513"/>
                </a:cubicBezTo>
                <a:close/>
                <a:moveTo>
                  <a:pt x="6082" y="12826"/>
                </a:moveTo>
                <a:cubicBezTo>
                  <a:pt x="6626" y="12826"/>
                  <a:pt x="7170" y="12898"/>
                  <a:pt x="7695" y="13039"/>
                </a:cubicBezTo>
                <a:cubicBezTo>
                  <a:pt x="8371" y="13221"/>
                  <a:pt x="9013" y="13514"/>
                  <a:pt x="9590" y="13906"/>
                </a:cubicBezTo>
                <a:cubicBezTo>
                  <a:pt x="8867" y="13551"/>
                  <a:pt x="8044" y="13390"/>
                  <a:pt x="7239" y="13390"/>
                </a:cubicBezTo>
                <a:cubicBezTo>
                  <a:pt x="7090" y="13390"/>
                  <a:pt x="6941" y="13396"/>
                  <a:pt x="6794" y="13406"/>
                </a:cubicBezTo>
                <a:cubicBezTo>
                  <a:pt x="5287" y="13517"/>
                  <a:pt x="3874" y="14140"/>
                  <a:pt x="2600" y="14920"/>
                </a:cubicBezTo>
                <a:cubicBezTo>
                  <a:pt x="2018" y="15277"/>
                  <a:pt x="1451" y="15665"/>
                  <a:pt x="897" y="16066"/>
                </a:cubicBezTo>
                <a:cubicBezTo>
                  <a:pt x="1286" y="15311"/>
                  <a:pt x="1826" y="14631"/>
                  <a:pt x="2484" y="14093"/>
                </a:cubicBezTo>
                <a:lnTo>
                  <a:pt x="2484" y="14094"/>
                </a:lnTo>
                <a:cubicBezTo>
                  <a:pt x="3200" y="13508"/>
                  <a:pt x="4051" y="13104"/>
                  <a:pt x="4961" y="12931"/>
                </a:cubicBezTo>
                <a:cubicBezTo>
                  <a:pt x="5330" y="12861"/>
                  <a:pt x="5706" y="12826"/>
                  <a:pt x="6082" y="12826"/>
                </a:cubicBezTo>
                <a:close/>
                <a:moveTo>
                  <a:pt x="23171" y="9147"/>
                </a:moveTo>
                <a:lnTo>
                  <a:pt x="23171" y="9147"/>
                </a:lnTo>
                <a:cubicBezTo>
                  <a:pt x="22406" y="9444"/>
                  <a:pt x="21726" y="9969"/>
                  <a:pt x="21263" y="10638"/>
                </a:cubicBezTo>
                <a:cubicBezTo>
                  <a:pt x="20444" y="11824"/>
                  <a:pt x="20332" y="13343"/>
                  <a:pt x="20527" y="14731"/>
                </a:cubicBezTo>
                <a:cubicBezTo>
                  <a:pt x="20589" y="15170"/>
                  <a:pt x="20679" y="15604"/>
                  <a:pt x="20782" y="16034"/>
                </a:cubicBezTo>
                <a:cubicBezTo>
                  <a:pt x="20867" y="16384"/>
                  <a:pt x="20952" y="16738"/>
                  <a:pt x="21059" y="17084"/>
                </a:cubicBezTo>
                <a:cubicBezTo>
                  <a:pt x="21055" y="17077"/>
                  <a:pt x="21049" y="17069"/>
                  <a:pt x="21045" y="17062"/>
                </a:cubicBezTo>
                <a:cubicBezTo>
                  <a:pt x="20941" y="16892"/>
                  <a:pt x="20844" y="16716"/>
                  <a:pt x="20753" y="16539"/>
                </a:cubicBezTo>
                <a:lnTo>
                  <a:pt x="20754" y="16539"/>
                </a:lnTo>
                <a:cubicBezTo>
                  <a:pt x="20572" y="16179"/>
                  <a:pt x="20417" y="15803"/>
                  <a:pt x="20299" y="15417"/>
                </a:cubicBezTo>
                <a:cubicBezTo>
                  <a:pt x="20060" y="14642"/>
                  <a:pt x="19973" y="13820"/>
                  <a:pt x="20072" y="13013"/>
                </a:cubicBezTo>
                <a:cubicBezTo>
                  <a:pt x="20167" y="12242"/>
                  <a:pt x="20434" y="11489"/>
                  <a:pt x="20885" y="10854"/>
                </a:cubicBezTo>
                <a:cubicBezTo>
                  <a:pt x="21286" y="10293"/>
                  <a:pt x="21815" y="9823"/>
                  <a:pt x="22417" y="9488"/>
                </a:cubicBezTo>
                <a:cubicBezTo>
                  <a:pt x="22659" y="9354"/>
                  <a:pt x="22910" y="9240"/>
                  <a:pt x="23171" y="9147"/>
                </a:cubicBezTo>
                <a:close/>
                <a:moveTo>
                  <a:pt x="24244" y="9039"/>
                </a:moveTo>
                <a:lnTo>
                  <a:pt x="24244" y="9039"/>
                </a:lnTo>
                <a:cubicBezTo>
                  <a:pt x="24129" y="9130"/>
                  <a:pt x="24017" y="9222"/>
                  <a:pt x="23907" y="9318"/>
                </a:cubicBezTo>
                <a:cubicBezTo>
                  <a:pt x="23677" y="9518"/>
                  <a:pt x="23459" y="9731"/>
                  <a:pt x="23253" y="9955"/>
                </a:cubicBezTo>
                <a:cubicBezTo>
                  <a:pt x="22834" y="10410"/>
                  <a:pt x="22466" y="10911"/>
                  <a:pt x="22156" y="11446"/>
                </a:cubicBezTo>
                <a:cubicBezTo>
                  <a:pt x="21485" y="12605"/>
                  <a:pt x="21103" y="13915"/>
                  <a:pt x="21044" y="15253"/>
                </a:cubicBezTo>
                <a:cubicBezTo>
                  <a:pt x="21014" y="15944"/>
                  <a:pt x="21062" y="16643"/>
                  <a:pt x="21211" y="17319"/>
                </a:cubicBezTo>
                <a:cubicBezTo>
                  <a:pt x="21199" y="17299"/>
                  <a:pt x="21185" y="17279"/>
                  <a:pt x="21172" y="17259"/>
                </a:cubicBezTo>
                <a:cubicBezTo>
                  <a:pt x="21098" y="16894"/>
                  <a:pt x="20992" y="16534"/>
                  <a:pt x="20905" y="16171"/>
                </a:cubicBezTo>
                <a:cubicBezTo>
                  <a:pt x="20816" y="15799"/>
                  <a:pt x="20736" y="15424"/>
                  <a:pt x="20674" y="15045"/>
                </a:cubicBezTo>
                <a:cubicBezTo>
                  <a:pt x="20558" y="14324"/>
                  <a:pt x="20510" y="13590"/>
                  <a:pt x="20599" y="12863"/>
                </a:cubicBezTo>
                <a:cubicBezTo>
                  <a:pt x="20681" y="12187"/>
                  <a:pt x="20875" y="11520"/>
                  <a:pt x="21228" y="10934"/>
                </a:cubicBezTo>
                <a:cubicBezTo>
                  <a:pt x="21550" y="10402"/>
                  <a:pt x="21999" y="9955"/>
                  <a:pt x="22527" y="9626"/>
                </a:cubicBezTo>
                <a:cubicBezTo>
                  <a:pt x="23048" y="9300"/>
                  <a:pt x="23636" y="9104"/>
                  <a:pt x="24244" y="9039"/>
                </a:cubicBezTo>
                <a:close/>
                <a:moveTo>
                  <a:pt x="24621" y="9040"/>
                </a:moveTo>
                <a:cubicBezTo>
                  <a:pt x="24727" y="9127"/>
                  <a:pt x="24838" y="9204"/>
                  <a:pt x="24942" y="9293"/>
                </a:cubicBezTo>
                <a:cubicBezTo>
                  <a:pt x="24953" y="9302"/>
                  <a:pt x="24965" y="9313"/>
                  <a:pt x="24976" y="9323"/>
                </a:cubicBezTo>
                <a:cubicBezTo>
                  <a:pt x="25000" y="9362"/>
                  <a:pt x="25024" y="9403"/>
                  <a:pt x="25047" y="9443"/>
                </a:cubicBezTo>
                <a:cubicBezTo>
                  <a:pt x="25137" y="9602"/>
                  <a:pt x="25218" y="9766"/>
                  <a:pt x="25292" y="9934"/>
                </a:cubicBezTo>
                <a:cubicBezTo>
                  <a:pt x="25439" y="10271"/>
                  <a:pt x="25552" y="10622"/>
                  <a:pt x="25630" y="10980"/>
                </a:cubicBezTo>
                <a:cubicBezTo>
                  <a:pt x="25787" y="11697"/>
                  <a:pt x="25806" y="12443"/>
                  <a:pt x="25678" y="13167"/>
                </a:cubicBezTo>
                <a:cubicBezTo>
                  <a:pt x="25555" y="13864"/>
                  <a:pt x="25291" y="14530"/>
                  <a:pt x="24910" y="15127"/>
                </a:cubicBezTo>
                <a:cubicBezTo>
                  <a:pt x="24541" y="15703"/>
                  <a:pt x="24068" y="16208"/>
                  <a:pt x="23516" y="16614"/>
                </a:cubicBezTo>
                <a:cubicBezTo>
                  <a:pt x="23023" y="16976"/>
                  <a:pt x="22478" y="17247"/>
                  <a:pt x="21900" y="17438"/>
                </a:cubicBezTo>
                <a:cubicBezTo>
                  <a:pt x="22693" y="16943"/>
                  <a:pt x="23310" y="16174"/>
                  <a:pt x="23736" y="15350"/>
                </a:cubicBezTo>
                <a:cubicBezTo>
                  <a:pt x="24361" y="14141"/>
                  <a:pt x="24568" y="12773"/>
                  <a:pt x="24604" y="11425"/>
                </a:cubicBezTo>
                <a:cubicBezTo>
                  <a:pt x="24625" y="10666"/>
                  <a:pt x="24595" y="9907"/>
                  <a:pt x="24559" y="9149"/>
                </a:cubicBezTo>
                <a:cubicBezTo>
                  <a:pt x="24579" y="9113"/>
                  <a:pt x="24599" y="9077"/>
                  <a:pt x="24621" y="9040"/>
                </a:cubicBezTo>
                <a:close/>
                <a:moveTo>
                  <a:pt x="24444" y="9351"/>
                </a:moveTo>
                <a:lnTo>
                  <a:pt x="24444" y="9351"/>
                </a:lnTo>
                <a:cubicBezTo>
                  <a:pt x="24505" y="10674"/>
                  <a:pt x="24538" y="12008"/>
                  <a:pt x="24291" y="13314"/>
                </a:cubicBezTo>
                <a:cubicBezTo>
                  <a:pt x="24069" y="14485"/>
                  <a:pt x="23598" y="15626"/>
                  <a:pt x="22806" y="16530"/>
                </a:cubicBezTo>
                <a:cubicBezTo>
                  <a:pt x="22456" y="16930"/>
                  <a:pt x="22042" y="17267"/>
                  <a:pt x="21583" y="17533"/>
                </a:cubicBezTo>
                <a:cubicBezTo>
                  <a:pt x="21544" y="17544"/>
                  <a:pt x="21504" y="17555"/>
                  <a:pt x="21464" y="17566"/>
                </a:cubicBezTo>
                <a:cubicBezTo>
                  <a:pt x="21682" y="16896"/>
                  <a:pt x="21873" y="16217"/>
                  <a:pt x="22081" y="15544"/>
                </a:cubicBezTo>
                <a:lnTo>
                  <a:pt x="22081" y="15545"/>
                </a:lnTo>
                <a:cubicBezTo>
                  <a:pt x="22291" y="14869"/>
                  <a:pt x="22510" y="14194"/>
                  <a:pt x="22740" y="13526"/>
                </a:cubicBezTo>
                <a:cubicBezTo>
                  <a:pt x="22970" y="12856"/>
                  <a:pt x="23212" y="12191"/>
                  <a:pt x="23470" y="11531"/>
                </a:cubicBezTo>
                <a:cubicBezTo>
                  <a:pt x="23712" y="10911"/>
                  <a:pt x="23966" y="10295"/>
                  <a:pt x="24262" y="9700"/>
                </a:cubicBezTo>
                <a:cubicBezTo>
                  <a:pt x="24321" y="9582"/>
                  <a:pt x="24381" y="9466"/>
                  <a:pt x="24444" y="9351"/>
                </a:cubicBezTo>
                <a:close/>
                <a:moveTo>
                  <a:pt x="25320" y="9653"/>
                </a:moveTo>
                <a:lnTo>
                  <a:pt x="25320" y="9653"/>
                </a:lnTo>
                <a:cubicBezTo>
                  <a:pt x="25326" y="9660"/>
                  <a:pt x="25333" y="9667"/>
                  <a:pt x="25339" y="9674"/>
                </a:cubicBezTo>
                <a:cubicBezTo>
                  <a:pt x="25593" y="9950"/>
                  <a:pt x="25815" y="10257"/>
                  <a:pt x="25994" y="10587"/>
                </a:cubicBezTo>
                <a:cubicBezTo>
                  <a:pt x="26359" y="11264"/>
                  <a:pt x="26550" y="12028"/>
                  <a:pt x="26530" y="12797"/>
                </a:cubicBezTo>
                <a:cubicBezTo>
                  <a:pt x="26510" y="13598"/>
                  <a:pt x="26280" y="14398"/>
                  <a:pt x="25854" y="15079"/>
                </a:cubicBezTo>
                <a:cubicBezTo>
                  <a:pt x="25430" y="15757"/>
                  <a:pt x="24826" y="16305"/>
                  <a:pt x="24153" y="16731"/>
                </a:cubicBezTo>
                <a:cubicBezTo>
                  <a:pt x="23432" y="17186"/>
                  <a:pt x="22598" y="17540"/>
                  <a:pt x="21736" y="17566"/>
                </a:cubicBezTo>
                <a:lnTo>
                  <a:pt x="21715" y="17566"/>
                </a:lnTo>
                <a:cubicBezTo>
                  <a:pt x="22294" y="17430"/>
                  <a:pt x="22852" y="17163"/>
                  <a:pt x="23346" y="16840"/>
                </a:cubicBezTo>
                <a:cubicBezTo>
                  <a:pt x="23928" y="16460"/>
                  <a:pt x="24448" y="15971"/>
                  <a:pt x="24861" y="15410"/>
                </a:cubicBezTo>
                <a:cubicBezTo>
                  <a:pt x="25288" y="14833"/>
                  <a:pt x="25592" y="14172"/>
                  <a:pt x="25756" y="13473"/>
                </a:cubicBezTo>
                <a:cubicBezTo>
                  <a:pt x="25928" y="12740"/>
                  <a:pt x="25948" y="11971"/>
                  <a:pt x="25824" y="11229"/>
                </a:cubicBezTo>
                <a:cubicBezTo>
                  <a:pt x="25733" y="10683"/>
                  <a:pt x="25564" y="10150"/>
                  <a:pt x="25320" y="9653"/>
                </a:cubicBezTo>
                <a:close/>
                <a:moveTo>
                  <a:pt x="24329" y="9150"/>
                </a:moveTo>
                <a:lnTo>
                  <a:pt x="24329" y="9150"/>
                </a:lnTo>
                <a:cubicBezTo>
                  <a:pt x="23967" y="9808"/>
                  <a:pt x="23675" y="10509"/>
                  <a:pt x="23402" y="11198"/>
                </a:cubicBezTo>
                <a:cubicBezTo>
                  <a:pt x="22879" y="12524"/>
                  <a:pt x="22428" y="13879"/>
                  <a:pt x="22027" y="15247"/>
                </a:cubicBezTo>
                <a:cubicBezTo>
                  <a:pt x="21803" y="16012"/>
                  <a:pt x="21575" y="16780"/>
                  <a:pt x="21391" y="17556"/>
                </a:cubicBezTo>
                <a:cubicBezTo>
                  <a:pt x="21390" y="17561"/>
                  <a:pt x="21390" y="17565"/>
                  <a:pt x="21391" y="17569"/>
                </a:cubicBezTo>
                <a:cubicBezTo>
                  <a:pt x="21382" y="17571"/>
                  <a:pt x="21373" y="17575"/>
                  <a:pt x="21366" y="17581"/>
                </a:cubicBezTo>
                <a:cubicBezTo>
                  <a:pt x="21358" y="17565"/>
                  <a:pt x="21348" y="17549"/>
                  <a:pt x="21340" y="17534"/>
                </a:cubicBezTo>
                <a:cubicBezTo>
                  <a:pt x="21205" y="16866"/>
                  <a:pt x="21130" y="16189"/>
                  <a:pt x="21147" y="15508"/>
                </a:cubicBezTo>
                <a:cubicBezTo>
                  <a:pt x="21164" y="14824"/>
                  <a:pt x="21263" y="14140"/>
                  <a:pt x="21445" y="13480"/>
                </a:cubicBezTo>
                <a:cubicBezTo>
                  <a:pt x="21775" y="12275"/>
                  <a:pt x="22385" y="11154"/>
                  <a:pt x="23208" y="10215"/>
                </a:cubicBezTo>
                <a:cubicBezTo>
                  <a:pt x="23433" y="9957"/>
                  <a:pt x="23674" y="9713"/>
                  <a:pt x="23929" y="9486"/>
                </a:cubicBezTo>
                <a:cubicBezTo>
                  <a:pt x="24056" y="9373"/>
                  <a:pt x="24187" y="9263"/>
                  <a:pt x="24321" y="9157"/>
                </a:cubicBezTo>
                <a:cubicBezTo>
                  <a:pt x="24324" y="9155"/>
                  <a:pt x="24326" y="9153"/>
                  <a:pt x="24329" y="9150"/>
                </a:cubicBezTo>
                <a:close/>
                <a:moveTo>
                  <a:pt x="7285" y="13494"/>
                </a:moveTo>
                <a:cubicBezTo>
                  <a:pt x="7700" y="13494"/>
                  <a:pt x="8115" y="13537"/>
                  <a:pt x="8526" y="13632"/>
                </a:cubicBezTo>
                <a:cubicBezTo>
                  <a:pt x="9100" y="13764"/>
                  <a:pt x="9640" y="13992"/>
                  <a:pt x="10128" y="14313"/>
                </a:cubicBezTo>
                <a:cubicBezTo>
                  <a:pt x="10203" y="14377"/>
                  <a:pt x="10277" y="14443"/>
                  <a:pt x="10348" y="14512"/>
                </a:cubicBezTo>
                <a:lnTo>
                  <a:pt x="10348" y="14512"/>
                </a:lnTo>
                <a:cubicBezTo>
                  <a:pt x="9817" y="14358"/>
                  <a:pt x="9255" y="14301"/>
                  <a:pt x="8702" y="14301"/>
                </a:cubicBezTo>
                <a:cubicBezTo>
                  <a:pt x="8599" y="14301"/>
                  <a:pt x="8495" y="14303"/>
                  <a:pt x="8393" y="14307"/>
                </a:cubicBezTo>
                <a:cubicBezTo>
                  <a:pt x="7648" y="14335"/>
                  <a:pt x="6910" y="14472"/>
                  <a:pt x="6198" y="14686"/>
                </a:cubicBezTo>
                <a:cubicBezTo>
                  <a:pt x="4748" y="15121"/>
                  <a:pt x="3430" y="15889"/>
                  <a:pt x="2195" y="16749"/>
                </a:cubicBezTo>
                <a:cubicBezTo>
                  <a:pt x="1533" y="17210"/>
                  <a:pt x="892" y="17701"/>
                  <a:pt x="253" y="18194"/>
                </a:cubicBezTo>
                <a:cubicBezTo>
                  <a:pt x="321" y="17545"/>
                  <a:pt x="502" y="16909"/>
                  <a:pt x="774" y="16317"/>
                </a:cubicBezTo>
                <a:cubicBezTo>
                  <a:pt x="1305" y="15940"/>
                  <a:pt x="1834" y="15557"/>
                  <a:pt x="2384" y="15205"/>
                </a:cubicBezTo>
                <a:cubicBezTo>
                  <a:pt x="3018" y="14801"/>
                  <a:pt x="3676" y="14431"/>
                  <a:pt x="4368" y="14136"/>
                </a:cubicBezTo>
                <a:cubicBezTo>
                  <a:pt x="5291" y="13745"/>
                  <a:pt x="6286" y="13494"/>
                  <a:pt x="7285" y="13494"/>
                </a:cubicBezTo>
                <a:close/>
                <a:moveTo>
                  <a:pt x="8735" y="14405"/>
                </a:moveTo>
                <a:cubicBezTo>
                  <a:pt x="8933" y="14405"/>
                  <a:pt x="9131" y="14414"/>
                  <a:pt x="9329" y="14430"/>
                </a:cubicBezTo>
                <a:cubicBezTo>
                  <a:pt x="9637" y="14456"/>
                  <a:pt x="9940" y="14509"/>
                  <a:pt x="10241" y="14572"/>
                </a:cubicBezTo>
                <a:lnTo>
                  <a:pt x="10240" y="14572"/>
                </a:lnTo>
                <a:cubicBezTo>
                  <a:pt x="8846" y="14952"/>
                  <a:pt x="7483" y="15440"/>
                  <a:pt x="6168" y="16038"/>
                </a:cubicBezTo>
                <a:cubicBezTo>
                  <a:pt x="4821" y="16650"/>
                  <a:pt x="3523" y="17366"/>
                  <a:pt x="2291" y="18187"/>
                </a:cubicBezTo>
                <a:cubicBezTo>
                  <a:pt x="1946" y="18416"/>
                  <a:pt x="1605" y="18654"/>
                  <a:pt x="1272" y="18900"/>
                </a:cubicBezTo>
                <a:cubicBezTo>
                  <a:pt x="943" y="19142"/>
                  <a:pt x="611" y="19387"/>
                  <a:pt x="305" y="19657"/>
                </a:cubicBezTo>
                <a:cubicBezTo>
                  <a:pt x="249" y="19423"/>
                  <a:pt x="232" y="19177"/>
                  <a:pt x="225" y="18947"/>
                </a:cubicBezTo>
                <a:cubicBezTo>
                  <a:pt x="217" y="18755"/>
                  <a:pt x="225" y="18564"/>
                  <a:pt x="238" y="18372"/>
                </a:cubicBezTo>
                <a:cubicBezTo>
                  <a:pt x="1421" y="17464"/>
                  <a:pt x="2608" y="16549"/>
                  <a:pt x="3913" y="15819"/>
                </a:cubicBezTo>
                <a:cubicBezTo>
                  <a:pt x="5205" y="15096"/>
                  <a:pt x="6618" y="14558"/>
                  <a:pt x="8104" y="14432"/>
                </a:cubicBezTo>
                <a:cubicBezTo>
                  <a:pt x="8314" y="14415"/>
                  <a:pt x="8524" y="14405"/>
                  <a:pt x="8735" y="14405"/>
                </a:cubicBezTo>
                <a:close/>
                <a:moveTo>
                  <a:pt x="12972" y="13865"/>
                </a:moveTo>
                <a:lnTo>
                  <a:pt x="12972" y="13865"/>
                </a:lnTo>
                <a:cubicBezTo>
                  <a:pt x="12910" y="13909"/>
                  <a:pt x="12849" y="13954"/>
                  <a:pt x="12791" y="14000"/>
                </a:cubicBezTo>
                <a:cubicBezTo>
                  <a:pt x="12428" y="14288"/>
                  <a:pt x="12118" y="14647"/>
                  <a:pt x="11955" y="15086"/>
                </a:cubicBezTo>
                <a:cubicBezTo>
                  <a:pt x="11766" y="15596"/>
                  <a:pt x="11779" y="16151"/>
                  <a:pt x="11819" y="16685"/>
                </a:cubicBezTo>
                <a:cubicBezTo>
                  <a:pt x="11866" y="17276"/>
                  <a:pt x="11927" y="17868"/>
                  <a:pt x="11993" y="18457"/>
                </a:cubicBezTo>
                <a:cubicBezTo>
                  <a:pt x="12062" y="19056"/>
                  <a:pt x="12141" y="19652"/>
                  <a:pt x="12240" y="20246"/>
                </a:cubicBezTo>
                <a:cubicBezTo>
                  <a:pt x="11797" y="19310"/>
                  <a:pt x="11460" y="18326"/>
                  <a:pt x="11244" y="17313"/>
                </a:cubicBezTo>
                <a:lnTo>
                  <a:pt x="11244" y="17314"/>
                </a:lnTo>
                <a:cubicBezTo>
                  <a:pt x="11125" y="16760"/>
                  <a:pt x="11019" y="16168"/>
                  <a:pt x="11161" y="15609"/>
                </a:cubicBezTo>
                <a:cubicBezTo>
                  <a:pt x="11284" y="15122"/>
                  <a:pt x="11612" y="14715"/>
                  <a:pt x="12003" y="14411"/>
                </a:cubicBezTo>
                <a:cubicBezTo>
                  <a:pt x="12247" y="14222"/>
                  <a:pt x="12519" y="14073"/>
                  <a:pt x="12798" y="13942"/>
                </a:cubicBezTo>
                <a:cubicBezTo>
                  <a:pt x="12855" y="13915"/>
                  <a:pt x="12913" y="13890"/>
                  <a:pt x="12972" y="13865"/>
                </a:cubicBezTo>
                <a:close/>
                <a:moveTo>
                  <a:pt x="14384" y="13343"/>
                </a:moveTo>
                <a:cubicBezTo>
                  <a:pt x="14373" y="13350"/>
                  <a:pt x="14363" y="13358"/>
                  <a:pt x="14353" y="13366"/>
                </a:cubicBezTo>
                <a:cubicBezTo>
                  <a:pt x="14133" y="13540"/>
                  <a:pt x="13932" y="13738"/>
                  <a:pt x="13764" y="13963"/>
                </a:cubicBezTo>
                <a:cubicBezTo>
                  <a:pt x="13450" y="14380"/>
                  <a:pt x="13253" y="14869"/>
                  <a:pt x="13127" y="15373"/>
                </a:cubicBezTo>
                <a:cubicBezTo>
                  <a:pt x="12853" y="16466"/>
                  <a:pt x="12933" y="17598"/>
                  <a:pt x="12832" y="18711"/>
                </a:cubicBezTo>
                <a:cubicBezTo>
                  <a:pt x="12777" y="19318"/>
                  <a:pt x="12668" y="19934"/>
                  <a:pt x="12428" y="20498"/>
                </a:cubicBezTo>
                <a:cubicBezTo>
                  <a:pt x="12427" y="20497"/>
                  <a:pt x="12427" y="20496"/>
                  <a:pt x="12426" y="20495"/>
                </a:cubicBezTo>
                <a:cubicBezTo>
                  <a:pt x="12409" y="20472"/>
                  <a:pt x="12386" y="20463"/>
                  <a:pt x="12364" y="20463"/>
                </a:cubicBezTo>
                <a:cubicBezTo>
                  <a:pt x="12357" y="20463"/>
                  <a:pt x="12351" y="20464"/>
                  <a:pt x="12344" y="20466"/>
                </a:cubicBezTo>
                <a:cubicBezTo>
                  <a:pt x="12343" y="20464"/>
                  <a:pt x="12342" y="20462"/>
                  <a:pt x="12341" y="20459"/>
                </a:cubicBezTo>
                <a:cubicBezTo>
                  <a:pt x="12201" y="19290"/>
                  <a:pt x="12073" y="18120"/>
                  <a:pt x="11969" y="16949"/>
                </a:cubicBezTo>
                <a:cubicBezTo>
                  <a:pt x="11922" y="16423"/>
                  <a:pt x="11879" y="15880"/>
                  <a:pt x="12014" y="15363"/>
                </a:cubicBezTo>
                <a:cubicBezTo>
                  <a:pt x="12134" y="14904"/>
                  <a:pt x="12411" y="14520"/>
                  <a:pt x="12767" y="14214"/>
                </a:cubicBezTo>
                <a:cubicBezTo>
                  <a:pt x="12962" y="14047"/>
                  <a:pt x="13176" y="13902"/>
                  <a:pt x="13396" y="13769"/>
                </a:cubicBezTo>
                <a:cubicBezTo>
                  <a:pt x="13504" y="13702"/>
                  <a:pt x="13615" y="13640"/>
                  <a:pt x="13726" y="13580"/>
                </a:cubicBezTo>
                <a:cubicBezTo>
                  <a:pt x="13786" y="13547"/>
                  <a:pt x="13842" y="13512"/>
                  <a:pt x="13897" y="13475"/>
                </a:cubicBezTo>
                <a:cubicBezTo>
                  <a:pt x="14062" y="13440"/>
                  <a:pt x="14224" y="13395"/>
                  <a:pt x="14384" y="13343"/>
                </a:cubicBezTo>
                <a:close/>
                <a:moveTo>
                  <a:pt x="10173" y="14733"/>
                </a:moveTo>
                <a:lnTo>
                  <a:pt x="10173" y="14733"/>
                </a:lnTo>
                <a:cubicBezTo>
                  <a:pt x="10038" y="14816"/>
                  <a:pt x="9903" y="14900"/>
                  <a:pt x="9768" y="14984"/>
                </a:cubicBezTo>
                <a:lnTo>
                  <a:pt x="9768" y="14983"/>
                </a:lnTo>
                <a:cubicBezTo>
                  <a:pt x="9030" y="15436"/>
                  <a:pt x="8292" y="15891"/>
                  <a:pt x="7555" y="16346"/>
                </a:cubicBezTo>
                <a:cubicBezTo>
                  <a:pt x="6079" y="17255"/>
                  <a:pt x="4604" y="18164"/>
                  <a:pt x="3131" y="19076"/>
                </a:cubicBezTo>
                <a:cubicBezTo>
                  <a:pt x="2717" y="19333"/>
                  <a:pt x="2304" y="19589"/>
                  <a:pt x="1892" y="19848"/>
                </a:cubicBezTo>
                <a:cubicBezTo>
                  <a:pt x="1691" y="19975"/>
                  <a:pt x="1488" y="20101"/>
                  <a:pt x="1286" y="20228"/>
                </a:cubicBezTo>
                <a:cubicBezTo>
                  <a:pt x="1139" y="20319"/>
                  <a:pt x="996" y="20415"/>
                  <a:pt x="852" y="20510"/>
                </a:cubicBezTo>
                <a:cubicBezTo>
                  <a:pt x="781" y="20464"/>
                  <a:pt x="716" y="20411"/>
                  <a:pt x="655" y="20349"/>
                </a:cubicBezTo>
                <a:cubicBezTo>
                  <a:pt x="482" y="20172"/>
                  <a:pt x="379" y="19951"/>
                  <a:pt x="318" y="19714"/>
                </a:cubicBezTo>
                <a:cubicBezTo>
                  <a:pt x="613" y="19500"/>
                  <a:pt x="897" y="19273"/>
                  <a:pt x="1191" y="19059"/>
                </a:cubicBezTo>
                <a:cubicBezTo>
                  <a:pt x="1488" y="18841"/>
                  <a:pt x="1790" y="18629"/>
                  <a:pt x="2097" y="18423"/>
                </a:cubicBezTo>
                <a:cubicBezTo>
                  <a:pt x="2711" y="18010"/>
                  <a:pt x="3344" y="17622"/>
                  <a:pt x="3989" y="17259"/>
                </a:cubicBezTo>
                <a:cubicBezTo>
                  <a:pt x="5278" y="16539"/>
                  <a:pt x="6621" y="15925"/>
                  <a:pt x="8008" y="15420"/>
                </a:cubicBezTo>
                <a:cubicBezTo>
                  <a:pt x="8719" y="15160"/>
                  <a:pt x="9442" y="14932"/>
                  <a:pt x="10173" y="14733"/>
                </a:cubicBezTo>
                <a:close/>
                <a:moveTo>
                  <a:pt x="9965" y="15063"/>
                </a:moveTo>
                <a:lnTo>
                  <a:pt x="9965" y="15063"/>
                </a:lnTo>
                <a:cubicBezTo>
                  <a:pt x="9096" y="16077"/>
                  <a:pt x="8186" y="17059"/>
                  <a:pt x="7163" y="17920"/>
                </a:cubicBezTo>
                <a:cubicBezTo>
                  <a:pt x="6031" y="18874"/>
                  <a:pt x="4756" y="19679"/>
                  <a:pt x="3345" y="20149"/>
                </a:cubicBezTo>
                <a:cubicBezTo>
                  <a:pt x="2949" y="20281"/>
                  <a:pt x="2544" y="20385"/>
                  <a:pt x="2134" y="20459"/>
                </a:cubicBezTo>
                <a:cubicBezTo>
                  <a:pt x="1756" y="20528"/>
                  <a:pt x="1375" y="20561"/>
                  <a:pt x="993" y="20589"/>
                </a:cubicBezTo>
                <a:cubicBezTo>
                  <a:pt x="964" y="20575"/>
                  <a:pt x="936" y="20561"/>
                  <a:pt x="908" y="20545"/>
                </a:cubicBezTo>
                <a:cubicBezTo>
                  <a:pt x="1026" y="20478"/>
                  <a:pt x="1144" y="20412"/>
                  <a:pt x="1262" y="20342"/>
                </a:cubicBezTo>
                <a:cubicBezTo>
                  <a:pt x="1444" y="20234"/>
                  <a:pt x="1625" y="20124"/>
                  <a:pt x="1807" y="20016"/>
                </a:cubicBezTo>
                <a:cubicBezTo>
                  <a:pt x="2183" y="19791"/>
                  <a:pt x="2558" y="19564"/>
                  <a:pt x="2933" y="19338"/>
                </a:cubicBezTo>
                <a:cubicBezTo>
                  <a:pt x="3677" y="18892"/>
                  <a:pt x="4417" y="18441"/>
                  <a:pt x="5158" y="17989"/>
                </a:cubicBezTo>
                <a:cubicBezTo>
                  <a:pt x="6639" y="17088"/>
                  <a:pt x="8122" y="16187"/>
                  <a:pt x="9601" y="15284"/>
                </a:cubicBezTo>
                <a:cubicBezTo>
                  <a:pt x="9723" y="15210"/>
                  <a:pt x="9844" y="15137"/>
                  <a:pt x="9965" y="15063"/>
                </a:cubicBezTo>
                <a:close/>
                <a:moveTo>
                  <a:pt x="17449" y="12371"/>
                </a:moveTo>
                <a:cubicBezTo>
                  <a:pt x="17831" y="12659"/>
                  <a:pt x="18108" y="13095"/>
                  <a:pt x="18255" y="13546"/>
                </a:cubicBezTo>
                <a:cubicBezTo>
                  <a:pt x="18551" y="14448"/>
                  <a:pt x="18374" y="15444"/>
                  <a:pt x="18210" y="16354"/>
                </a:cubicBezTo>
                <a:cubicBezTo>
                  <a:pt x="18064" y="17163"/>
                  <a:pt x="17875" y="17988"/>
                  <a:pt x="17462" y="18708"/>
                </a:cubicBezTo>
                <a:cubicBezTo>
                  <a:pt x="17260" y="19061"/>
                  <a:pt x="16999" y="19382"/>
                  <a:pt x="16684" y="19641"/>
                </a:cubicBezTo>
                <a:cubicBezTo>
                  <a:pt x="16356" y="19911"/>
                  <a:pt x="15981" y="20116"/>
                  <a:pt x="15585" y="20266"/>
                </a:cubicBezTo>
                <a:cubicBezTo>
                  <a:pt x="15157" y="20428"/>
                  <a:pt x="14706" y="20523"/>
                  <a:pt x="14253" y="20577"/>
                </a:cubicBezTo>
                <a:cubicBezTo>
                  <a:pt x="14027" y="20603"/>
                  <a:pt x="13801" y="20618"/>
                  <a:pt x="13575" y="20627"/>
                </a:cubicBezTo>
                <a:cubicBezTo>
                  <a:pt x="14667" y="20205"/>
                  <a:pt x="15556" y="19340"/>
                  <a:pt x="16164" y="18354"/>
                </a:cubicBezTo>
                <a:cubicBezTo>
                  <a:pt x="16923" y="17126"/>
                  <a:pt x="17266" y="15696"/>
                  <a:pt x="17455" y="14279"/>
                </a:cubicBezTo>
                <a:cubicBezTo>
                  <a:pt x="17507" y="13892"/>
                  <a:pt x="17561" y="13500"/>
                  <a:pt x="17560" y="13109"/>
                </a:cubicBezTo>
                <a:cubicBezTo>
                  <a:pt x="17560" y="12924"/>
                  <a:pt x="17546" y="12737"/>
                  <a:pt x="17503" y="12555"/>
                </a:cubicBezTo>
                <a:cubicBezTo>
                  <a:pt x="17488" y="12494"/>
                  <a:pt x="17470" y="12431"/>
                  <a:pt x="17449" y="12371"/>
                </a:cubicBezTo>
                <a:close/>
                <a:moveTo>
                  <a:pt x="16708" y="12035"/>
                </a:moveTo>
                <a:cubicBezTo>
                  <a:pt x="16722" y="12046"/>
                  <a:pt x="16737" y="12056"/>
                  <a:pt x="16758" y="12059"/>
                </a:cubicBezTo>
                <a:cubicBezTo>
                  <a:pt x="16925" y="12090"/>
                  <a:pt x="17082" y="12149"/>
                  <a:pt x="17226" y="12228"/>
                </a:cubicBezTo>
                <a:cubicBezTo>
                  <a:pt x="17279" y="12341"/>
                  <a:pt x="17331" y="12453"/>
                  <a:pt x="17361" y="12577"/>
                </a:cubicBezTo>
                <a:cubicBezTo>
                  <a:pt x="17399" y="12730"/>
                  <a:pt x="17415" y="12888"/>
                  <a:pt x="17419" y="13046"/>
                </a:cubicBezTo>
                <a:cubicBezTo>
                  <a:pt x="17428" y="13388"/>
                  <a:pt x="17383" y="13731"/>
                  <a:pt x="17346" y="14071"/>
                </a:cubicBezTo>
                <a:cubicBezTo>
                  <a:pt x="17267" y="14784"/>
                  <a:pt x="17149" y="15494"/>
                  <a:pt x="16956" y="16186"/>
                </a:cubicBezTo>
                <a:cubicBezTo>
                  <a:pt x="16607" y="17443"/>
                  <a:pt x="16006" y="18650"/>
                  <a:pt x="15052" y="19558"/>
                </a:cubicBezTo>
                <a:cubicBezTo>
                  <a:pt x="14575" y="20013"/>
                  <a:pt x="14014" y="20384"/>
                  <a:pt x="13400" y="20630"/>
                </a:cubicBezTo>
                <a:cubicBezTo>
                  <a:pt x="13333" y="20631"/>
                  <a:pt x="13266" y="20631"/>
                  <a:pt x="13199" y="20631"/>
                </a:cubicBezTo>
                <a:cubicBezTo>
                  <a:pt x="13117" y="20631"/>
                  <a:pt x="13035" y="20631"/>
                  <a:pt x="12953" y="20631"/>
                </a:cubicBezTo>
                <a:cubicBezTo>
                  <a:pt x="12886" y="20631"/>
                  <a:pt x="12819" y="20631"/>
                  <a:pt x="12751" y="20632"/>
                </a:cubicBezTo>
                <a:cubicBezTo>
                  <a:pt x="12725" y="20632"/>
                  <a:pt x="12699" y="20633"/>
                  <a:pt x="12672" y="20633"/>
                </a:cubicBezTo>
                <a:cubicBezTo>
                  <a:pt x="13456" y="19635"/>
                  <a:pt x="14135" y="18546"/>
                  <a:pt x="14721" y="17420"/>
                </a:cubicBezTo>
                <a:cubicBezTo>
                  <a:pt x="15315" y="16277"/>
                  <a:pt x="15816" y="15084"/>
                  <a:pt x="16208" y="13857"/>
                </a:cubicBezTo>
                <a:cubicBezTo>
                  <a:pt x="16318" y="13511"/>
                  <a:pt x="16420" y="13163"/>
                  <a:pt x="16513" y="12812"/>
                </a:cubicBezTo>
                <a:cubicBezTo>
                  <a:pt x="16560" y="12640"/>
                  <a:pt x="16604" y="12468"/>
                  <a:pt x="16646" y="12294"/>
                </a:cubicBezTo>
                <a:cubicBezTo>
                  <a:pt x="16667" y="12208"/>
                  <a:pt x="16690" y="12122"/>
                  <a:pt x="16708" y="12035"/>
                </a:cubicBezTo>
                <a:close/>
                <a:moveTo>
                  <a:pt x="16507" y="12024"/>
                </a:moveTo>
                <a:lnTo>
                  <a:pt x="16507" y="12024"/>
                </a:lnTo>
                <a:cubicBezTo>
                  <a:pt x="16495" y="12076"/>
                  <a:pt x="16484" y="12127"/>
                  <a:pt x="16472" y="12179"/>
                </a:cubicBezTo>
                <a:cubicBezTo>
                  <a:pt x="16435" y="12337"/>
                  <a:pt x="16397" y="12495"/>
                  <a:pt x="16356" y="12652"/>
                </a:cubicBezTo>
                <a:cubicBezTo>
                  <a:pt x="16278" y="12957"/>
                  <a:pt x="16193" y="13261"/>
                  <a:pt x="16102" y="13563"/>
                </a:cubicBezTo>
                <a:cubicBezTo>
                  <a:pt x="15917" y="14177"/>
                  <a:pt x="15707" y="14783"/>
                  <a:pt x="15473" y="15379"/>
                </a:cubicBezTo>
                <a:cubicBezTo>
                  <a:pt x="15003" y="16576"/>
                  <a:pt x="14435" y="17738"/>
                  <a:pt x="13774" y="18841"/>
                </a:cubicBezTo>
                <a:cubicBezTo>
                  <a:pt x="13407" y="19454"/>
                  <a:pt x="13009" y="20049"/>
                  <a:pt x="12597" y="20634"/>
                </a:cubicBezTo>
                <a:cubicBezTo>
                  <a:pt x="12546" y="20634"/>
                  <a:pt x="12495" y="20634"/>
                  <a:pt x="12444" y="20633"/>
                </a:cubicBezTo>
                <a:cubicBezTo>
                  <a:pt x="12453" y="20614"/>
                  <a:pt x="12457" y="20593"/>
                  <a:pt x="12455" y="20572"/>
                </a:cubicBezTo>
                <a:cubicBezTo>
                  <a:pt x="12966" y="19548"/>
                  <a:pt x="12968" y="18380"/>
                  <a:pt x="13020" y="17260"/>
                </a:cubicBezTo>
                <a:cubicBezTo>
                  <a:pt x="13068" y="16229"/>
                  <a:pt x="13170" y="15120"/>
                  <a:pt x="13746" y="14232"/>
                </a:cubicBezTo>
                <a:cubicBezTo>
                  <a:pt x="13910" y="13978"/>
                  <a:pt x="14111" y="13755"/>
                  <a:pt x="14342" y="13560"/>
                </a:cubicBezTo>
                <a:cubicBezTo>
                  <a:pt x="14468" y="13454"/>
                  <a:pt x="14601" y="13357"/>
                  <a:pt x="14736" y="13263"/>
                </a:cubicBezTo>
                <a:cubicBezTo>
                  <a:pt x="14814" y="13209"/>
                  <a:pt x="14898" y="13158"/>
                  <a:pt x="14977" y="13104"/>
                </a:cubicBezTo>
                <a:cubicBezTo>
                  <a:pt x="15192" y="13003"/>
                  <a:pt x="15401" y="12886"/>
                  <a:pt x="15600" y="12755"/>
                </a:cubicBezTo>
                <a:cubicBezTo>
                  <a:pt x="15926" y="12543"/>
                  <a:pt x="16228" y="12294"/>
                  <a:pt x="16507" y="12024"/>
                </a:cubicBezTo>
                <a:close/>
                <a:moveTo>
                  <a:pt x="10474" y="14754"/>
                </a:moveTo>
                <a:cubicBezTo>
                  <a:pt x="10224" y="15435"/>
                  <a:pt x="9940" y="16102"/>
                  <a:pt x="9580" y="16733"/>
                </a:cubicBezTo>
                <a:lnTo>
                  <a:pt x="9582" y="16733"/>
                </a:lnTo>
                <a:cubicBezTo>
                  <a:pt x="9220" y="17367"/>
                  <a:pt x="8795" y="17968"/>
                  <a:pt x="8301" y="18506"/>
                </a:cubicBezTo>
                <a:cubicBezTo>
                  <a:pt x="7809" y="19045"/>
                  <a:pt x="7246" y="19521"/>
                  <a:pt x="6623" y="19903"/>
                </a:cubicBezTo>
                <a:cubicBezTo>
                  <a:pt x="5990" y="20290"/>
                  <a:pt x="5297" y="20585"/>
                  <a:pt x="4573" y="20755"/>
                </a:cubicBezTo>
                <a:cubicBezTo>
                  <a:pt x="4217" y="20839"/>
                  <a:pt x="3853" y="20893"/>
                  <a:pt x="3489" y="20914"/>
                </a:cubicBezTo>
                <a:cubicBezTo>
                  <a:pt x="3393" y="20920"/>
                  <a:pt x="3297" y="20922"/>
                  <a:pt x="3202" y="20922"/>
                </a:cubicBezTo>
                <a:cubicBezTo>
                  <a:pt x="2928" y="20922"/>
                  <a:pt x="2657" y="20902"/>
                  <a:pt x="2382" y="20880"/>
                </a:cubicBezTo>
                <a:cubicBezTo>
                  <a:pt x="2292" y="20873"/>
                  <a:pt x="2202" y="20858"/>
                  <a:pt x="2113" y="20844"/>
                </a:cubicBezTo>
                <a:cubicBezTo>
                  <a:pt x="2112" y="20843"/>
                  <a:pt x="2111" y="20843"/>
                  <a:pt x="2110" y="20843"/>
                </a:cubicBezTo>
                <a:cubicBezTo>
                  <a:pt x="2103" y="20843"/>
                  <a:pt x="2100" y="20849"/>
                  <a:pt x="2100" y="20855"/>
                </a:cubicBezTo>
                <a:cubicBezTo>
                  <a:pt x="2059" y="20850"/>
                  <a:pt x="2019" y="20845"/>
                  <a:pt x="1978" y="20839"/>
                </a:cubicBezTo>
                <a:cubicBezTo>
                  <a:pt x="1689" y="20802"/>
                  <a:pt x="1375" y="20754"/>
                  <a:pt x="1097" y="20637"/>
                </a:cubicBezTo>
                <a:cubicBezTo>
                  <a:pt x="1402" y="20634"/>
                  <a:pt x="1708" y="20601"/>
                  <a:pt x="2009" y="20553"/>
                </a:cubicBezTo>
                <a:cubicBezTo>
                  <a:pt x="2375" y="20496"/>
                  <a:pt x="2735" y="20412"/>
                  <a:pt x="3089" y="20308"/>
                </a:cubicBezTo>
                <a:cubicBezTo>
                  <a:pt x="3805" y="20097"/>
                  <a:pt x="4493" y="19801"/>
                  <a:pt x="5146" y="19443"/>
                </a:cubicBezTo>
                <a:cubicBezTo>
                  <a:pt x="6478" y="18712"/>
                  <a:pt x="7644" y="17723"/>
                  <a:pt x="8702" y="16640"/>
                </a:cubicBezTo>
                <a:cubicBezTo>
                  <a:pt x="9265" y="16064"/>
                  <a:pt x="9797" y="15461"/>
                  <a:pt x="10319" y="14849"/>
                </a:cubicBezTo>
                <a:cubicBezTo>
                  <a:pt x="10371" y="14817"/>
                  <a:pt x="10423" y="14785"/>
                  <a:pt x="10474" y="14754"/>
                </a:cubicBezTo>
                <a:close/>
                <a:moveTo>
                  <a:pt x="10383" y="15393"/>
                </a:moveTo>
                <a:lnTo>
                  <a:pt x="10383" y="15393"/>
                </a:lnTo>
                <a:cubicBezTo>
                  <a:pt x="10276" y="16063"/>
                  <a:pt x="10137" y="16730"/>
                  <a:pt x="9923" y="17375"/>
                </a:cubicBezTo>
                <a:cubicBezTo>
                  <a:pt x="9633" y="18252"/>
                  <a:pt x="9197" y="19102"/>
                  <a:pt x="8517" y="19742"/>
                </a:cubicBezTo>
                <a:cubicBezTo>
                  <a:pt x="7734" y="20477"/>
                  <a:pt x="6702" y="20853"/>
                  <a:pt x="5650" y="20987"/>
                </a:cubicBezTo>
                <a:cubicBezTo>
                  <a:pt x="5284" y="21034"/>
                  <a:pt x="4917" y="21053"/>
                  <a:pt x="4550" y="21053"/>
                </a:cubicBezTo>
                <a:cubicBezTo>
                  <a:pt x="4151" y="21053"/>
                  <a:pt x="3752" y="21030"/>
                  <a:pt x="3353" y="20995"/>
                </a:cubicBezTo>
                <a:cubicBezTo>
                  <a:pt x="3677" y="20989"/>
                  <a:pt x="4001" y="20957"/>
                  <a:pt x="4320" y="20900"/>
                </a:cubicBezTo>
                <a:cubicBezTo>
                  <a:pt x="5052" y="20766"/>
                  <a:pt x="5762" y="20508"/>
                  <a:pt x="6413" y="20150"/>
                </a:cubicBezTo>
                <a:cubicBezTo>
                  <a:pt x="7067" y="19792"/>
                  <a:pt x="7660" y="19333"/>
                  <a:pt x="8183" y="18803"/>
                </a:cubicBezTo>
                <a:cubicBezTo>
                  <a:pt x="8705" y="18276"/>
                  <a:pt x="9158" y="17683"/>
                  <a:pt x="9544" y="17050"/>
                </a:cubicBezTo>
                <a:cubicBezTo>
                  <a:pt x="9867" y="16521"/>
                  <a:pt x="10145" y="15965"/>
                  <a:pt x="10383" y="15393"/>
                </a:cubicBezTo>
                <a:close/>
                <a:moveTo>
                  <a:pt x="19677" y="1"/>
                </a:moveTo>
                <a:cubicBezTo>
                  <a:pt x="18781" y="1"/>
                  <a:pt x="17889" y="216"/>
                  <a:pt x="17089" y="618"/>
                </a:cubicBezTo>
                <a:lnTo>
                  <a:pt x="17090" y="617"/>
                </a:lnTo>
                <a:lnTo>
                  <a:pt x="17090" y="617"/>
                </a:lnTo>
                <a:cubicBezTo>
                  <a:pt x="16881" y="722"/>
                  <a:pt x="16677" y="840"/>
                  <a:pt x="16482" y="969"/>
                </a:cubicBezTo>
                <a:cubicBezTo>
                  <a:pt x="16302" y="1086"/>
                  <a:pt x="16096" y="1211"/>
                  <a:pt x="15986" y="1401"/>
                </a:cubicBezTo>
                <a:cubicBezTo>
                  <a:pt x="15863" y="1613"/>
                  <a:pt x="15905" y="1858"/>
                  <a:pt x="15969" y="2081"/>
                </a:cubicBezTo>
                <a:cubicBezTo>
                  <a:pt x="16034" y="2307"/>
                  <a:pt x="16107" y="2532"/>
                  <a:pt x="16179" y="2757"/>
                </a:cubicBezTo>
                <a:cubicBezTo>
                  <a:pt x="16464" y="3656"/>
                  <a:pt x="16781" y="4557"/>
                  <a:pt x="17258" y="5375"/>
                </a:cubicBezTo>
                <a:cubicBezTo>
                  <a:pt x="17706" y="6147"/>
                  <a:pt x="18296" y="6823"/>
                  <a:pt x="19014" y="7352"/>
                </a:cubicBezTo>
                <a:cubicBezTo>
                  <a:pt x="19726" y="7878"/>
                  <a:pt x="20545" y="8250"/>
                  <a:pt x="21409" y="8439"/>
                </a:cubicBezTo>
                <a:cubicBezTo>
                  <a:pt x="21850" y="8536"/>
                  <a:pt x="22302" y="8585"/>
                  <a:pt x="22754" y="8585"/>
                </a:cubicBezTo>
                <a:cubicBezTo>
                  <a:pt x="23275" y="8585"/>
                  <a:pt x="23795" y="8520"/>
                  <a:pt x="24300" y="8389"/>
                </a:cubicBezTo>
                <a:cubicBezTo>
                  <a:pt x="24467" y="8346"/>
                  <a:pt x="24630" y="8292"/>
                  <a:pt x="24793" y="8234"/>
                </a:cubicBezTo>
                <a:lnTo>
                  <a:pt x="24793" y="8234"/>
                </a:lnTo>
                <a:cubicBezTo>
                  <a:pt x="24663" y="8356"/>
                  <a:pt x="24535" y="8482"/>
                  <a:pt x="24400" y="8599"/>
                </a:cubicBezTo>
                <a:cubicBezTo>
                  <a:pt x="24302" y="8683"/>
                  <a:pt x="24179" y="8763"/>
                  <a:pt x="24050" y="8763"/>
                </a:cubicBezTo>
                <a:cubicBezTo>
                  <a:pt x="24007" y="8763"/>
                  <a:pt x="23964" y="8754"/>
                  <a:pt x="23921" y="8734"/>
                </a:cubicBezTo>
                <a:cubicBezTo>
                  <a:pt x="23917" y="8732"/>
                  <a:pt x="23912" y="8731"/>
                  <a:pt x="23908" y="8731"/>
                </a:cubicBezTo>
                <a:cubicBezTo>
                  <a:pt x="23883" y="8731"/>
                  <a:pt x="23868" y="8768"/>
                  <a:pt x="23891" y="8786"/>
                </a:cubicBezTo>
                <a:cubicBezTo>
                  <a:pt x="23893" y="8788"/>
                  <a:pt x="23895" y="8788"/>
                  <a:pt x="23898" y="8790"/>
                </a:cubicBezTo>
                <a:cubicBezTo>
                  <a:pt x="23792" y="8806"/>
                  <a:pt x="23687" y="8823"/>
                  <a:pt x="23582" y="8846"/>
                </a:cubicBezTo>
                <a:cubicBezTo>
                  <a:pt x="23234" y="8923"/>
                  <a:pt x="22893" y="9044"/>
                  <a:pt x="22571" y="9198"/>
                </a:cubicBezTo>
                <a:cubicBezTo>
                  <a:pt x="22401" y="9279"/>
                  <a:pt x="22235" y="9373"/>
                  <a:pt x="22075" y="9474"/>
                </a:cubicBezTo>
                <a:cubicBezTo>
                  <a:pt x="22056" y="9482"/>
                  <a:pt x="22039" y="9489"/>
                  <a:pt x="22021" y="9495"/>
                </a:cubicBezTo>
                <a:cubicBezTo>
                  <a:pt x="21920" y="9534"/>
                  <a:pt x="21822" y="9575"/>
                  <a:pt x="21724" y="9619"/>
                </a:cubicBezTo>
                <a:cubicBezTo>
                  <a:pt x="21528" y="9704"/>
                  <a:pt x="21333" y="9792"/>
                  <a:pt x="21132" y="9870"/>
                </a:cubicBezTo>
                <a:cubicBezTo>
                  <a:pt x="21069" y="9895"/>
                  <a:pt x="21005" y="9918"/>
                  <a:pt x="20940" y="9942"/>
                </a:cubicBezTo>
                <a:cubicBezTo>
                  <a:pt x="20147" y="10094"/>
                  <a:pt x="19354" y="10238"/>
                  <a:pt x="18550" y="10325"/>
                </a:cubicBezTo>
                <a:cubicBezTo>
                  <a:pt x="18345" y="10347"/>
                  <a:pt x="18138" y="10364"/>
                  <a:pt x="17932" y="10380"/>
                </a:cubicBezTo>
                <a:cubicBezTo>
                  <a:pt x="17873" y="10183"/>
                  <a:pt x="17798" y="9991"/>
                  <a:pt x="17754" y="9789"/>
                </a:cubicBezTo>
                <a:cubicBezTo>
                  <a:pt x="17728" y="9672"/>
                  <a:pt x="17710" y="9554"/>
                  <a:pt x="17699" y="9435"/>
                </a:cubicBezTo>
                <a:cubicBezTo>
                  <a:pt x="17688" y="9324"/>
                  <a:pt x="17707" y="9195"/>
                  <a:pt x="17648" y="9096"/>
                </a:cubicBezTo>
                <a:cubicBezTo>
                  <a:pt x="17641" y="9085"/>
                  <a:pt x="17627" y="9079"/>
                  <a:pt x="17614" y="9079"/>
                </a:cubicBezTo>
                <a:cubicBezTo>
                  <a:pt x="17599" y="9079"/>
                  <a:pt x="17585" y="9085"/>
                  <a:pt x="17577" y="9096"/>
                </a:cubicBezTo>
                <a:cubicBezTo>
                  <a:pt x="17513" y="9195"/>
                  <a:pt x="17539" y="9333"/>
                  <a:pt x="17549" y="9445"/>
                </a:cubicBezTo>
                <a:cubicBezTo>
                  <a:pt x="17551" y="9470"/>
                  <a:pt x="17556" y="9495"/>
                  <a:pt x="17559" y="9520"/>
                </a:cubicBezTo>
                <a:cubicBezTo>
                  <a:pt x="17535" y="9385"/>
                  <a:pt x="17508" y="9252"/>
                  <a:pt x="17479" y="9121"/>
                </a:cubicBezTo>
                <a:cubicBezTo>
                  <a:pt x="17377" y="8672"/>
                  <a:pt x="17234" y="8231"/>
                  <a:pt x="17050" y="7808"/>
                </a:cubicBezTo>
                <a:cubicBezTo>
                  <a:pt x="16872" y="7401"/>
                  <a:pt x="16661" y="7001"/>
                  <a:pt x="16401" y="6640"/>
                </a:cubicBezTo>
                <a:cubicBezTo>
                  <a:pt x="16166" y="6313"/>
                  <a:pt x="15880" y="6016"/>
                  <a:pt x="15525" y="5821"/>
                </a:cubicBezTo>
                <a:cubicBezTo>
                  <a:pt x="15246" y="5668"/>
                  <a:pt x="14959" y="5609"/>
                  <a:pt x="14670" y="5609"/>
                </a:cubicBezTo>
                <a:cubicBezTo>
                  <a:pt x="14042" y="5609"/>
                  <a:pt x="13401" y="5886"/>
                  <a:pt x="12810" y="6080"/>
                </a:cubicBezTo>
                <a:cubicBezTo>
                  <a:pt x="11863" y="6392"/>
                  <a:pt x="10890" y="6622"/>
                  <a:pt x="9961" y="6988"/>
                </a:cubicBezTo>
                <a:cubicBezTo>
                  <a:pt x="9159" y="7304"/>
                  <a:pt x="8378" y="7728"/>
                  <a:pt x="7765" y="8343"/>
                </a:cubicBezTo>
                <a:cubicBezTo>
                  <a:pt x="7685" y="8423"/>
                  <a:pt x="7614" y="8502"/>
                  <a:pt x="7552" y="8596"/>
                </a:cubicBezTo>
                <a:cubicBezTo>
                  <a:pt x="7544" y="8607"/>
                  <a:pt x="7540" y="8620"/>
                  <a:pt x="7539" y="8631"/>
                </a:cubicBezTo>
                <a:cubicBezTo>
                  <a:pt x="7482" y="8666"/>
                  <a:pt x="7467" y="8765"/>
                  <a:pt x="7547" y="8803"/>
                </a:cubicBezTo>
                <a:cubicBezTo>
                  <a:pt x="7551" y="8805"/>
                  <a:pt x="7556" y="8807"/>
                  <a:pt x="7560" y="8809"/>
                </a:cubicBezTo>
                <a:cubicBezTo>
                  <a:pt x="7418" y="9230"/>
                  <a:pt x="7436" y="9682"/>
                  <a:pt x="7557" y="10111"/>
                </a:cubicBezTo>
                <a:cubicBezTo>
                  <a:pt x="7553" y="10108"/>
                  <a:pt x="7549" y="10107"/>
                  <a:pt x="7545" y="10107"/>
                </a:cubicBezTo>
                <a:cubicBezTo>
                  <a:pt x="7526" y="10107"/>
                  <a:pt x="7508" y="10131"/>
                  <a:pt x="7524" y="10148"/>
                </a:cubicBezTo>
                <a:cubicBezTo>
                  <a:pt x="7545" y="10172"/>
                  <a:pt x="7567" y="10195"/>
                  <a:pt x="7590" y="10219"/>
                </a:cubicBezTo>
                <a:cubicBezTo>
                  <a:pt x="7695" y="10544"/>
                  <a:pt x="7857" y="10852"/>
                  <a:pt x="8051" y="11118"/>
                </a:cubicBezTo>
                <a:cubicBezTo>
                  <a:pt x="8589" y="11853"/>
                  <a:pt x="9397" y="12338"/>
                  <a:pt x="10199" y="12735"/>
                </a:cubicBezTo>
                <a:cubicBezTo>
                  <a:pt x="10844" y="13054"/>
                  <a:pt x="11519" y="13362"/>
                  <a:pt x="12228" y="13500"/>
                </a:cubicBezTo>
                <a:cubicBezTo>
                  <a:pt x="12199" y="13516"/>
                  <a:pt x="12170" y="13533"/>
                  <a:pt x="12141" y="13550"/>
                </a:cubicBezTo>
                <a:cubicBezTo>
                  <a:pt x="12138" y="13552"/>
                  <a:pt x="12134" y="13554"/>
                  <a:pt x="12129" y="13556"/>
                </a:cubicBezTo>
                <a:cubicBezTo>
                  <a:pt x="12093" y="13575"/>
                  <a:pt x="12057" y="13593"/>
                  <a:pt x="12020" y="13612"/>
                </a:cubicBezTo>
                <a:cubicBezTo>
                  <a:pt x="12008" y="13613"/>
                  <a:pt x="11997" y="13616"/>
                  <a:pt x="11984" y="13623"/>
                </a:cubicBezTo>
                <a:cubicBezTo>
                  <a:pt x="11957" y="13640"/>
                  <a:pt x="11929" y="13657"/>
                  <a:pt x="11902" y="13673"/>
                </a:cubicBezTo>
                <a:cubicBezTo>
                  <a:pt x="11628" y="13815"/>
                  <a:pt x="11354" y="13960"/>
                  <a:pt x="11081" y="14103"/>
                </a:cubicBezTo>
                <a:cubicBezTo>
                  <a:pt x="10968" y="14162"/>
                  <a:pt x="10857" y="14227"/>
                  <a:pt x="10740" y="14280"/>
                </a:cubicBezTo>
                <a:cubicBezTo>
                  <a:pt x="10680" y="14307"/>
                  <a:pt x="10622" y="14324"/>
                  <a:pt x="10563" y="14324"/>
                </a:cubicBezTo>
                <a:cubicBezTo>
                  <a:pt x="10520" y="14324"/>
                  <a:pt x="10477" y="14315"/>
                  <a:pt x="10432" y="14296"/>
                </a:cubicBezTo>
                <a:cubicBezTo>
                  <a:pt x="10333" y="14254"/>
                  <a:pt x="10252" y="14175"/>
                  <a:pt x="10188" y="14090"/>
                </a:cubicBezTo>
                <a:cubicBezTo>
                  <a:pt x="10125" y="14005"/>
                  <a:pt x="10079" y="13901"/>
                  <a:pt x="9999" y="13832"/>
                </a:cubicBezTo>
                <a:cubicBezTo>
                  <a:pt x="9994" y="13828"/>
                  <a:pt x="9989" y="13826"/>
                  <a:pt x="9984" y="13826"/>
                </a:cubicBezTo>
                <a:cubicBezTo>
                  <a:pt x="9969" y="13826"/>
                  <a:pt x="9956" y="13842"/>
                  <a:pt x="9956" y="13857"/>
                </a:cubicBezTo>
                <a:cubicBezTo>
                  <a:pt x="9957" y="13906"/>
                  <a:pt x="9971" y="13956"/>
                  <a:pt x="9991" y="14003"/>
                </a:cubicBezTo>
                <a:cubicBezTo>
                  <a:pt x="9515" y="13616"/>
                  <a:pt x="8975" y="13308"/>
                  <a:pt x="8403" y="13085"/>
                </a:cubicBezTo>
                <a:cubicBezTo>
                  <a:pt x="7658" y="12795"/>
                  <a:pt x="6859" y="12643"/>
                  <a:pt x="6060" y="12643"/>
                </a:cubicBezTo>
                <a:cubicBezTo>
                  <a:pt x="5903" y="12643"/>
                  <a:pt x="5746" y="12649"/>
                  <a:pt x="5589" y="12661"/>
                </a:cubicBezTo>
                <a:cubicBezTo>
                  <a:pt x="4635" y="12732"/>
                  <a:pt x="3710" y="13035"/>
                  <a:pt x="2902" y="13551"/>
                </a:cubicBezTo>
                <a:cubicBezTo>
                  <a:pt x="2099" y="14065"/>
                  <a:pt x="1421" y="14778"/>
                  <a:pt x="930" y="15595"/>
                </a:cubicBezTo>
                <a:cubicBezTo>
                  <a:pt x="789" y="15828"/>
                  <a:pt x="666" y="16070"/>
                  <a:pt x="556" y="16317"/>
                </a:cubicBezTo>
                <a:cubicBezTo>
                  <a:pt x="522" y="16343"/>
                  <a:pt x="486" y="16368"/>
                  <a:pt x="452" y="16394"/>
                </a:cubicBezTo>
                <a:cubicBezTo>
                  <a:pt x="405" y="16429"/>
                  <a:pt x="433" y="16489"/>
                  <a:pt x="478" y="16500"/>
                </a:cubicBezTo>
                <a:cubicBezTo>
                  <a:pt x="243" y="17076"/>
                  <a:pt x="92" y="17683"/>
                  <a:pt x="41" y="18302"/>
                </a:cubicBezTo>
                <a:cubicBezTo>
                  <a:pt x="0" y="18796"/>
                  <a:pt x="1" y="19324"/>
                  <a:pt x="136" y="19803"/>
                </a:cubicBezTo>
                <a:cubicBezTo>
                  <a:pt x="208" y="20057"/>
                  <a:pt x="324" y="20299"/>
                  <a:pt x="511" y="20487"/>
                </a:cubicBezTo>
                <a:cubicBezTo>
                  <a:pt x="562" y="20539"/>
                  <a:pt x="617" y="20584"/>
                  <a:pt x="674" y="20627"/>
                </a:cubicBezTo>
                <a:cubicBezTo>
                  <a:pt x="671" y="20629"/>
                  <a:pt x="669" y="20631"/>
                  <a:pt x="666" y="20633"/>
                </a:cubicBezTo>
                <a:cubicBezTo>
                  <a:pt x="648" y="20644"/>
                  <a:pt x="661" y="20672"/>
                  <a:pt x="679" y="20672"/>
                </a:cubicBezTo>
                <a:cubicBezTo>
                  <a:pt x="682" y="20672"/>
                  <a:pt x="685" y="20672"/>
                  <a:pt x="688" y="20670"/>
                </a:cubicBezTo>
                <a:lnTo>
                  <a:pt x="715" y="20655"/>
                </a:lnTo>
                <a:cubicBezTo>
                  <a:pt x="847" y="20745"/>
                  <a:pt x="992" y="20818"/>
                  <a:pt x="1144" y="20870"/>
                </a:cubicBezTo>
                <a:cubicBezTo>
                  <a:pt x="1386" y="20953"/>
                  <a:pt x="1640" y="20997"/>
                  <a:pt x="1892" y="21032"/>
                </a:cubicBezTo>
                <a:cubicBezTo>
                  <a:pt x="2196" y="21072"/>
                  <a:pt x="2502" y="21105"/>
                  <a:pt x="2806" y="21138"/>
                </a:cubicBezTo>
                <a:cubicBezTo>
                  <a:pt x="3399" y="21203"/>
                  <a:pt x="3994" y="21252"/>
                  <a:pt x="4591" y="21252"/>
                </a:cubicBezTo>
                <a:cubicBezTo>
                  <a:pt x="4643" y="21252"/>
                  <a:pt x="4695" y="21251"/>
                  <a:pt x="4746" y="21251"/>
                </a:cubicBezTo>
                <a:cubicBezTo>
                  <a:pt x="5883" y="21234"/>
                  <a:pt x="7045" y="21007"/>
                  <a:pt x="8016" y="20388"/>
                </a:cubicBezTo>
                <a:cubicBezTo>
                  <a:pt x="8849" y="19857"/>
                  <a:pt x="9447" y="19047"/>
                  <a:pt x="9842" y="18152"/>
                </a:cubicBezTo>
                <a:cubicBezTo>
                  <a:pt x="10243" y="17246"/>
                  <a:pt x="10454" y="16266"/>
                  <a:pt x="10603" y="15291"/>
                </a:cubicBezTo>
                <a:cubicBezTo>
                  <a:pt x="10615" y="15218"/>
                  <a:pt x="10624" y="15147"/>
                  <a:pt x="10633" y="15074"/>
                </a:cubicBezTo>
                <a:cubicBezTo>
                  <a:pt x="10660" y="15191"/>
                  <a:pt x="10695" y="15310"/>
                  <a:pt x="10692" y="15429"/>
                </a:cubicBezTo>
                <a:cubicBezTo>
                  <a:pt x="10692" y="15459"/>
                  <a:pt x="10713" y="15475"/>
                  <a:pt x="10735" y="15475"/>
                </a:cubicBezTo>
                <a:cubicBezTo>
                  <a:pt x="10753" y="15475"/>
                  <a:pt x="10771" y="15464"/>
                  <a:pt x="10778" y="15439"/>
                </a:cubicBezTo>
                <a:cubicBezTo>
                  <a:pt x="10805" y="15327"/>
                  <a:pt x="10805" y="15210"/>
                  <a:pt x="10788" y="15097"/>
                </a:cubicBezTo>
                <a:cubicBezTo>
                  <a:pt x="10772" y="14985"/>
                  <a:pt x="10750" y="14866"/>
                  <a:pt x="10771" y="14753"/>
                </a:cubicBezTo>
                <a:cubicBezTo>
                  <a:pt x="10810" y="14565"/>
                  <a:pt x="10994" y="14443"/>
                  <a:pt x="11155" y="14341"/>
                </a:cubicBezTo>
                <a:cubicBezTo>
                  <a:pt x="11280" y="14264"/>
                  <a:pt x="11406" y="14187"/>
                  <a:pt x="11531" y="14110"/>
                </a:cubicBezTo>
                <a:cubicBezTo>
                  <a:pt x="11862" y="13922"/>
                  <a:pt x="12211" y="13768"/>
                  <a:pt x="12580" y="13683"/>
                </a:cubicBezTo>
                <a:cubicBezTo>
                  <a:pt x="12713" y="13651"/>
                  <a:pt x="12848" y="13630"/>
                  <a:pt x="12984" y="13618"/>
                </a:cubicBezTo>
                <a:cubicBezTo>
                  <a:pt x="13020" y="13615"/>
                  <a:pt x="13056" y="13615"/>
                  <a:pt x="13093" y="13615"/>
                </a:cubicBezTo>
                <a:cubicBezTo>
                  <a:pt x="13123" y="13615"/>
                  <a:pt x="13153" y="13615"/>
                  <a:pt x="13182" y="13615"/>
                </a:cubicBezTo>
                <a:cubicBezTo>
                  <a:pt x="13060" y="13658"/>
                  <a:pt x="12938" y="13704"/>
                  <a:pt x="12821" y="13752"/>
                </a:cubicBezTo>
                <a:cubicBezTo>
                  <a:pt x="12554" y="13862"/>
                  <a:pt x="12296" y="13995"/>
                  <a:pt x="12055" y="14155"/>
                </a:cubicBezTo>
                <a:cubicBezTo>
                  <a:pt x="11628" y="14439"/>
                  <a:pt x="11254" y="14830"/>
                  <a:pt x="11061" y="15311"/>
                </a:cubicBezTo>
                <a:cubicBezTo>
                  <a:pt x="10837" y="15866"/>
                  <a:pt x="10889" y="16480"/>
                  <a:pt x="10996" y="17054"/>
                </a:cubicBezTo>
                <a:cubicBezTo>
                  <a:pt x="11107" y="17645"/>
                  <a:pt x="11260" y="18228"/>
                  <a:pt x="11449" y="18797"/>
                </a:cubicBezTo>
                <a:cubicBezTo>
                  <a:pt x="11661" y="19438"/>
                  <a:pt x="11922" y="20062"/>
                  <a:pt x="12227" y="20663"/>
                </a:cubicBezTo>
                <a:cubicBezTo>
                  <a:pt x="12241" y="20691"/>
                  <a:pt x="12269" y="20720"/>
                  <a:pt x="12303" y="20720"/>
                </a:cubicBezTo>
                <a:cubicBezTo>
                  <a:pt x="12312" y="20720"/>
                  <a:pt x="12322" y="20719"/>
                  <a:pt x="12330" y="20717"/>
                </a:cubicBezTo>
                <a:cubicBezTo>
                  <a:pt x="12337" y="20725"/>
                  <a:pt x="12346" y="20730"/>
                  <a:pt x="12361" y="20731"/>
                </a:cubicBezTo>
                <a:cubicBezTo>
                  <a:pt x="12622" y="20751"/>
                  <a:pt x="12879" y="20777"/>
                  <a:pt x="13141" y="20784"/>
                </a:cubicBezTo>
                <a:cubicBezTo>
                  <a:pt x="13234" y="20787"/>
                  <a:pt x="13327" y="20788"/>
                  <a:pt x="13420" y="20788"/>
                </a:cubicBezTo>
                <a:cubicBezTo>
                  <a:pt x="13587" y="20788"/>
                  <a:pt x="13754" y="20784"/>
                  <a:pt x="13919" y="20776"/>
                </a:cubicBezTo>
                <a:cubicBezTo>
                  <a:pt x="14411" y="20750"/>
                  <a:pt x="14898" y="20680"/>
                  <a:pt x="15369" y="20539"/>
                </a:cubicBezTo>
                <a:cubicBezTo>
                  <a:pt x="16218" y="20286"/>
                  <a:pt x="16982" y="19797"/>
                  <a:pt x="17484" y="19056"/>
                </a:cubicBezTo>
                <a:cubicBezTo>
                  <a:pt x="17970" y="18337"/>
                  <a:pt x="18203" y="17485"/>
                  <a:pt x="18367" y="16643"/>
                </a:cubicBezTo>
                <a:cubicBezTo>
                  <a:pt x="18460" y="16168"/>
                  <a:pt x="18544" y="15690"/>
                  <a:pt x="18589" y="15209"/>
                </a:cubicBezTo>
                <a:cubicBezTo>
                  <a:pt x="18636" y="14703"/>
                  <a:pt x="18633" y="14185"/>
                  <a:pt x="18513" y="13689"/>
                </a:cubicBezTo>
                <a:cubicBezTo>
                  <a:pt x="18374" y="13122"/>
                  <a:pt x="18052" y="12561"/>
                  <a:pt x="17579" y="12204"/>
                </a:cubicBezTo>
                <a:lnTo>
                  <a:pt x="17579" y="12204"/>
                </a:lnTo>
                <a:cubicBezTo>
                  <a:pt x="17645" y="12223"/>
                  <a:pt x="17710" y="12239"/>
                  <a:pt x="17776" y="12256"/>
                </a:cubicBezTo>
                <a:cubicBezTo>
                  <a:pt x="17778" y="12257"/>
                  <a:pt x="17781" y="12257"/>
                  <a:pt x="17783" y="12257"/>
                </a:cubicBezTo>
                <a:cubicBezTo>
                  <a:pt x="17817" y="12257"/>
                  <a:pt x="17829" y="12200"/>
                  <a:pt x="17794" y="12187"/>
                </a:cubicBezTo>
                <a:cubicBezTo>
                  <a:pt x="17631" y="12129"/>
                  <a:pt x="17473" y="12058"/>
                  <a:pt x="17316" y="11986"/>
                </a:cubicBezTo>
                <a:cubicBezTo>
                  <a:pt x="17263" y="11962"/>
                  <a:pt x="17211" y="11937"/>
                  <a:pt x="17159" y="11911"/>
                </a:cubicBezTo>
                <a:cubicBezTo>
                  <a:pt x="17174" y="11865"/>
                  <a:pt x="17190" y="11819"/>
                  <a:pt x="17206" y="11772"/>
                </a:cubicBezTo>
                <a:cubicBezTo>
                  <a:pt x="17327" y="11598"/>
                  <a:pt x="17437" y="11415"/>
                  <a:pt x="17537" y="11227"/>
                </a:cubicBezTo>
                <a:cubicBezTo>
                  <a:pt x="17543" y="11216"/>
                  <a:pt x="17550" y="11204"/>
                  <a:pt x="17557" y="11192"/>
                </a:cubicBezTo>
                <a:cubicBezTo>
                  <a:pt x="17557" y="11191"/>
                  <a:pt x="17557" y="11191"/>
                  <a:pt x="17557" y="11190"/>
                </a:cubicBezTo>
                <a:cubicBezTo>
                  <a:pt x="17572" y="11160"/>
                  <a:pt x="17590" y="11129"/>
                  <a:pt x="17604" y="11098"/>
                </a:cubicBezTo>
                <a:cubicBezTo>
                  <a:pt x="17631" y="11045"/>
                  <a:pt x="17594" y="10996"/>
                  <a:pt x="17546" y="10980"/>
                </a:cubicBezTo>
                <a:cubicBezTo>
                  <a:pt x="17573" y="10930"/>
                  <a:pt x="17603" y="10882"/>
                  <a:pt x="17642" y="10840"/>
                </a:cubicBezTo>
                <a:cubicBezTo>
                  <a:pt x="17725" y="10747"/>
                  <a:pt x="17840" y="10705"/>
                  <a:pt x="17960" y="10678"/>
                </a:cubicBezTo>
                <a:cubicBezTo>
                  <a:pt x="17969" y="10678"/>
                  <a:pt x="17977" y="10678"/>
                  <a:pt x="17985" y="10677"/>
                </a:cubicBezTo>
                <a:cubicBezTo>
                  <a:pt x="18045" y="10669"/>
                  <a:pt x="18105" y="10661"/>
                  <a:pt x="18163" y="10646"/>
                </a:cubicBezTo>
                <a:cubicBezTo>
                  <a:pt x="18186" y="10640"/>
                  <a:pt x="18210" y="10634"/>
                  <a:pt x="18234" y="10628"/>
                </a:cubicBezTo>
                <a:cubicBezTo>
                  <a:pt x="18431" y="10591"/>
                  <a:pt x="18627" y="10554"/>
                  <a:pt x="18824" y="10518"/>
                </a:cubicBezTo>
                <a:cubicBezTo>
                  <a:pt x="18937" y="10497"/>
                  <a:pt x="19050" y="10476"/>
                  <a:pt x="19163" y="10455"/>
                </a:cubicBezTo>
                <a:cubicBezTo>
                  <a:pt x="19239" y="10439"/>
                  <a:pt x="19326" y="10433"/>
                  <a:pt x="19403" y="10407"/>
                </a:cubicBezTo>
                <a:cubicBezTo>
                  <a:pt x="19965" y="10351"/>
                  <a:pt x="20514" y="10218"/>
                  <a:pt x="21045" y="10032"/>
                </a:cubicBezTo>
                <a:cubicBezTo>
                  <a:pt x="21182" y="10003"/>
                  <a:pt x="21319" y="9968"/>
                  <a:pt x="21449" y="9914"/>
                </a:cubicBezTo>
                <a:cubicBezTo>
                  <a:pt x="21473" y="9904"/>
                  <a:pt x="21496" y="9894"/>
                  <a:pt x="21519" y="9884"/>
                </a:cubicBezTo>
                <a:lnTo>
                  <a:pt x="21519" y="9884"/>
                </a:lnTo>
                <a:cubicBezTo>
                  <a:pt x="21292" y="10076"/>
                  <a:pt x="21084" y="10287"/>
                  <a:pt x="20897" y="10517"/>
                </a:cubicBezTo>
                <a:cubicBezTo>
                  <a:pt x="20396" y="11133"/>
                  <a:pt x="20075" y="11879"/>
                  <a:pt x="19929" y="12657"/>
                </a:cubicBezTo>
                <a:cubicBezTo>
                  <a:pt x="19773" y="13481"/>
                  <a:pt x="19815" y="14338"/>
                  <a:pt x="20019" y="15150"/>
                </a:cubicBezTo>
                <a:cubicBezTo>
                  <a:pt x="20224" y="15960"/>
                  <a:pt x="20580" y="16723"/>
                  <a:pt x="21038" y="17419"/>
                </a:cubicBezTo>
                <a:cubicBezTo>
                  <a:pt x="21097" y="17509"/>
                  <a:pt x="21154" y="17590"/>
                  <a:pt x="21229" y="17666"/>
                </a:cubicBezTo>
                <a:cubicBezTo>
                  <a:pt x="21246" y="17684"/>
                  <a:pt x="21268" y="17691"/>
                  <a:pt x="21291" y="17691"/>
                </a:cubicBezTo>
                <a:cubicBezTo>
                  <a:pt x="21285" y="17694"/>
                  <a:pt x="21278" y="17699"/>
                  <a:pt x="21272" y="17702"/>
                </a:cubicBezTo>
                <a:cubicBezTo>
                  <a:pt x="21246" y="17715"/>
                  <a:pt x="21257" y="17750"/>
                  <a:pt x="21281" y="17750"/>
                </a:cubicBezTo>
                <a:cubicBezTo>
                  <a:pt x="21285" y="17750"/>
                  <a:pt x="21288" y="17750"/>
                  <a:pt x="21291" y="17748"/>
                </a:cubicBezTo>
                <a:cubicBezTo>
                  <a:pt x="21332" y="17732"/>
                  <a:pt x="21370" y="17714"/>
                  <a:pt x="21410" y="17698"/>
                </a:cubicBezTo>
                <a:cubicBezTo>
                  <a:pt x="21528" y="17713"/>
                  <a:pt x="21646" y="17720"/>
                  <a:pt x="21765" y="17720"/>
                </a:cubicBezTo>
                <a:cubicBezTo>
                  <a:pt x="22536" y="17720"/>
                  <a:pt x="23309" y="17417"/>
                  <a:pt x="23970" y="17049"/>
                </a:cubicBezTo>
                <a:cubicBezTo>
                  <a:pt x="24696" y="16645"/>
                  <a:pt x="25358" y="16111"/>
                  <a:pt x="25847" y="15434"/>
                </a:cubicBezTo>
                <a:cubicBezTo>
                  <a:pt x="26335" y="14758"/>
                  <a:pt x="26631" y="13948"/>
                  <a:pt x="26707" y="13119"/>
                </a:cubicBezTo>
                <a:cubicBezTo>
                  <a:pt x="26780" y="12308"/>
                  <a:pt x="26638" y="11488"/>
                  <a:pt x="26294" y="10750"/>
                </a:cubicBezTo>
                <a:cubicBezTo>
                  <a:pt x="26029" y="10185"/>
                  <a:pt x="25650" y="9673"/>
                  <a:pt x="25188" y="9252"/>
                </a:cubicBezTo>
                <a:lnTo>
                  <a:pt x="25188" y="9252"/>
                </a:lnTo>
                <a:cubicBezTo>
                  <a:pt x="25337" y="9308"/>
                  <a:pt x="25491" y="9353"/>
                  <a:pt x="25647" y="9390"/>
                </a:cubicBezTo>
                <a:cubicBezTo>
                  <a:pt x="25649" y="9391"/>
                  <a:pt x="25652" y="9391"/>
                  <a:pt x="25654" y="9391"/>
                </a:cubicBezTo>
                <a:cubicBezTo>
                  <a:pt x="25685" y="9391"/>
                  <a:pt x="25697" y="9338"/>
                  <a:pt x="25663" y="9326"/>
                </a:cubicBezTo>
                <a:cubicBezTo>
                  <a:pt x="25478" y="9264"/>
                  <a:pt x="25295" y="9183"/>
                  <a:pt x="25120" y="9091"/>
                </a:cubicBezTo>
                <a:cubicBezTo>
                  <a:pt x="25074" y="9067"/>
                  <a:pt x="25026" y="9045"/>
                  <a:pt x="24981" y="9018"/>
                </a:cubicBezTo>
                <a:cubicBezTo>
                  <a:pt x="24952" y="9000"/>
                  <a:pt x="24905" y="8977"/>
                  <a:pt x="24897" y="8941"/>
                </a:cubicBezTo>
                <a:cubicBezTo>
                  <a:pt x="24887" y="8895"/>
                  <a:pt x="24937" y="8840"/>
                  <a:pt x="24961" y="8806"/>
                </a:cubicBezTo>
                <a:cubicBezTo>
                  <a:pt x="24992" y="8763"/>
                  <a:pt x="25022" y="8720"/>
                  <a:pt x="25053" y="8677"/>
                </a:cubicBezTo>
                <a:cubicBezTo>
                  <a:pt x="25175" y="8505"/>
                  <a:pt x="25299" y="8332"/>
                  <a:pt x="25419" y="8159"/>
                </a:cubicBezTo>
                <a:lnTo>
                  <a:pt x="25601" y="7899"/>
                </a:lnTo>
                <a:cubicBezTo>
                  <a:pt x="25633" y="7853"/>
                  <a:pt x="25667" y="7805"/>
                  <a:pt x="25699" y="7758"/>
                </a:cubicBezTo>
                <a:cubicBezTo>
                  <a:pt x="25713" y="7736"/>
                  <a:pt x="25728" y="7715"/>
                  <a:pt x="25739" y="7692"/>
                </a:cubicBezTo>
                <a:cubicBezTo>
                  <a:pt x="25753" y="7669"/>
                  <a:pt x="25756" y="7648"/>
                  <a:pt x="25761" y="7625"/>
                </a:cubicBezTo>
                <a:cubicBezTo>
                  <a:pt x="25822" y="7570"/>
                  <a:pt x="25885" y="7515"/>
                  <a:pt x="25948" y="7463"/>
                </a:cubicBezTo>
                <a:cubicBezTo>
                  <a:pt x="26254" y="7215"/>
                  <a:pt x="26589" y="7007"/>
                  <a:pt x="26943" y="6836"/>
                </a:cubicBezTo>
                <a:cubicBezTo>
                  <a:pt x="27767" y="6437"/>
                  <a:pt x="28663" y="6223"/>
                  <a:pt x="29542" y="5986"/>
                </a:cubicBezTo>
                <a:cubicBezTo>
                  <a:pt x="30478" y="5735"/>
                  <a:pt x="31413" y="5482"/>
                  <a:pt x="32348" y="5230"/>
                </a:cubicBezTo>
                <a:cubicBezTo>
                  <a:pt x="33287" y="4978"/>
                  <a:pt x="34227" y="4724"/>
                  <a:pt x="35166" y="4470"/>
                </a:cubicBezTo>
                <a:cubicBezTo>
                  <a:pt x="36104" y="4217"/>
                  <a:pt x="37048" y="3980"/>
                  <a:pt x="37980" y="3705"/>
                </a:cubicBezTo>
                <a:cubicBezTo>
                  <a:pt x="38095" y="3670"/>
                  <a:pt x="38206" y="3635"/>
                  <a:pt x="38317" y="3589"/>
                </a:cubicBezTo>
                <a:cubicBezTo>
                  <a:pt x="38385" y="3561"/>
                  <a:pt x="38359" y="3458"/>
                  <a:pt x="38289" y="3458"/>
                </a:cubicBezTo>
                <a:cubicBezTo>
                  <a:pt x="38286" y="3458"/>
                  <a:pt x="38283" y="3458"/>
                  <a:pt x="38280" y="3459"/>
                </a:cubicBezTo>
                <a:cubicBezTo>
                  <a:pt x="38034" y="3492"/>
                  <a:pt x="37797" y="3561"/>
                  <a:pt x="37558" y="3625"/>
                </a:cubicBezTo>
                <a:cubicBezTo>
                  <a:pt x="37323" y="3686"/>
                  <a:pt x="37089" y="3749"/>
                  <a:pt x="36854" y="3813"/>
                </a:cubicBezTo>
                <a:cubicBezTo>
                  <a:pt x="36379" y="3940"/>
                  <a:pt x="35906" y="4068"/>
                  <a:pt x="35432" y="4196"/>
                </a:cubicBezTo>
                <a:cubicBezTo>
                  <a:pt x="34484" y="4451"/>
                  <a:pt x="33536" y="4708"/>
                  <a:pt x="32589" y="4964"/>
                </a:cubicBezTo>
                <a:cubicBezTo>
                  <a:pt x="31641" y="5220"/>
                  <a:pt x="30693" y="5476"/>
                  <a:pt x="29745" y="5732"/>
                </a:cubicBezTo>
                <a:cubicBezTo>
                  <a:pt x="28853" y="5973"/>
                  <a:pt x="27941" y="6189"/>
                  <a:pt x="27096" y="6570"/>
                </a:cubicBezTo>
                <a:cubicBezTo>
                  <a:pt x="26704" y="6747"/>
                  <a:pt x="26321" y="6966"/>
                  <a:pt x="25980" y="7235"/>
                </a:cubicBezTo>
                <a:cubicBezTo>
                  <a:pt x="25970" y="7220"/>
                  <a:pt x="25950" y="7211"/>
                  <a:pt x="25932" y="7211"/>
                </a:cubicBezTo>
                <a:cubicBezTo>
                  <a:pt x="25931" y="7211"/>
                  <a:pt x="25929" y="7211"/>
                  <a:pt x="25927" y="7211"/>
                </a:cubicBezTo>
                <a:cubicBezTo>
                  <a:pt x="25845" y="7220"/>
                  <a:pt x="25785" y="7303"/>
                  <a:pt x="25735" y="7362"/>
                </a:cubicBezTo>
                <a:cubicBezTo>
                  <a:pt x="25710" y="7391"/>
                  <a:pt x="25686" y="7420"/>
                  <a:pt x="25662" y="7449"/>
                </a:cubicBezTo>
                <a:cubicBezTo>
                  <a:pt x="25595" y="7471"/>
                  <a:pt x="25537" y="7544"/>
                  <a:pt x="25488" y="7589"/>
                </a:cubicBezTo>
                <a:cubicBezTo>
                  <a:pt x="25432" y="7640"/>
                  <a:pt x="25375" y="7692"/>
                  <a:pt x="25319" y="7744"/>
                </a:cubicBezTo>
                <a:cubicBezTo>
                  <a:pt x="25306" y="7750"/>
                  <a:pt x="25293" y="7757"/>
                  <a:pt x="25281" y="7771"/>
                </a:cubicBezTo>
                <a:cubicBezTo>
                  <a:pt x="25271" y="7783"/>
                  <a:pt x="25261" y="7796"/>
                  <a:pt x="25249" y="7808"/>
                </a:cubicBezTo>
                <a:cubicBezTo>
                  <a:pt x="25231" y="7826"/>
                  <a:pt x="25213" y="7842"/>
                  <a:pt x="25195" y="7859"/>
                </a:cubicBezTo>
                <a:lnTo>
                  <a:pt x="25195" y="7851"/>
                </a:lnTo>
                <a:cubicBezTo>
                  <a:pt x="25200" y="7837"/>
                  <a:pt x="25204" y="7823"/>
                  <a:pt x="25210" y="7809"/>
                </a:cubicBezTo>
                <a:cubicBezTo>
                  <a:pt x="25240" y="7732"/>
                  <a:pt x="25272" y="7656"/>
                  <a:pt x="25307" y="7582"/>
                </a:cubicBezTo>
                <a:cubicBezTo>
                  <a:pt x="25343" y="7510"/>
                  <a:pt x="25381" y="7440"/>
                  <a:pt x="25423" y="7372"/>
                </a:cubicBezTo>
                <a:cubicBezTo>
                  <a:pt x="25444" y="7336"/>
                  <a:pt x="25468" y="7299"/>
                  <a:pt x="25488" y="7262"/>
                </a:cubicBezTo>
                <a:cubicBezTo>
                  <a:pt x="25507" y="7228"/>
                  <a:pt x="25532" y="7191"/>
                  <a:pt x="25533" y="7152"/>
                </a:cubicBezTo>
                <a:cubicBezTo>
                  <a:pt x="25533" y="7130"/>
                  <a:pt x="25518" y="7114"/>
                  <a:pt x="25498" y="7114"/>
                </a:cubicBezTo>
                <a:cubicBezTo>
                  <a:pt x="25494" y="7114"/>
                  <a:pt x="25490" y="7115"/>
                  <a:pt x="25486" y="7116"/>
                </a:cubicBezTo>
                <a:cubicBezTo>
                  <a:pt x="25448" y="7130"/>
                  <a:pt x="25424" y="7164"/>
                  <a:pt x="25398" y="7193"/>
                </a:cubicBezTo>
                <a:cubicBezTo>
                  <a:pt x="25370" y="7224"/>
                  <a:pt x="25346" y="7261"/>
                  <a:pt x="25324" y="7297"/>
                </a:cubicBezTo>
                <a:cubicBezTo>
                  <a:pt x="25278" y="7372"/>
                  <a:pt x="25238" y="7450"/>
                  <a:pt x="25200" y="7530"/>
                </a:cubicBezTo>
                <a:cubicBezTo>
                  <a:pt x="25199" y="7531"/>
                  <a:pt x="25199" y="7533"/>
                  <a:pt x="25198" y="7535"/>
                </a:cubicBezTo>
                <a:cubicBezTo>
                  <a:pt x="25204" y="6719"/>
                  <a:pt x="25180" y="5903"/>
                  <a:pt x="25052" y="5096"/>
                </a:cubicBezTo>
                <a:cubicBezTo>
                  <a:pt x="24907" y="4174"/>
                  <a:pt x="24622" y="3267"/>
                  <a:pt x="24133" y="2467"/>
                </a:cubicBezTo>
                <a:cubicBezTo>
                  <a:pt x="23672" y="1712"/>
                  <a:pt x="23020" y="1099"/>
                  <a:pt x="22249" y="670"/>
                </a:cubicBezTo>
                <a:cubicBezTo>
                  <a:pt x="21489" y="247"/>
                  <a:pt x="20622" y="14"/>
                  <a:pt x="19753" y="1"/>
                </a:cubicBezTo>
                <a:cubicBezTo>
                  <a:pt x="19727" y="1"/>
                  <a:pt x="19702" y="1"/>
                  <a:pt x="19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0"/>
          <p:cNvSpPr/>
          <p:nvPr/>
        </p:nvSpPr>
        <p:spPr>
          <a:xfrm>
            <a:off x="8300380" y="270176"/>
            <a:ext cx="535485" cy="529647"/>
          </a:xfrm>
          <a:custGeom>
            <a:avLst/>
            <a:gdLst/>
            <a:ahLst/>
            <a:cxnLst/>
            <a:rect l="l" t="t" r="r" b="b"/>
            <a:pathLst>
              <a:path w="8409" h="8317" extrusionOk="0">
                <a:moveTo>
                  <a:pt x="4001" y="0"/>
                </a:moveTo>
                <a:cubicBezTo>
                  <a:pt x="3639" y="0"/>
                  <a:pt x="3277" y="49"/>
                  <a:pt x="2927" y="149"/>
                </a:cubicBezTo>
                <a:cubicBezTo>
                  <a:pt x="1561" y="541"/>
                  <a:pt x="437" y="1666"/>
                  <a:pt x="220" y="3093"/>
                </a:cubicBezTo>
                <a:cubicBezTo>
                  <a:pt x="1" y="4530"/>
                  <a:pt x="732" y="5986"/>
                  <a:pt x="2111" y="6515"/>
                </a:cubicBezTo>
                <a:cubicBezTo>
                  <a:pt x="2452" y="6646"/>
                  <a:pt x="2816" y="6716"/>
                  <a:pt x="3180" y="6716"/>
                </a:cubicBezTo>
                <a:cubicBezTo>
                  <a:pt x="3470" y="6716"/>
                  <a:pt x="3759" y="6671"/>
                  <a:pt x="4037" y="6578"/>
                </a:cubicBezTo>
                <a:cubicBezTo>
                  <a:pt x="4648" y="6372"/>
                  <a:pt x="5153" y="5914"/>
                  <a:pt x="5471" y="5359"/>
                </a:cubicBezTo>
                <a:cubicBezTo>
                  <a:pt x="5799" y="4785"/>
                  <a:pt x="5912" y="4096"/>
                  <a:pt x="5719" y="3458"/>
                </a:cubicBezTo>
                <a:cubicBezTo>
                  <a:pt x="5508" y="2757"/>
                  <a:pt x="4958" y="2289"/>
                  <a:pt x="4238" y="2177"/>
                </a:cubicBezTo>
                <a:cubicBezTo>
                  <a:pt x="4117" y="2158"/>
                  <a:pt x="3991" y="2148"/>
                  <a:pt x="3865" y="2148"/>
                </a:cubicBezTo>
                <a:cubicBezTo>
                  <a:pt x="3295" y="2148"/>
                  <a:pt x="2701" y="2340"/>
                  <a:pt x="2302" y="2736"/>
                </a:cubicBezTo>
                <a:cubicBezTo>
                  <a:pt x="1825" y="3208"/>
                  <a:pt x="1626" y="4041"/>
                  <a:pt x="2070" y="4604"/>
                </a:cubicBezTo>
                <a:cubicBezTo>
                  <a:pt x="2277" y="4867"/>
                  <a:pt x="2619" y="5018"/>
                  <a:pt x="2955" y="5018"/>
                </a:cubicBezTo>
                <a:cubicBezTo>
                  <a:pt x="3204" y="5018"/>
                  <a:pt x="3450" y="4934"/>
                  <a:pt x="3633" y="4748"/>
                </a:cubicBezTo>
                <a:cubicBezTo>
                  <a:pt x="4035" y="4340"/>
                  <a:pt x="3905" y="3489"/>
                  <a:pt x="3241" y="3489"/>
                </a:cubicBezTo>
                <a:cubicBezTo>
                  <a:pt x="3240" y="3489"/>
                  <a:pt x="3239" y="3489"/>
                  <a:pt x="3238" y="3489"/>
                </a:cubicBezTo>
                <a:cubicBezTo>
                  <a:pt x="2996" y="3490"/>
                  <a:pt x="2769" y="3623"/>
                  <a:pt x="2692" y="3860"/>
                </a:cubicBezTo>
                <a:cubicBezTo>
                  <a:pt x="2667" y="3938"/>
                  <a:pt x="2729" y="3997"/>
                  <a:pt x="2791" y="3997"/>
                </a:cubicBezTo>
                <a:cubicBezTo>
                  <a:pt x="2825" y="3997"/>
                  <a:pt x="2859" y="3979"/>
                  <a:pt x="2878" y="3936"/>
                </a:cubicBezTo>
                <a:cubicBezTo>
                  <a:pt x="2937" y="3804"/>
                  <a:pt x="3079" y="3735"/>
                  <a:pt x="3221" y="3735"/>
                </a:cubicBezTo>
                <a:cubicBezTo>
                  <a:pt x="3332" y="3735"/>
                  <a:pt x="3443" y="3778"/>
                  <a:pt x="3512" y="3866"/>
                </a:cubicBezTo>
                <a:cubicBezTo>
                  <a:pt x="3701" y="4105"/>
                  <a:pt x="3575" y="4474"/>
                  <a:pt x="3333" y="4620"/>
                </a:cubicBezTo>
                <a:cubicBezTo>
                  <a:pt x="3231" y="4681"/>
                  <a:pt x="3115" y="4708"/>
                  <a:pt x="2997" y="4708"/>
                </a:cubicBezTo>
                <a:cubicBezTo>
                  <a:pt x="2863" y="4708"/>
                  <a:pt x="2727" y="4673"/>
                  <a:pt x="2611" y="4610"/>
                </a:cubicBezTo>
                <a:cubicBezTo>
                  <a:pt x="2365" y="4476"/>
                  <a:pt x="2231" y="4211"/>
                  <a:pt x="2204" y="3939"/>
                </a:cubicBezTo>
                <a:cubicBezTo>
                  <a:pt x="2139" y="3297"/>
                  <a:pt x="2656" y="2817"/>
                  <a:pt x="3203" y="2593"/>
                </a:cubicBezTo>
                <a:cubicBezTo>
                  <a:pt x="3439" y="2496"/>
                  <a:pt x="3703" y="2443"/>
                  <a:pt x="3966" y="2443"/>
                </a:cubicBezTo>
                <a:cubicBezTo>
                  <a:pt x="4310" y="2443"/>
                  <a:pt x="4652" y="2533"/>
                  <a:pt x="4931" y="2732"/>
                </a:cubicBezTo>
                <a:cubicBezTo>
                  <a:pt x="5461" y="3110"/>
                  <a:pt x="5634" y="3818"/>
                  <a:pt x="5535" y="4436"/>
                </a:cubicBezTo>
                <a:cubicBezTo>
                  <a:pt x="5445" y="5001"/>
                  <a:pt x="5134" y="5523"/>
                  <a:pt x="4694" y="5886"/>
                </a:cubicBezTo>
                <a:cubicBezTo>
                  <a:pt x="4268" y="6238"/>
                  <a:pt x="3758" y="6398"/>
                  <a:pt x="3244" y="6398"/>
                </a:cubicBezTo>
                <a:cubicBezTo>
                  <a:pt x="2659" y="6398"/>
                  <a:pt x="2068" y="6190"/>
                  <a:pt x="1587" y="5819"/>
                </a:cubicBezTo>
                <a:cubicBezTo>
                  <a:pt x="602" y="5057"/>
                  <a:pt x="329" y="3651"/>
                  <a:pt x="764" y="2515"/>
                </a:cubicBezTo>
                <a:cubicBezTo>
                  <a:pt x="1192" y="1397"/>
                  <a:pt x="2276" y="607"/>
                  <a:pt x="3442" y="415"/>
                </a:cubicBezTo>
                <a:cubicBezTo>
                  <a:pt x="3645" y="381"/>
                  <a:pt x="3850" y="365"/>
                  <a:pt x="4055" y="365"/>
                </a:cubicBezTo>
                <a:cubicBezTo>
                  <a:pt x="5066" y="365"/>
                  <a:pt x="6070" y="762"/>
                  <a:pt x="6790" y="1480"/>
                </a:cubicBezTo>
                <a:cubicBezTo>
                  <a:pt x="7670" y="2356"/>
                  <a:pt x="8054" y="3673"/>
                  <a:pt x="7839" y="4889"/>
                </a:cubicBezTo>
                <a:cubicBezTo>
                  <a:pt x="7634" y="6046"/>
                  <a:pt x="6839" y="7069"/>
                  <a:pt x="5792" y="7595"/>
                </a:cubicBezTo>
                <a:cubicBezTo>
                  <a:pt x="5218" y="7884"/>
                  <a:pt x="4613" y="7996"/>
                  <a:pt x="4003" y="7996"/>
                </a:cubicBezTo>
                <a:cubicBezTo>
                  <a:pt x="3228" y="7996"/>
                  <a:pt x="2444" y="7817"/>
                  <a:pt x="1696" y="7590"/>
                </a:cubicBezTo>
                <a:cubicBezTo>
                  <a:pt x="1346" y="7483"/>
                  <a:pt x="996" y="7370"/>
                  <a:pt x="647" y="7253"/>
                </a:cubicBezTo>
                <a:cubicBezTo>
                  <a:pt x="629" y="7247"/>
                  <a:pt x="611" y="7244"/>
                  <a:pt x="595" y="7244"/>
                </a:cubicBezTo>
                <a:cubicBezTo>
                  <a:pt x="445" y="7244"/>
                  <a:pt x="369" y="7468"/>
                  <a:pt x="533" y="7530"/>
                </a:cubicBezTo>
                <a:cubicBezTo>
                  <a:pt x="1598" y="7934"/>
                  <a:pt x="2762" y="8316"/>
                  <a:pt x="3914" y="8316"/>
                </a:cubicBezTo>
                <a:cubicBezTo>
                  <a:pt x="4451" y="8316"/>
                  <a:pt x="4985" y="8233"/>
                  <a:pt x="5506" y="8030"/>
                </a:cubicBezTo>
                <a:cubicBezTo>
                  <a:pt x="6761" y="7540"/>
                  <a:pt x="7749" y="6433"/>
                  <a:pt x="8066" y="5122"/>
                </a:cubicBezTo>
                <a:cubicBezTo>
                  <a:pt x="8409" y="3713"/>
                  <a:pt x="7954" y="2157"/>
                  <a:pt x="6908" y="1157"/>
                </a:cubicBezTo>
                <a:cubicBezTo>
                  <a:pt x="6135" y="418"/>
                  <a:pt x="5067" y="0"/>
                  <a:pt x="4001" y="0"/>
                </a:cubicBezTo>
                <a:close/>
              </a:path>
            </a:pathLst>
          </a:custGeom>
          <a:solidFill>
            <a:srgbClr val="FFFFF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0"/>
          <p:cNvSpPr/>
          <p:nvPr/>
        </p:nvSpPr>
        <p:spPr>
          <a:xfrm rot="-1246089" flipH="1">
            <a:off x="8828560" y="890914"/>
            <a:ext cx="103872" cy="133758"/>
          </a:xfrm>
          <a:custGeom>
            <a:avLst/>
            <a:gdLst/>
            <a:ahLst/>
            <a:cxnLst/>
            <a:rect l="l" t="t" r="r" b="b"/>
            <a:pathLst>
              <a:path w="1514" h="2058" extrusionOk="0">
                <a:moveTo>
                  <a:pt x="960" y="1"/>
                </a:moveTo>
                <a:cubicBezTo>
                  <a:pt x="864" y="1"/>
                  <a:pt x="769" y="33"/>
                  <a:pt x="685" y="89"/>
                </a:cubicBezTo>
                <a:cubicBezTo>
                  <a:pt x="574" y="163"/>
                  <a:pt x="490" y="282"/>
                  <a:pt x="417" y="403"/>
                </a:cubicBezTo>
                <a:cubicBezTo>
                  <a:pt x="309" y="507"/>
                  <a:pt x="228" y="641"/>
                  <a:pt x="168" y="777"/>
                </a:cubicBezTo>
                <a:cubicBezTo>
                  <a:pt x="82" y="971"/>
                  <a:pt x="1" y="1190"/>
                  <a:pt x="30" y="1405"/>
                </a:cubicBezTo>
                <a:cubicBezTo>
                  <a:pt x="21" y="1505"/>
                  <a:pt x="28" y="1607"/>
                  <a:pt x="69" y="1706"/>
                </a:cubicBezTo>
                <a:cubicBezTo>
                  <a:pt x="154" y="1908"/>
                  <a:pt x="358" y="2046"/>
                  <a:pt x="576" y="2057"/>
                </a:cubicBezTo>
                <a:cubicBezTo>
                  <a:pt x="590" y="2058"/>
                  <a:pt x="604" y="2058"/>
                  <a:pt x="618" y="2058"/>
                </a:cubicBezTo>
                <a:cubicBezTo>
                  <a:pt x="837" y="2058"/>
                  <a:pt x="1024" y="1966"/>
                  <a:pt x="1174" y="1803"/>
                </a:cubicBezTo>
                <a:cubicBezTo>
                  <a:pt x="1286" y="1682"/>
                  <a:pt x="1356" y="1522"/>
                  <a:pt x="1413" y="1368"/>
                </a:cubicBezTo>
                <a:cubicBezTo>
                  <a:pt x="1463" y="1232"/>
                  <a:pt x="1504" y="1087"/>
                  <a:pt x="1508" y="941"/>
                </a:cubicBezTo>
                <a:cubicBezTo>
                  <a:pt x="1514" y="781"/>
                  <a:pt x="1490" y="613"/>
                  <a:pt x="1399" y="478"/>
                </a:cubicBezTo>
                <a:lnTo>
                  <a:pt x="1399" y="479"/>
                </a:lnTo>
                <a:cubicBezTo>
                  <a:pt x="1399" y="415"/>
                  <a:pt x="1390" y="351"/>
                  <a:pt x="1367" y="288"/>
                </a:cubicBezTo>
                <a:cubicBezTo>
                  <a:pt x="1328" y="177"/>
                  <a:pt x="1240" y="85"/>
                  <a:pt x="1134" y="37"/>
                </a:cubicBezTo>
                <a:cubicBezTo>
                  <a:pt x="1076" y="12"/>
                  <a:pt x="1018" y="1"/>
                  <a:pt x="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0"/>
          <p:cNvSpPr/>
          <p:nvPr/>
        </p:nvSpPr>
        <p:spPr>
          <a:xfrm rot="-1246089" flipH="1">
            <a:off x="8744161" y="873988"/>
            <a:ext cx="48231" cy="43091"/>
          </a:xfrm>
          <a:custGeom>
            <a:avLst/>
            <a:gdLst/>
            <a:ahLst/>
            <a:cxnLst/>
            <a:rect l="l" t="t" r="r" b="b"/>
            <a:pathLst>
              <a:path w="703" h="663" extrusionOk="0">
                <a:moveTo>
                  <a:pt x="392" y="0"/>
                </a:moveTo>
                <a:cubicBezTo>
                  <a:pt x="211" y="0"/>
                  <a:pt x="44" y="96"/>
                  <a:pt x="20" y="291"/>
                </a:cubicBezTo>
                <a:cubicBezTo>
                  <a:pt x="0" y="453"/>
                  <a:pt x="129" y="662"/>
                  <a:pt x="311" y="662"/>
                </a:cubicBezTo>
                <a:cubicBezTo>
                  <a:pt x="491" y="662"/>
                  <a:pt x="659" y="566"/>
                  <a:pt x="682" y="372"/>
                </a:cubicBezTo>
                <a:cubicBezTo>
                  <a:pt x="702" y="210"/>
                  <a:pt x="573" y="0"/>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0"/>
          <p:cNvSpPr/>
          <p:nvPr/>
        </p:nvSpPr>
        <p:spPr>
          <a:xfrm rot="3547314">
            <a:off x="8224472" y="4121440"/>
            <a:ext cx="687295" cy="821713"/>
          </a:xfrm>
          <a:custGeom>
            <a:avLst/>
            <a:gdLst/>
            <a:ahLst/>
            <a:cxnLst/>
            <a:rect l="l" t="t" r="r" b="b"/>
            <a:pathLst>
              <a:path w="15561" h="23859" extrusionOk="0">
                <a:moveTo>
                  <a:pt x="9027" y="0"/>
                </a:moveTo>
                <a:cubicBezTo>
                  <a:pt x="8769" y="0"/>
                  <a:pt x="8512" y="17"/>
                  <a:pt x="8258" y="49"/>
                </a:cubicBezTo>
                <a:cubicBezTo>
                  <a:pt x="6965" y="212"/>
                  <a:pt x="5746" y="730"/>
                  <a:pt x="4551" y="1253"/>
                </a:cubicBezTo>
                <a:cubicBezTo>
                  <a:pt x="287" y="3113"/>
                  <a:pt x="1" y="5805"/>
                  <a:pt x="1790" y="9664"/>
                </a:cubicBezTo>
                <a:cubicBezTo>
                  <a:pt x="3608" y="13586"/>
                  <a:pt x="5701" y="17380"/>
                  <a:pt x="8055" y="21007"/>
                </a:cubicBezTo>
                <a:cubicBezTo>
                  <a:pt x="8936" y="22366"/>
                  <a:pt x="10215" y="23859"/>
                  <a:pt x="11748" y="23859"/>
                </a:cubicBezTo>
                <a:cubicBezTo>
                  <a:pt x="11910" y="23859"/>
                  <a:pt x="12074" y="23842"/>
                  <a:pt x="12241" y="23807"/>
                </a:cubicBezTo>
                <a:cubicBezTo>
                  <a:pt x="13978" y="23443"/>
                  <a:pt x="14656" y="21352"/>
                  <a:pt x="14888" y="19592"/>
                </a:cubicBezTo>
                <a:cubicBezTo>
                  <a:pt x="15561" y="14476"/>
                  <a:pt x="15163" y="9224"/>
                  <a:pt x="13727" y="4269"/>
                </a:cubicBezTo>
                <a:cubicBezTo>
                  <a:pt x="13374" y="3049"/>
                  <a:pt x="12917" y="1784"/>
                  <a:pt x="11948" y="963"/>
                </a:cubicBezTo>
                <a:cubicBezTo>
                  <a:pt x="11148" y="285"/>
                  <a:pt x="10085" y="0"/>
                  <a:pt x="90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16" name="Google Shape;416;p30"/>
          <p:cNvSpPr/>
          <p:nvPr/>
        </p:nvSpPr>
        <p:spPr>
          <a:xfrm rot="2700000">
            <a:off x="8319851" y="3791299"/>
            <a:ext cx="648944" cy="1452382"/>
          </a:xfrm>
          <a:custGeom>
            <a:avLst/>
            <a:gdLst/>
            <a:ahLst/>
            <a:cxnLst/>
            <a:rect l="l" t="t" r="r" b="b"/>
            <a:pathLst>
              <a:path w="30802" h="68937" extrusionOk="0">
                <a:moveTo>
                  <a:pt x="3884" y="171"/>
                </a:moveTo>
                <a:cubicBezTo>
                  <a:pt x="3944" y="296"/>
                  <a:pt x="4035" y="410"/>
                  <a:pt x="4109" y="526"/>
                </a:cubicBezTo>
                <a:cubicBezTo>
                  <a:pt x="4191" y="656"/>
                  <a:pt x="4270" y="788"/>
                  <a:pt x="4345" y="922"/>
                </a:cubicBezTo>
                <a:cubicBezTo>
                  <a:pt x="4496" y="1192"/>
                  <a:pt x="4636" y="1469"/>
                  <a:pt x="4760" y="1752"/>
                </a:cubicBezTo>
                <a:cubicBezTo>
                  <a:pt x="4943" y="2171"/>
                  <a:pt x="5110" y="2616"/>
                  <a:pt x="5221" y="3068"/>
                </a:cubicBezTo>
                <a:cubicBezTo>
                  <a:pt x="5192" y="3021"/>
                  <a:pt x="5164" y="2975"/>
                  <a:pt x="5139" y="2932"/>
                </a:cubicBezTo>
                <a:cubicBezTo>
                  <a:pt x="5069" y="2808"/>
                  <a:pt x="4999" y="2685"/>
                  <a:pt x="4925" y="2563"/>
                </a:cubicBezTo>
                <a:cubicBezTo>
                  <a:pt x="4766" y="2301"/>
                  <a:pt x="4595" y="2046"/>
                  <a:pt x="4413" y="1799"/>
                </a:cubicBezTo>
                <a:cubicBezTo>
                  <a:pt x="4069" y="1332"/>
                  <a:pt x="3686" y="857"/>
                  <a:pt x="3236" y="487"/>
                </a:cubicBezTo>
                <a:cubicBezTo>
                  <a:pt x="3319" y="421"/>
                  <a:pt x="3406" y="361"/>
                  <a:pt x="3499" y="311"/>
                </a:cubicBezTo>
                <a:cubicBezTo>
                  <a:pt x="3619" y="245"/>
                  <a:pt x="3750" y="197"/>
                  <a:pt x="3884" y="171"/>
                </a:cubicBezTo>
                <a:close/>
                <a:moveTo>
                  <a:pt x="3178" y="534"/>
                </a:moveTo>
                <a:cubicBezTo>
                  <a:pt x="3563" y="969"/>
                  <a:pt x="3964" y="1384"/>
                  <a:pt x="4310" y="1854"/>
                </a:cubicBezTo>
                <a:cubicBezTo>
                  <a:pt x="4484" y="2091"/>
                  <a:pt x="4648" y="2335"/>
                  <a:pt x="4802" y="2586"/>
                </a:cubicBezTo>
                <a:cubicBezTo>
                  <a:pt x="4880" y="2715"/>
                  <a:pt x="4957" y="2847"/>
                  <a:pt x="5029" y="2980"/>
                </a:cubicBezTo>
                <a:cubicBezTo>
                  <a:pt x="5062" y="3040"/>
                  <a:pt x="5091" y="3110"/>
                  <a:pt x="5123" y="3179"/>
                </a:cubicBezTo>
                <a:cubicBezTo>
                  <a:pt x="4424" y="2356"/>
                  <a:pt x="3633" y="1574"/>
                  <a:pt x="2760" y="928"/>
                </a:cubicBezTo>
                <a:cubicBezTo>
                  <a:pt x="2870" y="856"/>
                  <a:pt x="2964" y="726"/>
                  <a:pt x="3055" y="641"/>
                </a:cubicBezTo>
                <a:cubicBezTo>
                  <a:pt x="3095" y="605"/>
                  <a:pt x="3136" y="569"/>
                  <a:pt x="3178" y="534"/>
                </a:cubicBezTo>
                <a:close/>
                <a:moveTo>
                  <a:pt x="4082" y="152"/>
                </a:moveTo>
                <a:cubicBezTo>
                  <a:pt x="4226" y="152"/>
                  <a:pt x="4368" y="183"/>
                  <a:pt x="4501" y="255"/>
                </a:cubicBezTo>
                <a:cubicBezTo>
                  <a:pt x="4790" y="412"/>
                  <a:pt x="4987" y="701"/>
                  <a:pt x="5179" y="956"/>
                </a:cubicBezTo>
                <a:cubicBezTo>
                  <a:pt x="5396" y="1245"/>
                  <a:pt x="5607" y="1539"/>
                  <a:pt x="5802" y="1843"/>
                </a:cubicBezTo>
                <a:cubicBezTo>
                  <a:pt x="5978" y="2113"/>
                  <a:pt x="6140" y="2389"/>
                  <a:pt x="6284" y="2676"/>
                </a:cubicBezTo>
                <a:cubicBezTo>
                  <a:pt x="5916" y="2690"/>
                  <a:pt x="5581" y="3017"/>
                  <a:pt x="5379" y="3339"/>
                </a:cubicBezTo>
                <a:cubicBezTo>
                  <a:pt x="5321" y="3098"/>
                  <a:pt x="5266" y="2857"/>
                  <a:pt x="5194" y="2618"/>
                </a:cubicBezTo>
                <a:cubicBezTo>
                  <a:pt x="5101" y="2309"/>
                  <a:pt x="4991" y="2005"/>
                  <a:pt x="4863" y="1709"/>
                </a:cubicBezTo>
                <a:cubicBezTo>
                  <a:pt x="4738" y="1418"/>
                  <a:pt x="4598" y="1133"/>
                  <a:pt x="4440" y="859"/>
                </a:cubicBezTo>
                <a:cubicBezTo>
                  <a:pt x="4365" y="729"/>
                  <a:pt x="4288" y="601"/>
                  <a:pt x="4207" y="475"/>
                </a:cubicBezTo>
                <a:cubicBezTo>
                  <a:pt x="4138" y="368"/>
                  <a:pt x="4071" y="253"/>
                  <a:pt x="3985" y="156"/>
                </a:cubicBezTo>
                <a:cubicBezTo>
                  <a:pt x="4018" y="153"/>
                  <a:pt x="4050" y="152"/>
                  <a:pt x="4082" y="152"/>
                </a:cubicBezTo>
                <a:close/>
                <a:moveTo>
                  <a:pt x="2275" y="948"/>
                </a:moveTo>
                <a:cubicBezTo>
                  <a:pt x="2298" y="1418"/>
                  <a:pt x="2361" y="1888"/>
                  <a:pt x="2430" y="2352"/>
                </a:cubicBezTo>
                <a:cubicBezTo>
                  <a:pt x="2511" y="2884"/>
                  <a:pt x="2612" y="3411"/>
                  <a:pt x="2727" y="3937"/>
                </a:cubicBezTo>
                <a:cubicBezTo>
                  <a:pt x="2955" y="4973"/>
                  <a:pt x="3244" y="5995"/>
                  <a:pt x="3558" y="7008"/>
                </a:cubicBezTo>
                <a:cubicBezTo>
                  <a:pt x="3877" y="8042"/>
                  <a:pt x="4244" y="9060"/>
                  <a:pt x="4579" y="10089"/>
                </a:cubicBezTo>
                <a:cubicBezTo>
                  <a:pt x="4930" y="11163"/>
                  <a:pt x="5292" y="12234"/>
                  <a:pt x="5646" y="13306"/>
                </a:cubicBezTo>
                <a:cubicBezTo>
                  <a:pt x="5844" y="13908"/>
                  <a:pt x="6032" y="14513"/>
                  <a:pt x="6231" y="15114"/>
                </a:cubicBezTo>
                <a:cubicBezTo>
                  <a:pt x="6310" y="15352"/>
                  <a:pt x="6390" y="15589"/>
                  <a:pt x="6469" y="15828"/>
                </a:cubicBezTo>
                <a:cubicBezTo>
                  <a:pt x="6290" y="15573"/>
                  <a:pt x="6111" y="15318"/>
                  <a:pt x="5947" y="15053"/>
                </a:cubicBezTo>
                <a:cubicBezTo>
                  <a:pt x="5674" y="14609"/>
                  <a:pt x="5420" y="14154"/>
                  <a:pt x="5183" y="13691"/>
                </a:cubicBezTo>
                <a:cubicBezTo>
                  <a:pt x="4708" y="12765"/>
                  <a:pt x="4296" y="11808"/>
                  <a:pt x="3919" y="10838"/>
                </a:cubicBezTo>
                <a:cubicBezTo>
                  <a:pt x="3530" y="9838"/>
                  <a:pt x="3158" y="8830"/>
                  <a:pt x="2825" y="7811"/>
                </a:cubicBezTo>
                <a:cubicBezTo>
                  <a:pt x="2478" y="6749"/>
                  <a:pt x="2189" y="5666"/>
                  <a:pt x="2047" y="4556"/>
                </a:cubicBezTo>
                <a:cubicBezTo>
                  <a:pt x="1901" y="3417"/>
                  <a:pt x="1935" y="2280"/>
                  <a:pt x="2183" y="1163"/>
                </a:cubicBezTo>
                <a:cubicBezTo>
                  <a:pt x="2214" y="1091"/>
                  <a:pt x="2243" y="1019"/>
                  <a:pt x="2275" y="948"/>
                </a:cubicBezTo>
                <a:close/>
                <a:moveTo>
                  <a:pt x="1986" y="1646"/>
                </a:moveTo>
                <a:lnTo>
                  <a:pt x="1986" y="1646"/>
                </a:lnTo>
                <a:cubicBezTo>
                  <a:pt x="1837" y="2455"/>
                  <a:pt x="1824" y="3292"/>
                  <a:pt x="1889" y="4105"/>
                </a:cubicBezTo>
                <a:cubicBezTo>
                  <a:pt x="1981" y="5220"/>
                  <a:pt x="2240" y="6315"/>
                  <a:pt x="2565" y="7383"/>
                </a:cubicBezTo>
                <a:cubicBezTo>
                  <a:pt x="2887" y="8439"/>
                  <a:pt x="3265" y="9480"/>
                  <a:pt x="3651" y="10514"/>
                </a:cubicBezTo>
                <a:cubicBezTo>
                  <a:pt x="4021" y="11502"/>
                  <a:pt x="4412" y="12483"/>
                  <a:pt x="4871" y="13433"/>
                </a:cubicBezTo>
                <a:cubicBezTo>
                  <a:pt x="5123" y="13957"/>
                  <a:pt x="5396" y="14471"/>
                  <a:pt x="5696" y="14971"/>
                </a:cubicBezTo>
                <a:cubicBezTo>
                  <a:pt x="5847" y="15223"/>
                  <a:pt x="6004" y="15471"/>
                  <a:pt x="6168" y="15715"/>
                </a:cubicBezTo>
                <a:cubicBezTo>
                  <a:pt x="6216" y="15786"/>
                  <a:pt x="6263" y="15856"/>
                  <a:pt x="6312" y="15927"/>
                </a:cubicBezTo>
                <a:cubicBezTo>
                  <a:pt x="4911" y="14444"/>
                  <a:pt x="3653" y="12816"/>
                  <a:pt x="2753" y="10980"/>
                </a:cubicBezTo>
                <a:cubicBezTo>
                  <a:pt x="1760" y="8955"/>
                  <a:pt x="1218" y="6688"/>
                  <a:pt x="1378" y="4428"/>
                </a:cubicBezTo>
                <a:cubicBezTo>
                  <a:pt x="1423" y="3796"/>
                  <a:pt x="1526" y="3167"/>
                  <a:pt x="1689" y="2555"/>
                </a:cubicBezTo>
                <a:cubicBezTo>
                  <a:pt x="1772" y="2245"/>
                  <a:pt x="1873" y="1943"/>
                  <a:pt x="1986" y="1646"/>
                </a:cubicBezTo>
                <a:close/>
                <a:moveTo>
                  <a:pt x="2348" y="785"/>
                </a:moveTo>
                <a:cubicBezTo>
                  <a:pt x="2362" y="796"/>
                  <a:pt x="2375" y="806"/>
                  <a:pt x="2389" y="817"/>
                </a:cubicBezTo>
                <a:cubicBezTo>
                  <a:pt x="3319" y="2736"/>
                  <a:pt x="4116" y="4718"/>
                  <a:pt x="4784" y="6742"/>
                </a:cubicBezTo>
                <a:cubicBezTo>
                  <a:pt x="5122" y="7769"/>
                  <a:pt x="5428" y="8807"/>
                  <a:pt x="5698" y="9854"/>
                </a:cubicBezTo>
                <a:cubicBezTo>
                  <a:pt x="5967" y="10889"/>
                  <a:pt x="6171" y="11944"/>
                  <a:pt x="6353" y="12997"/>
                </a:cubicBezTo>
                <a:cubicBezTo>
                  <a:pt x="6454" y="13587"/>
                  <a:pt x="6545" y="14177"/>
                  <a:pt x="6625" y="14770"/>
                </a:cubicBezTo>
                <a:cubicBezTo>
                  <a:pt x="6666" y="15073"/>
                  <a:pt x="6705" y="15377"/>
                  <a:pt x="6742" y="15681"/>
                </a:cubicBezTo>
                <a:cubicBezTo>
                  <a:pt x="6768" y="15901"/>
                  <a:pt x="6790" y="16122"/>
                  <a:pt x="6821" y="16342"/>
                </a:cubicBezTo>
                <a:lnTo>
                  <a:pt x="6819" y="16342"/>
                </a:lnTo>
                <a:cubicBezTo>
                  <a:pt x="6781" y="16283"/>
                  <a:pt x="6740" y="16224"/>
                  <a:pt x="6701" y="16166"/>
                </a:cubicBezTo>
                <a:cubicBezTo>
                  <a:pt x="6603" y="15878"/>
                  <a:pt x="6500" y="15594"/>
                  <a:pt x="6406" y="15308"/>
                </a:cubicBezTo>
                <a:cubicBezTo>
                  <a:pt x="6226" y="14773"/>
                  <a:pt x="6043" y="14239"/>
                  <a:pt x="5857" y="13706"/>
                </a:cubicBezTo>
                <a:cubicBezTo>
                  <a:pt x="5492" y="12653"/>
                  <a:pt x="5152" y="11591"/>
                  <a:pt x="4793" y="10536"/>
                </a:cubicBezTo>
                <a:cubicBezTo>
                  <a:pt x="4614" y="10010"/>
                  <a:pt x="4423" y="9486"/>
                  <a:pt x="4267" y="8953"/>
                </a:cubicBezTo>
                <a:cubicBezTo>
                  <a:pt x="4114" y="8434"/>
                  <a:pt x="3937" y="7923"/>
                  <a:pt x="3773" y="7408"/>
                </a:cubicBezTo>
                <a:cubicBezTo>
                  <a:pt x="3448" y="6382"/>
                  <a:pt x="3146" y="5349"/>
                  <a:pt x="2899" y="4302"/>
                </a:cubicBezTo>
                <a:cubicBezTo>
                  <a:pt x="2762" y="3716"/>
                  <a:pt x="2642" y="3125"/>
                  <a:pt x="2547" y="2531"/>
                </a:cubicBezTo>
                <a:cubicBezTo>
                  <a:pt x="2455" y="1960"/>
                  <a:pt x="2401" y="1386"/>
                  <a:pt x="2336" y="813"/>
                </a:cubicBezTo>
                <a:cubicBezTo>
                  <a:pt x="2340" y="803"/>
                  <a:pt x="2344" y="794"/>
                  <a:pt x="2348" y="785"/>
                </a:cubicBezTo>
                <a:close/>
                <a:moveTo>
                  <a:pt x="2666" y="1038"/>
                </a:moveTo>
                <a:lnTo>
                  <a:pt x="2666" y="1038"/>
                </a:lnTo>
                <a:cubicBezTo>
                  <a:pt x="3158" y="1435"/>
                  <a:pt x="3630" y="1850"/>
                  <a:pt x="4078" y="2293"/>
                </a:cubicBezTo>
                <a:cubicBezTo>
                  <a:pt x="4076" y="2301"/>
                  <a:pt x="4075" y="2310"/>
                  <a:pt x="4079" y="2318"/>
                </a:cubicBezTo>
                <a:cubicBezTo>
                  <a:pt x="4276" y="2768"/>
                  <a:pt x="4507" y="3203"/>
                  <a:pt x="4708" y="3650"/>
                </a:cubicBezTo>
                <a:cubicBezTo>
                  <a:pt x="4911" y="4099"/>
                  <a:pt x="5099" y="4553"/>
                  <a:pt x="5275" y="5011"/>
                </a:cubicBezTo>
                <a:cubicBezTo>
                  <a:pt x="5625" y="5924"/>
                  <a:pt x="5925" y="6858"/>
                  <a:pt x="6169" y="7804"/>
                </a:cubicBezTo>
                <a:cubicBezTo>
                  <a:pt x="6656" y="9689"/>
                  <a:pt x="6962" y="11642"/>
                  <a:pt x="7002" y="13590"/>
                </a:cubicBezTo>
                <a:cubicBezTo>
                  <a:pt x="7013" y="14148"/>
                  <a:pt x="7008" y="14707"/>
                  <a:pt x="6984" y="15266"/>
                </a:cubicBezTo>
                <a:lnTo>
                  <a:pt x="6983" y="15266"/>
                </a:lnTo>
                <a:cubicBezTo>
                  <a:pt x="6967" y="15630"/>
                  <a:pt x="6934" y="15994"/>
                  <a:pt x="6913" y="16359"/>
                </a:cubicBezTo>
                <a:cubicBezTo>
                  <a:pt x="6912" y="16359"/>
                  <a:pt x="6911" y="16358"/>
                  <a:pt x="6909" y="16357"/>
                </a:cubicBezTo>
                <a:cubicBezTo>
                  <a:pt x="6887" y="15904"/>
                  <a:pt x="6820" y="15450"/>
                  <a:pt x="6760" y="15004"/>
                </a:cubicBezTo>
                <a:cubicBezTo>
                  <a:pt x="6686" y="14466"/>
                  <a:pt x="6603" y="13930"/>
                  <a:pt x="6511" y="13396"/>
                </a:cubicBezTo>
                <a:cubicBezTo>
                  <a:pt x="6326" y="12332"/>
                  <a:pt x="6096" y="11281"/>
                  <a:pt x="5847" y="10231"/>
                </a:cubicBezTo>
                <a:cubicBezTo>
                  <a:pt x="5351" y="8141"/>
                  <a:pt x="4738" y="6086"/>
                  <a:pt x="3966" y="4081"/>
                </a:cubicBezTo>
                <a:cubicBezTo>
                  <a:pt x="3569" y="3051"/>
                  <a:pt x="3134" y="2037"/>
                  <a:pt x="2666" y="1038"/>
                </a:cubicBezTo>
                <a:close/>
                <a:moveTo>
                  <a:pt x="4238" y="2450"/>
                </a:moveTo>
                <a:cubicBezTo>
                  <a:pt x="4424" y="2640"/>
                  <a:pt x="4605" y="2834"/>
                  <a:pt x="4781" y="3038"/>
                </a:cubicBezTo>
                <a:cubicBezTo>
                  <a:pt x="5515" y="3888"/>
                  <a:pt x="6148" y="4821"/>
                  <a:pt x="6666" y="5817"/>
                </a:cubicBezTo>
                <a:cubicBezTo>
                  <a:pt x="7766" y="7929"/>
                  <a:pt x="8277" y="10324"/>
                  <a:pt x="8070" y="12701"/>
                </a:cubicBezTo>
                <a:cubicBezTo>
                  <a:pt x="7959" y="13985"/>
                  <a:pt x="7636" y="15248"/>
                  <a:pt x="7106" y="16424"/>
                </a:cubicBezTo>
                <a:lnTo>
                  <a:pt x="7106" y="16424"/>
                </a:lnTo>
                <a:cubicBezTo>
                  <a:pt x="7136" y="16100"/>
                  <a:pt x="7144" y="15773"/>
                  <a:pt x="7152" y="15448"/>
                </a:cubicBezTo>
                <a:cubicBezTo>
                  <a:pt x="7164" y="14956"/>
                  <a:pt x="7162" y="14465"/>
                  <a:pt x="7147" y="13973"/>
                </a:cubicBezTo>
                <a:cubicBezTo>
                  <a:pt x="7118" y="12992"/>
                  <a:pt x="7041" y="12011"/>
                  <a:pt x="6913" y="11037"/>
                </a:cubicBezTo>
                <a:cubicBezTo>
                  <a:pt x="6657" y="9083"/>
                  <a:pt x="6179" y="7159"/>
                  <a:pt x="5498" y="5310"/>
                </a:cubicBezTo>
                <a:cubicBezTo>
                  <a:pt x="5307" y="4792"/>
                  <a:pt x="5101" y="4281"/>
                  <a:pt x="4877" y="3775"/>
                </a:cubicBezTo>
                <a:cubicBezTo>
                  <a:pt x="4680" y="3329"/>
                  <a:pt x="4479" y="2876"/>
                  <a:pt x="4238" y="2450"/>
                </a:cubicBezTo>
                <a:close/>
                <a:moveTo>
                  <a:pt x="6299" y="2908"/>
                </a:moveTo>
                <a:cubicBezTo>
                  <a:pt x="6333" y="2908"/>
                  <a:pt x="6366" y="2911"/>
                  <a:pt x="6398" y="2917"/>
                </a:cubicBezTo>
                <a:lnTo>
                  <a:pt x="6399" y="2917"/>
                </a:lnTo>
                <a:cubicBezTo>
                  <a:pt x="6401" y="2921"/>
                  <a:pt x="6403" y="2925"/>
                  <a:pt x="6404" y="2928"/>
                </a:cubicBezTo>
                <a:cubicBezTo>
                  <a:pt x="6419" y="2962"/>
                  <a:pt x="6447" y="2975"/>
                  <a:pt x="6475" y="2975"/>
                </a:cubicBezTo>
                <a:cubicBezTo>
                  <a:pt x="6492" y="2975"/>
                  <a:pt x="6510" y="2970"/>
                  <a:pt x="6525" y="2961"/>
                </a:cubicBezTo>
                <a:cubicBezTo>
                  <a:pt x="6578" y="2988"/>
                  <a:pt x="6628" y="3025"/>
                  <a:pt x="6674" y="3075"/>
                </a:cubicBezTo>
                <a:cubicBezTo>
                  <a:pt x="6844" y="3259"/>
                  <a:pt x="6953" y="3506"/>
                  <a:pt x="7065" y="3728"/>
                </a:cubicBezTo>
                <a:cubicBezTo>
                  <a:pt x="7183" y="3960"/>
                  <a:pt x="7292" y="4196"/>
                  <a:pt x="7394" y="4435"/>
                </a:cubicBezTo>
                <a:cubicBezTo>
                  <a:pt x="7803" y="5396"/>
                  <a:pt x="8085" y="6408"/>
                  <a:pt x="8267" y="7435"/>
                </a:cubicBezTo>
                <a:cubicBezTo>
                  <a:pt x="8454" y="8488"/>
                  <a:pt x="8538" y="9558"/>
                  <a:pt x="8549" y="10626"/>
                </a:cubicBezTo>
                <a:cubicBezTo>
                  <a:pt x="8560" y="11700"/>
                  <a:pt x="8517" y="12790"/>
                  <a:pt x="8375" y="13855"/>
                </a:cubicBezTo>
                <a:cubicBezTo>
                  <a:pt x="8293" y="14470"/>
                  <a:pt x="8157" y="15085"/>
                  <a:pt x="7893" y="15650"/>
                </a:cubicBezTo>
                <a:cubicBezTo>
                  <a:pt x="7751" y="15953"/>
                  <a:pt x="7569" y="16225"/>
                  <a:pt x="7362" y="16479"/>
                </a:cubicBezTo>
                <a:cubicBezTo>
                  <a:pt x="8331" y="14301"/>
                  <a:pt x="8576" y="11832"/>
                  <a:pt x="8158" y="9490"/>
                </a:cubicBezTo>
                <a:cubicBezTo>
                  <a:pt x="7772" y="7321"/>
                  <a:pt x="6809" y="5290"/>
                  <a:pt x="5443" y="3568"/>
                </a:cubicBezTo>
                <a:cubicBezTo>
                  <a:pt x="5453" y="3563"/>
                  <a:pt x="5462" y="3556"/>
                  <a:pt x="5469" y="3546"/>
                </a:cubicBezTo>
                <a:cubicBezTo>
                  <a:pt x="5638" y="3345"/>
                  <a:pt x="5782" y="3101"/>
                  <a:pt x="6023" y="2977"/>
                </a:cubicBezTo>
                <a:cubicBezTo>
                  <a:pt x="6114" y="2931"/>
                  <a:pt x="6208" y="2908"/>
                  <a:pt x="6299" y="2908"/>
                </a:cubicBezTo>
                <a:close/>
                <a:moveTo>
                  <a:pt x="7442" y="3141"/>
                </a:moveTo>
                <a:cubicBezTo>
                  <a:pt x="7507" y="3141"/>
                  <a:pt x="7572" y="3151"/>
                  <a:pt x="7636" y="3172"/>
                </a:cubicBezTo>
                <a:cubicBezTo>
                  <a:pt x="7870" y="3247"/>
                  <a:pt x="8035" y="3446"/>
                  <a:pt x="8153" y="3653"/>
                </a:cubicBezTo>
                <a:cubicBezTo>
                  <a:pt x="8278" y="3872"/>
                  <a:pt x="8368" y="4113"/>
                  <a:pt x="8459" y="4347"/>
                </a:cubicBezTo>
                <a:cubicBezTo>
                  <a:pt x="8563" y="4614"/>
                  <a:pt x="8661" y="4883"/>
                  <a:pt x="8751" y="5154"/>
                </a:cubicBezTo>
                <a:cubicBezTo>
                  <a:pt x="9109" y="6231"/>
                  <a:pt x="9341" y="7347"/>
                  <a:pt x="9464" y="8475"/>
                </a:cubicBezTo>
                <a:cubicBezTo>
                  <a:pt x="9585" y="9590"/>
                  <a:pt x="9582" y="10717"/>
                  <a:pt x="9451" y="11831"/>
                </a:cubicBezTo>
                <a:cubicBezTo>
                  <a:pt x="9331" y="12855"/>
                  <a:pt x="9118" y="13877"/>
                  <a:pt x="8728" y="14836"/>
                </a:cubicBezTo>
                <a:cubicBezTo>
                  <a:pt x="8526" y="15335"/>
                  <a:pt x="8275" y="15814"/>
                  <a:pt x="7961" y="16253"/>
                </a:cubicBezTo>
                <a:cubicBezTo>
                  <a:pt x="7904" y="16332"/>
                  <a:pt x="7844" y="16409"/>
                  <a:pt x="7781" y="16484"/>
                </a:cubicBezTo>
                <a:cubicBezTo>
                  <a:pt x="7761" y="16455"/>
                  <a:pt x="7720" y="16442"/>
                  <a:pt x="7686" y="16442"/>
                </a:cubicBezTo>
                <a:cubicBezTo>
                  <a:pt x="7657" y="16443"/>
                  <a:pt x="7628" y="16446"/>
                  <a:pt x="7600" y="16447"/>
                </a:cubicBezTo>
                <a:cubicBezTo>
                  <a:pt x="8067" y="15864"/>
                  <a:pt x="8329" y="15086"/>
                  <a:pt x="8465" y="14383"/>
                </a:cubicBezTo>
                <a:cubicBezTo>
                  <a:pt x="8579" y="13790"/>
                  <a:pt x="8626" y="13185"/>
                  <a:pt x="8665" y="12583"/>
                </a:cubicBezTo>
                <a:cubicBezTo>
                  <a:pt x="8701" y="12018"/>
                  <a:pt x="8723" y="11452"/>
                  <a:pt x="8725" y="10885"/>
                </a:cubicBezTo>
                <a:cubicBezTo>
                  <a:pt x="8735" y="8650"/>
                  <a:pt x="8469" y="6383"/>
                  <a:pt x="7581" y="4313"/>
                </a:cubicBezTo>
                <a:cubicBezTo>
                  <a:pt x="7457" y="4025"/>
                  <a:pt x="7324" y="3743"/>
                  <a:pt x="7177" y="3467"/>
                </a:cubicBezTo>
                <a:cubicBezTo>
                  <a:pt x="7141" y="3399"/>
                  <a:pt x="7104" y="3327"/>
                  <a:pt x="7066" y="3258"/>
                </a:cubicBezTo>
                <a:cubicBezTo>
                  <a:pt x="7179" y="3182"/>
                  <a:pt x="7310" y="3141"/>
                  <a:pt x="7442" y="3141"/>
                </a:cubicBezTo>
                <a:close/>
                <a:moveTo>
                  <a:pt x="912" y="5162"/>
                </a:moveTo>
                <a:cubicBezTo>
                  <a:pt x="526" y="6856"/>
                  <a:pt x="970" y="8619"/>
                  <a:pt x="1660" y="10180"/>
                </a:cubicBezTo>
                <a:cubicBezTo>
                  <a:pt x="2022" y="11002"/>
                  <a:pt x="2450" y="11798"/>
                  <a:pt x="2906" y="12571"/>
                </a:cubicBezTo>
                <a:cubicBezTo>
                  <a:pt x="3350" y="13326"/>
                  <a:pt x="3816" y="14069"/>
                  <a:pt x="4327" y="14781"/>
                </a:cubicBezTo>
                <a:cubicBezTo>
                  <a:pt x="4802" y="15442"/>
                  <a:pt x="5306" y="16080"/>
                  <a:pt x="5838" y="16695"/>
                </a:cubicBezTo>
                <a:cubicBezTo>
                  <a:pt x="4268" y="16088"/>
                  <a:pt x="3115" y="14757"/>
                  <a:pt x="2327" y="13296"/>
                </a:cubicBezTo>
                <a:cubicBezTo>
                  <a:pt x="1869" y="12447"/>
                  <a:pt x="1496" y="11545"/>
                  <a:pt x="1184" y="10633"/>
                </a:cubicBezTo>
                <a:cubicBezTo>
                  <a:pt x="864" y="9695"/>
                  <a:pt x="625" y="8722"/>
                  <a:pt x="563" y="7731"/>
                </a:cubicBezTo>
                <a:cubicBezTo>
                  <a:pt x="529" y="7179"/>
                  <a:pt x="554" y="6623"/>
                  <a:pt x="652" y="6079"/>
                </a:cubicBezTo>
                <a:cubicBezTo>
                  <a:pt x="706" y="5778"/>
                  <a:pt x="773" y="5448"/>
                  <a:pt x="912" y="5162"/>
                </a:cubicBezTo>
                <a:close/>
                <a:moveTo>
                  <a:pt x="1196" y="4764"/>
                </a:moveTo>
                <a:lnTo>
                  <a:pt x="1196" y="4764"/>
                </a:lnTo>
                <a:cubicBezTo>
                  <a:pt x="1147" y="5646"/>
                  <a:pt x="1200" y="6533"/>
                  <a:pt x="1348" y="7402"/>
                </a:cubicBezTo>
                <a:cubicBezTo>
                  <a:pt x="1732" y="9657"/>
                  <a:pt x="2760" y="11757"/>
                  <a:pt x="4086" y="13605"/>
                </a:cubicBezTo>
                <a:cubicBezTo>
                  <a:pt x="4821" y="14631"/>
                  <a:pt x="5653" y="15584"/>
                  <a:pt x="6549" y="16474"/>
                </a:cubicBezTo>
                <a:cubicBezTo>
                  <a:pt x="6519" y="16504"/>
                  <a:pt x="6491" y="16536"/>
                  <a:pt x="6465" y="16571"/>
                </a:cubicBezTo>
                <a:lnTo>
                  <a:pt x="6464" y="16571"/>
                </a:lnTo>
                <a:cubicBezTo>
                  <a:pt x="6427" y="16617"/>
                  <a:pt x="6392" y="16669"/>
                  <a:pt x="6341" y="16701"/>
                </a:cubicBezTo>
                <a:cubicBezTo>
                  <a:pt x="6315" y="16718"/>
                  <a:pt x="6294" y="16723"/>
                  <a:pt x="6273" y="16723"/>
                </a:cubicBezTo>
                <a:cubicBezTo>
                  <a:pt x="6244" y="16723"/>
                  <a:pt x="6217" y="16713"/>
                  <a:pt x="6177" y="16713"/>
                </a:cubicBezTo>
                <a:cubicBezTo>
                  <a:pt x="6165" y="16713"/>
                  <a:pt x="6152" y="16717"/>
                  <a:pt x="6140" y="16721"/>
                </a:cubicBezTo>
                <a:cubicBezTo>
                  <a:pt x="6123" y="16687"/>
                  <a:pt x="6107" y="16653"/>
                  <a:pt x="6089" y="16618"/>
                </a:cubicBezTo>
                <a:cubicBezTo>
                  <a:pt x="6080" y="16601"/>
                  <a:pt x="6065" y="16593"/>
                  <a:pt x="6050" y="16593"/>
                </a:cubicBezTo>
                <a:cubicBezTo>
                  <a:pt x="6022" y="16593"/>
                  <a:pt x="5995" y="16618"/>
                  <a:pt x="6009" y="16653"/>
                </a:cubicBezTo>
                <a:cubicBezTo>
                  <a:pt x="6010" y="16656"/>
                  <a:pt x="6011" y="16658"/>
                  <a:pt x="6012" y="16661"/>
                </a:cubicBezTo>
                <a:cubicBezTo>
                  <a:pt x="4981" y="15479"/>
                  <a:pt x="4038" y="14216"/>
                  <a:pt x="3214" y="12884"/>
                </a:cubicBezTo>
                <a:cubicBezTo>
                  <a:pt x="2750" y="12134"/>
                  <a:pt x="2326" y="11356"/>
                  <a:pt x="1942" y="10563"/>
                </a:cubicBezTo>
                <a:cubicBezTo>
                  <a:pt x="1548" y="9747"/>
                  <a:pt x="1208" y="8898"/>
                  <a:pt x="1014" y="8011"/>
                </a:cubicBezTo>
                <a:cubicBezTo>
                  <a:pt x="795" y="7008"/>
                  <a:pt x="768" y="5958"/>
                  <a:pt x="1031" y="4962"/>
                </a:cubicBezTo>
                <a:cubicBezTo>
                  <a:pt x="1079" y="4891"/>
                  <a:pt x="1132" y="4824"/>
                  <a:pt x="1196" y="4764"/>
                </a:cubicBezTo>
                <a:close/>
                <a:moveTo>
                  <a:pt x="453" y="8401"/>
                </a:moveTo>
                <a:cubicBezTo>
                  <a:pt x="537" y="9012"/>
                  <a:pt x="680" y="9615"/>
                  <a:pt x="859" y="10205"/>
                </a:cubicBezTo>
                <a:cubicBezTo>
                  <a:pt x="1153" y="11172"/>
                  <a:pt x="1531" y="12124"/>
                  <a:pt x="1983" y="13028"/>
                </a:cubicBezTo>
                <a:cubicBezTo>
                  <a:pt x="2412" y="13889"/>
                  <a:pt x="2935" y="14713"/>
                  <a:pt x="3605" y="15408"/>
                </a:cubicBezTo>
                <a:cubicBezTo>
                  <a:pt x="4282" y="16109"/>
                  <a:pt x="5097" y="16683"/>
                  <a:pt x="6028" y="16988"/>
                </a:cubicBezTo>
                <a:cubicBezTo>
                  <a:pt x="5991" y="16980"/>
                  <a:pt x="5956" y="16971"/>
                  <a:pt x="5921" y="16963"/>
                </a:cubicBezTo>
                <a:cubicBezTo>
                  <a:pt x="5915" y="16962"/>
                  <a:pt x="5908" y="16960"/>
                  <a:pt x="5903" y="16959"/>
                </a:cubicBezTo>
                <a:cubicBezTo>
                  <a:pt x="5861" y="16950"/>
                  <a:pt x="5817" y="16940"/>
                  <a:pt x="5774" y="16930"/>
                </a:cubicBezTo>
                <a:cubicBezTo>
                  <a:pt x="5767" y="16928"/>
                  <a:pt x="5759" y="16927"/>
                  <a:pt x="5752" y="16927"/>
                </a:cubicBezTo>
                <a:cubicBezTo>
                  <a:pt x="5722" y="16927"/>
                  <a:pt x="5697" y="16942"/>
                  <a:pt x="5680" y="16964"/>
                </a:cubicBezTo>
                <a:cubicBezTo>
                  <a:pt x="5676" y="16962"/>
                  <a:pt x="5673" y="16961"/>
                  <a:pt x="5669" y="16960"/>
                </a:cubicBezTo>
                <a:cubicBezTo>
                  <a:pt x="5322" y="16810"/>
                  <a:pt x="4983" y="16639"/>
                  <a:pt x="4657" y="16446"/>
                </a:cubicBezTo>
                <a:cubicBezTo>
                  <a:pt x="4002" y="16059"/>
                  <a:pt x="3394" y="15594"/>
                  <a:pt x="2846" y="15065"/>
                </a:cubicBezTo>
                <a:cubicBezTo>
                  <a:pt x="1745" y="14001"/>
                  <a:pt x="857" y="12643"/>
                  <a:pt x="427" y="11165"/>
                </a:cubicBezTo>
                <a:cubicBezTo>
                  <a:pt x="286" y="10684"/>
                  <a:pt x="196" y="10179"/>
                  <a:pt x="199" y="9676"/>
                </a:cubicBezTo>
                <a:cubicBezTo>
                  <a:pt x="203" y="9230"/>
                  <a:pt x="296" y="8812"/>
                  <a:pt x="453" y="8401"/>
                </a:cubicBezTo>
                <a:close/>
                <a:moveTo>
                  <a:pt x="14064" y="14012"/>
                </a:moveTo>
                <a:lnTo>
                  <a:pt x="14064" y="14012"/>
                </a:lnTo>
                <a:cubicBezTo>
                  <a:pt x="13936" y="14291"/>
                  <a:pt x="13819" y="14576"/>
                  <a:pt x="13706" y="14861"/>
                </a:cubicBezTo>
                <a:cubicBezTo>
                  <a:pt x="13429" y="15556"/>
                  <a:pt x="13130" y="16234"/>
                  <a:pt x="12745" y="16878"/>
                </a:cubicBezTo>
                <a:cubicBezTo>
                  <a:pt x="11957" y="18199"/>
                  <a:pt x="10964" y="19388"/>
                  <a:pt x="10019" y="20596"/>
                </a:cubicBezTo>
                <a:cubicBezTo>
                  <a:pt x="9736" y="20957"/>
                  <a:pt x="9447" y="21314"/>
                  <a:pt x="9157" y="21669"/>
                </a:cubicBezTo>
                <a:cubicBezTo>
                  <a:pt x="9114" y="21721"/>
                  <a:pt x="9071" y="21773"/>
                  <a:pt x="9028" y="21826"/>
                </a:cubicBezTo>
                <a:cubicBezTo>
                  <a:pt x="9136" y="21638"/>
                  <a:pt x="9237" y="21445"/>
                  <a:pt x="9342" y="21257"/>
                </a:cubicBezTo>
                <a:cubicBezTo>
                  <a:pt x="9508" y="20957"/>
                  <a:pt x="9684" y="20664"/>
                  <a:pt x="9850" y="20363"/>
                </a:cubicBezTo>
                <a:cubicBezTo>
                  <a:pt x="10180" y="19766"/>
                  <a:pt x="10555" y="19190"/>
                  <a:pt x="10921" y="18615"/>
                </a:cubicBezTo>
                <a:cubicBezTo>
                  <a:pt x="11651" y="17470"/>
                  <a:pt x="12408" y="16340"/>
                  <a:pt x="13184" y="15226"/>
                </a:cubicBezTo>
                <a:cubicBezTo>
                  <a:pt x="13395" y="14921"/>
                  <a:pt x="13612" y="14619"/>
                  <a:pt x="13834" y="14319"/>
                </a:cubicBezTo>
                <a:cubicBezTo>
                  <a:pt x="13909" y="14216"/>
                  <a:pt x="13986" y="14114"/>
                  <a:pt x="14064" y="14012"/>
                </a:cubicBezTo>
                <a:close/>
                <a:moveTo>
                  <a:pt x="14818" y="12933"/>
                </a:moveTo>
                <a:lnTo>
                  <a:pt x="14818" y="12933"/>
                </a:lnTo>
                <a:cubicBezTo>
                  <a:pt x="14741" y="13166"/>
                  <a:pt x="14668" y="13401"/>
                  <a:pt x="14591" y="13633"/>
                </a:cubicBezTo>
                <a:cubicBezTo>
                  <a:pt x="14460" y="14033"/>
                  <a:pt x="14323" y="14433"/>
                  <a:pt x="14177" y="14827"/>
                </a:cubicBezTo>
                <a:cubicBezTo>
                  <a:pt x="13883" y="15625"/>
                  <a:pt x="13554" y="16412"/>
                  <a:pt x="13157" y="17162"/>
                </a:cubicBezTo>
                <a:cubicBezTo>
                  <a:pt x="12755" y="17919"/>
                  <a:pt x="12281" y="18639"/>
                  <a:pt x="11715" y="19283"/>
                </a:cubicBezTo>
                <a:cubicBezTo>
                  <a:pt x="11176" y="19897"/>
                  <a:pt x="10557" y="20434"/>
                  <a:pt x="9970" y="21002"/>
                </a:cubicBezTo>
                <a:cubicBezTo>
                  <a:pt x="9626" y="21334"/>
                  <a:pt x="9280" y="21686"/>
                  <a:pt x="8974" y="22067"/>
                </a:cubicBezTo>
                <a:cubicBezTo>
                  <a:pt x="9025" y="22002"/>
                  <a:pt x="9075" y="21936"/>
                  <a:pt x="9126" y="21871"/>
                </a:cubicBezTo>
                <a:cubicBezTo>
                  <a:pt x="9377" y="21544"/>
                  <a:pt x="9623" y="21211"/>
                  <a:pt x="9881" y="20888"/>
                </a:cubicBezTo>
                <a:cubicBezTo>
                  <a:pt x="10377" y="20263"/>
                  <a:pt x="10878" y="19641"/>
                  <a:pt x="11369" y="19013"/>
                </a:cubicBezTo>
                <a:cubicBezTo>
                  <a:pt x="11830" y="18422"/>
                  <a:pt x="12280" y="17821"/>
                  <a:pt x="12681" y="17186"/>
                </a:cubicBezTo>
                <a:cubicBezTo>
                  <a:pt x="13074" y="16565"/>
                  <a:pt x="13403" y="15915"/>
                  <a:pt x="13681" y="15236"/>
                </a:cubicBezTo>
                <a:cubicBezTo>
                  <a:pt x="13991" y="14477"/>
                  <a:pt x="14276" y="13697"/>
                  <a:pt x="14752" y="13022"/>
                </a:cubicBezTo>
                <a:cubicBezTo>
                  <a:pt x="14761" y="13011"/>
                  <a:pt x="14763" y="13000"/>
                  <a:pt x="14763" y="12989"/>
                </a:cubicBezTo>
                <a:cubicBezTo>
                  <a:pt x="14781" y="12970"/>
                  <a:pt x="14800" y="12951"/>
                  <a:pt x="14818" y="12933"/>
                </a:cubicBezTo>
                <a:close/>
                <a:moveTo>
                  <a:pt x="14165" y="13592"/>
                </a:moveTo>
                <a:cubicBezTo>
                  <a:pt x="14037" y="13767"/>
                  <a:pt x="13916" y="13949"/>
                  <a:pt x="13793" y="14127"/>
                </a:cubicBezTo>
                <a:cubicBezTo>
                  <a:pt x="13597" y="14409"/>
                  <a:pt x="13404" y="14692"/>
                  <a:pt x="13207" y="14975"/>
                </a:cubicBezTo>
                <a:cubicBezTo>
                  <a:pt x="12824" y="15526"/>
                  <a:pt x="12441" y="16080"/>
                  <a:pt x="12078" y="16645"/>
                </a:cubicBezTo>
                <a:cubicBezTo>
                  <a:pt x="11343" y="17790"/>
                  <a:pt x="10620" y="18941"/>
                  <a:pt x="9923" y="20109"/>
                </a:cubicBezTo>
                <a:cubicBezTo>
                  <a:pt x="9725" y="20440"/>
                  <a:pt x="9524" y="20768"/>
                  <a:pt x="9324" y="21099"/>
                </a:cubicBezTo>
                <a:cubicBezTo>
                  <a:pt x="9131" y="21419"/>
                  <a:pt x="8924" y="21739"/>
                  <a:pt x="8763" y="22077"/>
                </a:cubicBezTo>
                <a:cubicBezTo>
                  <a:pt x="8751" y="22099"/>
                  <a:pt x="8763" y="22120"/>
                  <a:pt x="8780" y="22133"/>
                </a:cubicBezTo>
                <a:cubicBezTo>
                  <a:pt x="8758" y="22160"/>
                  <a:pt x="8738" y="22186"/>
                  <a:pt x="8717" y="22212"/>
                </a:cubicBezTo>
                <a:cubicBezTo>
                  <a:pt x="8714" y="22215"/>
                  <a:pt x="8711" y="22219"/>
                  <a:pt x="8708" y="22222"/>
                </a:cubicBezTo>
                <a:cubicBezTo>
                  <a:pt x="9153" y="20967"/>
                  <a:pt x="9665" y="19733"/>
                  <a:pt x="10299" y="18559"/>
                </a:cubicBezTo>
                <a:lnTo>
                  <a:pt x="10299" y="18560"/>
                </a:lnTo>
                <a:cubicBezTo>
                  <a:pt x="10682" y="17848"/>
                  <a:pt x="11111" y="17161"/>
                  <a:pt x="11590" y="16509"/>
                </a:cubicBezTo>
                <a:cubicBezTo>
                  <a:pt x="12076" y="15848"/>
                  <a:pt x="12610" y="15226"/>
                  <a:pt x="13166" y="14624"/>
                </a:cubicBezTo>
                <a:cubicBezTo>
                  <a:pt x="13491" y="14272"/>
                  <a:pt x="13827" y="13931"/>
                  <a:pt x="14165" y="13592"/>
                </a:cubicBezTo>
                <a:close/>
                <a:moveTo>
                  <a:pt x="14879" y="13201"/>
                </a:moveTo>
                <a:lnTo>
                  <a:pt x="14879" y="13201"/>
                </a:lnTo>
                <a:cubicBezTo>
                  <a:pt x="14583" y="14716"/>
                  <a:pt x="14264" y="16240"/>
                  <a:pt x="13655" y="17664"/>
                </a:cubicBezTo>
                <a:cubicBezTo>
                  <a:pt x="13349" y="18381"/>
                  <a:pt x="12969" y="19068"/>
                  <a:pt x="12506" y="19696"/>
                </a:cubicBezTo>
                <a:cubicBezTo>
                  <a:pt x="12031" y="20339"/>
                  <a:pt x="11465" y="20898"/>
                  <a:pt x="10826" y="21376"/>
                </a:cubicBezTo>
                <a:cubicBezTo>
                  <a:pt x="10147" y="21882"/>
                  <a:pt x="9406" y="22276"/>
                  <a:pt x="8675" y="22697"/>
                </a:cubicBezTo>
                <a:cubicBezTo>
                  <a:pt x="9039" y="22150"/>
                  <a:pt x="9464" y="21660"/>
                  <a:pt x="9941" y="21198"/>
                </a:cubicBezTo>
                <a:cubicBezTo>
                  <a:pt x="10522" y="20636"/>
                  <a:pt x="11136" y="20107"/>
                  <a:pt x="11683" y="19511"/>
                </a:cubicBezTo>
                <a:cubicBezTo>
                  <a:pt x="12827" y="18266"/>
                  <a:pt x="13596" y="16735"/>
                  <a:pt x="14196" y="15167"/>
                </a:cubicBezTo>
                <a:cubicBezTo>
                  <a:pt x="14369" y="14713"/>
                  <a:pt x="14529" y="14255"/>
                  <a:pt x="14683" y="13795"/>
                </a:cubicBezTo>
                <a:cubicBezTo>
                  <a:pt x="14749" y="13598"/>
                  <a:pt x="14816" y="13400"/>
                  <a:pt x="14879" y="13201"/>
                </a:cubicBezTo>
                <a:close/>
                <a:moveTo>
                  <a:pt x="15070" y="13026"/>
                </a:moveTo>
                <a:lnTo>
                  <a:pt x="15070" y="13026"/>
                </a:lnTo>
                <a:cubicBezTo>
                  <a:pt x="15071" y="13306"/>
                  <a:pt x="15016" y="13592"/>
                  <a:pt x="14965" y="13864"/>
                </a:cubicBezTo>
                <a:cubicBezTo>
                  <a:pt x="14876" y="14347"/>
                  <a:pt x="14784" y="14828"/>
                  <a:pt x="14671" y="15307"/>
                </a:cubicBezTo>
                <a:cubicBezTo>
                  <a:pt x="14452" y="16245"/>
                  <a:pt x="14198" y="17176"/>
                  <a:pt x="13895" y="18090"/>
                </a:cubicBezTo>
                <a:cubicBezTo>
                  <a:pt x="13628" y="18894"/>
                  <a:pt x="13305" y="19690"/>
                  <a:pt x="12797" y="20376"/>
                </a:cubicBezTo>
                <a:cubicBezTo>
                  <a:pt x="12310" y="21035"/>
                  <a:pt x="11661" y="21538"/>
                  <a:pt x="10939" y="21917"/>
                </a:cubicBezTo>
                <a:cubicBezTo>
                  <a:pt x="10534" y="22128"/>
                  <a:pt x="10113" y="22306"/>
                  <a:pt x="9687" y="22465"/>
                </a:cubicBezTo>
                <a:cubicBezTo>
                  <a:pt x="9354" y="22590"/>
                  <a:pt x="9015" y="22697"/>
                  <a:pt x="8681" y="22815"/>
                </a:cubicBezTo>
                <a:cubicBezTo>
                  <a:pt x="9356" y="22476"/>
                  <a:pt x="10017" y="22084"/>
                  <a:pt x="10631" y="21648"/>
                </a:cubicBezTo>
                <a:cubicBezTo>
                  <a:pt x="11288" y="21183"/>
                  <a:pt x="11884" y="20642"/>
                  <a:pt x="12384" y="20010"/>
                </a:cubicBezTo>
                <a:cubicBezTo>
                  <a:pt x="13393" y="18734"/>
                  <a:pt x="14010" y="17186"/>
                  <a:pt x="14450" y="15634"/>
                </a:cubicBezTo>
                <a:cubicBezTo>
                  <a:pt x="14694" y="14773"/>
                  <a:pt x="14885" y="13900"/>
                  <a:pt x="15070" y="13026"/>
                </a:cubicBezTo>
                <a:close/>
                <a:moveTo>
                  <a:pt x="10772" y="23768"/>
                </a:moveTo>
                <a:lnTo>
                  <a:pt x="10772" y="23768"/>
                </a:lnTo>
                <a:cubicBezTo>
                  <a:pt x="10705" y="23850"/>
                  <a:pt x="10645" y="23940"/>
                  <a:pt x="10588" y="24027"/>
                </a:cubicBezTo>
                <a:cubicBezTo>
                  <a:pt x="10497" y="24164"/>
                  <a:pt x="10412" y="24306"/>
                  <a:pt x="10335" y="24451"/>
                </a:cubicBezTo>
                <a:cubicBezTo>
                  <a:pt x="10170" y="24756"/>
                  <a:pt x="10038" y="25077"/>
                  <a:pt x="9937" y="25407"/>
                </a:cubicBezTo>
                <a:cubicBezTo>
                  <a:pt x="9769" y="25957"/>
                  <a:pt x="9689" y="26531"/>
                  <a:pt x="9693" y="27105"/>
                </a:cubicBezTo>
                <a:cubicBezTo>
                  <a:pt x="9570" y="26688"/>
                  <a:pt x="9441" y="26258"/>
                  <a:pt x="9242" y="25873"/>
                </a:cubicBezTo>
                <a:cubicBezTo>
                  <a:pt x="9187" y="25766"/>
                  <a:pt x="9122" y="25666"/>
                  <a:pt x="9047" y="25578"/>
                </a:cubicBezTo>
                <a:cubicBezTo>
                  <a:pt x="9295" y="25304"/>
                  <a:pt x="9518" y="25009"/>
                  <a:pt x="9752" y="24723"/>
                </a:cubicBezTo>
                <a:lnTo>
                  <a:pt x="9753" y="24722"/>
                </a:lnTo>
                <a:cubicBezTo>
                  <a:pt x="9980" y="24443"/>
                  <a:pt x="10203" y="24130"/>
                  <a:pt x="10493" y="23911"/>
                </a:cubicBezTo>
                <a:cubicBezTo>
                  <a:pt x="10580" y="23846"/>
                  <a:pt x="10674" y="23799"/>
                  <a:pt x="10772" y="23768"/>
                </a:cubicBezTo>
                <a:close/>
                <a:moveTo>
                  <a:pt x="11919" y="24151"/>
                </a:moveTo>
                <a:cubicBezTo>
                  <a:pt x="11964" y="24205"/>
                  <a:pt x="12006" y="24259"/>
                  <a:pt x="12044" y="24318"/>
                </a:cubicBezTo>
                <a:cubicBezTo>
                  <a:pt x="12085" y="24385"/>
                  <a:pt x="12114" y="24455"/>
                  <a:pt x="12172" y="24510"/>
                </a:cubicBezTo>
                <a:cubicBezTo>
                  <a:pt x="12184" y="24521"/>
                  <a:pt x="12196" y="24526"/>
                  <a:pt x="12209" y="24526"/>
                </a:cubicBezTo>
                <a:cubicBezTo>
                  <a:pt x="12218" y="24526"/>
                  <a:pt x="12226" y="24524"/>
                  <a:pt x="12235" y="24521"/>
                </a:cubicBezTo>
                <a:lnTo>
                  <a:pt x="12235" y="24521"/>
                </a:lnTo>
                <a:cubicBezTo>
                  <a:pt x="11552" y="25279"/>
                  <a:pt x="10990" y="26144"/>
                  <a:pt x="10569" y="27072"/>
                </a:cubicBezTo>
                <a:cubicBezTo>
                  <a:pt x="10473" y="27286"/>
                  <a:pt x="10385" y="27504"/>
                  <a:pt x="10305" y="27723"/>
                </a:cubicBezTo>
                <a:cubicBezTo>
                  <a:pt x="10337" y="27609"/>
                  <a:pt x="10367" y="27493"/>
                  <a:pt x="10401" y="27380"/>
                </a:cubicBezTo>
                <a:cubicBezTo>
                  <a:pt x="10512" y="27008"/>
                  <a:pt x="10638" y="26641"/>
                  <a:pt x="10781" y="26281"/>
                </a:cubicBezTo>
                <a:cubicBezTo>
                  <a:pt x="10924" y="25918"/>
                  <a:pt x="11081" y="25566"/>
                  <a:pt x="11269" y="25225"/>
                </a:cubicBezTo>
                <a:cubicBezTo>
                  <a:pt x="11371" y="25041"/>
                  <a:pt x="11472" y="24858"/>
                  <a:pt x="11582" y="24679"/>
                </a:cubicBezTo>
                <a:cubicBezTo>
                  <a:pt x="11629" y="24598"/>
                  <a:pt x="11679" y="24519"/>
                  <a:pt x="11729" y="24440"/>
                </a:cubicBezTo>
                <a:cubicBezTo>
                  <a:pt x="11786" y="24350"/>
                  <a:pt x="11858" y="24266"/>
                  <a:pt x="11911" y="24175"/>
                </a:cubicBezTo>
                <a:cubicBezTo>
                  <a:pt x="11915" y="24168"/>
                  <a:pt x="11918" y="24159"/>
                  <a:pt x="11919" y="24151"/>
                </a:cubicBezTo>
                <a:close/>
                <a:moveTo>
                  <a:pt x="11068" y="23721"/>
                </a:moveTo>
                <a:cubicBezTo>
                  <a:pt x="11178" y="23721"/>
                  <a:pt x="11289" y="23740"/>
                  <a:pt x="11397" y="23777"/>
                </a:cubicBezTo>
                <a:cubicBezTo>
                  <a:pt x="11063" y="24352"/>
                  <a:pt x="10763" y="24936"/>
                  <a:pt x="10532" y="25560"/>
                </a:cubicBezTo>
                <a:cubicBezTo>
                  <a:pt x="10300" y="26185"/>
                  <a:pt x="10126" y="26834"/>
                  <a:pt x="10013" y="27490"/>
                </a:cubicBezTo>
                <a:cubicBezTo>
                  <a:pt x="9982" y="27670"/>
                  <a:pt x="9952" y="27851"/>
                  <a:pt x="9933" y="28032"/>
                </a:cubicBezTo>
                <a:cubicBezTo>
                  <a:pt x="9910" y="27934"/>
                  <a:pt x="9886" y="27835"/>
                  <a:pt x="9862" y="27735"/>
                </a:cubicBezTo>
                <a:cubicBezTo>
                  <a:pt x="9853" y="27677"/>
                  <a:pt x="9843" y="27618"/>
                  <a:pt x="9836" y="27559"/>
                </a:cubicBezTo>
                <a:cubicBezTo>
                  <a:pt x="9795" y="27220"/>
                  <a:pt x="9787" y="26878"/>
                  <a:pt x="9817" y="26538"/>
                </a:cubicBezTo>
                <a:cubicBezTo>
                  <a:pt x="9876" y="25877"/>
                  <a:pt x="10056" y="25227"/>
                  <a:pt x="10349" y="24631"/>
                </a:cubicBezTo>
                <a:cubicBezTo>
                  <a:pt x="10434" y="24458"/>
                  <a:pt x="10529" y="24290"/>
                  <a:pt x="10633" y="24128"/>
                </a:cubicBezTo>
                <a:cubicBezTo>
                  <a:pt x="10719" y="23994"/>
                  <a:pt x="10821" y="23870"/>
                  <a:pt x="10906" y="23735"/>
                </a:cubicBezTo>
                <a:cubicBezTo>
                  <a:pt x="10959" y="23726"/>
                  <a:pt x="11013" y="23721"/>
                  <a:pt x="11068" y="23721"/>
                </a:cubicBezTo>
                <a:close/>
                <a:moveTo>
                  <a:pt x="11489" y="23813"/>
                </a:moveTo>
                <a:cubicBezTo>
                  <a:pt x="11627" y="23875"/>
                  <a:pt x="11749" y="23968"/>
                  <a:pt x="11854" y="24077"/>
                </a:cubicBezTo>
                <a:lnTo>
                  <a:pt x="11854" y="24077"/>
                </a:lnTo>
                <a:cubicBezTo>
                  <a:pt x="11839" y="24079"/>
                  <a:pt x="11825" y="24086"/>
                  <a:pt x="11813" y="24102"/>
                </a:cubicBezTo>
                <a:cubicBezTo>
                  <a:pt x="11751" y="24186"/>
                  <a:pt x="11703" y="24287"/>
                  <a:pt x="11648" y="24377"/>
                </a:cubicBezTo>
                <a:cubicBezTo>
                  <a:pt x="11592" y="24469"/>
                  <a:pt x="11537" y="24561"/>
                  <a:pt x="11483" y="24654"/>
                </a:cubicBezTo>
                <a:cubicBezTo>
                  <a:pt x="11387" y="24819"/>
                  <a:pt x="11294" y="24986"/>
                  <a:pt x="11209" y="25157"/>
                </a:cubicBezTo>
                <a:cubicBezTo>
                  <a:pt x="11028" y="25514"/>
                  <a:pt x="10854" y="25878"/>
                  <a:pt x="10699" y="26246"/>
                </a:cubicBezTo>
                <a:cubicBezTo>
                  <a:pt x="10543" y="26616"/>
                  <a:pt x="10405" y="26994"/>
                  <a:pt x="10291" y="27378"/>
                </a:cubicBezTo>
                <a:cubicBezTo>
                  <a:pt x="10237" y="27562"/>
                  <a:pt x="10187" y="27748"/>
                  <a:pt x="10141" y="27934"/>
                </a:cubicBezTo>
                <a:cubicBezTo>
                  <a:pt x="10096" y="28125"/>
                  <a:pt x="10024" y="28333"/>
                  <a:pt x="10039" y="28531"/>
                </a:cubicBezTo>
                <a:cubicBezTo>
                  <a:pt x="10039" y="28536"/>
                  <a:pt x="10041" y="28540"/>
                  <a:pt x="10044" y="28543"/>
                </a:cubicBezTo>
                <a:cubicBezTo>
                  <a:pt x="10043" y="28546"/>
                  <a:pt x="10042" y="28549"/>
                  <a:pt x="10042" y="28552"/>
                </a:cubicBezTo>
                <a:cubicBezTo>
                  <a:pt x="10031" y="28497"/>
                  <a:pt x="10018" y="28444"/>
                  <a:pt x="10007" y="28390"/>
                </a:cubicBezTo>
                <a:cubicBezTo>
                  <a:pt x="10019" y="28271"/>
                  <a:pt x="10021" y="28149"/>
                  <a:pt x="10033" y="28034"/>
                </a:cubicBezTo>
                <a:cubicBezTo>
                  <a:pt x="10057" y="27824"/>
                  <a:pt x="10081" y="27613"/>
                  <a:pt x="10116" y="27403"/>
                </a:cubicBezTo>
                <a:cubicBezTo>
                  <a:pt x="10188" y="26975"/>
                  <a:pt x="10288" y="26552"/>
                  <a:pt x="10418" y="26137"/>
                </a:cubicBezTo>
                <a:cubicBezTo>
                  <a:pt x="10673" y="25328"/>
                  <a:pt x="11022" y="24524"/>
                  <a:pt x="11489" y="23813"/>
                </a:cubicBezTo>
                <a:close/>
                <a:moveTo>
                  <a:pt x="14532" y="23171"/>
                </a:moveTo>
                <a:lnTo>
                  <a:pt x="14532" y="23171"/>
                </a:lnTo>
                <a:cubicBezTo>
                  <a:pt x="13588" y="23880"/>
                  <a:pt x="12767" y="24745"/>
                  <a:pt x="12095" y="25716"/>
                </a:cubicBezTo>
                <a:cubicBezTo>
                  <a:pt x="11390" y="26736"/>
                  <a:pt x="10859" y="27875"/>
                  <a:pt x="10521" y="29068"/>
                </a:cubicBezTo>
                <a:cubicBezTo>
                  <a:pt x="10406" y="29476"/>
                  <a:pt x="10301" y="29900"/>
                  <a:pt x="10236" y="30328"/>
                </a:cubicBezTo>
                <a:cubicBezTo>
                  <a:pt x="10215" y="29854"/>
                  <a:pt x="10172" y="29383"/>
                  <a:pt x="10100" y="28916"/>
                </a:cubicBezTo>
                <a:cubicBezTo>
                  <a:pt x="10112" y="28904"/>
                  <a:pt x="10122" y="28892"/>
                  <a:pt x="10127" y="28873"/>
                </a:cubicBezTo>
                <a:cubicBezTo>
                  <a:pt x="10372" y="27849"/>
                  <a:pt x="10786" y="26865"/>
                  <a:pt x="11344" y="25972"/>
                </a:cubicBezTo>
                <a:cubicBezTo>
                  <a:pt x="11620" y="25531"/>
                  <a:pt x="11931" y="25111"/>
                  <a:pt x="12274" y="24718"/>
                </a:cubicBezTo>
                <a:cubicBezTo>
                  <a:pt x="12628" y="24313"/>
                  <a:pt x="13012" y="23914"/>
                  <a:pt x="13455" y="23606"/>
                </a:cubicBezTo>
                <a:cubicBezTo>
                  <a:pt x="13712" y="23426"/>
                  <a:pt x="14000" y="23277"/>
                  <a:pt x="14308" y="23206"/>
                </a:cubicBezTo>
                <a:cubicBezTo>
                  <a:pt x="14384" y="23189"/>
                  <a:pt x="14459" y="23178"/>
                  <a:pt x="14532" y="23171"/>
                </a:cubicBezTo>
                <a:close/>
                <a:moveTo>
                  <a:pt x="14763" y="23167"/>
                </a:moveTo>
                <a:cubicBezTo>
                  <a:pt x="14878" y="23172"/>
                  <a:pt x="14993" y="23186"/>
                  <a:pt x="15107" y="23210"/>
                </a:cubicBezTo>
                <a:cubicBezTo>
                  <a:pt x="13843" y="24225"/>
                  <a:pt x="12764" y="25480"/>
                  <a:pt x="11926" y="26863"/>
                </a:cubicBezTo>
                <a:cubicBezTo>
                  <a:pt x="11162" y="28127"/>
                  <a:pt x="10591" y="29500"/>
                  <a:pt x="10249" y="30934"/>
                </a:cubicBezTo>
                <a:cubicBezTo>
                  <a:pt x="10249" y="30921"/>
                  <a:pt x="10248" y="30907"/>
                  <a:pt x="10248" y="30895"/>
                </a:cubicBezTo>
                <a:cubicBezTo>
                  <a:pt x="10331" y="30361"/>
                  <a:pt x="10408" y="29831"/>
                  <a:pt x="10547" y="29305"/>
                </a:cubicBezTo>
                <a:cubicBezTo>
                  <a:pt x="10704" y="28716"/>
                  <a:pt x="10910" y="28142"/>
                  <a:pt x="11163" y="27589"/>
                </a:cubicBezTo>
                <a:cubicBezTo>
                  <a:pt x="11673" y="26476"/>
                  <a:pt x="12355" y="25440"/>
                  <a:pt x="13194" y="24547"/>
                </a:cubicBezTo>
                <a:cubicBezTo>
                  <a:pt x="13671" y="24039"/>
                  <a:pt x="14197" y="23577"/>
                  <a:pt x="14762" y="23169"/>
                </a:cubicBezTo>
                <a:cubicBezTo>
                  <a:pt x="14762" y="23168"/>
                  <a:pt x="14762" y="23168"/>
                  <a:pt x="14763" y="23167"/>
                </a:cubicBezTo>
                <a:close/>
                <a:moveTo>
                  <a:pt x="5488" y="26483"/>
                </a:moveTo>
                <a:cubicBezTo>
                  <a:pt x="5285" y="26830"/>
                  <a:pt x="5173" y="27240"/>
                  <a:pt x="5109" y="27628"/>
                </a:cubicBezTo>
                <a:cubicBezTo>
                  <a:pt x="5025" y="28143"/>
                  <a:pt x="5034" y="28671"/>
                  <a:pt x="5104" y="29187"/>
                </a:cubicBezTo>
                <a:cubicBezTo>
                  <a:pt x="5255" y="30308"/>
                  <a:pt x="5658" y="31393"/>
                  <a:pt x="6026" y="32457"/>
                </a:cubicBezTo>
                <a:cubicBezTo>
                  <a:pt x="6737" y="34523"/>
                  <a:pt x="7583" y="36563"/>
                  <a:pt x="8836" y="38364"/>
                </a:cubicBezTo>
                <a:cubicBezTo>
                  <a:pt x="9165" y="38836"/>
                  <a:pt x="9521" y="39288"/>
                  <a:pt x="9907" y="39714"/>
                </a:cubicBezTo>
                <a:cubicBezTo>
                  <a:pt x="10037" y="39857"/>
                  <a:pt x="10170" y="39996"/>
                  <a:pt x="10308" y="40132"/>
                </a:cubicBezTo>
                <a:cubicBezTo>
                  <a:pt x="9533" y="39564"/>
                  <a:pt x="8728" y="39026"/>
                  <a:pt x="8024" y="38392"/>
                </a:cubicBezTo>
                <a:cubicBezTo>
                  <a:pt x="7128" y="37585"/>
                  <a:pt x="6462" y="36587"/>
                  <a:pt x="5947" y="35503"/>
                </a:cubicBezTo>
                <a:cubicBezTo>
                  <a:pt x="5393" y="34340"/>
                  <a:pt x="4958" y="33105"/>
                  <a:pt x="4658" y="31854"/>
                </a:cubicBezTo>
                <a:cubicBezTo>
                  <a:pt x="4487" y="31138"/>
                  <a:pt x="4351" y="30411"/>
                  <a:pt x="4297" y="29675"/>
                </a:cubicBezTo>
                <a:cubicBezTo>
                  <a:pt x="4244" y="28951"/>
                  <a:pt x="4284" y="28219"/>
                  <a:pt x="4369" y="27499"/>
                </a:cubicBezTo>
                <a:cubicBezTo>
                  <a:pt x="4441" y="27417"/>
                  <a:pt x="4516" y="27336"/>
                  <a:pt x="4594" y="27256"/>
                </a:cubicBezTo>
                <a:cubicBezTo>
                  <a:pt x="4868" y="26974"/>
                  <a:pt x="5168" y="26715"/>
                  <a:pt x="5488" y="26483"/>
                </a:cubicBezTo>
                <a:close/>
                <a:moveTo>
                  <a:pt x="6910" y="25699"/>
                </a:moveTo>
                <a:cubicBezTo>
                  <a:pt x="6745" y="26251"/>
                  <a:pt x="6682" y="26842"/>
                  <a:pt x="6647" y="27414"/>
                </a:cubicBezTo>
                <a:cubicBezTo>
                  <a:pt x="6609" y="28017"/>
                  <a:pt x="6621" y="28621"/>
                  <a:pt x="6673" y="29221"/>
                </a:cubicBezTo>
                <a:cubicBezTo>
                  <a:pt x="6776" y="30420"/>
                  <a:pt x="7039" y="31602"/>
                  <a:pt x="7393" y="32751"/>
                </a:cubicBezTo>
                <a:cubicBezTo>
                  <a:pt x="7753" y="33915"/>
                  <a:pt x="8206" y="35049"/>
                  <a:pt x="8690" y="36167"/>
                </a:cubicBezTo>
                <a:cubicBezTo>
                  <a:pt x="9132" y="37192"/>
                  <a:pt x="9578" y="38222"/>
                  <a:pt x="10107" y="39206"/>
                </a:cubicBezTo>
                <a:cubicBezTo>
                  <a:pt x="10330" y="39619"/>
                  <a:pt x="10572" y="40023"/>
                  <a:pt x="10836" y="40413"/>
                </a:cubicBezTo>
                <a:cubicBezTo>
                  <a:pt x="10791" y="40374"/>
                  <a:pt x="10746" y="40336"/>
                  <a:pt x="10702" y="40295"/>
                </a:cubicBezTo>
                <a:cubicBezTo>
                  <a:pt x="10513" y="40124"/>
                  <a:pt x="10331" y="39945"/>
                  <a:pt x="10155" y="39762"/>
                </a:cubicBezTo>
                <a:cubicBezTo>
                  <a:pt x="9805" y="39398"/>
                  <a:pt x="9478" y="39014"/>
                  <a:pt x="9173" y="38612"/>
                </a:cubicBezTo>
                <a:cubicBezTo>
                  <a:pt x="8551" y="37796"/>
                  <a:pt x="8021" y="36915"/>
                  <a:pt x="7562" y="35998"/>
                </a:cubicBezTo>
                <a:cubicBezTo>
                  <a:pt x="7068" y="35011"/>
                  <a:pt x="6653" y="33988"/>
                  <a:pt x="6279" y="32948"/>
                </a:cubicBezTo>
                <a:cubicBezTo>
                  <a:pt x="6090" y="32422"/>
                  <a:pt x="5910" y="31892"/>
                  <a:pt x="5737" y="31360"/>
                </a:cubicBezTo>
                <a:cubicBezTo>
                  <a:pt x="5557" y="30809"/>
                  <a:pt x="5385" y="30254"/>
                  <a:pt x="5269" y="29685"/>
                </a:cubicBezTo>
                <a:cubicBezTo>
                  <a:pt x="5148" y="29093"/>
                  <a:pt x="5091" y="28487"/>
                  <a:pt x="5157" y="27885"/>
                </a:cubicBezTo>
                <a:cubicBezTo>
                  <a:pt x="5187" y="27603"/>
                  <a:pt x="5243" y="27325"/>
                  <a:pt x="5331" y="27056"/>
                </a:cubicBezTo>
                <a:cubicBezTo>
                  <a:pt x="5407" y="26825"/>
                  <a:pt x="5512" y="26608"/>
                  <a:pt x="5620" y="26391"/>
                </a:cubicBezTo>
                <a:cubicBezTo>
                  <a:pt x="5888" y="26206"/>
                  <a:pt x="6167" y="26040"/>
                  <a:pt x="6459" y="25898"/>
                </a:cubicBezTo>
                <a:cubicBezTo>
                  <a:pt x="6606" y="25826"/>
                  <a:pt x="6758" y="25759"/>
                  <a:pt x="6910" y="25699"/>
                </a:cubicBezTo>
                <a:close/>
                <a:moveTo>
                  <a:pt x="25439" y="38471"/>
                </a:moveTo>
                <a:cubicBezTo>
                  <a:pt x="25453" y="38471"/>
                  <a:pt x="25467" y="38471"/>
                  <a:pt x="25481" y="38471"/>
                </a:cubicBezTo>
                <a:lnTo>
                  <a:pt x="25482" y="38471"/>
                </a:lnTo>
                <a:cubicBezTo>
                  <a:pt x="25294" y="38525"/>
                  <a:pt x="25107" y="38584"/>
                  <a:pt x="24923" y="38650"/>
                </a:cubicBezTo>
                <a:cubicBezTo>
                  <a:pt x="24534" y="38788"/>
                  <a:pt x="24152" y="38940"/>
                  <a:pt x="23777" y="39113"/>
                </a:cubicBezTo>
                <a:cubicBezTo>
                  <a:pt x="23039" y="39454"/>
                  <a:pt x="22341" y="39900"/>
                  <a:pt x="21713" y="40416"/>
                </a:cubicBezTo>
                <a:cubicBezTo>
                  <a:pt x="21593" y="40514"/>
                  <a:pt x="21476" y="40617"/>
                  <a:pt x="21362" y="40721"/>
                </a:cubicBezTo>
                <a:cubicBezTo>
                  <a:pt x="21767" y="40183"/>
                  <a:pt x="22144" y="39624"/>
                  <a:pt x="22469" y="39025"/>
                </a:cubicBezTo>
                <a:cubicBezTo>
                  <a:pt x="22478" y="39008"/>
                  <a:pt x="22487" y="38992"/>
                  <a:pt x="22495" y="38976"/>
                </a:cubicBezTo>
                <a:cubicBezTo>
                  <a:pt x="22516" y="38992"/>
                  <a:pt x="22541" y="39003"/>
                  <a:pt x="22571" y="39003"/>
                </a:cubicBezTo>
                <a:cubicBezTo>
                  <a:pt x="22586" y="39003"/>
                  <a:pt x="22601" y="39001"/>
                  <a:pt x="22617" y="38994"/>
                </a:cubicBezTo>
                <a:cubicBezTo>
                  <a:pt x="23522" y="38647"/>
                  <a:pt x="24480" y="38471"/>
                  <a:pt x="25439" y="38471"/>
                </a:cubicBezTo>
                <a:close/>
                <a:moveTo>
                  <a:pt x="2769" y="30506"/>
                </a:moveTo>
                <a:lnTo>
                  <a:pt x="2769" y="30506"/>
                </a:lnTo>
                <a:cubicBezTo>
                  <a:pt x="2741" y="30861"/>
                  <a:pt x="2744" y="31217"/>
                  <a:pt x="2768" y="31561"/>
                </a:cubicBezTo>
                <a:cubicBezTo>
                  <a:pt x="2852" y="32819"/>
                  <a:pt x="3172" y="34068"/>
                  <a:pt x="3713" y="35207"/>
                </a:cubicBezTo>
                <a:cubicBezTo>
                  <a:pt x="4248" y="36334"/>
                  <a:pt x="4987" y="37359"/>
                  <a:pt x="5865" y="38245"/>
                </a:cubicBezTo>
                <a:cubicBezTo>
                  <a:pt x="6720" y="39109"/>
                  <a:pt x="7707" y="39839"/>
                  <a:pt x="8729" y="40492"/>
                </a:cubicBezTo>
                <a:cubicBezTo>
                  <a:pt x="9289" y="40850"/>
                  <a:pt x="9867" y="41179"/>
                  <a:pt x="10450" y="41500"/>
                </a:cubicBezTo>
                <a:cubicBezTo>
                  <a:pt x="10047" y="41395"/>
                  <a:pt x="9641" y="41318"/>
                  <a:pt x="9250" y="41258"/>
                </a:cubicBezTo>
                <a:cubicBezTo>
                  <a:pt x="8421" y="41133"/>
                  <a:pt x="7584" y="41057"/>
                  <a:pt x="6761" y="40897"/>
                </a:cubicBezTo>
                <a:cubicBezTo>
                  <a:pt x="6776" y="40876"/>
                  <a:pt x="6778" y="40846"/>
                  <a:pt x="6752" y="40825"/>
                </a:cubicBezTo>
                <a:cubicBezTo>
                  <a:pt x="5446" y="39732"/>
                  <a:pt x="4318" y="38429"/>
                  <a:pt x="3545" y="36901"/>
                </a:cubicBezTo>
                <a:cubicBezTo>
                  <a:pt x="2734" y="35299"/>
                  <a:pt x="2346" y="33483"/>
                  <a:pt x="2544" y="31692"/>
                </a:cubicBezTo>
                <a:cubicBezTo>
                  <a:pt x="2589" y="31289"/>
                  <a:pt x="2666" y="30894"/>
                  <a:pt x="2769" y="30506"/>
                </a:cubicBezTo>
                <a:close/>
                <a:moveTo>
                  <a:pt x="8201" y="25376"/>
                </a:moveTo>
                <a:cubicBezTo>
                  <a:pt x="8403" y="25376"/>
                  <a:pt x="8598" y="25422"/>
                  <a:pt x="8763" y="25555"/>
                </a:cubicBezTo>
                <a:cubicBezTo>
                  <a:pt x="8781" y="25569"/>
                  <a:pt x="8797" y="25587"/>
                  <a:pt x="8814" y="25604"/>
                </a:cubicBezTo>
                <a:cubicBezTo>
                  <a:pt x="8818" y="25620"/>
                  <a:pt x="8821" y="25637"/>
                  <a:pt x="8824" y="25654"/>
                </a:cubicBezTo>
                <a:cubicBezTo>
                  <a:pt x="8833" y="25696"/>
                  <a:pt x="8866" y="25716"/>
                  <a:pt x="8901" y="25716"/>
                </a:cubicBezTo>
                <a:cubicBezTo>
                  <a:pt x="8906" y="25716"/>
                  <a:pt x="8912" y="25716"/>
                  <a:pt x="8917" y="25715"/>
                </a:cubicBezTo>
                <a:cubicBezTo>
                  <a:pt x="9124" y="25973"/>
                  <a:pt x="9229" y="26326"/>
                  <a:pt x="9334" y="26626"/>
                </a:cubicBezTo>
                <a:cubicBezTo>
                  <a:pt x="9496" y="27089"/>
                  <a:pt x="9631" y="27561"/>
                  <a:pt x="9739" y="28039"/>
                </a:cubicBezTo>
                <a:cubicBezTo>
                  <a:pt x="9951" y="28978"/>
                  <a:pt x="10079" y="29954"/>
                  <a:pt x="10085" y="30918"/>
                </a:cubicBezTo>
                <a:cubicBezTo>
                  <a:pt x="10086" y="31156"/>
                  <a:pt x="10081" y="31395"/>
                  <a:pt x="10070" y="31634"/>
                </a:cubicBezTo>
                <a:cubicBezTo>
                  <a:pt x="10068" y="31660"/>
                  <a:pt x="10077" y="31681"/>
                  <a:pt x="10092" y="31695"/>
                </a:cubicBezTo>
                <a:cubicBezTo>
                  <a:pt x="10058" y="31883"/>
                  <a:pt x="10025" y="32070"/>
                  <a:pt x="10000" y="32259"/>
                </a:cubicBezTo>
                <a:cubicBezTo>
                  <a:pt x="9725" y="34300"/>
                  <a:pt x="9909" y="36388"/>
                  <a:pt x="10519" y="38355"/>
                </a:cubicBezTo>
                <a:cubicBezTo>
                  <a:pt x="10829" y="39351"/>
                  <a:pt x="11248" y="40310"/>
                  <a:pt x="11772" y="41212"/>
                </a:cubicBezTo>
                <a:cubicBezTo>
                  <a:pt x="11840" y="41329"/>
                  <a:pt x="11914" y="41444"/>
                  <a:pt x="11985" y="41559"/>
                </a:cubicBezTo>
                <a:cubicBezTo>
                  <a:pt x="11928" y="41500"/>
                  <a:pt x="11867" y="41444"/>
                  <a:pt x="11808" y="41386"/>
                </a:cubicBezTo>
                <a:cubicBezTo>
                  <a:pt x="11633" y="41191"/>
                  <a:pt x="11463" y="40992"/>
                  <a:pt x="11304" y="40781"/>
                </a:cubicBezTo>
                <a:cubicBezTo>
                  <a:pt x="10981" y="40355"/>
                  <a:pt x="10693" y="39903"/>
                  <a:pt x="10426" y="39440"/>
                </a:cubicBezTo>
                <a:cubicBezTo>
                  <a:pt x="9887" y="38500"/>
                  <a:pt x="9442" y="37510"/>
                  <a:pt x="9003" y="36520"/>
                </a:cubicBezTo>
                <a:cubicBezTo>
                  <a:pt x="8033" y="34330"/>
                  <a:pt x="7116" y="32070"/>
                  <a:pt x="6826" y="29674"/>
                </a:cubicBezTo>
                <a:cubicBezTo>
                  <a:pt x="6746" y="29007"/>
                  <a:pt x="6713" y="28333"/>
                  <a:pt x="6740" y="27662"/>
                </a:cubicBezTo>
                <a:cubicBezTo>
                  <a:pt x="6754" y="27328"/>
                  <a:pt x="6782" y="26995"/>
                  <a:pt x="6826" y="26665"/>
                </a:cubicBezTo>
                <a:cubicBezTo>
                  <a:pt x="6872" y="26328"/>
                  <a:pt x="6941" y="25997"/>
                  <a:pt x="6999" y="25664"/>
                </a:cubicBezTo>
                <a:cubicBezTo>
                  <a:pt x="7178" y="25595"/>
                  <a:pt x="7361" y="25536"/>
                  <a:pt x="7547" y="25486"/>
                </a:cubicBezTo>
                <a:cubicBezTo>
                  <a:pt x="7752" y="25431"/>
                  <a:pt x="7980" y="25376"/>
                  <a:pt x="8201" y="25376"/>
                </a:cubicBezTo>
                <a:close/>
                <a:moveTo>
                  <a:pt x="2680" y="39309"/>
                </a:moveTo>
                <a:cubicBezTo>
                  <a:pt x="2695" y="39309"/>
                  <a:pt x="2709" y="39309"/>
                  <a:pt x="2724" y="39310"/>
                </a:cubicBezTo>
                <a:cubicBezTo>
                  <a:pt x="3188" y="39335"/>
                  <a:pt x="3573" y="39625"/>
                  <a:pt x="3931" y="39893"/>
                </a:cubicBezTo>
                <a:cubicBezTo>
                  <a:pt x="4273" y="40148"/>
                  <a:pt x="4630" y="40371"/>
                  <a:pt x="5021" y="40547"/>
                </a:cubicBezTo>
                <a:cubicBezTo>
                  <a:pt x="5412" y="40722"/>
                  <a:pt x="5822" y="40852"/>
                  <a:pt x="6237" y="40956"/>
                </a:cubicBezTo>
                <a:cubicBezTo>
                  <a:pt x="7546" y="41281"/>
                  <a:pt x="8928" y="41310"/>
                  <a:pt x="10238" y="41620"/>
                </a:cubicBezTo>
                <a:cubicBezTo>
                  <a:pt x="9689" y="41550"/>
                  <a:pt x="9131" y="41545"/>
                  <a:pt x="8577" y="41545"/>
                </a:cubicBezTo>
                <a:cubicBezTo>
                  <a:pt x="8491" y="41545"/>
                  <a:pt x="8406" y="41545"/>
                  <a:pt x="8321" y="41545"/>
                </a:cubicBezTo>
                <a:cubicBezTo>
                  <a:pt x="7515" y="41545"/>
                  <a:pt x="6715" y="41515"/>
                  <a:pt x="5918" y="41383"/>
                </a:cubicBezTo>
                <a:cubicBezTo>
                  <a:pt x="5510" y="41315"/>
                  <a:pt x="5105" y="41226"/>
                  <a:pt x="4707" y="41116"/>
                </a:cubicBezTo>
                <a:cubicBezTo>
                  <a:pt x="4376" y="41023"/>
                  <a:pt x="4044" y="40924"/>
                  <a:pt x="3733" y="40776"/>
                </a:cubicBezTo>
                <a:cubicBezTo>
                  <a:pt x="3370" y="40602"/>
                  <a:pt x="3085" y="40360"/>
                  <a:pt x="2880" y="40012"/>
                </a:cubicBezTo>
                <a:cubicBezTo>
                  <a:pt x="2743" y="39779"/>
                  <a:pt x="2560" y="39459"/>
                  <a:pt x="2274" y="39410"/>
                </a:cubicBezTo>
                <a:cubicBezTo>
                  <a:pt x="2399" y="39345"/>
                  <a:pt x="2539" y="39309"/>
                  <a:pt x="2680" y="39309"/>
                </a:cubicBezTo>
                <a:close/>
                <a:moveTo>
                  <a:pt x="4239" y="27650"/>
                </a:moveTo>
                <a:lnTo>
                  <a:pt x="4239" y="27650"/>
                </a:lnTo>
                <a:cubicBezTo>
                  <a:pt x="4165" y="28228"/>
                  <a:pt x="4152" y="28815"/>
                  <a:pt x="4190" y="29395"/>
                </a:cubicBezTo>
                <a:cubicBezTo>
                  <a:pt x="4235" y="30054"/>
                  <a:pt x="4304" y="30708"/>
                  <a:pt x="4428" y="31356"/>
                </a:cubicBezTo>
                <a:cubicBezTo>
                  <a:pt x="4674" y="32637"/>
                  <a:pt x="5102" y="33893"/>
                  <a:pt x="5621" y="35088"/>
                </a:cubicBezTo>
                <a:cubicBezTo>
                  <a:pt x="6104" y="36198"/>
                  <a:pt x="6715" y="37265"/>
                  <a:pt x="7570" y="38132"/>
                </a:cubicBezTo>
                <a:cubicBezTo>
                  <a:pt x="8324" y="38897"/>
                  <a:pt x="9207" y="39518"/>
                  <a:pt x="10065" y="40159"/>
                </a:cubicBezTo>
                <a:cubicBezTo>
                  <a:pt x="10905" y="40788"/>
                  <a:pt x="11726" y="41447"/>
                  <a:pt x="12345" y="42293"/>
                </a:cubicBezTo>
                <a:cubicBezTo>
                  <a:pt x="12003" y="42071"/>
                  <a:pt x="11627" y="41891"/>
                  <a:pt x="11236" y="41746"/>
                </a:cubicBezTo>
                <a:cubicBezTo>
                  <a:pt x="10557" y="41395"/>
                  <a:pt x="9878" y="41042"/>
                  <a:pt x="9219" y="40648"/>
                </a:cubicBezTo>
                <a:cubicBezTo>
                  <a:pt x="8199" y="40039"/>
                  <a:pt x="7208" y="39367"/>
                  <a:pt x="6333" y="38558"/>
                </a:cubicBezTo>
                <a:cubicBezTo>
                  <a:pt x="5420" y="37714"/>
                  <a:pt x="4641" y="36748"/>
                  <a:pt x="4066" y="35642"/>
                </a:cubicBezTo>
                <a:cubicBezTo>
                  <a:pt x="3494" y="34538"/>
                  <a:pt x="3105" y="33343"/>
                  <a:pt x="2931" y="32111"/>
                </a:cubicBezTo>
                <a:cubicBezTo>
                  <a:pt x="2831" y="31406"/>
                  <a:pt x="2800" y="30640"/>
                  <a:pt x="2949" y="29929"/>
                </a:cubicBezTo>
                <a:cubicBezTo>
                  <a:pt x="3138" y="29395"/>
                  <a:pt x="3386" y="28885"/>
                  <a:pt x="3691" y="28406"/>
                </a:cubicBezTo>
                <a:cubicBezTo>
                  <a:pt x="3692" y="28405"/>
                  <a:pt x="3693" y="28404"/>
                  <a:pt x="3694" y="28403"/>
                </a:cubicBezTo>
                <a:cubicBezTo>
                  <a:pt x="3697" y="28400"/>
                  <a:pt x="3698" y="28396"/>
                  <a:pt x="3700" y="28393"/>
                </a:cubicBezTo>
                <a:cubicBezTo>
                  <a:pt x="3864" y="28136"/>
                  <a:pt x="4042" y="27886"/>
                  <a:pt x="4239" y="27650"/>
                </a:cubicBezTo>
                <a:close/>
                <a:moveTo>
                  <a:pt x="15172" y="23333"/>
                </a:moveTo>
                <a:cubicBezTo>
                  <a:pt x="14441" y="24481"/>
                  <a:pt x="13821" y="25698"/>
                  <a:pt x="13321" y="26964"/>
                </a:cubicBezTo>
                <a:cubicBezTo>
                  <a:pt x="12788" y="28312"/>
                  <a:pt x="12385" y="29706"/>
                  <a:pt x="12130" y="31133"/>
                </a:cubicBezTo>
                <a:cubicBezTo>
                  <a:pt x="11872" y="32568"/>
                  <a:pt x="11762" y="34029"/>
                  <a:pt x="11801" y="35487"/>
                </a:cubicBezTo>
                <a:cubicBezTo>
                  <a:pt x="11840" y="36986"/>
                  <a:pt x="12041" y="38477"/>
                  <a:pt x="12379" y="39938"/>
                </a:cubicBezTo>
                <a:cubicBezTo>
                  <a:pt x="12653" y="41129"/>
                  <a:pt x="13039" y="42292"/>
                  <a:pt x="13519" y="43415"/>
                </a:cubicBezTo>
                <a:cubicBezTo>
                  <a:pt x="13188" y="42945"/>
                  <a:pt x="12850" y="42479"/>
                  <a:pt x="12529" y="42001"/>
                </a:cubicBezTo>
                <a:cubicBezTo>
                  <a:pt x="11951" y="41142"/>
                  <a:pt x="11455" y="40237"/>
                  <a:pt x="11071" y="39275"/>
                </a:cubicBezTo>
                <a:cubicBezTo>
                  <a:pt x="10307" y="37356"/>
                  <a:pt x="9970" y="35263"/>
                  <a:pt x="10093" y="33201"/>
                </a:cubicBezTo>
                <a:cubicBezTo>
                  <a:pt x="10209" y="31245"/>
                  <a:pt x="10758" y="29330"/>
                  <a:pt x="11675" y="27599"/>
                </a:cubicBezTo>
                <a:cubicBezTo>
                  <a:pt x="12541" y="25964"/>
                  <a:pt x="13742" y="24506"/>
                  <a:pt x="15172" y="23333"/>
                </a:cubicBezTo>
                <a:close/>
                <a:moveTo>
                  <a:pt x="25853" y="38480"/>
                </a:moveTo>
                <a:cubicBezTo>
                  <a:pt x="26515" y="38516"/>
                  <a:pt x="27172" y="38636"/>
                  <a:pt x="27810" y="38844"/>
                </a:cubicBezTo>
                <a:cubicBezTo>
                  <a:pt x="28035" y="38918"/>
                  <a:pt x="28257" y="39003"/>
                  <a:pt x="28474" y="39096"/>
                </a:cubicBezTo>
                <a:cubicBezTo>
                  <a:pt x="26773" y="39270"/>
                  <a:pt x="25101" y="39732"/>
                  <a:pt x="23545" y="40441"/>
                </a:cubicBezTo>
                <a:cubicBezTo>
                  <a:pt x="21967" y="41160"/>
                  <a:pt x="20496" y="42137"/>
                  <a:pt x="19232" y="43324"/>
                </a:cubicBezTo>
                <a:cubicBezTo>
                  <a:pt x="19082" y="43464"/>
                  <a:pt x="18935" y="43609"/>
                  <a:pt x="18789" y="43755"/>
                </a:cubicBezTo>
                <a:cubicBezTo>
                  <a:pt x="19570" y="42847"/>
                  <a:pt x="20385" y="41970"/>
                  <a:pt x="21122" y="41033"/>
                </a:cubicBezTo>
                <a:cubicBezTo>
                  <a:pt x="22180" y="40044"/>
                  <a:pt x="23421" y="39243"/>
                  <a:pt x="24793" y="38765"/>
                </a:cubicBezTo>
                <a:cubicBezTo>
                  <a:pt x="25011" y="38689"/>
                  <a:pt x="25232" y="38625"/>
                  <a:pt x="25455" y="38568"/>
                </a:cubicBezTo>
                <a:cubicBezTo>
                  <a:pt x="25585" y="38534"/>
                  <a:pt x="25720" y="38511"/>
                  <a:pt x="25853" y="38480"/>
                </a:cubicBezTo>
                <a:close/>
                <a:moveTo>
                  <a:pt x="28611" y="39158"/>
                </a:moveTo>
                <a:cubicBezTo>
                  <a:pt x="28752" y="39222"/>
                  <a:pt x="28890" y="39288"/>
                  <a:pt x="29026" y="39361"/>
                </a:cubicBezTo>
                <a:cubicBezTo>
                  <a:pt x="29397" y="39559"/>
                  <a:pt x="29777" y="39787"/>
                  <a:pt x="30058" y="40106"/>
                </a:cubicBezTo>
                <a:cubicBezTo>
                  <a:pt x="30149" y="40211"/>
                  <a:pt x="30227" y="40328"/>
                  <a:pt x="30283" y="40451"/>
                </a:cubicBezTo>
                <a:cubicBezTo>
                  <a:pt x="29846" y="40470"/>
                  <a:pt x="29403" y="40552"/>
                  <a:pt x="28972" y="40619"/>
                </a:cubicBezTo>
                <a:cubicBezTo>
                  <a:pt x="28532" y="40690"/>
                  <a:pt x="28093" y="40768"/>
                  <a:pt x="27656" y="40856"/>
                </a:cubicBezTo>
                <a:cubicBezTo>
                  <a:pt x="26779" y="41034"/>
                  <a:pt x="25910" y="41255"/>
                  <a:pt x="25053" y="41513"/>
                </a:cubicBezTo>
                <a:cubicBezTo>
                  <a:pt x="23320" y="42037"/>
                  <a:pt x="21644" y="42743"/>
                  <a:pt x="20057" y="43609"/>
                </a:cubicBezTo>
                <a:cubicBezTo>
                  <a:pt x="19290" y="44027"/>
                  <a:pt x="18547" y="44483"/>
                  <a:pt x="17836" y="44989"/>
                </a:cubicBezTo>
                <a:cubicBezTo>
                  <a:pt x="18229" y="44510"/>
                  <a:pt x="18635" y="44044"/>
                  <a:pt x="19078" y="43609"/>
                </a:cubicBezTo>
                <a:cubicBezTo>
                  <a:pt x="19690" y="43005"/>
                  <a:pt x="20355" y="42452"/>
                  <a:pt x="21056" y="41954"/>
                </a:cubicBezTo>
                <a:cubicBezTo>
                  <a:pt x="22456" y="40958"/>
                  <a:pt x="24049" y="40202"/>
                  <a:pt x="25699" y="39727"/>
                </a:cubicBezTo>
                <a:cubicBezTo>
                  <a:pt x="26635" y="39457"/>
                  <a:pt x="27596" y="39280"/>
                  <a:pt x="28567" y="39197"/>
                </a:cubicBezTo>
                <a:cubicBezTo>
                  <a:pt x="28594" y="39195"/>
                  <a:pt x="28607" y="39177"/>
                  <a:pt x="28611" y="39158"/>
                </a:cubicBezTo>
                <a:close/>
                <a:moveTo>
                  <a:pt x="30324" y="40564"/>
                </a:moveTo>
                <a:lnTo>
                  <a:pt x="30324" y="40564"/>
                </a:lnTo>
                <a:cubicBezTo>
                  <a:pt x="30385" y="40753"/>
                  <a:pt x="30390" y="40955"/>
                  <a:pt x="30304" y="41155"/>
                </a:cubicBezTo>
                <a:cubicBezTo>
                  <a:pt x="30160" y="41488"/>
                  <a:pt x="29826" y="41708"/>
                  <a:pt x="29516" y="41869"/>
                </a:cubicBezTo>
                <a:cubicBezTo>
                  <a:pt x="29128" y="42071"/>
                  <a:pt x="28713" y="42220"/>
                  <a:pt x="28310" y="42390"/>
                </a:cubicBezTo>
                <a:cubicBezTo>
                  <a:pt x="27865" y="42576"/>
                  <a:pt x="27419" y="42768"/>
                  <a:pt x="26976" y="42963"/>
                </a:cubicBezTo>
                <a:cubicBezTo>
                  <a:pt x="26658" y="43103"/>
                  <a:pt x="26341" y="43247"/>
                  <a:pt x="26025" y="43393"/>
                </a:cubicBezTo>
                <a:cubicBezTo>
                  <a:pt x="25979" y="43403"/>
                  <a:pt x="25934" y="43414"/>
                  <a:pt x="25888" y="43424"/>
                </a:cubicBezTo>
                <a:cubicBezTo>
                  <a:pt x="25032" y="43610"/>
                  <a:pt x="24162" y="43715"/>
                  <a:pt x="23294" y="43821"/>
                </a:cubicBezTo>
                <a:cubicBezTo>
                  <a:pt x="21711" y="44014"/>
                  <a:pt x="20098" y="44227"/>
                  <a:pt x="18635" y="44899"/>
                </a:cubicBezTo>
                <a:cubicBezTo>
                  <a:pt x="18251" y="45076"/>
                  <a:pt x="17881" y="45283"/>
                  <a:pt x="17536" y="45527"/>
                </a:cubicBezTo>
                <a:cubicBezTo>
                  <a:pt x="17441" y="45595"/>
                  <a:pt x="17347" y="45666"/>
                  <a:pt x="17256" y="45740"/>
                </a:cubicBezTo>
                <a:cubicBezTo>
                  <a:pt x="17308" y="45661"/>
                  <a:pt x="17364" y="45587"/>
                  <a:pt x="17417" y="45510"/>
                </a:cubicBezTo>
                <a:cubicBezTo>
                  <a:pt x="17513" y="45388"/>
                  <a:pt x="17610" y="45268"/>
                  <a:pt x="17707" y="45147"/>
                </a:cubicBezTo>
                <a:cubicBezTo>
                  <a:pt x="19155" y="44207"/>
                  <a:pt x="20651" y="43351"/>
                  <a:pt x="22236" y="42664"/>
                </a:cubicBezTo>
                <a:cubicBezTo>
                  <a:pt x="23887" y="41948"/>
                  <a:pt x="25601" y="41385"/>
                  <a:pt x="27361" y="41012"/>
                </a:cubicBezTo>
                <a:cubicBezTo>
                  <a:pt x="27849" y="40908"/>
                  <a:pt x="28338" y="40818"/>
                  <a:pt x="28831" y="40746"/>
                </a:cubicBezTo>
                <a:cubicBezTo>
                  <a:pt x="29085" y="40709"/>
                  <a:pt x="29338" y="40675"/>
                  <a:pt x="29591" y="40646"/>
                </a:cubicBezTo>
                <a:cubicBezTo>
                  <a:pt x="29835" y="40618"/>
                  <a:pt x="30083" y="40603"/>
                  <a:pt x="30324" y="40564"/>
                </a:cubicBezTo>
                <a:close/>
                <a:moveTo>
                  <a:pt x="23837" y="34049"/>
                </a:moveTo>
                <a:cubicBezTo>
                  <a:pt x="23769" y="34476"/>
                  <a:pt x="23682" y="34899"/>
                  <a:pt x="23580" y="35318"/>
                </a:cubicBezTo>
                <a:lnTo>
                  <a:pt x="23580" y="35317"/>
                </a:lnTo>
                <a:cubicBezTo>
                  <a:pt x="23313" y="36417"/>
                  <a:pt x="22933" y="37492"/>
                  <a:pt x="22427" y="38506"/>
                </a:cubicBezTo>
                <a:cubicBezTo>
                  <a:pt x="21918" y="39530"/>
                  <a:pt x="21263" y="40463"/>
                  <a:pt x="20536" y="41344"/>
                </a:cubicBezTo>
                <a:cubicBezTo>
                  <a:pt x="19817" y="42215"/>
                  <a:pt x="19049" y="43044"/>
                  <a:pt x="18325" y="43912"/>
                </a:cubicBezTo>
                <a:cubicBezTo>
                  <a:pt x="17764" y="44586"/>
                  <a:pt x="17222" y="45312"/>
                  <a:pt x="16770" y="46086"/>
                </a:cubicBezTo>
                <a:cubicBezTo>
                  <a:pt x="16949" y="45644"/>
                  <a:pt x="17159" y="45213"/>
                  <a:pt x="17382" y="44792"/>
                </a:cubicBezTo>
                <a:cubicBezTo>
                  <a:pt x="17919" y="43781"/>
                  <a:pt x="18537" y="42814"/>
                  <a:pt x="19181" y="41869"/>
                </a:cubicBezTo>
                <a:cubicBezTo>
                  <a:pt x="19494" y="41407"/>
                  <a:pt x="19810" y="40947"/>
                  <a:pt x="20131" y="40492"/>
                </a:cubicBezTo>
                <a:cubicBezTo>
                  <a:pt x="20459" y="40024"/>
                  <a:pt x="20797" y="39565"/>
                  <a:pt x="21121" y="39096"/>
                </a:cubicBezTo>
                <a:cubicBezTo>
                  <a:pt x="21759" y="38172"/>
                  <a:pt x="22368" y="37232"/>
                  <a:pt x="22888" y="36238"/>
                </a:cubicBezTo>
                <a:cubicBezTo>
                  <a:pt x="23258" y="35532"/>
                  <a:pt x="23581" y="34802"/>
                  <a:pt x="23837" y="34049"/>
                </a:cubicBezTo>
                <a:close/>
                <a:moveTo>
                  <a:pt x="15455" y="23107"/>
                </a:moveTo>
                <a:lnTo>
                  <a:pt x="15455" y="23107"/>
                </a:lnTo>
                <a:cubicBezTo>
                  <a:pt x="15228" y="23878"/>
                  <a:pt x="15047" y="24665"/>
                  <a:pt x="14879" y="25451"/>
                </a:cubicBezTo>
                <a:cubicBezTo>
                  <a:pt x="14702" y="26285"/>
                  <a:pt x="14547" y="27125"/>
                  <a:pt x="14416" y="27967"/>
                </a:cubicBezTo>
                <a:cubicBezTo>
                  <a:pt x="14156" y="29645"/>
                  <a:pt x="13996" y="31338"/>
                  <a:pt x="13927" y="33034"/>
                </a:cubicBezTo>
                <a:cubicBezTo>
                  <a:pt x="13858" y="34722"/>
                  <a:pt x="13882" y="36413"/>
                  <a:pt x="13998" y="38099"/>
                </a:cubicBezTo>
                <a:cubicBezTo>
                  <a:pt x="14115" y="39800"/>
                  <a:pt x="14326" y="41496"/>
                  <a:pt x="14631" y="43173"/>
                </a:cubicBezTo>
                <a:cubicBezTo>
                  <a:pt x="14857" y="44420"/>
                  <a:pt x="15133" y="45660"/>
                  <a:pt x="15461" y="46885"/>
                </a:cubicBezTo>
                <a:cubicBezTo>
                  <a:pt x="15455" y="46885"/>
                  <a:pt x="15450" y="46885"/>
                  <a:pt x="15445" y="46885"/>
                </a:cubicBezTo>
                <a:cubicBezTo>
                  <a:pt x="15438" y="46885"/>
                  <a:pt x="15430" y="46885"/>
                  <a:pt x="15423" y="46886"/>
                </a:cubicBezTo>
                <a:cubicBezTo>
                  <a:pt x="15156" y="46062"/>
                  <a:pt x="14758" y="45292"/>
                  <a:pt x="14292" y="44558"/>
                </a:cubicBezTo>
                <a:cubicBezTo>
                  <a:pt x="14206" y="44421"/>
                  <a:pt x="14115" y="44288"/>
                  <a:pt x="14026" y="44154"/>
                </a:cubicBezTo>
                <a:cubicBezTo>
                  <a:pt x="13933" y="43954"/>
                  <a:pt x="13839" y="43755"/>
                  <a:pt x="13749" y="43553"/>
                </a:cubicBezTo>
                <a:cubicBezTo>
                  <a:pt x="13602" y="43216"/>
                  <a:pt x="13463" y="42875"/>
                  <a:pt x="13332" y="42532"/>
                </a:cubicBezTo>
                <a:cubicBezTo>
                  <a:pt x="13068" y="41837"/>
                  <a:pt x="12842" y="41129"/>
                  <a:pt x="12646" y="40413"/>
                </a:cubicBezTo>
                <a:cubicBezTo>
                  <a:pt x="12257" y="38992"/>
                  <a:pt x="12025" y="37531"/>
                  <a:pt x="11941" y="36062"/>
                </a:cubicBezTo>
                <a:cubicBezTo>
                  <a:pt x="11857" y="34597"/>
                  <a:pt x="11926" y="33125"/>
                  <a:pt x="12147" y="31675"/>
                </a:cubicBezTo>
                <a:cubicBezTo>
                  <a:pt x="12363" y="30252"/>
                  <a:pt x="12722" y="28850"/>
                  <a:pt x="13213" y="27499"/>
                </a:cubicBezTo>
                <a:cubicBezTo>
                  <a:pt x="13704" y="26146"/>
                  <a:pt x="14336" y="24845"/>
                  <a:pt x="15087" y="23616"/>
                </a:cubicBezTo>
                <a:cubicBezTo>
                  <a:pt x="15164" y="23493"/>
                  <a:pt x="15241" y="23369"/>
                  <a:pt x="15319" y="23247"/>
                </a:cubicBezTo>
                <a:cubicBezTo>
                  <a:pt x="15339" y="23238"/>
                  <a:pt x="15349" y="23220"/>
                  <a:pt x="15349" y="23200"/>
                </a:cubicBezTo>
                <a:cubicBezTo>
                  <a:pt x="15355" y="23192"/>
                  <a:pt x="15359" y="23184"/>
                  <a:pt x="15364" y="23176"/>
                </a:cubicBezTo>
                <a:cubicBezTo>
                  <a:pt x="15394" y="23153"/>
                  <a:pt x="15425" y="23129"/>
                  <a:pt x="15455" y="23107"/>
                </a:cubicBezTo>
                <a:close/>
                <a:moveTo>
                  <a:pt x="21888" y="44247"/>
                </a:moveTo>
                <a:lnTo>
                  <a:pt x="21888" y="44247"/>
                </a:lnTo>
                <a:cubicBezTo>
                  <a:pt x="21685" y="44297"/>
                  <a:pt x="21481" y="44350"/>
                  <a:pt x="21281" y="44409"/>
                </a:cubicBezTo>
                <a:cubicBezTo>
                  <a:pt x="20838" y="44539"/>
                  <a:pt x="20403" y="44690"/>
                  <a:pt x="19975" y="44864"/>
                </a:cubicBezTo>
                <a:cubicBezTo>
                  <a:pt x="19124" y="45210"/>
                  <a:pt x="18296" y="45635"/>
                  <a:pt x="17541" y="46161"/>
                </a:cubicBezTo>
                <a:cubicBezTo>
                  <a:pt x="17210" y="46390"/>
                  <a:pt x="16893" y="46631"/>
                  <a:pt x="16587" y="46888"/>
                </a:cubicBezTo>
                <a:cubicBezTo>
                  <a:pt x="16658" y="46747"/>
                  <a:pt x="16732" y="46608"/>
                  <a:pt x="16810" y="46470"/>
                </a:cubicBezTo>
                <a:cubicBezTo>
                  <a:pt x="16926" y="46364"/>
                  <a:pt x="17034" y="46251"/>
                  <a:pt x="17150" y="46144"/>
                </a:cubicBezTo>
                <a:lnTo>
                  <a:pt x="17150" y="46145"/>
                </a:lnTo>
                <a:cubicBezTo>
                  <a:pt x="17285" y="46021"/>
                  <a:pt x="17426" y="45905"/>
                  <a:pt x="17572" y="45796"/>
                </a:cubicBezTo>
                <a:cubicBezTo>
                  <a:pt x="17882" y="45567"/>
                  <a:pt x="18213" y="45369"/>
                  <a:pt x="18558" y="45200"/>
                </a:cubicBezTo>
                <a:cubicBezTo>
                  <a:pt x="19257" y="44858"/>
                  <a:pt x="20008" y="44626"/>
                  <a:pt x="20767" y="44457"/>
                </a:cubicBezTo>
                <a:cubicBezTo>
                  <a:pt x="21139" y="44374"/>
                  <a:pt x="21514" y="44306"/>
                  <a:pt x="21888" y="44247"/>
                </a:cubicBezTo>
                <a:close/>
                <a:moveTo>
                  <a:pt x="15942" y="23037"/>
                </a:moveTo>
                <a:lnTo>
                  <a:pt x="15942" y="23037"/>
                </a:lnTo>
                <a:cubicBezTo>
                  <a:pt x="16949" y="23335"/>
                  <a:pt x="17923" y="23712"/>
                  <a:pt x="18845" y="24224"/>
                </a:cubicBezTo>
                <a:cubicBezTo>
                  <a:pt x="18955" y="24285"/>
                  <a:pt x="19065" y="24348"/>
                  <a:pt x="19174" y="24413"/>
                </a:cubicBezTo>
                <a:cubicBezTo>
                  <a:pt x="19787" y="25718"/>
                  <a:pt x="20122" y="27123"/>
                  <a:pt x="20202" y="28564"/>
                </a:cubicBezTo>
                <a:cubicBezTo>
                  <a:pt x="20292" y="30145"/>
                  <a:pt x="20094" y="31726"/>
                  <a:pt x="19736" y="33264"/>
                </a:cubicBezTo>
                <a:cubicBezTo>
                  <a:pt x="19353" y="34911"/>
                  <a:pt x="18798" y="36510"/>
                  <a:pt x="18224" y="38097"/>
                </a:cubicBezTo>
                <a:cubicBezTo>
                  <a:pt x="17652" y="39686"/>
                  <a:pt x="17065" y="41271"/>
                  <a:pt x="16616" y="42900"/>
                </a:cubicBezTo>
                <a:cubicBezTo>
                  <a:pt x="16256" y="44212"/>
                  <a:pt x="15989" y="45557"/>
                  <a:pt x="15899" y="46915"/>
                </a:cubicBezTo>
                <a:cubicBezTo>
                  <a:pt x="15888" y="45584"/>
                  <a:pt x="15987" y="44253"/>
                  <a:pt x="16147" y="42931"/>
                </a:cubicBezTo>
                <a:cubicBezTo>
                  <a:pt x="16363" y="41136"/>
                  <a:pt x="16683" y="39356"/>
                  <a:pt x="16973" y="37572"/>
                </a:cubicBezTo>
                <a:cubicBezTo>
                  <a:pt x="17243" y="35910"/>
                  <a:pt x="17474" y="34242"/>
                  <a:pt x="17580" y="32560"/>
                </a:cubicBezTo>
                <a:cubicBezTo>
                  <a:pt x="17678" y="30979"/>
                  <a:pt x="17664" y="29383"/>
                  <a:pt x="17444" y="27812"/>
                </a:cubicBezTo>
                <a:cubicBezTo>
                  <a:pt x="17226" y="26262"/>
                  <a:pt x="16804" y="24733"/>
                  <a:pt x="16102" y="23329"/>
                </a:cubicBezTo>
                <a:cubicBezTo>
                  <a:pt x="16053" y="23229"/>
                  <a:pt x="15996" y="23134"/>
                  <a:pt x="15942" y="23037"/>
                </a:cubicBezTo>
                <a:close/>
                <a:moveTo>
                  <a:pt x="15672" y="22941"/>
                </a:moveTo>
                <a:cubicBezTo>
                  <a:pt x="15685" y="22954"/>
                  <a:pt x="15700" y="22965"/>
                  <a:pt x="15722" y="22972"/>
                </a:cubicBezTo>
                <a:cubicBezTo>
                  <a:pt x="15738" y="22976"/>
                  <a:pt x="15752" y="22981"/>
                  <a:pt x="15768" y="22985"/>
                </a:cubicBezTo>
                <a:cubicBezTo>
                  <a:pt x="16102" y="23662"/>
                  <a:pt x="16408" y="24346"/>
                  <a:pt x="16645" y="25065"/>
                </a:cubicBezTo>
                <a:cubicBezTo>
                  <a:pt x="16890" y="25808"/>
                  <a:pt x="17071" y="26572"/>
                  <a:pt x="17199" y="27345"/>
                </a:cubicBezTo>
                <a:cubicBezTo>
                  <a:pt x="17460" y="28920"/>
                  <a:pt x="17505" y="30526"/>
                  <a:pt x="17425" y="32120"/>
                </a:cubicBezTo>
                <a:cubicBezTo>
                  <a:pt x="17342" y="33768"/>
                  <a:pt x="17106" y="35402"/>
                  <a:pt x="16846" y="37031"/>
                </a:cubicBezTo>
                <a:cubicBezTo>
                  <a:pt x="16560" y="38816"/>
                  <a:pt x="16233" y="40594"/>
                  <a:pt x="15996" y="42388"/>
                </a:cubicBezTo>
                <a:cubicBezTo>
                  <a:pt x="15796" y="43897"/>
                  <a:pt x="15664" y="45419"/>
                  <a:pt x="15675" y="46942"/>
                </a:cubicBezTo>
                <a:cubicBezTo>
                  <a:pt x="15380" y="45874"/>
                  <a:pt x="15118" y="44796"/>
                  <a:pt x="14904" y="43707"/>
                </a:cubicBezTo>
                <a:cubicBezTo>
                  <a:pt x="14578" y="42057"/>
                  <a:pt x="14350" y="40388"/>
                  <a:pt x="14210" y="38712"/>
                </a:cubicBezTo>
                <a:cubicBezTo>
                  <a:pt x="14070" y="37027"/>
                  <a:pt x="14022" y="35335"/>
                  <a:pt x="14068" y="33645"/>
                </a:cubicBezTo>
                <a:cubicBezTo>
                  <a:pt x="14114" y="31956"/>
                  <a:pt x="14255" y="30270"/>
                  <a:pt x="14481" y="28595"/>
                </a:cubicBezTo>
                <a:cubicBezTo>
                  <a:pt x="14708" y="26930"/>
                  <a:pt x="15025" y="25276"/>
                  <a:pt x="15432" y="23644"/>
                </a:cubicBezTo>
                <a:cubicBezTo>
                  <a:pt x="15483" y="23438"/>
                  <a:pt x="15535" y="23231"/>
                  <a:pt x="15585" y="23025"/>
                </a:cubicBezTo>
                <a:cubicBezTo>
                  <a:pt x="15586" y="23018"/>
                  <a:pt x="15583" y="23014"/>
                  <a:pt x="15582" y="23010"/>
                </a:cubicBezTo>
                <a:cubicBezTo>
                  <a:pt x="15612" y="22987"/>
                  <a:pt x="15642" y="22963"/>
                  <a:pt x="15672" y="22941"/>
                </a:cubicBezTo>
                <a:close/>
                <a:moveTo>
                  <a:pt x="19374" y="24535"/>
                </a:moveTo>
                <a:lnTo>
                  <a:pt x="19374" y="24535"/>
                </a:lnTo>
                <a:cubicBezTo>
                  <a:pt x="20112" y="24992"/>
                  <a:pt x="20807" y="25524"/>
                  <a:pt x="21427" y="26129"/>
                </a:cubicBezTo>
                <a:cubicBezTo>
                  <a:pt x="21866" y="26556"/>
                  <a:pt x="22267" y="27024"/>
                  <a:pt x="22616" y="27530"/>
                </a:cubicBezTo>
                <a:cubicBezTo>
                  <a:pt x="22595" y="27546"/>
                  <a:pt x="22581" y="27574"/>
                  <a:pt x="22592" y="27607"/>
                </a:cubicBezTo>
                <a:cubicBezTo>
                  <a:pt x="23068" y="28918"/>
                  <a:pt x="23098" y="30348"/>
                  <a:pt x="22850" y="31709"/>
                </a:cubicBezTo>
                <a:cubicBezTo>
                  <a:pt x="22598" y="33100"/>
                  <a:pt x="22061" y="34419"/>
                  <a:pt x="21423" y="35675"/>
                </a:cubicBezTo>
                <a:cubicBezTo>
                  <a:pt x="20778" y="36948"/>
                  <a:pt x="20025" y="38163"/>
                  <a:pt x="19317" y="39401"/>
                </a:cubicBezTo>
                <a:cubicBezTo>
                  <a:pt x="18603" y="40648"/>
                  <a:pt x="17971" y="41932"/>
                  <a:pt x="17433" y="43263"/>
                </a:cubicBezTo>
                <a:cubicBezTo>
                  <a:pt x="16895" y="44597"/>
                  <a:pt x="16419" y="45948"/>
                  <a:pt x="16049" y="47338"/>
                </a:cubicBezTo>
                <a:cubicBezTo>
                  <a:pt x="16049" y="47340"/>
                  <a:pt x="16048" y="47341"/>
                  <a:pt x="16048" y="47342"/>
                </a:cubicBezTo>
                <a:lnTo>
                  <a:pt x="16048" y="47342"/>
                </a:lnTo>
                <a:cubicBezTo>
                  <a:pt x="16107" y="46016"/>
                  <a:pt x="16319" y="44707"/>
                  <a:pt x="16648" y="43413"/>
                </a:cubicBezTo>
                <a:cubicBezTo>
                  <a:pt x="17070" y="41758"/>
                  <a:pt x="17643" y="40150"/>
                  <a:pt x="18216" y="38543"/>
                </a:cubicBezTo>
                <a:cubicBezTo>
                  <a:pt x="18780" y="36962"/>
                  <a:pt x="19346" y="35378"/>
                  <a:pt x="19757" y="33750"/>
                </a:cubicBezTo>
                <a:cubicBezTo>
                  <a:pt x="20143" y="32220"/>
                  <a:pt x="20384" y="30651"/>
                  <a:pt x="20359" y="29068"/>
                </a:cubicBezTo>
                <a:cubicBezTo>
                  <a:pt x="20334" y="27545"/>
                  <a:pt x="20060" y="26004"/>
                  <a:pt x="19414" y="24616"/>
                </a:cubicBezTo>
                <a:cubicBezTo>
                  <a:pt x="19402" y="24589"/>
                  <a:pt x="19387" y="24562"/>
                  <a:pt x="19374" y="24535"/>
                </a:cubicBezTo>
                <a:close/>
                <a:moveTo>
                  <a:pt x="22788" y="27789"/>
                </a:moveTo>
                <a:lnTo>
                  <a:pt x="22788" y="27789"/>
                </a:lnTo>
                <a:cubicBezTo>
                  <a:pt x="22959" y="28057"/>
                  <a:pt x="23116" y="28333"/>
                  <a:pt x="23253" y="28620"/>
                </a:cubicBezTo>
                <a:cubicBezTo>
                  <a:pt x="23740" y="29637"/>
                  <a:pt x="23965" y="30749"/>
                  <a:pt x="23994" y="31873"/>
                </a:cubicBezTo>
                <a:cubicBezTo>
                  <a:pt x="24006" y="32293"/>
                  <a:pt x="23989" y="32713"/>
                  <a:pt x="23952" y="33132"/>
                </a:cubicBezTo>
                <a:cubicBezTo>
                  <a:pt x="23428" y="35181"/>
                  <a:pt x="22352" y="37047"/>
                  <a:pt x="21196" y="38801"/>
                </a:cubicBezTo>
                <a:cubicBezTo>
                  <a:pt x="20881" y="39279"/>
                  <a:pt x="20568" y="39756"/>
                  <a:pt x="20240" y="40225"/>
                </a:cubicBezTo>
                <a:cubicBezTo>
                  <a:pt x="19920" y="40682"/>
                  <a:pt x="19594" y="41133"/>
                  <a:pt x="19279" y="41592"/>
                </a:cubicBezTo>
                <a:cubicBezTo>
                  <a:pt x="18645" y="42516"/>
                  <a:pt x="18044" y="43455"/>
                  <a:pt x="17509" y="44439"/>
                </a:cubicBezTo>
                <a:cubicBezTo>
                  <a:pt x="17207" y="44993"/>
                  <a:pt x="16938" y="45567"/>
                  <a:pt x="16697" y="46149"/>
                </a:cubicBezTo>
                <a:cubicBezTo>
                  <a:pt x="16664" y="46230"/>
                  <a:pt x="16633" y="46311"/>
                  <a:pt x="16601" y="46392"/>
                </a:cubicBezTo>
                <a:cubicBezTo>
                  <a:pt x="16385" y="46791"/>
                  <a:pt x="16190" y="47199"/>
                  <a:pt x="16036" y="47621"/>
                </a:cubicBezTo>
                <a:cubicBezTo>
                  <a:pt x="16037" y="47610"/>
                  <a:pt x="16037" y="47599"/>
                  <a:pt x="16038" y="47587"/>
                </a:cubicBezTo>
                <a:cubicBezTo>
                  <a:pt x="16218" y="46977"/>
                  <a:pt x="16377" y="46361"/>
                  <a:pt x="16573" y="45755"/>
                </a:cubicBezTo>
                <a:cubicBezTo>
                  <a:pt x="16796" y="45065"/>
                  <a:pt x="17041" y="44382"/>
                  <a:pt x="17309" y="43709"/>
                </a:cubicBezTo>
                <a:cubicBezTo>
                  <a:pt x="17843" y="42364"/>
                  <a:pt x="18501" y="41064"/>
                  <a:pt x="19208" y="39802"/>
                </a:cubicBezTo>
                <a:cubicBezTo>
                  <a:pt x="19913" y="38546"/>
                  <a:pt x="20678" y="37322"/>
                  <a:pt x="21348" y="36046"/>
                </a:cubicBezTo>
                <a:cubicBezTo>
                  <a:pt x="22003" y="34798"/>
                  <a:pt x="22555" y="33497"/>
                  <a:pt x="22855" y="32115"/>
                </a:cubicBezTo>
                <a:cubicBezTo>
                  <a:pt x="23146" y="30776"/>
                  <a:pt x="23211" y="29362"/>
                  <a:pt x="22859" y="28028"/>
                </a:cubicBezTo>
                <a:cubicBezTo>
                  <a:pt x="22839" y="27948"/>
                  <a:pt x="22812" y="27869"/>
                  <a:pt x="22788" y="27789"/>
                </a:cubicBezTo>
                <a:close/>
                <a:moveTo>
                  <a:pt x="23005" y="44089"/>
                </a:moveTo>
                <a:cubicBezTo>
                  <a:pt x="22461" y="44257"/>
                  <a:pt x="21926" y="44453"/>
                  <a:pt x="21404" y="44675"/>
                </a:cubicBezTo>
                <a:cubicBezTo>
                  <a:pt x="20092" y="45231"/>
                  <a:pt x="18848" y="45944"/>
                  <a:pt x="17726" y="46823"/>
                </a:cubicBezTo>
                <a:cubicBezTo>
                  <a:pt x="17186" y="47246"/>
                  <a:pt x="16649" y="47700"/>
                  <a:pt x="16188" y="48213"/>
                </a:cubicBezTo>
                <a:cubicBezTo>
                  <a:pt x="16181" y="48185"/>
                  <a:pt x="16156" y="48166"/>
                  <a:pt x="16129" y="48159"/>
                </a:cubicBezTo>
                <a:cubicBezTo>
                  <a:pt x="16129" y="48094"/>
                  <a:pt x="16129" y="48027"/>
                  <a:pt x="16132" y="47962"/>
                </a:cubicBezTo>
                <a:cubicBezTo>
                  <a:pt x="16134" y="47956"/>
                  <a:pt x="16136" y="47950"/>
                  <a:pt x="16139" y="47944"/>
                </a:cubicBezTo>
                <a:cubicBezTo>
                  <a:pt x="16150" y="47944"/>
                  <a:pt x="16161" y="47941"/>
                  <a:pt x="16164" y="47929"/>
                </a:cubicBezTo>
                <a:cubicBezTo>
                  <a:pt x="16184" y="47860"/>
                  <a:pt x="16204" y="47793"/>
                  <a:pt x="16223" y="47725"/>
                </a:cubicBezTo>
                <a:cubicBezTo>
                  <a:pt x="16318" y="47477"/>
                  <a:pt x="16421" y="47232"/>
                  <a:pt x="16538" y="46992"/>
                </a:cubicBezTo>
                <a:cubicBezTo>
                  <a:pt x="17914" y="45938"/>
                  <a:pt x="19474" y="45101"/>
                  <a:pt x="21128" y="44588"/>
                </a:cubicBezTo>
                <a:cubicBezTo>
                  <a:pt x="21381" y="44509"/>
                  <a:pt x="21634" y="44438"/>
                  <a:pt x="21891" y="44376"/>
                </a:cubicBezTo>
                <a:cubicBezTo>
                  <a:pt x="22128" y="44317"/>
                  <a:pt x="22378" y="44273"/>
                  <a:pt x="22606" y="44185"/>
                </a:cubicBezTo>
                <a:cubicBezTo>
                  <a:pt x="22624" y="44177"/>
                  <a:pt x="22626" y="44156"/>
                  <a:pt x="22618" y="44141"/>
                </a:cubicBezTo>
                <a:cubicBezTo>
                  <a:pt x="22747" y="44124"/>
                  <a:pt x="22876" y="44106"/>
                  <a:pt x="23005" y="44089"/>
                </a:cubicBezTo>
                <a:close/>
                <a:moveTo>
                  <a:pt x="1794" y="40734"/>
                </a:moveTo>
                <a:cubicBezTo>
                  <a:pt x="1942" y="41431"/>
                  <a:pt x="2326" y="42085"/>
                  <a:pt x="2855" y="42552"/>
                </a:cubicBezTo>
                <a:cubicBezTo>
                  <a:pt x="3296" y="42941"/>
                  <a:pt x="3842" y="43179"/>
                  <a:pt x="4401" y="43347"/>
                </a:cubicBezTo>
                <a:cubicBezTo>
                  <a:pt x="5035" y="43537"/>
                  <a:pt x="5690" y="43664"/>
                  <a:pt x="6336" y="43810"/>
                </a:cubicBezTo>
                <a:cubicBezTo>
                  <a:pt x="7027" y="43967"/>
                  <a:pt x="7717" y="44122"/>
                  <a:pt x="8407" y="44281"/>
                </a:cubicBezTo>
                <a:cubicBezTo>
                  <a:pt x="9042" y="44428"/>
                  <a:pt x="9677" y="44576"/>
                  <a:pt x="10293" y="44790"/>
                </a:cubicBezTo>
                <a:cubicBezTo>
                  <a:pt x="10888" y="44997"/>
                  <a:pt x="11457" y="45266"/>
                  <a:pt x="11972" y="45630"/>
                </a:cubicBezTo>
                <a:cubicBezTo>
                  <a:pt x="12468" y="45981"/>
                  <a:pt x="12911" y="46406"/>
                  <a:pt x="13305" y="46868"/>
                </a:cubicBezTo>
                <a:cubicBezTo>
                  <a:pt x="13727" y="47361"/>
                  <a:pt x="14089" y="47901"/>
                  <a:pt x="14413" y="48462"/>
                </a:cubicBezTo>
                <a:cubicBezTo>
                  <a:pt x="14407" y="48454"/>
                  <a:pt x="14399" y="48446"/>
                  <a:pt x="14392" y="48438"/>
                </a:cubicBezTo>
                <a:cubicBezTo>
                  <a:pt x="14343" y="48349"/>
                  <a:pt x="14291" y="48241"/>
                  <a:pt x="14201" y="48199"/>
                </a:cubicBezTo>
                <a:cubicBezTo>
                  <a:pt x="14089" y="48064"/>
                  <a:pt x="13975" y="47932"/>
                  <a:pt x="13854" y="47805"/>
                </a:cubicBezTo>
                <a:cubicBezTo>
                  <a:pt x="13042" y="46958"/>
                  <a:pt x="12058" y="46277"/>
                  <a:pt x="10967" y="45841"/>
                </a:cubicBezTo>
                <a:cubicBezTo>
                  <a:pt x="9642" y="45311"/>
                  <a:pt x="8216" y="45133"/>
                  <a:pt x="6831" y="44831"/>
                </a:cubicBezTo>
                <a:cubicBezTo>
                  <a:pt x="5556" y="44553"/>
                  <a:pt x="4253" y="44153"/>
                  <a:pt x="3234" y="43303"/>
                </a:cubicBezTo>
                <a:cubicBezTo>
                  <a:pt x="2470" y="42667"/>
                  <a:pt x="1903" y="41731"/>
                  <a:pt x="1794" y="40734"/>
                </a:cubicBezTo>
                <a:close/>
                <a:moveTo>
                  <a:pt x="24099" y="44011"/>
                </a:moveTo>
                <a:cubicBezTo>
                  <a:pt x="24103" y="44022"/>
                  <a:pt x="24109" y="44032"/>
                  <a:pt x="24119" y="44040"/>
                </a:cubicBezTo>
                <a:cubicBezTo>
                  <a:pt x="23988" y="44089"/>
                  <a:pt x="23857" y="44139"/>
                  <a:pt x="23727" y="44187"/>
                </a:cubicBezTo>
                <a:cubicBezTo>
                  <a:pt x="23333" y="44331"/>
                  <a:pt x="22940" y="44480"/>
                  <a:pt x="22551" y="44636"/>
                </a:cubicBezTo>
                <a:cubicBezTo>
                  <a:pt x="21781" y="44946"/>
                  <a:pt x="21023" y="45287"/>
                  <a:pt x="20298" y="45692"/>
                </a:cubicBezTo>
                <a:cubicBezTo>
                  <a:pt x="19025" y="46401"/>
                  <a:pt x="17850" y="47328"/>
                  <a:pt x="16976" y="48505"/>
                </a:cubicBezTo>
                <a:cubicBezTo>
                  <a:pt x="16752" y="48808"/>
                  <a:pt x="16549" y="49130"/>
                  <a:pt x="16372" y="49465"/>
                </a:cubicBezTo>
                <a:cubicBezTo>
                  <a:pt x="16313" y="49316"/>
                  <a:pt x="16260" y="49163"/>
                  <a:pt x="16225" y="49006"/>
                </a:cubicBezTo>
                <a:cubicBezTo>
                  <a:pt x="16202" y="48907"/>
                  <a:pt x="16183" y="48805"/>
                  <a:pt x="16169" y="48703"/>
                </a:cubicBezTo>
                <a:cubicBezTo>
                  <a:pt x="16177" y="48684"/>
                  <a:pt x="16181" y="48661"/>
                  <a:pt x="16173" y="48636"/>
                </a:cubicBezTo>
                <a:cubicBezTo>
                  <a:pt x="16171" y="48628"/>
                  <a:pt x="16169" y="48619"/>
                  <a:pt x="16166" y="48611"/>
                </a:cubicBezTo>
                <a:cubicBezTo>
                  <a:pt x="16172" y="48520"/>
                  <a:pt x="16178" y="48428"/>
                  <a:pt x="16184" y="48337"/>
                </a:cubicBezTo>
                <a:cubicBezTo>
                  <a:pt x="16644" y="47914"/>
                  <a:pt x="17098" y="47485"/>
                  <a:pt x="17589" y="47096"/>
                </a:cubicBezTo>
                <a:cubicBezTo>
                  <a:pt x="18142" y="46657"/>
                  <a:pt x="18724" y="46255"/>
                  <a:pt x="19328" y="45891"/>
                </a:cubicBezTo>
                <a:cubicBezTo>
                  <a:pt x="20536" y="45162"/>
                  <a:pt x="21841" y="44595"/>
                  <a:pt x="23202" y="44224"/>
                </a:cubicBezTo>
                <a:cubicBezTo>
                  <a:pt x="23499" y="44143"/>
                  <a:pt x="23798" y="44075"/>
                  <a:pt x="24099" y="44011"/>
                </a:cubicBezTo>
                <a:close/>
                <a:moveTo>
                  <a:pt x="1823" y="40230"/>
                </a:moveTo>
                <a:cubicBezTo>
                  <a:pt x="1947" y="40656"/>
                  <a:pt x="2282" y="41023"/>
                  <a:pt x="2636" y="41277"/>
                </a:cubicBezTo>
                <a:cubicBezTo>
                  <a:pt x="3160" y="41650"/>
                  <a:pt x="3771" y="41919"/>
                  <a:pt x="4369" y="42149"/>
                </a:cubicBezTo>
                <a:cubicBezTo>
                  <a:pt x="5596" y="42621"/>
                  <a:pt x="6885" y="42897"/>
                  <a:pt x="8151" y="43243"/>
                </a:cubicBezTo>
                <a:cubicBezTo>
                  <a:pt x="9394" y="43583"/>
                  <a:pt x="10645" y="43989"/>
                  <a:pt x="11734" y="44696"/>
                </a:cubicBezTo>
                <a:cubicBezTo>
                  <a:pt x="12728" y="45341"/>
                  <a:pt x="13569" y="46216"/>
                  <a:pt x="14202" y="47217"/>
                </a:cubicBezTo>
                <a:cubicBezTo>
                  <a:pt x="14676" y="47966"/>
                  <a:pt x="15006" y="48780"/>
                  <a:pt x="15210" y="49633"/>
                </a:cubicBezTo>
                <a:cubicBezTo>
                  <a:pt x="15205" y="49622"/>
                  <a:pt x="15201" y="49613"/>
                  <a:pt x="15196" y="49603"/>
                </a:cubicBezTo>
                <a:cubicBezTo>
                  <a:pt x="15056" y="49315"/>
                  <a:pt x="14911" y="49028"/>
                  <a:pt x="14759" y="48747"/>
                </a:cubicBezTo>
                <a:cubicBezTo>
                  <a:pt x="14458" y="48191"/>
                  <a:pt x="14124" y="47652"/>
                  <a:pt x="13740" y="47150"/>
                </a:cubicBezTo>
                <a:cubicBezTo>
                  <a:pt x="13021" y="46211"/>
                  <a:pt x="12117" y="45413"/>
                  <a:pt x="11032" y="44926"/>
                </a:cubicBezTo>
                <a:cubicBezTo>
                  <a:pt x="9849" y="44394"/>
                  <a:pt x="8535" y="44184"/>
                  <a:pt x="7278" y="43899"/>
                </a:cubicBezTo>
                <a:cubicBezTo>
                  <a:pt x="6596" y="43745"/>
                  <a:pt x="5914" y="43592"/>
                  <a:pt x="5232" y="43435"/>
                </a:cubicBezTo>
                <a:cubicBezTo>
                  <a:pt x="4628" y="43297"/>
                  <a:pt x="4018" y="43140"/>
                  <a:pt x="3472" y="42838"/>
                </a:cubicBezTo>
                <a:cubicBezTo>
                  <a:pt x="2507" y="42302"/>
                  <a:pt x="1918" y="41305"/>
                  <a:pt x="1823" y="40230"/>
                </a:cubicBezTo>
                <a:close/>
                <a:moveTo>
                  <a:pt x="24908" y="43924"/>
                </a:moveTo>
                <a:lnTo>
                  <a:pt x="24908" y="43924"/>
                </a:lnTo>
                <a:cubicBezTo>
                  <a:pt x="24727" y="44012"/>
                  <a:pt x="24545" y="44100"/>
                  <a:pt x="24366" y="44191"/>
                </a:cubicBezTo>
                <a:cubicBezTo>
                  <a:pt x="22647" y="45059"/>
                  <a:pt x="20980" y="46042"/>
                  <a:pt x="19446" y="47210"/>
                </a:cubicBezTo>
                <a:cubicBezTo>
                  <a:pt x="18707" y="47775"/>
                  <a:pt x="17978" y="48372"/>
                  <a:pt x="17362" y="49071"/>
                </a:cubicBezTo>
                <a:cubicBezTo>
                  <a:pt x="17131" y="49333"/>
                  <a:pt x="16919" y="49610"/>
                  <a:pt x="16733" y="49903"/>
                </a:cubicBezTo>
                <a:cubicBezTo>
                  <a:pt x="16726" y="49891"/>
                  <a:pt x="16719" y="49879"/>
                  <a:pt x="16711" y="49868"/>
                </a:cubicBezTo>
                <a:cubicBezTo>
                  <a:pt x="16650" y="49789"/>
                  <a:pt x="16568" y="49739"/>
                  <a:pt x="16481" y="49715"/>
                </a:cubicBezTo>
                <a:cubicBezTo>
                  <a:pt x="16466" y="49687"/>
                  <a:pt x="16452" y="49659"/>
                  <a:pt x="16441" y="49635"/>
                </a:cubicBezTo>
                <a:cubicBezTo>
                  <a:pt x="16435" y="49623"/>
                  <a:pt x="16432" y="49611"/>
                  <a:pt x="16426" y="49599"/>
                </a:cubicBezTo>
                <a:cubicBezTo>
                  <a:pt x="16573" y="49314"/>
                  <a:pt x="16736" y="49037"/>
                  <a:pt x="16920" y="48772"/>
                </a:cubicBezTo>
                <a:cubicBezTo>
                  <a:pt x="17324" y="48194"/>
                  <a:pt x="17806" y="47671"/>
                  <a:pt x="18337" y="47207"/>
                </a:cubicBezTo>
                <a:cubicBezTo>
                  <a:pt x="19508" y="46183"/>
                  <a:pt x="20906" y="45459"/>
                  <a:pt x="22336" y="44867"/>
                </a:cubicBezTo>
                <a:cubicBezTo>
                  <a:pt x="22762" y="44691"/>
                  <a:pt x="23193" y="44526"/>
                  <a:pt x="23624" y="44366"/>
                </a:cubicBezTo>
                <a:cubicBezTo>
                  <a:pt x="23987" y="44234"/>
                  <a:pt x="24362" y="44117"/>
                  <a:pt x="24720" y="43971"/>
                </a:cubicBezTo>
                <a:cubicBezTo>
                  <a:pt x="24765" y="43959"/>
                  <a:pt x="24809" y="43949"/>
                  <a:pt x="24854" y="43938"/>
                </a:cubicBezTo>
                <a:cubicBezTo>
                  <a:pt x="24872" y="43934"/>
                  <a:pt x="24890" y="43928"/>
                  <a:pt x="24908" y="43924"/>
                </a:cubicBezTo>
                <a:close/>
                <a:moveTo>
                  <a:pt x="2184" y="39463"/>
                </a:moveTo>
                <a:cubicBezTo>
                  <a:pt x="2552" y="39535"/>
                  <a:pt x="2689" y="39888"/>
                  <a:pt x="2872" y="40178"/>
                </a:cubicBezTo>
                <a:cubicBezTo>
                  <a:pt x="3038" y="40438"/>
                  <a:pt x="3275" y="40634"/>
                  <a:pt x="3542" y="40783"/>
                </a:cubicBezTo>
                <a:cubicBezTo>
                  <a:pt x="3825" y="40941"/>
                  <a:pt x="4133" y="41046"/>
                  <a:pt x="4441" y="41138"/>
                </a:cubicBezTo>
                <a:cubicBezTo>
                  <a:pt x="4811" y="41251"/>
                  <a:pt x="5187" y="41344"/>
                  <a:pt x="5566" y="41420"/>
                </a:cubicBezTo>
                <a:cubicBezTo>
                  <a:pt x="6337" y="41573"/>
                  <a:pt x="7119" y="41642"/>
                  <a:pt x="7906" y="41658"/>
                </a:cubicBezTo>
                <a:cubicBezTo>
                  <a:pt x="8697" y="41672"/>
                  <a:pt x="9486" y="41661"/>
                  <a:pt x="10272" y="41774"/>
                </a:cubicBezTo>
                <a:cubicBezTo>
                  <a:pt x="10660" y="41830"/>
                  <a:pt x="11044" y="41918"/>
                  <a:pt x="11410" y="42056"/>
                </a:cubicBezTo>
                <a:cubicBezTo>
                  <a:pt x="11782" y="42196"/>
                  <a:pt x="12118" y="42396"/>
                  <a:pt x="12443" y="42622"/>
                </a:cubicBezTo>
                <a:cubicBezTo>
                  <a:pt x="12457" y="42631"/>
                  <a:pt x="12470" y="42635"/>
                  <a:pt x="12483" y="42635"/>
                </a:cubicBezTo>
                <a:cubicBezTo>
                  <a:pt x="12485" y="42635"/>
                  <a:pt x="12488" y="42635"/>
                  <a:pt x="12491" y="42635"/>
                </a:cubicBezTo>
                <a:cubicBezTo>
                  <a:pt x="12683" y="42783"/>
                  <a:pt x="12867" y="42943"/>
                  <a:pt x="13030" y="43123"/>
                </a:cubicBezTo>
                <a:cubicBezTo>
                  <a:pt x="13184" y="43341"/>
                  <a:pt x="13337" y="43560"/>
                  <a:pt x="13489" y="43779"/>
                </a:cubicBezTo>
                <a:cubicBezTo>
                  <a:pt x="14076" y="44629"/>
                  <a:pt x="14636" y="45508"/>
                  <a:pt x="15018" y="46471"/>
                </a:cubicBezTo>
                <a:cubicBezTo>
                  <a:pt x="15434" y="47520"/>
                  <a:pt x="15614" y="48660"/>
                  <a:pt x="15544" y="49785"/>
                </a:cubicBezTo>
                <a:cubicBezTo>
                  <a:pt x="15538" y="49879"/>
                  <a:pt x="15530" y="49973"/>
                  <a:pt x="15521" y="50067"/>
                </a:cubicBezTo>
                <a:cubicBezTo>
                  <a:pt x="15467" y="49794"/>
                  <a:pt x="15395" y="49523"/>
                  <a:pt x="15314" y="49260"/>
                </a:cubicBezTo>
                <a:cubicBezTo>
                  <a:pt x="15143" y="48701"/>
                  <a:pt x="14909" y="48151"/>
                  <a:pt x="14632" y="47638"/>
                </a:cubicBezTo>
                <a:cubicBezTo>
                  <a:pt x="14079" y="46611"/>
                  <a:pt x="13319" y="45699"/>
                  <a:pt x="12394" y="44985"/>
                </a:cubicBezTo>
                <a:cubicBezTo>
                  <a:pt x="11395" y="44213"/>
                  <a:pt x="10223" y="43725"/>
                  <a:pt x="9022" y="43360"/>
                </a:cubicBezTo>
                <a:cubicBezTo>
                  <a:pt x="7770" y="42980"/>
                  <a:pt x="6486" y="42718"/>
                  <a:pt x="5239" y="42319"/>
                </a:cubicBezTo>
                <a:cubicBezTo>
                  <a:pt x="4621" y="42122"/>
                  <a:pt x="4011" y="41890"/>
                  <a:pt x="3431" y="41597"/>
                </a:cubicBezTo>
                <a:cubicBezTo>
                  <a:pt x="2836" y="41297"/>
                  <a:pt x="2194" y="40914"/>
                  <a:pt x="1948" y="40257"/>
                </a:cubicBezTo>
                <a:cubicBezTo>
                  <a:pt x="1912" y="40158"/>
                  <a:pt x="1887" y="40053"/>
                  <a:pt x="1873" y="39948"/>
                </a:cubicBezTo>
                <a:cubicBezTo>
                  <a:pt x="1903" y="39740"/>
                  <a:pt x="2023" y="39574"/>
                  <a:pt x="2184" y="39463"/>
                </a:cubicBezTo>
                <a:close/>
                <a:moveTo>
                  <a:pt x="26071" y="49419"/>
                </a:moveTo>
                <a:lnTo>
                  <a:pt x="26071" y="49419"/>
                </a:lnTo>
                <a:cubicBezTo>
                  <a:pt x="26033" y="49622"/>
                  <a:pt x="25988" y="49824"/>
                  <a:pt x="25928" y="50023"/>
                </a:cubicBezTo>
                <a:cubicBezTo>
                  <a:pt x="25660" y="50930"/>
                  <a:pt x="25128" y="51712"/>
                  <a:pt x="24435" y="52351"/>
                </a:cubicBezTo>
                <a:cubicBezTo>
                  <a:pt x="23314" y="53385"/>
                  <a:pt x="21933" y="54010"/>
                  <a:pt x="20602" y="54718"/>
                </a:cubicBezTo>
                <a:cubicBezTo>
                  <a:pt x="21188" y="54352"/>
                  <a:pt x="21771" y="53983"/>
                  <a:pt x="22339" y="53591"/>
                </a:cubicBezTo>
                <a:cubicBezTo>
                  <a:pt x="23484" y="52799"/>
                  <a:pt x="24579" y="51894"/>
                  <a:pt x="25368" y="50734"/>
                </a:cubicBezTo>
                <a:cubicBezTo>
                  <a:pt x="25649" y="50320"/>
                  <a:pt x="25886" y="49881"/>
                  <a:pt x="26071" y="49419"/>
                </a:cubicBezTo>
                <a:close/>
                <a:moveTo>
                  <a:pt x="25591" y="47504"/>
                </a:moveTo>
                <a:cubicBezTo>
                  <a:pt x="25075" y="48747"/>
                  <a:pt x="24351" y="49881"/>
                  <a:pt x="23496" y="50922"/>
                </a:cubicBezTo>
                <a:cubicBezTo>
                  <a:pt x="22479" y="52158"/>
                  <a:pt x="21320" y="53247"/>
                  <a:pt x="20112" y="54293"/>
                </a:cubicBezTo>
                <a:cubicBezTo>
                  <a:pt x="19540" y="54790"/>
                  <a:pt x="18967" y="55286"/>
                  <a:pt x="18399" y="55788"/>
                </a:cubicBezTo>
                <a:cubicBezTo>
                  <a:pt x="18848" y="55187"/>
                  <a:pt x="19303" y="54591"/>
                  <a:pt x="19772" y="54006"/>
                </a:cubicBezTo>
                <a:cubicBezTo>
                  <a:pt x="21069" y="52386"/>
                  <a:pt x="22434" y="50822"/>
                  <a:pt x="23852" y="49309"/>
                </a:cubicBezTo>
                <a:cubicBezTo>
                  <a:pt x="24423" y="48699"/>
                  <a:pt x="25010" y="48104"/>
                  <a:pt x="25591" y="47504"/>
                </a:cubicBezTo>
                <a:close/>
                <a:moveTo>
                  <a:pt x="25446" y="47460"/>
                </a:moveTo>
                <a:cubicBezTo>
                  <a:pt x="24951" y="47930"/>
                  <a:pt x="24473" y="48417"/>
                  <a:pt x="23999" y="48907"/>
                </a:cubicBezTo>
                <a:cubicBezTo>
                  <a:pt x="23279" y="49652"/>
                  <a:pt x="22575" y="50415"/>
                  <a:pt x="21886" y="51192"/>
                </a:cubicBezTo>
                <a:cubicBezTo>
                  <a:pt x="20510" y="52747"/>
                  <a:pt x="19202" y="54365"/>
                  <a:pt x="17962" y="56031"/>
                </a:cubicBezTo>
                <a:cubicBezTo>
                  <a:pt x="18029" y="55884"/>
                  <a:pt x="18098" y="55738"/>
                  <a:pt x="18167" y="55592"/>
                </a:cubicBezTo>
                <a:cubicBezTo>
                  <a:pt x="18266" y="55388"/>
                  <a:pt x="18359" y="55187"/>
                  <a:pt x="18472" y="54990"/>
                </a:cubicBezTo>
                <a:cubicBezTo>
                  <a:pt x="18572" y="54814"/>
                  <a:pt x="18673" y="54638"/>
                  <a:pt x="18776" y="54463"/>
                </a:cubicBezTo>
                <a:cubicBezTo>
                  <a:pt x="19197" y="53739"/>
                  <a:pt x="19666" y="53043"/>
                  <a:pt x="20171" y="52376"/>
                </a:cubicBezTo>
                <a:cubicBezTo>
                  <a:pt x="21183" y="51038"/>
                  <a:pt x="22341" y="49790"/>
                  <a:pt x="23655" y="48743"/>
                </a:cubicBezTo>
                <a:cubicBezTo>
                  <a:pt x="24229" y="48286"/>
                  <a:pt x="24829" y="47858"/>
                  <a:pt x="25446" y="47460"/>
                </a:cubicBezTo>
                <a:close/>
                <a:moveTo>
                  <a:pt x="26176" y="47323"/>
                </a:moveTo>
                <a:cubicBezTo>
                  <a:pt x="26194" y="47761"/>
                  <a:pt x="26197" y="48201"/>
                  <a:pt x="26166" y="48638"/>
                </a:cubicBezTo>
                <a:cubicBezTo>
                  <a:pt x="26155" y="48649"/>
                  <a:pt x="26144" y="48663"/>
                  <a:pt x="26140" y="48682"/>
                </a:cubicBezTo>
                <a:cubicBezTo>
                  <a:pt x="25810" y="49994"/>
                  <a:pt x="25007" y="51122"/>
                  <a:pt x="24058" y="52064"/>
                </a:cubicBezTo>
                <a:cubicBezTo>
                  <a:pt x="23004" y="53112"/>
                  <a:pt x="21746" y="53896"/>
                  <a:pt x="20491" y="54679"/>
                </a:cubicBezTo>
                <a:cubicBezTo>
                  <a:pt x="19799" y="55111"/>
                  <a:pt x="19112" y="55548"/>
                  <a:pt x="18458" y="56035"/>
                </a:cubicBezTo>
                <a:cubicBezTo>
                  <a:pt x="18551" y="55956"/>
                  <a:pt x="18644" y="55875"/>
                  <a:pt x="18738" y="55797"/>
                </a:cubicBezTo>
                <a:cubicBezTo>
                  <a:pt x="19086" y="55507"/>
                  <a:pt x="19442" y="55226"/>
                  <a:pt x="19799" y="54948"/>
                </a:cubicBezTo>
                <a:cubicBezTo>
                  <a:pt x="20526" y="54383"/>
                  <a:pt x="21263" y="53830"/>
                  <a:pt x="21975" y="53244"/>
                </a:cubicBezTo>
                <a:cubicBezTo>
                  <a:pt x="23261" y="52182"/>
                  <a:pt x="24476" y="51009"/>
                  <a:pt x="25310" y="49549"/>
                </a:cubicBezTo>
                <a:cubicBezTo>
                  <a:pt x="25533" y="49157"/>
                  <a:pt x="25728" y="48748"/>
                  <a:pt x="25884" y="48324"/>
                </a:cubicBezTo>
                <a:cubicBezTo>
                  <a:pt x="25961" y="48116"/>
                  <a:pt x="26027" y="47902"/>
                  <a:pt x="26083" y="47686"/>
                </a:cubicBezTo>
                <a:cubicBezTo>
                  <a:pt x="26114" y="47566"/>
                  <a:pt x="26146" y="47445"/>
                  <a:pt x="26176" y="47323"/>
                </a:cubicBezTo>
                <a:close/>
                <a:moveTo>
                  <a:pt x="26025" y="47100"/>
                </a:moveTo>
                <a:lnTo>
                  <a:pt x="26025" y="47100"/>
                </a:lnTo>
                <a:cubicBezTo>
                  <a:pt x="26003" y="47266"/>
                  <a:pt x="25982" y="47433"/>
                  <a:pt x="25942" y="47597"/>
                </a:cubicBezTo>
                <a:cubicBezTo>
                  <a:pt x="25896" y="47789"/>
                  <a:pt x="25839" y="47978"/>
                  <a:pt x="25777" y="48163"/>
                </a:cubicBezTo>
                <a:cubicBezTo>
                  <a:pt x="25650" y="48540"/>
                  <a:pt x="25493" y="48905"/>
                  <a:pt x="25309" y="49256"/>
                </a:cubicBezTo>
                <a:cubicBezTo>
                  <a:pt x="24931" y="49972"/>
                  <a:pt x="24449" y="50631"/>
                  <a:pt x="23917" y="51242"/>
                </a:cubicBezTo>
                <a:cubicBezTo>
                  <a:pt x="22759" y="52573"/>
                  <a:pt x="21333" y="53622"/>
                  <a:pt x="19943" y="54695"/>
                </a:cubicBezTo>
                <a:cubicBezTo>
                  <a:pt x="19541" y="55006"/>
                  <a:pt x="19140" y="55318"/>
                  <a:pt x="18748" y="55642"/>
                </a:cubicBezTo>
                <a:cubicBezTo>
                  <a:pt x="18551" y="55803"/>
                  <a:pt x="18358" y="55968"/>
                  <a:pt x="18168" y="56136"/>
                </a:cubicBezTo>
                <a:cubicBezTo>
                  <a:pt x="18138" y="56163"/>
                  <a:pt x="18108" y="56189"/>
                  <a:pt x="18077" y="56216"/>
                </a:cubicBezTo>
                <a:cubicBezTo>
                  <a:pt x="18120" y="56158"/>
                  <a:pt x="18164" y="56101"/>
                  <a:pt x="18208" y="56043"/>
                </a:cubicBezTo>
                <a:cubicBezTo>
                  <a:pt x="19425" y="55017"/>
                  <a:pt x="20648" y="53998"/>
                  <a:pt x="21795" y="52893"/>
                </a:cubicBezTo>
                <a:cubicBezTo>
                  <a:pt x="22900" y="51829"/>
                  <a:pt x="23940" y="50700"/>
                  <a:pt x="24768" y="49402"/>
                </a:cubicBezTo>
                <a:cubicBezTo>
                  <a:pt x="25216" y="48700"/>
                  <a:pt x="25609" y="47964"/>
                  <a:pt x="25901" y="47183"/>
                </a:cubicBezTo>
                <a:cubicBezTo>
                  <a:pt x="25913" y="47173"/>
                  <a:pt x="25923" y="47162"/>
                  <a:pt x="25935" y="47150"/>
                </a:cubicBezTo>
                <a:cubicBezTo>
                  <a:pt x="25950" y="47141"/>
                  <a:pt x="25965" y="47130"/>
                  <a:pt x="25980" y="47121"/>
                </a:cubicBezTo>
                <a:cubicBezTo>
                  <a:pt x="25986" y="47118"/>
                  <a:pt x="25988" y="47114"/>
                  <a:pt x="25992" y="47111"/>
                </a:cubicBezTo>
                <a:cubicBezTo>
                  <a:pt x="26003" y="47106"/>
                  <a:pt x="26015" y="47103"/>
                  <a:pt x="26025" y="47100"/>
                </a:cubicBezTo>
                <a:close/>
                <a:moveTo>
                  <a:pt x="25247" y="47375"/>
                </a:moveTo>
                <a:cubicBezTo>
                  <a:pt x="24043" y="48175"/>
                  <a:pt x="22929" y="49120"/>
                  <a:pt x="21918" y="50150"/>
                </a:cubicBezTo>
                <a:cubicBezTo>
                  <a:pt x="20732" y="51355"/>
                  <a:pt x="19704" y="52703"/>
                  <a:pt x="18856" y="54166"/>
                </a:cubicBezTo>
                <a:cubicBezTo>
                  <a:pt x="18620" y="54573"/>
                  <a:pt x="18413" y="54995"/>
                  <a:pt x="18190" y="55409"/>
                </a:cubicBezTo>
                <a:cubicBezTo>
                  <a:pt x="18034" y="55696"/>
                  <a:pt x="17897" y="55995"/>
                  <a:pt x="17768" y="56296"/>
                </a:cubicBezTo>
                <a:cubicBezTo>
                  <a:pt x="17731" y="56347"/>
                  <a:pt x="17694" y="56398"/>
                  <a:pt x="17656" y="56449"/>
                </a:cubicBezTo>
                <a:cubicBezTo>
                  <a:pt x="17959" y="54840"/>
                  <a:pt x="18589" y="53298"/>
                  <a:pt x="19506" y="51939"/>
                </a:cubicBezTo>
                <a:cubicBezTo>
                  <a:pt x="20534" y="50415"/>
                  <a:pt x="21909" y="49134"/>
                  <a:pt x="23499" y="48213"/>
                </a:cubicBezTo>
                <a:cubicBezTo>
                  <a:pt x="24058" y="47888"/>
                  <a:pt x="24644" y="47610"/>
                  <a:pt x="25247" y="47375"/>
                </a:cubicBezTo>
                <a:close/>
                <a:moveTo>
                  <a:pt x="8343" y="51232"/>
                </a:moveTo>
                <a:cubicBezTo>
                  <a:pt x="8502" y="51290"/>
                  <a:pt x="8661" y="51350"/>
                  <a:pt x="8819" y="51416"/>
                </a:cubicBezTo>
                <a:cubicBezTo>
                  <a:pt x="9643" y="51761"/>
                  <a:pt x="10453" y="52178"/>
                  <a:pt x="11168" y="52718"/>
                </a:cubicBezTo>
                <a:cubicBezTo>
                  <a:pt x="11852" y="53233"/>
                  <a:pt x="12401" y="53888"/>
                  <a:pt x="12817" y="54634"/>
                </a:cubicBezTo>
                <a:cubicBezTo>
                  <a:pt x="13237" y="55385"/>
                  <a:pt x="13529" y="56198"/>
                  <a:pt x="13767" y="57021"/>
                </a:cubicBezTo>
                <a:cubicBezTo>
                  <a:pt x="13839" y="57270"/>
                  <a:pt x="13905" y="57520"/>
                  <a:pt x="13970" y="57771"/>
                </a:cubicBezTo>
                <a:cubicBezTo>
                  <a:pt x="13915" y="57634"/>
                  <a:pt x="13857" y="57499"/>
                  <a:pt x="13800" y="57365"/>
                </a:cubicBezTo>
                <a:cubicBezTo>
                  <a:pt x="13500" y="56675"/>
                  <a:pt x="13149" y="56010"/>
                  <a:pt x="12738" y="55378"/>
                </a:cubicBezTo>
                <a:cubicBezTo>
                  <a:pt x="11911" y="54107"/>
                  <a:pt x="10878" y="52979"/>
                  <a:pt x="9656" y="52076"/>
                </a:cubicBezTo>
                <a:cubicBezTo>
                  <a:pt x="9317" y="51825"/>
                  <a:pt x="8966" y="51594"/>
                  <a:pt x="8603" y="51381"/>
                </a:cubicBezTo>
                <a:cubicBezTo>
                  <a:pt x="8518" y="51331"/>
                  <a:pt x="8430" y="51281"/>
                  <a:pt x="8343" y="51232"/>
                </a:cubicBezTo>
                <a:close/>
                <a:moveTo>
                  <a:pt x="7253" y="50880"/>
                </a:moveTo>
                <a:cubicBezTo>
                  <a:pt x="7406" y="50923"/>
                  <a:pt x="7557" y="50969"/>
                  <a:pt x="7709" y="51017"/>
                </a:cubicBezTo>
                <a:cubicBezTo>
                  <a:pt x="7948" y="51139"/>
                  <a:pt x="8189" y="51256"/>
                  <a:pt x="8423" y="51389"/>
                </a:cubicBezTo>
                <a:cubicBezTo>
                  <a:pt x="8755" y="51579"/>
                  <a:pt x="9078" y="51786"/>
                  <a:pt x="9391" y="52007"/>
                </a:cubicBezTo>
                <a:cubicBezTo>
                  <a:pt x="10005" y="52442"/>
                  <a:pt x="10580" y="52935"/>
                  <a:pt x="11103" y="53477"/>
                </a:cubicBezTo>
                <a:cubicBezTo>
                  <a:pt x="12140" y="54550"/>
                  <a:pt x="12974" y="55802"/>
                  <a:pt x="13543" y="57183"/>
                </a:cubicBezTo>
                <a:cubicBezTo>
                  <a:pt x="13677" y="57506"/>
                  <a:pt x="13789" y="57839"/>
                  <a:pt x="13891" y="58175"/>
                </a:cubicBezTo>
                <a:cubicBezTo>
                  <a:pt x="13578" y="57656"/>
                  <a:pt x="13250" y="57148"/>
                  <a:pt x="12914" y="56644"/>
                </a:cubicBezTo>
                <a:cubicBezTo>
                  <a:pt x="11785" y="54958"/>
                  <a:pt x="10570" y="53290"/>
                  <a:pt x="8975" y="52011"/>
                </a:cubicBezTo>
                <a:cubicBezTo>
                  <a:pt x="8438" y="51578"/>
                  <a:pt x="7863" y="51194"/>
                  <a:pt x="7253" y="50880"/>
                </a:cubicBezTo>
                <a:close/>
                <a:moveTo>
                  <a:pt x="8044" y="51470"/>
                </a:moveTo>
                <a:lnTo>
                  <a:pt x="8044" y="51470"/>
                </a:lnTo>
                <a:cubicBezTo>
                  <a:pt x="9052" y="52155"/>
                  <a:pt x="9942" y="53014"/>
                  <a:pt x="10726" y="53953"/>
                </a:cubicBezTo>
                <a:cubicBezTo>
                  <a:pt x="11379" y="54736"/>
                  <a:pt x="11967" y="55571"/>
                  <a:pt x="12529" y="56419"/>
                </a:cubicBezTo>
                <a:cubicBezTo>
                  <a:pt x="13087" y="57259"/>
                  <a:pt x="13632" y="58109"/>
                  <a:pt x="14120" y="58992"/>
                </a:cubicBezTo>
                <a:cubicBezTo>
                  <a:pt x="14133" y="59039"/>
                  <a:pt x="14146" y="59086"/>
                  <a:pt x="14159" y="59133"/>
                </a:cubicBezTo>
                <a:cubicBezTo>
                  <a:pt x="13630" y="58745"/>
                  <a:pt x="13110" y="58345"/>
                  <a:pt x="12640" y="57888"/>
                </a:cubicBezTo>
                <a:cubicBezTo>
                  <a:pt x="12034" y="57299"/>
                  <a:pt x="11541" y="56617"/>
                  <a:pt x="11101" y="55900"/>
                </a:cubicBezTo>
                <a:cubicBezTo>
                  <a:pt x="10277" y="54555"/>
                  <a:pt x="9635" y="53077"/>
                  <a:pt x="8529" y="51927"/>
                </a:cubicBezTo>
                <a:cubicBezTo>
                  <a:pt x="8377" y="51769"/>
                  <a:pt x="8214" y="51616"/>
                  <a:pt x="8044" y="51470"/>
                </a:cubicBezTo>
                <a:close/>
                <a:moveTo>
                  <a:pt x="6441" y="50658"/>
                </a:moveTo>
                <a:cubicBezTo>
                  <a:pt x="6511" y="50677"/>
                  <a:pt x="6580" y="50696"/>
                  <a:pt x="6650" y="50713"/>
                </a:cubicBezTo>
                <a:cubicBezTo>
                  <a:pt x="6946" y="50838"/>
                  <a:pt x="7230" y="50978"/>
                  <a:pt x="7501" y="51157"/>
                </a:cubicBezTo>
                <a:cubicBezTo>
                  <a:pt x="7807" y="51360"/>
                  <a:pt x="8091" y="51596"/>
                  <a:pt x="8354" y="51854"/>
                </a:cubicBezTo>
                <a:cubicBezTo>
                  <a:pt x="8883" y="52376"/>
                  <a:pt x="9333" y="52981"/>
                  <a:pt x="9727" y="53610"/>
                </a:cubicBezTo>
                <a:cubicBezTo>
                  <a:pt x="10173" y="54320"/>
                  <a:pt x="10561" y="55062"/>
                  <a:pt x="10977" y="55790"/>
                </a:cubicBezTo>
                <a:cubicBezTo>
                  <a:pt x="11379" y="56494"/>
                  <a:pt x="11818" y="57187"/>
                  <a:pt x="12370" y="57785"/>
                </a:cubicBezTo>
                <a:cubicBezTo>
                  <a:pt x="12920" y="58382"/>
                  <a:pt x="13555" y="58888"/>
                  <a:pt x="14203" y="59375"/>
                </a:cubicBezTo>
                <a:cubicBezTo>
                  <a:pt x="14203" y="59441"/>
                  <a:pt x="14209" y="59508"/>
                  <a:pt x="14222" y="59573"/>
                </a:cubicBezTo>
                <a:cubicBezTo>
                  <a:pt x="13226" y="58758"/>
                  <a:pt x="11979" y="58282"/>
                  <a:pt x="10981" y="57461"/>
                </a:cubicBezTo>
                <a:cubicBezTo>
                  <a:pt x="10681" y="57215"/>
                  <a:pt x="10407" y="56937"/>
                  <a:pt x="10184" y="56619"/>
                </a:cubicBezTo>
                <a:cubicBezTo>
                  <a:pt x="9918" y="56239"/>
                  <a:pt x="9739" y="55808"/>
                  <a:pt x="9589" y="55372"/>
                </a:cubicBezTo>
                <a:cubicBezTo>
                  <a:pt x="9290" y="54492"/>
                  <a:pt x="9090" y="53587"/>
                  <a:pt x="8566" y="52804"/>
                </a:cubicBezTo>
                <a:cubicBezTo>
                  <a:pt x="8009" y="51968"/>
                  <a:pt x="7228" y="51275"/>
                  <a:pt x="6441" y="50658"/>
                </a:cubicBezTo>
                <a:close/>
                <a:moveTo>
                  <a:pt x="6396" y="50733"/>
                </a:moveTo>
                <a:lnTo>
                  <a:pt x="6396" y="50733"/>
                </a:lnTo>
                <a:cubicBezTo>
                  <a:pt x="7081" y="51337"/>
                  <a:pt x="7791" y="51912"/>
                  <a:pt x="8337" y="52652"/>
                </a:cubicBezTo>
                <a:cubicBezTo>
                  <a:pt x="8615" y="53028"/>
                  <a:pt x="8834" y="53437"/>
                  <a:pt x="8999" y="53874"/>
                </a:cubicBezTo>
                <a:cubicBezTo>
                  <a:pt x="9162" y="54308"/>
                  <a:pt x="9280" y="54757"/>
                  <a:pt x="9416" y="55200"/>
                </a:cubicBezTo>
                <a:cubicBezTo>
                  <a:pt x="9551" y="55637"/>
                  <a:pt x="9705" y="56071"/>
                  <a:pt x="9941" y="56467"/>
                </a:cubicBezTo>
                <a:cubicBezTo>
                  <a:pt x="10138" y="56799"/>
                  <a:pt x="10389" y="57094"/>
                  <a:pt x="10672" y="57356"/>
                </a:cubicBezTo>
                <a:cubicBezTo>
                  <a:pt x="11239" y="57882"/>
                  <a:pt x="11918" y="58262"/>
                  <a:pt x="12578" y="58654"/>
                </a:cubicBezTo>
                <a:cubicBezTo>
                  <a:pt x="13172" y="59007"/>
                  <a:pt x="13776" y="59369"/>
                  <a:pt x="14296" y="59826"/>
                </a:cubicBezTo>
                <a:cubicBezTo>
                  <a:pt x="14330" y="59913"/>
                  <a:pt x="14368" y="59997"/>
                  <a:pt x="14414" y="60078"/>
                </a:cubicBezTo>
                <a:cubicBezTo>
                  <a:pt x="14442" y="60128"/>
                  <a:pt x="14473" y="60176"/>
                  <a:pt x="14505" y="60224"/>
                </a:cubicBezTo>
                <a:cubicBezTo>
                  <a:pt x="13018" y="59623"/>
                  <a:pt x="11522" y="58960"/>
                  <a:pt x="10365" y="57825"/>
                </a:cubicBezTo>
                <a:lnTo>
                  <a:pt x="10366" y="57825"/>
                </a:lnTo>
                <a:cubicBezTo>
                  <a:pt x="9733" y="57205"/>
                  <a:pt x="9275" y="56468"/>
                  <a:pt x="8924" y="55660"/>
                </a:cubicBezTo>
                <a:cubicBezTo>
                  <a:pt x="8559" y="54821"/>
                  <a:pt x="8252" y="53962"/>
                  <a:pt x="7841" y="53144"/>
                </a:cubicBezTo>
                <a:cubicBezTo>
                  <a:pt x="7611" y="52687"/>
                  <a:pt x="7361" y="52242"/>
                  <a:pt x="7091" y="51807"/>
                </a:cubicBezTo>
                <a:cubicBezTo>
                  <a:pt x="6866" y="51444"/>
                  <a:pt x="6623" y="51095"/>
                  <a:pt x="6396" y="50733"/>
                </a:cubicBezTo>
                <a:close/>
                <a:moveTo>
                  <a:pt x="4083" y="1"/>
                </a:moveTo>
                <a:cubicBezTo>
                  <a:pt x="3912" y="1"/>
                  <a:pt x="3739" y="39"/>
                  <a:pt x="3577" y="108"/>
                </a:cubicBezTo>
                <a:cubicBezTo>
                  <a:pt x="3384" y="189"/>
                  <a:pt x="3212" y="311"/>
                  <a:pt x="3055" y="449"/>
                </a:cubicBezTo>
                <a:cubicBezTo>
                  <a:pt x="2980" y="515"/>
                  <a:pt x="2910" y="584"/>
                  <a:pt x="2841" y="655"/>
                </a:cubicBezTo>
                <a:cubicBezTo>
                  <a:pt x="2780" y="716"/>
                  <a:pt x="2706" y="783"/>
                  <a:pt x="2664" y="860"/>
                </a:cubicBezTo>
                <a:cubicBezTo>
                  <a:pt x="2623" y="831"/>
                  <a:pt x="2583" y="804"/>
                  <a:pt x="2543" y="775"/>
                </a:cubicBezTo>
                <a:cubicBezTo>
                  <a:pt x="2536" y="760"/>
                  <a:pt x="2529" y="744"/>
                  <a:pt x="2521" y="729"/>
                </a:cubicBezTo>
                <a:cubicBezTo>
                  <a:pt x="2506" y="697"/>
                  <a:pt x="2479" y="684"/>
                  <a:pt x="2452" y="684"/>
                </a:cubicBezTo>
                <a:cubicBezTo>
                  <a:pt x="2441" y="684"/>
                  <a:pt x="2431" y="686"/>
                  <a:pt x="2421" y="689"/>
                </a:cubicBezTo>
                <a:cubicBezTo>
                  <a:pt x="2405" y="679"/>
                  <a:pt x="2390" y="666"/>
                  <a:pt x="2373" y="656"/>
                </a:cubicBezTo>
                <a:cubicBezTo>
                  <a:pt x="2362" y="648"/>
                  <a:pt x="2350" y="645"/>
                  <a:pt x="2339" y="645"/>
                </a:cubicBezTo>
                <a:cubicBezTo>
                  <a:pt x="2310" y="645"/>
                  <a:pt x="2286" y="668"/>
                  <a:pt x="2281" y="695"/>
                </a:cubicBezTo>
                <a:cubicBezTo>
                  <a:pt x="2272" y="701"/>
                  <a:pt x="2264" y="707"/>
                  <a:pt x="2258" y="717"/>
                </a:cubicBezTo>
                <a:cubicBezTo>
                  <a:pt x="2239" y="752"/>
                  <a:pt x="2222" y="790"/>
                  <a:pt x="2204" y="825"/>
                </a:cubicBezTo>
                <a:cubicBezTo>
                  <a:pt x="2193" y="827"/>
                  <a:pt x="2186" y="833"/>
                  <a:pt x="2182" y="844"/>
                </a:cubicBezTo>
                <a:cubicBezTo>
                  <a:pt x="2177" y="860"/>
                  <a:pt x="2174" y="877"/>
                  <a:pt x="2168" y="894"/>
                </a:cubicBezTo>
                <a:cubicBezTo>
                  <a:pt x="1677" y="1852"/>
                  <a:pt x="1398" y="2925"/>
                  <a:pt x="1264" y="3988"/>
                </a:cubicBezTo>
                <a:cubicBezTo>
                  <a:pt x="1238" y="4189"/>
                  <a:pt x="1221" y="4393"/>
                  <a:pt x="1206" y="4596"/>
                </a:cubicBezTo>
                <a:cubicBezTo>
                  <a:pt x="1198" y="4594"/>
                  <a:pt x="1191" y="4592"/>
                  <a:pt x="1183" y="4592"/>
                </a:cubicBezTo>
                <a:cubicBezTo>
                  <a:pt x="1169" y="4592"/>
                  <a:pt x="1154" y="4597"/>
                  <a:pt x="1140" y="4609"/>
                </a:cubicBezTo>
                <a:cubicBezTo>
                  <a:pt x="802" y="4879"/>
                  <a:pt x="654" y="5288"/>
                  <a:pt x="552" y="5694"/>
                </a:cubicBezTo>
                <a:cubicBezTo>
                  <a:pt x="429" y="6186"/>
                  <a:pt x="374" y="6693"/>
                  <a:pt x="371" y="7199"/>
                </a:cubicBezTo>
                <a:cubicBezTo>
                  <a:pt x="368" y="7544"/>
                  <a:pt x="391" y="7888"/>
                  <a:pt x="431" y="8228"/>
                </a:cubicBezTo>
                <a:cubicBezTo>
                  <a:pt x="4" y="8978"/>
                  <a:pt x="1" y="9929"/>
                  <a:pt x="164" y="10753"/>
                </a:cubicBezTo>
                <a:cubicBezTo>
                  <a:pt x="325" y="11570"/>
                  <a:pt x="659" y="12358"/>
                  <a:pt x="1068" y="13081"/>
                </a:cubicBezTo>
                <a:cubicBezTo>
                  <a:pt x="1842" y="14448"/>
                  <a:pt x="2952" y="15624"/>
                  <a:pt x="4273" y="16477"/>
                </a:cubicBezTo>
                <a:cubicBezTo>
                  <a:pt x="4641" y="16715"/>
                  <a:pt x="5025" y="16930"/>
                  <a:pt x="5420" y="17117"/>
                </a:cubicBezTo>
                <a:cubicBezTo>
                  <a:pt x="5547" y="17177"/>
                  <a:pt x="5675" y="17233"/>
                  <a:pt x="5803" y="17287"/>
                </a:cubicBezTo>
                <a:cubicBezTo>
                  <a:pt x="5850" y="17322"/>
                  <a:pt x="5898" y="17356"/>
                  <a:pt x="5948" y="17386"/>
                </a:cubicBezTo>
                <a:cubicBezTo>
                  <a:pt x="6000" y="17423"/>
                  <a:pt x="6055" y="17455"/>
                  <a:pt x="6112" y="17483"/>
                </a:cubicBezTo>
                <a:cubicBezTo>
                  <a:pt x="6247" y="17642"/>
                  <a:pt x="6377" y="17806"/>
                  <a:pt x="6494" y="17979"/>
                </a:cubicBezTo>
                <a:cubicBezTo>
                  <a:pt x="6537" y="18040"/>
                  <a:pt x="6576" y="18103"/>
                  <a:pt x="6615" y="18165"/>
                </a:cubicBezTo>
                <a:cubicBezTo>
                  <a:pt x="6723" y="18439"/>
                  <a:pt x="6830" y="18712"/>
                  <a:pt x="6934" y="18986"/>
                </a:cubicBezTo>
                <a:cubicBezTo>
                  <a:pt x="6954" y="19068"/>
                  <a:pt x="6972" y="19149"/>
                  <a:pt x="6993" y="19230"/>
                </a:cubicBezTo>
                <a:cubicBezTo>
                  <a:pt x="7031" y="19370"/>
                  <a:pt x="7068" y="19511"/>
                  <a:pt x="7114" y="19648"/>
                </a:cubicBezTo>
                <a:cubicBezTo>
                  <a:pt x="7138" y="19719"/>
                  <a:pt x="7170" y="19804"/>
                  <a:pt x="7215" y="19878"/>
                </a:cubicBezTo>
                <a:cubicBezTo>
                  <a:pt x="7244" y="19981"/>
                  <a:pt x="7270" y="20086"/>
                  <a:pt x="7301" y="20190"/>
                </a:cubicBezTo>
                <a:cubicBezTo>
                  <a:pt x="7365" y="20407"/>
                  <a:pt x="7428" y="20613"/>
                  <a:pt x="7556" y="20803"/>
                </a:cubicBezTo>
                <a:cubicBezTo>
                  <a:pt x="7563" y="20814"/>
                  <a:pt x="7573" y="20821"/>
                  <a:pt x="7582" y="20827"/>
                </a:cubicBezTo>
                <a:cubicBezTo>
                  <a:pt x="7882" y="21751"/>
                  <a:pt x="8151" y="22686"/>
                  <a:pt x="8384" y="23629"/>
                </a:cubicBezTo>
                <a:cubicBezTo>
                  <a:pt x="8522" y="24193"/>
                  <a:pt x="8644" y="24760"/>
                  <a:pt x="8757" y="25329"/>
                </a:cubicBezTo>
                <a:cubicBezTo>
                  <a:pt x="8636" y="25256"/>
                  <a:pt x="8500" y="25204"/>
                  <a:pt x="8344" y="25188"/>
                </a:cubicBezTo>
                <a:cubicBezTo>
                  <a:pt x="8293" y="25183"/>
                  <a:pt x="8242" y="25181"/>
                  <a:pt x="8190" y="25181"/>
                </a:cubicBezTo>
                <a:cubicBezTo>
                  <a:pt x="7823" y="25181"/>
                  <a:pt x="7448" y="25302"/>
                  <a:pt x="7108" y="25418"/>
                </a:cubicBezTo>
                <a:cubicBezTo>
                  <a:pt x="6349" y="25677"/>
                  <a:pt x="5642" y="26085"/>
                  <a:pt x="5025" y="26596"/>
                </a:cubicBezTo>
                <a:cubicBezTo>
                  <a:pt x="3727" y="27669"/>
                  <a:pt x="2851" y="29168"/>
                  <a:pt x="2500" y="30811"/>
                </a:cubicBezTo>
                <a:cubicBezTo>
                  <a:pt x="2108" y="32637"/>
                  <a:pt x="2352" y="34586"/>
                  <a:pt x="3081" y="36298"/>
                </a:cubicBezTo>
                <a:cubicBezTo>
                  <a:pt x="3768" y="37911"/>
                  <a:pt x="4866" y="39327"/>
                  <a:pt x="6177" y="40482"/>
                </a:cubicBezTo>
                <a:cubicBezTo>
                  <a:pt x="6330" y="40617"/>
                  <a:pt x="6488" y="40747"/>
                  <a:pt x="6647" y="40874"/>
                </a:cubicBezTo>
                <a:cubicBezTo>
                  <a:pt x="6555" y="40855"/>
                  <a:pt x="6463" y="40835"/>
                  <a:pt x="6371" y="40815"/>
                </a:cubicBezTo>
                <a:cubicBezTo>
                  <a:pt x="5925" y="40710"/>
                  <a:pt x="5485" y="40573"/>
                  <a:pt x="5066" y="40385"/>
                </a:cubicBezTo>
                <a:cubicBezTo>
                  <a:pt x="4635" y="40192"/>
                  <a:pt x="4263" y="39931"/>
                  <a:pt x="3884" y="39655"/>
                </a:cubicBezTo>
                <a:cubicBezTo>
                  <a:pt x="3537" y="39402"/>
                  <a:pt x="3134" y="39155"/>
                  <a:pt x="2695" y="39155"/>
                </a:cubicBezTo>
                <a:cubicBezTo>
                  <a:pt x="2641" y="39155"/>
                  <a:pt x="2586" y="39159"/>
                  <a:pt x="2531" y="39167"/>
                </a:cubicBezTo>
                <a:cubicBezTo>
                  <a:pt x="2400" y="39185"/>
                  <a:pt x="2273" y="39234"/>
                  <a:pt x="2162" y="39305"/>
                </a:cubicBezTo>
                <a:cubicBezTo>
                  <a:pt x="2148" y="39306"/>
                  <a:pt x="2132" y="39308"/>
                  <a:pt x="2118" y="39311"/>
                </a:cubicBezTo>
                <a:cubicBezTo>
                  <a:pt x="2075" y="39319"/>
                  <a:pt x="2035" y="39336"/>
                  <a:pt x="1999" y="39361"/>
                </a:cubicBezTo>
                <a:cubicBezTo>
                  <a:pt x="1936" y="39405"/>
                  <a:pt x="1881" y="39464"/>
                  <a:pt x="1841" y="39530"/>
                </a:cubicBezTo>
                <a:cubicBezTo>
                  <a:pt x="1809" y="39583"/>
                  <a:pt x="1790" y="39640"/>
                  <a:pt x="1776" y="39699"/>
                </a:cubicBezTo>
                <a:cubicBezTo>
                  <a:pt x="1771" y="39703"/>
                  <a:pt x="1766" y="39705"/>
                  <a:pt x="1763" y="39711"/>
                </a:cubicBezTo>
                <a:cubicBezTo>
                  <a:pt x="1763" y="39711"/>
                  <a:pt x="1763" y="39712"/>
                  <a:pt x="1761" y="39712"/>
                </a:cubicBezTo>
                <a:cubicBezTo>
                  <a:pt x="1761" y="39713"/>
                  <a:pt x="1759" y="39713"/>
                  <a:pt x="1758" y="39715"/>
                </a:cubicBezTo>
                <a:cubicBezTo>
                  <a:pt x="1757" y="39717"/>
                  <a:pt x="1757" y="39718"/>
                  <a:pt x="1757" y="39720"/>
                </a:cubicBezTo>
                <a:cubicBezTo>
                  <a:pt x="1754" y="39723"/>
                  <a:pt x="1751" y="39726"/>
                  <a:pt x="1750" y="39732"/>
                </a:cubicBezTo>
                <a:cubicBezTo>
                  <a:pt x="1749" y="39739"/>
                  <a:pt x="1749" y="39747"/>
                  <a:pt x="1748" y="39754"/>
                </a:cubicBezTo>
                <a:cubicBezTo>
                  <a:pt x="1587" y="40302"/>
                  <a:pt x="1594" y="40862"/>
                  <a:pt x="1751" y="41412"/>
                </a:cubicBezTo>
                <a:cubicBezTo>
                  <a:pt x="1913" y="41983"/>
                  <a:pt x="2210" y="42512"/>
                  <a:pt x="2596" y="42961"/>
                </a:cubicBezTo>
                <a:cubicBezTo>
                  <a:pt x="3446" y="43947"/>
                  <a:pt x="4684" y="44492"/>
                  <a:pt x="5914" y="44836"/>
                </a:cubicBezTo>
                <a:cubicBezTo>
                  <a:pt x="7283" y="45218"/>
                  <a:pt x="8707" y="45368"/>
                  <a:pt x="10068" y="45780"/>
                </a:cubicBezTo>
                <a:cubicBezTo>
                  <a:pt x="11259" y="46139"/>
                  <a:pt x="12346" y="46735"/>
                  <a:pt x="13265" y="47576"/>
                </a:cubicBezTo>
                <a:cubicBezTo>
                  <a:pt x="13473" y="47767"/>
                  <a:pt x="13666" y="47972"/>
                  <a:pt x="13853" y="48184"/>
                </a:cubicBezTo>
                <a:cubicBezTo>
                  <a:pt x="13923" y="48380"/>
                  <a:pt x="14061" y="48563"/>
                  <a:pt x="14159" y="48742"/>
                </a:cubicBezTo>
                <a:cubicBezTo>
                  <a:pt x="14283" y="48966"/>
                  <a:pt x="14405" y="49192"/>
                  <a:pt x="14519" y="49422"/>
                </a:cubicBezTo>
                <a:cubicBezTo>
                  <a:pt x="14689" y="49764"/>
                  <a:pt x="14838" y="50114"/>
                  <a:pt x="14986" y="50466"/>
                </a:cubicBezTo>
                <a:cubicBezTo>
                  <a:pt x="14998" y="50787"/>
                  <a:pt x="15145" y="51119"/>
                  <a:pt x="15248" y="51412"/>
                </a:cubicBezTo>
                <a:cubicBezTo>
                  <a:pt x="15434" y="51941"/>
                  <a:pt x="15553" y="52492"/>
                  <a:pt x="15626" y="53048"/>
                </a:cubicBezTo>
                <a:cubicBezTo>
                  <a:pt x="15770" y="54153"/>
                  <a:pt x="15727" y="55273"/>
                  <a:pt x="15663" y="56382"/>
                </a:cubicBezTo>
                <a:cubicBezTo>
                  <a:pt x="15567" y="57999"/>
                  <a:pt x="15484" y="59615"/>
                  <a:pt x="15427" y="61232"/>
                </a:cubicBezTo>
                <a:cubicBezTo>
                  <a:pt x="15346" y="61017"/>
                  <a:pt x="15259" y="60805"/>
                  <a:pt x="15168" y="60595"/>
                </a:cubicBezTo>
                <a:cubicBezTo>
                  <a:pt x="15041" y="60304"/>
                  <a:pt x="14902" y="60018"/>
                  <a:pt x="14760" y="59734"/>
                </a:cubicBezTo>
                <a:cubicBezTo>
                  <a:pt x="14724" y="59604"/>
                  <a:pt x="14685" y="59474"/>
                  <a:pt x="14650" y="59345"/>
                </a:cubicBezTo>
                <a:cubicBezTo>
                  <a:pt x="14586" y="59107"/>
                  <a:pt x="14524" y="58869"/>
                  <a:pt x="14463" y="58630"/>
                </a:cubicBezTo>
                <a:cubicBezTo>
                  <a:pt x="14341" y="58153"/>
                  <a:pt x="14221" y="57675"/>
                  <a:pt x="14086" y="57202"/>
                </a:cubicBezTo>
                <a:cubicBezTo>
                  <a:pt x="13843" y="56349"/>
                  <a:pt x="13555" y="55505"/>
                  <a:pt x="13136" y="54722"/>
                </a:cubicBezTo>
                <a:cubicBezTo>
                  <a:pt x="12733" y="53968"/>
                  <a:pt x="12212" y="53286"/>
                  <a:pt x="11546" y="52745"/>
                </a:cubicBezTo>
                <a:cubicBezTo>
                  <a:pt x="10841" y="52172"/>
                  <a:pt x="10018" y="51749"/>
                  <a:pt x="9186" y="51390"/>
                </a:cubicBezTo>
                <a:cubicBezTo>
                  <a:pt x="8364" y="51036"/>
                  <a:pt x="7486" y="50730"/>
                  <a:pt x="6596" y="50573"/>
                </a:cubicBezTo>
                <a:cubicBezTo>
                  <a:pt x="6472" y="50522"/>
                  <a:pt x="6347" y="50474"/>
                  <a:pt x="6219" y="50428"/>
                </a:cubicBezTo>
                <a:cubicBezTo>
                  <a:pt x="6215" y="50427"/>
                  <a:pt x="6212" y="50426"/>
                  <a:pt x="6209" y="50426"/>
                </a:cubicBezTo>
                <a:cubicBezTo>
                  <a:pt x="6197" y="50426"/>
                  <a:pt x="6187" y="50434"/>
                  <a:pt x="6181" y="50444"/>
                </a:cubicBezTo>
                <a:cubicBezTo>
                  <a:pt x="6158" y="50447"/>
                  <a:pt x="6137" y="50468"/>
                  <a:pt x="6147" y="50501"/>
                </a:cubicBezTo>
                <a:cubicBezTo>
                  <a:pt x="6150" y="50513"/>
                  <a:pt x="6155" y="50525"/>
                  <a:pt x="6160" y="50536"/>
                </a:cubicBezTo>
                <a:cubicBezTo>
                  <a:pt x="6152" y="50554"/>
                  <a:pt x="6159" y="50572"/>
                  <a:pt x="6176" y="50585"/>
                </a:cubicBezTo>
                <a:cubicBezTo>
                  <a:pt x="6321" y="50984"/>
                  <a:pt x="6605" y="51337"/>
                  <a:pt x="6828" y="51694"/>
                </a:cubicBezTo>
                <a:cubicBezTo>
                  <a:pt x="7085" y="52103"/>
                  <a:pt x="7322" y="52523"/>
                  <a:pt x="7545" y="52952"/>
                </a:cubicBezTo>
                <a:cubicBezTo>
                  <a:pt x="7973" y="53781"/>
                  <a:pt x="8300" y="54649"/>
                  <a:pt x="8655" y="55510"/>
                </a:cubicBezTo>
                <a:cubicBezTo>
                  <a:pt x="8992" y="56329"/>
                  <a:pt x="9395" y="57110"/>
                  <a:pt x="10000" y="57767"/>
                </a:cubicBezTo>
                <a:cubicBezTo>
                  <a:pt x="10583" y="58398"/>
                  <a:pt x="11279" y="58909"/>
                  <a:pt x="12021" y="59340"/>
                </a:cubicBezTo>
                <a:cubicBezTo>
                  <a:pt x="12948" y="59877"/>
                  <a:pt x="13943" y="60279"/>
                  <a:pt x="14935" y="60677"/>
                </a:cubicBezTo>
                <a:cubicBezTo>
                  <a:pt x="14939" y="60679"/>
                  <a:pt x="14943" y="60678"/>
                  <a:pt x="14948" y="60679"/>
                </a:cubicBezTo>
                <a:cubicBezTo>
                  <a:pt x="15034" y="60881"/>
                  <a:pt x="15117" y="61086"/>
                  <a:pt x="15194" y="61291"/>
                </a:cubicBezTo>
                <a:cubicBezTo>
                  <a:pt x="15265" y="61487"/>
                  <a:pt x="15323" y="61693"/>
                  <a:pt x="15404" y="61886"/>
                </a:cubicBezTo>
                <a:cubicBezTo>
                  <a:pt x="15388" y="62446"/>
                  <a:pt x="15373" y="63007"/>
                  <a:pt x="15365" y="63567"/>
                </a:cubicBezTo>
                <a:cubicBezTo>
                  <a:pt x="15354" y="64251"/>
                  <a:pt x="15348" y="64935"/>
                  <a:pt x="15348" y="65618"/>
                </a:cubicBezTo>
                <a:cubicBezTo>
                  <a:pt x="15348" y="66295"/>
                  <a:pt x="15338" y="66976"/>
                  <a:pt x="15381" y="67651"/>
                </a:cubicBezTo>
                <a:cubicBezTo>
                  <a:pt x="15384" y="67702"/>
                  <a:pt x="15427" y="67727"/>
                  <a:pt x="15470" y="67727"/>
                </a:cubicBezTo>
                <a:cubicBezTo>
                  <a:pt x="15495" y="67727"/>
                  <a:pt x="15521" y="67719"/>
                  <a:pt x="15538" y="67702"/>
                </a:cubicBezTo>
                <a:cubicBezTo>
                  <a:pt x="15548" y="67848"/>
                  <a:pt x="15561" y="67994"/>
                  <a:pt x="15575" y="68141"/>
                </a:cubicBezTo>
                <a:cubicBezTo>
                  <a:pt x="15578" y="68176"/>
                  <a:pt x="15606" y="68193"/>
                  <a:pt x="15635" y="68193"/>
                </a:cubicBezTo>
                <a:cubicBezTo>
                  <a:pt x="15648" y="68193"/>
                  <a:pt x="15661" y="68190"/>
                  <a:pt x="15672" y="68184"/>
                </a:cubicBezTo>
                <a:cubicBezTo>
                  <a:pt x="15678" y="68408"/>
                  <a:pt x="15686" y="68631"/>
                  <a:pt x="15699" y="68855"/>
                </a:cubicBezTo>
                <a:cubicBezTo>
                  <a:pt x="15703" y="68910"/>
                  <a:pt x="15748" y="68936"/>
                  <a:pt x="15795" y="68936"/>
                </a:cubicBezTo>
                <a:cubicBezTo>
                  <a:pt x="15842" y="68936"/>
                  <a:pt x="15890" y="68908"/>
                  <a:pt x="15895" y="68852"/>
                </a:cubicBezTo>
                <a:cubicBezTo>
                  <a:pt x="15962" y="68011"/>
                  <a:pt x="15955" y="67166"/>
                  <a:pt x="15963" y="66322"/>
                </a:cubicBezTo>
                <a:cubicBezTo>
                  <a:pt x="15970" y="65477"/>
                  <a:pt x="15978" y="64631"/>
                  <a:pt x="15985" y="63785"/>
                </a:cubicBezTo>
                <a:cubicBezTo>
                  <a:pt x="15995" y="62441"/>
                  <a:pt x="16004" y="61096"/>
                  <a:pt x="16007" y="59752"/>
                </a:cubicBezTo>
                <a:cubicBezTo>
                  <a:pt x="16027" y="59699"/>
                  <a:pt x="16046" y="59645"/>
                  <a:pt x="16068" y="59592"/>
                </a:cubicBezTo>
                <a:cubicBezTo>
                  <a:pt x="16194" y="59289"/>
                  <a:pt x="16336" y="58993"/>
                  <a:pt x="16493" y="58705"/>
                </a:cubicBezTo>
                <a:cubicBezTo>
                  <a:pt x="16649" y="58420"/>
                  <a:pt x="16823" y="58143"/>
                  <a:pt x="17009" y="57877"/>
                </a:cubicBezTo>
                <a:cubicBezTo>
                  <a:pt x="17100" y="57745"/>
                  <a:pt x="17194" y="57615"/>
                  <a:pt x="17292" y="57487"/>
                </a:cubicBezTo>
                <a:cubicBezTo>
                  <a:pt x="17353" y="57408"/>
                  <a:pt x="17422" y="57331"/>
                  <a:pt x="17483" y="57252"/>
                </a:cubicBezTo>
                <a:cubicBezTo>
                  <a:pt x="17513" y="57238"/>
                  <a:pt x="17538" y="57214"/>
                  <a:pt x="17543" y="57172"/>
                </a:cubicBezTo>
                <a:cubicBezTo>
                  <a:pt x="17543" y="57168"/>
                  <a:pt x="17543" y="57166"/>
                  <a:pt x="17544" y="57163"/>
                </a:cubicBezTo>
                <a:cubicBezTo>
                  <a:pt x="17554" y="57149"/>
                  <a:pt x="17564" y="57134"/>
                  <a:pt x="17572" y="57119"/>
                </a:cubicBezTo>
                <a:cubicBezTo>
                  <a:pt x="17575" y="57113"/>
                  <a:pt x="17579" y="57109"/>
                  <a:pt x="17580" y="57105"/>
                </a:cubicBezTo>
                <a:cubicBezTo>
                  <a:pt x="17855" y="56824"/>
                  <a:pt x="18138" y="56552"/>
                  <a:pt x="18447" y="56308"/>
                </a:cubicBezTo>
                <a:cubicBezTo>
                  <a:pt x="18826" y="56007"/>
                  <a:pt x="19232" y="55739"/>
                  <a:pt x="19649" y="55494"/>
                </a:cubicBezTo>
                <a:cubicBezTo>
                  <a:pt x="20471" y="55010"/>
                  <a:pt x="21331" y="54598"/>
                  <a:pt x="22171" y="54145"/>
                </a:cubicBezTo>
                <a:cubicBezTo>
                  <a:pt x="23780" y="53277"/>
                  <a:pt x="25417" y="52151"/>
                  <a:pt x="26050" y="50350"/>
                </a:cubicBezTo>
                <a:cubicBezTo>
                  <a:pt x="26438" y="49245"/>
                  <a:pt x="26444" y="48053"/>
                  <a:pt x="26372" y="46898"/>
                </a:cubicBezTo>
                <a:cubicBezTo>
                  <a:pt x="26368" y="46835"/>
                  <a:pt x="26313" y="46809"/>
                  <a:pt x="26259" y="46809"/>
                </a:cubicBezTo>
                <a:cubicBezTo>
                  <a:pt x="26265" y="46802"/>
                  <a:pt x="26271" y="46797"/>
                  <a:pt x="26276" y="46791"/>
                </a:cubicBezTo>
                <a:cubicBezTo>
                  <a:pt x="26298" y="46768"/>
                  <a:pt x="26273" y="46734"/>
                  <a:pt x="26247" y="46734"/>
                </a:cubicBezTo>
                <a:cubicBezTo>
                  <a:pt x="26241" y="46734"/>
                  <a:pt x="26234" y="46737"/>
                  <a:pt x="26227" y="46742"/>
                </a:cubicBezTo>
                <a:cubicBezTo>
                  <a:pt x="26188" y="46776"/>
                  <a:pt x="26150" y="46813"/>
                  <a:pt x="26110" y="46848"/>
                </a:cubicBezTo>
                <a:cubicBezTo>
                  <a:pt x="24369" y="47366"/>
                  <a:pt x="22748" y="48269"/>
                  <a:pt x="21392" y="49480"/>
                </a:cubicBezTo>
                <a:cubicBezTo>
                  <a:pt x="19989" y="50732"/>
                  <a:pt x="18889" y="52304"/>
                  <a:pt x="18172" y="54042"/>
                </a:cubicBezTo>
                <a:cubicBezTo>
                  <a:pt x="17805" y="54935"/>
                  <a:pt x="17537" y="55876"/>
                  <a:pt x="17378" y="56830"/>
                </a:cubicBezTo>
                <a:cubicBezTo>
                  <a:pt x="16912" y="57473"/>
                  <a:pt x="16453" y="58121"/>
                  <a:pt x="16011" y="58779"/>
                </a:cubicBezTo>
                <a:cubicBezTo>
                  <a:pt x="16011" y="58756"/>
                  <a:pt x="16011" y="58733"/>
                  <a:pt x="16011" y="58710"/>
                </a:cubicBezTo>
                <a:cubicBezTo>
                  <a:pt x="16010" y="58242"/>
                  <a:pt x="16011" y="57773"/>
                  <a:pt x="16008" y="57304"/>
                </a:cubicBezTo>
                <a:cubicBezTo>
                  <a:pt x="16007" y="57069"/>
                  <a:pt x="16005" y="56833"/>
                  <a:pt x="16000" y="56597"/>
                </a:cubicBezTo>
                <a:cubicBezTo>
                  <a:pt x="15996" y="56375"/>
                  <a:pt x="15998" y="56149"/>
                  <a:pt x="15973" y="55928"/>
                </a:cubicBezTo>
                <a:cubicBezTo>
                  <a:pt x="16015" y="55686"/>
                  <a:pt x="16058" y="55444"/>
                  <a:pt x="16102" y="55203"/>
                </a:cubicBezTo>
                <a:cubicBezTo>
                  <a:pt x="16194" y="54697"/>
                  <a:pt x="16296" y="54194"/>
                  <a:pt x="16409" y="53692"/>
                </a:cubicBezTo>
                <a:cubicBezTo>
                  <a:pt x="16638" y="52680"/>
                  <a:pt x="16914" y="51678"/>
                  <a:pt x="17234" y="50691"/>
                </a:cubicBezTo>
                <a:cubicBezTo>
                  <a:pt x="17414" y="50134"/>
                  <a:pt x="17609" y="49583"/>
                  <a:pt x="17817" y="49037"/>
                </a:cubicBezTo>
                <a:cubicBezTo>
                  <a:pt x="17830" y="49004"/>
                  <a:pt x="17827" y="48975"/>
                  <a:pt x="17816" y="48950"/>
                </a:cubicBezTo>
                <a:cubicBezTo>
                  <a:pt x="18052" y="48712"/>
                  <a:pt x="18300" y="48484"/>
                  <a:pt x="18556" y="48266"/>
                </a:cubicBezTo>
                <a:cubicBezTo>
                  <a:pt x="20108" y="46935"/>
                  <a:pt x="21850" y="45828"/>
                  <a:pt x="23650" y="44866"/>
                </a:cubicBezTo>
                <a:cubicBezTo>
                  <a:pt x="24594" y="44361"/>
                  <a:pt x="25559" y="43903"/>
                  <a:pt x="26534" y="43466"/>
                </a:cubicBezTo>
                <a:cubicBezTo>
                  <a:pt x="26730" y="43409"/>
                  <a:pt x="26926" y="43347"/>
                  <a:pt x="27119" y="43278"/>
                </a:cubicBezTo>
                <a:cubicBezTo>
                  <a:pt x="27565" y="43117"/>
                  <a:pt x="28018" y="42924"/>
                  <a:pt x="28415" y="42664"/>
                </a:cubicBezTo>
                <a:cubicBezTo>
                  <a:pt x="28425" y="42657"/>
                  <a:pt x="28432" y="42648"/>
                  <a:pt x="28435" y="42638"/>
                </a:cubicBezTo>
                <a:cubicBezTo>
                  <a:pt x="28705" y="42522"/>
                  <a:pt x="28976" y="42407"/>
                  <a:pt x="29247" y="42292"/>
                </a:cubicBezTo>
                <a:cubicBezTo>
                  <a:pt x="29926" y="42003"/>
                  <a:pt x="30801" y="41483"/>
                  <a:pt x="30619" y="40608"/>
                </a:cubicBezTo>
                <a:lnTo>
                  <a:pt x="30620" y="40608"/>
                </a:lnTo>
                <a:cubicBezTo>
                  <a:pt x="30530" y="40171"/>
                  <a:pt x="30204" y="39825"/>
                  <a:pt x="29859" y="39564"/>
                </a:cubicBezTo>
                <a:cubicBezTo>
                  <a:pt x="29496" y="39290"/>
                  <a:pt x="29081" y="39073"/>
                  <a:pt x="28665" y="38887"/>
                </a:cubicBezTo>
                <a:cubicBezTo>
                  <a:pt x="27648" y="38432"/>
                  <a:pt x="26536" y="38202"/>
                  <a:pt x="25424" y="38202"/>
                </a:cubicBezTo>
                <a:cubicBezTo>
                  <a:pt x="24664" y="38202"/>
                  <a:pt x="23904" y="38310"/>
                  <a:pt x="23174" y="38526"/>
                </a:cubicBezTo>
                <a:cubicBezTo>
                  <a:pt x="22990" y="38581"/>
                  <a:pt x="22809" y="38646"/>
                  <a:pt x="22631" y="38716"/>
                </a:cubicBezTo>
                <a:cubicBezTo>
                  <a:pt x="23098" y="37799"/>
                  <a:pt x="23463" y="36832"/>
                  <a:pt x="23734" y="35839"/>
                </a:cubicBezTo>
                <a:cubicBezTo>
                  <a:pt x="24040" y="34718"/>
                  <a:pt x="24250" y="33562"/>
                  <a:pt x="24279" y="32397"/>
                </a:cubicBezTo>
                <a:cubicBezTo>
                  <a:pt x="24307" y="31248"/>
                  <a:pt x="24155" y="30090"/>
                  <a:pt x="23737" y="29015"/>
                </a:cubicBezTo>
                <a:cubicBezTo>
                  <a:pt x="23361" y="28053"/>
                  <a:pt x="22783" y="27174"/>
                  <a:pt x="22092" y="26408"/>
                </a:cubicBezTo>
                <a:cubicBezTo>
                  <a:pt x="20623" y="24782"/>
                  <a:pt x="18654" y="23595"/>
                  <a:pt x="16575" y="22930"/>
                </a:cubicBezTo>
                <a:cubicBezTo>
                  <a:pt x="16343" y="22855"/>
                  <a:pt x="16109" y="22792"/>
                  <a:pt x="15873" y="22735"/>
                </a:cubicBezTo>
                <a:cubicBezTo>
                  <a:pt x="15863" y="22711"/>
                  <a:pt x="15839" y="22692"/>
                  <a:pt x="15812" y="22692"/>
                </a:cubicBezTo>
                <a:cubicBezTo>
                  <a:pt x="15800" y="22692"/>
                  <a:pt x="15788" y="22696"/>
                  <a:pt x="15776" y="22704"/>
                </a:cubicBezTo>
                <a:cubicBezTo>
                  <a:pt x="15772" y="22707"/>
                  <a:pt x="15768" y="22711"/>
                  <a:pt x="15763" y="22714"/>
                </a:cubicBezTo>
                <a:cubicBezTo>
                  <a:pt x="15712" y="22715"/>
                  <a:pt x="15674" y="22748"/>
                  <a:pt x="15656" y="22794"/>
                </a:cubicBezTo>
                <a:cubicBezTo>
                  <a:pt x="15512" y="22897"/>
                  <a:pt x="15373" y="23005"/>
                  <a:pt x="15234" y="23114"/>
                </a:cubicBezTo>
                <a:cubicBezTo>
                  <a:pt x="15065" y="23040"/>
                  <a:pt x="14880" y="23008"/>
                  <a:pt x="14692" y="23008"/>
                </a:cubicBezTo>
                <a:cubicBezTo>
                  <a:pt x="14338" y="23008"/>
                  <a:pt x="13974" y="23120"/>
                  <a:pt x="13681" y="23277"/>
                </a:cubicBezTo>
                <a:cubicBezTo>
                  <a:pt x="13188" y="23542"/>
                  <a:pt x="12777" y="23939"/>
                  <a:pt x="12394" y="24343"/>
                </a:cubicBezTo>
                <a:cubicBezTo>
                  <a:pt x="12356" y="24384"/>
                  <a:pt x="12321" y="24425"/>
                  <a:pt x="12282" y="24467"/>
                </a:cubicBezTo>
                <a:cubicBezTo>
                  <a:pt x="12285" y="24458"/>
                  <a:pt x="12290" y="24450"/>
                  <a:pt x="12289" y="24442"/>
                </a:cubicBezTo>
                <a:cubicBezTo>
                  <a:pt x="12276" y="24279"/>
                  <a:pt x="12116" y="24095"/>
                  <a:pt x="12009" y="23980"/>
                </a:cubicBezTo>
                <a:cubicBezTo>
                  <a:pt x="11893" y="23853"/>
                  <a:pt x="11758" y="23747"/>
                  <a:pt x="11605" y="23669"/>
                </a:cubicBezTo>
                <a:cubicBezTo>
                  <a:pt x="11437" y="23583"/>
                  <a:pt x="11248" y="23538"/>
                  <a:pt x="11060" y="23538"/>
                </a:cubicBezTo>
                <a:cubicBezTo>
                  <a:pt x="10879" y="23538"/>
                  <a:pt x="10699" y="23580"/>
                  <a:pt x="10538" y="23669"/>
                </a:cubicBezTo>
                <a:cubicBezTo>
                  <a:pt x="10201" y="23856"/>
                  <a:pt x="9967" y="24192"/>
                  <a:pt x="9731" y="24487"/>
                </a:cubicBezTo>
                <a:cubicBezTo>
                  <a:pt x="9470" y="24814"/>
                  <a:pt x="9201" y="25141"/>
                  <a:pt x="8971" y="25493"/>
                </a:cubicBezTo>
                <a:cubicBezTo>
                  <a:pt x="8963" y="25484"/>
                  <a:pt x="8954" y="25478"/>
                  <a:pt x="8945" y="25470"/>
                </a:cubicBezTo>
                <a:cubicBezTo>
                  <a:pt x="8795" y="24674"/>
                  <a:pt x="8620" y="23883"/>
                  <a:pt x="8421" y="23099"/>
                </a:cubicBezTo>
                <a:cubicBezTo>
                  <a:pt x="8440" y="23067"/>
                  <a:pt x="8459" y="23036"/>
                  <a:pt x="8478" y="23004"/>
                </a:cubicBezTo>
                <a:cubicBezTo>
                  <a:pt x="8859" y="22905"/>
                  <a:pt x="9234" y="22776"/>
                  <a:pt x="9604" y="22645"/>
                </a:cubicBezTo>
                <a:cubicBezTo>
                  <a:pt x="10000" y="22503"/>
                  <a:pt x="10392" y="22350"/>
                  <a:pt x="10770" y="22166"/>
                </a:cubicBezTo>
                <a:cubicBezTo>
                  <a:pt x="11507" y="21807"/>
                  <a:pt x="12198" y="21337"/>
                  <a:pt x="12725" y="20703"/>
                </a:cubicBezTo>
                <a:cubicBezTo>
                  <a:pt x="13279" y="20035"/>
                  <a:pt x="13639" y="19227"/>
                  <a:pt x="13927" y="18415"/>
                </a:cubicBezTo>
                <a:cubicBezTo>
                  <a:pt x="14251" y="17502"/>
                  <a:pt x="14516" y="16564"/>
                  <a:pt x="14753" y="15626"/>
                </a:cubicBezTo>
                <a:cubicBezTo>
                  <a:pt x="14893" y="15078"/>
                  <a:pt x="15024" y="14526"/>
                  <a:pt x="15143" y="13974"/>
                </a:cubicBezTo>
                <a:cubicBezTo>
                  <a:pt x="15252" y="13467"/>
                  <a:pt x="15369" y="12938"/>
                  <a:pt x="15191" y="12433"/>
                </a:cubicBezTo>
                <a:cubicBezTo>
                  <a:pt x="15174" y="12387"/>
                  <a:pt x="15139" y="12367"/>
                  <a:pt x="15101" y="12367"/>
                </a:cubicBezTo>
                <a:cubicBezTo>
                  <a:pt x="15085" y="12367"/>
                  <a:pt x="15068" y="12371"/>
                  <a:pt x="15051" y="12378"/>
                </a:cubicBezTo>
                <a:cubicBezTo>
                  <a:pt x="15033" y="12378"/>
                  <a:pt x="15014" y="12384"/>
                  <a:pt x="15007" y="12404"/>
                </a:cubicBezTo>
                <a:cubicBezTo>
                  <a:pt x="15004" y="12410"/>
                  <a:pt x="15003" y="12416"/>
                  <a:pt x="15000" y="12423"/>
                </a:cubicBezTo>
                <a:cubicBezTo>
                  <a:pt x="14990" y="12437"/>
                  <a:pt x="14982" y="12454"/>
                  <a:pt x="14981" y="12474"/>
                </a:cubicBezTo>
                <a:cubicBezTo>
                  <a:pt x="14957" y="12537"/>
                  <a:pt x="14932" y="12600"/>
                  <a:pt x="14909" y="12665"/>
                </a:cubicBezTo>
                <a:cubicBezTo>
                  <a:pt x="14351" y="13190"/>
                  <a:pt x="13809" y="13738"/>
                  <a:pt x="13279" y="14293"/>
                </a:cubicBezTo>
                <a:cubicBezTo>
                  <a:pt x="12703" y="14896"/>
                  <a:pt x="12150" y="15521"/>
                  <a:pt x="11644" y="16183"/>
                </a:cubicBezTo>
                <a:cubicBezTo>
                  <a:pt x="10668" y="17460"/>
                  <a:pt x="9886" y="18880"/>
                  <a:pt x="9255" y="20355"/>
                </a:cubicBezTo>
                <a:cubicBezTo>
                  <a:pt x="8938" y="21093"/>
                  <a:pt x="8658" y="21847"/>
                  <a:pt x="8404" y="22610"/>
                </a:cubicBezTo>
                <a:cubicBezTo>
                  <a:pt x="8376" y="22657"/>
                  <a:pt x="8351" y="22706"/>
                  <a:pt x="8332" y="22757"/>
                </a:cubicBezTo>
                <a:cubicBezTo>
                  <a:pt x="8118" y="21945"/>
                  <a:pt x="7880" y="21139"/>
                  <a:pt x="7611" y="20344"/>
                </a:cubicBezTo>
                <a:cubicBezTo>
                  <a:pt x="7590" y="20272"/>
                  <a:pt x="7569" y="20202"/>
                  <a:pt x="7547" y="20130"/>
                </a:cubicBezTo>
                <a:cubicBezTo>
                  <a:pt x="7484" y="19920"/>
                  <a:pt x="7426" y="19709"/>
                  <a:pt x="7374" y="19497"/>
                </a:cubicBezTo>
                <a:cubicBezTo>
                  <a:pt x="7276" y="19097"/>
                  <a:pt x="7183" y="18688"/>
                  <a:pt x="7137" y="18279"/>
                </a:cubicBezTo>
                <a:cubicBezTo>
                  <a:pt x="7115" y="18097"/>
                  <a:pt x="7109" y="17909"/>
                  <a:pt x="7153" y="17730"/>
                </a:cubicBezTo>
                <a:cubicBezTo>
                  <a:pt x="7197" y="17561"/>
                  <a:pt x="7290" y="17426"/>
                  <a:pt x="7400" y="17294"/>
                </a:cubicBezTo>
                <a:cubicBezTo>
                  <a:pt x="7535" y="17131"/>
                  <a:pt x="7681" y="16973"/>
                  <a:pt x="7751" y="16782"/>
                </a:cubicBezTo>
                <a:cubicBezTo>
                  <a:pt x="8176" y="16316"/>
                  <a:pt x="8509" y="15758"/>
                  <a:pt x="8766" y="15193"/>
                </a:cubicBezTo>
                <a:cubicBezTo>
                  <a:pt x="9209" y="14217"/>
                  <a:pt x="9457" y="13156"/>
                  <a:pt x="9605" y="12097"/>
                </a:cubicBezTo>
                <a:cubicBezTo>
                  <a:pt x="9931" y="9740"/>
                  <a:pt x="9706" y="7322"/>
                  <a:pt x="8964" y="5062"/>
                </a:cubicBezTo>
                <a:cubicBezTo>
                  <a:pt x="8857" y="4738"/>
                  <a:pt x="8740" y="4419"/>
                  <a:pt x="8612" y="4103"/>
                </a:cubicBezTo>
                <a:cubicBezTo>
                  <a:pt x="8503" y="3835"/>
                  <a:pt x="8392" y="3559"/>
                  <a:pt x="8213" y="3328"/>
                </a:cubicBezTo>
                <a:cubicBezTo>
                  <a:pt x="8046" y="3113"/>
                  <a:pt x="7818" y="2953"/>
                  <a:pt x="7544" y="2916"/>
                </a:cubicBezTo>
                <a:cubicBezTo>
                  <a:pt x="7507" y="2911"/>
                  <a:pt x="7470" y="2909"/>
                  <a:pt x="7433" y="2909"/>
                </a:cubicBezTo>
                <a:cubicBezTo>
                  <a:pt x="7349" y="2909"/>
                  <a:pt x="7266" y="2921"/>
                  <a:pt x="7188" y="2947"/>
                </a:cubicBezTo>
                <a:cubicBezTo>
                  <a:pt x="7091" y="2979"/>
                  <a:pt x="7025" y="3027"/>
                  <a:pt x="6971" y="3099"/>
                </a:cubicBezTo>
                <a:cubicBezTo>
                  <a:pt x="6893" y="2982"/>
                  <a:pt x="6802" y="2875"/>
                  <a:pt x="6687" y="2797"/>
                </a:cubicBezTo>
                <a:cubicBezTo>
                  <a:pt x="6618" y="2751"/>
                  <a:pt x="6548" y="2719"/>
                  <a:pt x="6478" y="2699"/>
                </a:cubicBezTo>
                <a:cubicBezTo>
                  <a:pt x="6160" y="2034"/>
                  <a:pt x="5736" y="1430"/>
                  <a:pt x="5291" y="844"/>
                </a:cubicBezTo>
                <a:cubicBezTo>
                  <a:pt x="5090" y="579"/>
                  <a:pt x="4884" y="297"/>
                  <a:pt x="4589" y="131"/>
                </a:cubicBezTo>
                <a:cubicBezTo>
                  <a:pt x="4430" y="41"/>
                  <a:pt x="4257" y="1"/>
                  <a:pt x="4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0"/>
          <p:cNvSpPr/>
          <p:nvPr/>
        </p:nvSpPr>
        <p:spPr>
          <a:xfrm rot="1573032">
            <a:off x="7861942" y="4737560"/>
            <a:ext cx="136990" cy="198243"/>
          </a:xfrm>
          <a:custGeom>
            <a:avLst/>
            <a:gdLst/>
            <a:ahLst/>
            <a:cxnLst/>
            <a:rect l="l" t="t" r="r" b="b"/>
            <a:pathLst>
              <a:path w="2601" h="3764" extrusionOk="0">
                <a:moveTo>
                  <a:pt x="1677" y="0"/>
                </a:moveTo>
                <a:cubicBezTo>
                  <a:pt x="1521" y="0"/>
                  <a:pt x="1361" y="48"/>
                  <a:pt x="1214" y="153"/>
                </a:cubicBezTo>
                <a:cubicBezTo>
                  <a:pt x="1048" y="273"/>
                  <a:pt x="938" y="448"/>
                  <a:pt x="844" y="627"/>
                </a:cubicBezTo>
                <a:cubicBezTo>
                  <a:pt x="555" y="785"/>
                  <a:pt x="380" y="1119"/>
                  <a:pt x="283" y="1432"/>
                </a:cubicBezTo>
                <a:cubicBezTo>
                  <a:pt x="135" y="1904"/>
                  <a:pt x="0" y="2449"/>
                  <a:pt x="266" y="2907"/>
                </a:cubicBezTo>
                <a:cubicBezTo>
                  <a:pt x="368" y="3083"/>
                  <a:pt x="514" y="3235"/>
                  <a:pt x="685" y="3341"/>
                </a:cubicBezTo>
                <a:cubicBezTo>
                  <a:pt x="747" y="3452"/>
                  <a:pt x="829" y="3550"/>
                  <a:pt x="944" y="3624"/>
                </a:cubicBezTo>
                <a:cubicBezTo>
                  <a:pt x="1082" y="3714"/>
                  <a:pt x="1242" y="3764"/>
                  <a:pt x="1403" y="3764"/>
                </a:cubicBezTo>
                <a:cubicBezTo>
                  <a:pt x="1510" y="3764"/>
                  <a:pt x="1617" y="3742"/>
                  <a:pt x="1719" y="3695"/>
                </a:cubicBezTo>
                <a:cubicBezTo>
                  <a:pt x="1948" y="3587"/>
                  <a:pt x="2101" y="3397"/>
                  <a:pt x="2221" y="3180"/>
                </a:cubicBezTo>
                <a:cubicBezTo>
                  <a:pt x="2313" y="3016"/>
                  <a:pt x="2367" y="2832"/>
                  <a:pt x="2415" y="2652"/>
                </a:cubicBezTo>
                <a:cubicBezTo>
                  <a:pt x="2477" y="2423"/>
                  <a:pt x="2528" y="2194"/>
                  <a:pt x="2552" y="1959"/>
                </a:cubicBezTo>
                <a:cubicBezTo>
                  <a:pt x="2598" y="1513"/>
                  <a:pt x="2600" y="1021"/>
                  <a:pt x="2458" y="592"/>
                </a:cubicBezTo>
                <a:cubicBezTo>
                  <a:pt x="2338" y="229"/>
                  <a:pt x="2017" y="0"/>
                  <a:pt x="1677" y="0"/>
                </a:cubicBezTo>
                <a:close/>
              </a:path>
            </a:pathLst>
          </a:custGeom>
          <a:solidFill>
            <a:srgbClr val="FFFFF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0"/>
          <p:cNvSpPr/>
          <p:nvPr/>
        </p:nvSpPr>
        <p:spPr>
          <a:xfrm rot="1573032">
            <a:off x="7796876" y="4657653"/>
            <a:ext cx="108549" cy="117661"/>
          </a:xfrm>
          <a:custGeom>
            <a:avLst/>
            <a:gdLst/>
            <a:ahLst/>
            <a:cxnLst/>
            <a:rect l="l" t="t" r="r" b="b"/>
            <a:pathLst>
              <a:path w="2061" h="2234" extrusionOk="0">
                <a:moveTo>
                  <a:pt x="1052" y="0"/>
                </a:moveTo>
                <a:cubicBezTo>
                  <a:pt x="934" y="0"/>
                  <a:pt x="817" y="20"/>
                  <a:pt x="701" y="64"/>
                </a:cubicBezTo>
                <a:cubicBezTo>
                  <a:pt x="448" y="160"/>
                  <a:pt x="267" y="378"/>
                  <a:pt x="144" y="610"/>
                </a:cubicBezTo>
                <a:cubicBezTo>
                  <a:pt x="32" y="822"/>
                  <a:pt x="0" y="1073"/>
                  <a:pt x="16" y="1310"/>
                </a:cubicBezTo>
                <a:cubicBezTo>
                  <a:pt x="29" y="1528"/>
                  <a:pt x="128" y="1774"/>
                  <a:pt x="277" y="1935"/>
                </a:cubicBezTo>
                <a:cubicBezTo>
                  <a:pt x="439" y="2109"/>
                  <a:pt x="662" y="2233"/>
                  <a:pt x="900" y="2233"/>
                </a:cubicBezTo>
                <a:cubicBezTo>
                  <a:pt x="952" y="2233"/>
                  <a:pt x="1006" y="2227"/>
                  <a:pt x="1059" y="2214"/>
                </a:cubicBezTo>
                <a:cubicBezTo>
                  <a:pt x="1195" y="2181"/>
                  <a:pt x="1323" y="2129"/>
                  <a:pt x="1429" y="2034"/>
                </a:cubicBezTo>
                <a:cubicBezTo>
                  <a:pt x="1543" y="1932"/>
                  <a:pt x="1613" y="1829"/>
                  <a:pt x="1684" y="1695"/>
                </a:cubicBezTo>
                <a:cubicBezTo>
                  <a:pt x="1736" y="1600"/>
                  <a:pt x="1772" y="1494"/>
                  <a:pt x="1800" y="1387"/>
                </a:cubicBezTo>
                <a:cubicBezTo>
                  <a:pt x="1820" y="1364"/>
                  <a:pt x="1842" y="1342"/>
                  <a:pt x="1859" y="1317"/>
                </a:cubicBezTo>
                <a:cubicBezTo>
                  <a:pt x="2010" y="1083"/>
                  <a:pt x="2060" y="788"/>
                  <a:pt x="1935" y="528"/>
                </a:cubicBezTo>
                <a:lnTo>
                  <a:pt x="1936" y="528"/>
                </a:lnTo>
                <a:cubicBezTo>
                  <a:pt x="1834" y="315"/>
                  <a:pt x="1645" y="139"/>
                  <a:pt x="1419" y="63"/>
                </a:cubicBezTo>
                <a:cubicBezTo>
                  <a:pt x="1298" y="22"/>
                  <a:pt x="1175" y="0"/>
                  <a:pt x="1052" y="0"/>
                </a:cubicBezTo>
                <a:close/>
              </a:path>
            </a:pathLst>
          </a:custGeom>
          <a:solidFill>
            <a:srgbClr val="FFFFF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0"/>
          <p:cNvSpPr/>
          <p:nvPr/>
        </p:nvSpPr>
        <p:spPr>
          <a:xfrm rot="-9352588">
            <a:off x="8764966" y="3614658"/>
            <a:ext cx="122887" cy="144768"/>
          </a:xfrm>
          <a:custGeom>
            <a:avLst/>
            <a:gdLst/>
            <a:ahLst/>
            <a:cxnLst/>
            <a:rect l="l" t="t" r="r" b="b"/>
            <a:pathLst>
              <a:path w="2971" h="3500" extrusionOk="0">
                <a:moveTo>
                  <a:pt x="2380" y="0"/>
                </a:moveTo>
                <a:cubicBezTo>
                  <a:pt x="2343" y="0"/>
                  <a:pt x="2306" y="4"/>
                  <a:pt x="2269" y="11"/>
                </a:cubicBezTo>
                <a:cubicBezTo>
                  <a:pt x="2085" y="48"/>
                  <a:pt x="1925" y="161"/>
                  <a:pt x="1775" y="266"/>
                </a:cubicBezTo>
                <a:cubicBezTo>
                  <a:pt x="1506" y="452"/>
                  <a:pt x="1263" y="678"/>
                  <a:pt x="1049" y="925"/>
                </a:cubicBezTo>
                <a:cubicBezTo>
                  <a:pt x="754" y="1267"/>
                  <a:pt x="466" y="1705"/>
                  <a:pt x="325" y="2164"/>
                </a:cubicBezTo>
                <a:cubicBezTo>
                  <a:pt x="239" y="2313"/>
                  <a:pt x="162" y="2469"/>
                  <a:pt x="100" y="2629"/>
                </a:cubicBezTo>
                <a:cubicBezTo>
                  <a:pt x="42" y="2777"/>
                  <a:pt x="0" y="2936"/>
                  <a:pt x="30" y="3096"/>
                </a:cubicBezTo>
                <a:cubicBezTo>
                  <a:pt x="69" y="3295"/>
                  <a:pt x="229" y="3458"/>
                  <a:pt x="431" y="3492"/>
                </a:cubicBezTo>
                <a:cubicBezTo>
                  <a:pt x="461" y="3497"/>
                  <a:pt x="490" y="3499"/>
                  <a:pt x="519" y="3499"/>
                </a:cubicBezTo>
                <a:cubicBezTo>
                  <a:pt x="667" y="3499"/>
                  <a:pt x="798" y="3435"/>
                  <a:pt x="916" y="3346"/>
                </a:cubicBezTo>
                <a:cubicBezTo>
                  <a:pt x="1213" y="3300"/>
                  <a:pt x="1425" y="3070"/>
                  <a:pt x="1613" y="2842"/>
                </a:cubicBezTo>
                <a:cubicBezTo>
                  <a:pt x="1810" y="2603"/>
                  <a:pt x="1992" y="2351"/>
                  <a:pt x="2156" y="2089"/>
                </a:cubicBezTo>
                <a:cubicBezTo>
                  <a:pt x="2204" y="2011"/>
                  <a:pt x="2249" y="1931"/>
                  <a:pt x="2296" y="1852"/>
                </a:cubicBezTo>
                <a:cubicBezTo>
                  <a:pt x="2397" y="1729"/>
                  <a:pt x="2493" y="1603"/>
                  <a:pt x="2577" y="1471"/>
                </a:cubicBezTo>
                <a:cubicBezTo>
                  <a:pt x="2642" y="1367"/>
                  <a:pt x="2670" y="1257"/>
                  <a:pt x="2666" y="1151"/>
                </a:cubicBezTo>
                <a:cubicBezTo>
                  <a:pt x="2798" y="879"/>
                  <a:pt x="2971" y="548"/>
                  <a:pt x="2827" y="262"/>
                </a:cubicBezTo>
                <a:cubicBezTo>
                  <a:pt x="2742" y="90"/>
                  <a:pt x="2564" y="0"/>
                  <a:pt x="2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0"/>
          <p:cNvSpPr/>
          <p:nvPr/>
        </p:nvSpPr>
        <p:spPr>
          <a:xfrm rot="-9352588">
            <a:off x="8702918" y="3614184"/>
            <a:ext cx="70026" cy="85330"/>
          </a:xfrm>
          <a:custGeom>
            <a:avLst/>
            <a:gdLst/>
            <a:ahLst/>
            <a:cxnLst/>
            <a:rect l="l" t="t" r="r" b="b"/>
            <a:pathLst>
              <a:path w="1693" h="2063" extrusionOk="0">
                <a:moveTo>
                  <a:pt x="1099" y="0"/>
                </a:moveTo>
                <a:cubicBezTo>
                  <a:pt x="1019" y="0"/>
                  <a:pt x="937" y="20"/>
                  <a:pt x="862" y="60"/>
                </a:cubicBezTo>
                <a:cubicBezTo>
                  <a:pt x="692" y="151"/>
                  <a:pt x="571" y="303"/>
                  <a:pt x="466" y="462"/>
                </a:cubicBezTo>
                <a:cubicBezTo>
                  <a:pt x="369" y="608"/>
                  <a:pt x="282" y="765"/>
                  <a:pt x="213" y="927"/>
                </a:cubicBezTo>
                <a:cubicBezTo>
                  <a:pt x="183" y="998"/>
                  <a:pt x="156" y="1069"/>
                  <a:pt x="133" y="1142"/>
                </a:cubicBezTo>
                <a:cubicBezTo>
                  <a:pt x="105" y="1230"/>
                  <a:pt x="72" y="1325"/>
                  <a:pt x="61" y="1417"/>
                </a:cubicBezTo>
                <a:cubicBezTo>
                  <a:pt x="19" y="1533"/>
                  <a:pt x="0" y="1653"/>
                  <a:pt x="43" y="1781"/>
                </a:cubicBezTo>
                <a:cubicBezTo>
                  <a:pt x="104" y="1962"/>
                  <a:pt x="279" y="2062"/>
                  <a:pt x="461" y="2062"/>
                </a:cubicBezTo>
                <a:cubicBezTo>
                  <a:pt x="480" y="2062"/>
                  <a:pt x="499" y="2061"/>
                  <a:pt x="517" y="2059"/>
                </a:cubicBezTo>
                <a:cubicBezTo>
                  <a:pt x="672" y="2041"/>
                  <a:pt x="816" y="1958"/>
                  <a:pt x="923" y="1849"/>
                </a:cubicBezTo>
                <a:cubicBezTo>
                  <a:pt x="1136" y="1634"/>
                  <a:pt x="1308" y="1385"/>
                  <a:pt x="1434" y="1109"/>
                </a:cubicBezTo>
                <a:cubicBezTo>
                  <a:pt x="1559" y="838"/>
                  <a:pt x="1693" y="461"/>
                  <a:pt x="1489" y="192"/>
                </a:cubicBezTo>
                <a:cubicBezTo>
                  <a:pt x="1393" y="67"/>
                  <a:pt x="1248" y="0"/>
                  <a:pt x="10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0"/>
          <p:cNvSpPr/>
          <p:nvPr/>
        </p:nvSpPr>
        <p:spPr>
          <a:xfrm rot="8100000">
            <a:off x="104808" y="4384579"/>
            <a:ext cx="452763" cy="447839"/>
          </a:xfrm>
          <a:custGeom>
            <a:avLst/>
            <a:gdLst/>
            <a:ahLst/>
            <a:cxnLst/>
            <a:rect l="l" t="t" r="r" b="b"/>
            <a:pathLst>
              <a:path w="8409" h="8317" extrusionOk="0">
                <a:moveTo>
                  <a:pt x="4001" y="0"/>
                </a:moveTo>
                <a:cubicBezTo>
                  <a:pt x="3639" y="0"/>
                  <a:pt x="3277" y="49"/>
                  <a:pt x="2927" y="149"/>
                </a:cubicBezTo>
                <a:cubicBezTo>
                  <a:pt x="1561" y="541"/>
                  <a:pt x="437" y="1666"/>
                  <a:pt x="220" y="3093"/>
                </a:cubicBezTo>
                <a:cubicBezTo>
                  <a:pt x="1" y="4530"/>
                  <a:pt x="732" y="5986"/>
                  <a:pt x="2111" y="6515"/>
                </a:cubicBezTo>
                <a:cubicBezTo>
                  <a:pt x="2452" y="6646"/>
                  <a:pt x="2816" y="6716"/>
                  <a:pt x="3180" y="6716"/>
                </a:cubicBezTo>
                <a:cubicBezTo>
                  <a:pt x="3470" y="6716"/>
                  <a:pt x="3759" y="6671"/>
                  <a:pt x="4037" y="6578"/>
                </a:cubicBezTo>
                <a:cubicBezTo>
                  <a:pt x="4648" y="6372"/>
                  <a:pt x="5153" y="5914"/>
                  <a:pt x="5471" y="5359"/>
                </a:cubicBezTo>
                <a:cubicBezTo>
                  <a:pt x="5799" y="4785"/>
                  <a:pt x="5912" y="4096"/>
                  <a:pt x="5719" y="3458"/>
                </a:cubicBezTo>
                <a:cubicBezTo>
                  <a:pt x="5508" y="2757"/>
                  <a:pt x="4958" y="2289"/>
                  <a:pt x="4238" y="2177"/>
                </a:cubicBezTo>
                <a:cubicBezTo>
                  <a:pt x="4117" y="2158"/>
                  <a:pt x="3991" y="2148"/>
                  <a:pt x="3865" y="2148"/>
                </a:cubicBezTo>
                <a:cubicBezTo>
                  <a:pt x="3295" y="2148"/>
                  <a:pt x="2701" y="2340"/>
                  <a:pt x="2302" y="2736"/>
                </a:cubicBezTo>
                <a:cubicBezTo>
                  <a:pt x="1825" y="3208"/>
                  <a:pt x="1626" y="4041"/>
                  <a:pt x="2070" y="4604"/>
                </a:cubicBezTo>
                <a:cubicBezTo>
                  <a:pt x="2277" y="4867"/>
                  <a:pt x="2619" y="5018"/>
                  <a:pt x="2955" y="5018"/>
                </a:cubicBezTo>
                <a:cubicBezTo>
                  <a:pt x="3204" y="5018"/>
                  <a:pt x="3450" y="4934"/>
                  <a:pt x="3633" y="4748"/>
                </a:cubicBezTo>
                <a:cubicBezTo>
                  <a:pt x="4035" y="4340"/>
                  <a:pt x="3905" y="3489"/>
                  <a:pt x="3241" y="3489"/>
                </a:cubicBezTo>
                <a:cubicBezTo>
                  <a:pt x="3240" y="3489"/>
                  <a:pt x="3239" y="3489"/>
                  <a:pt x="3238" y="3489"/>
                </a:cubicBezTo>
                <a:cubicBezTo>
                  <a:pt x="2996" y="3490"/>
                  <a:pt x="2769" y="3623"/>
                  <a:pt x="2692" y="3860"/>
                </a:cubicBezTo>
                <a:cubicBezTo>
                  <a:pt x="2667" y="3938"/>
                  <a:pt x="2729" y="3997"/>
                  <a:pt x="2791" y="3997"/>
                </a:cubicBezTo>
                <a:cubicBezTo>
                  <a:pt x="2825" y="3997"/>
                  <a:pt x="2859" y="3979"/>
                  <a:pt x="2878" y="3936"/>
                </a:cubicBezTo>
                <a:cubicBezTo>
                  <a:pt x="2937" y="3804"/>
                  <a:pt x="3079" y="3735"/>
                  <a:pt x="3221" y="3735"/>
                </a:cubicBezTo>
                <a:cubicBezTo>
                  <a:pt x="3332" y="3735"/>
                  <a:pt x="3443" y="3778"/>
                  <a:pt x="3512" y="3866"/>
                </a:cubicBezTo>
                <a:cubicBezTo>
                  <a:pt x="3701" y="4105"/>
                  <a:pt x="3575" y="4474"/>
                  <a:pt x="3333" y="4620"/>
                </a:cubicBezTo>
                <a:cubicBezTo>
                  <a:pt x="3231" y="4681"/>
                  <a:pt x="3115" y="4708"/>
                  <a:pt x="2997" y="4708"/>
                </a:cubicBezTo>
                <a:cubicBezTo>
                  <a:pt x="2863" y="4708"/>
                  <a:pt x="2727" y="4673"/>
                  <a:pt x="2611" y="4610"/>
                </a:cubicBezTo>
                <a:cubicBezTo>
                  <a:pt x="2365" y="4476"/>
                  <a:pt x="2231" y="4211"/>
                  <a:pt x="2204" y="3939"/>
                </a:cubicBezTo>
                <a:cubicBezTo>
                  <a:pt x="2139" y="3297"/>
                  <a:pt x="2656" y="2817"/>
                  <a:pt x="3203" y="2593"/>
                </a:cubicBezTo>
                <a:cubicBezTo>
                  <a:pt x="3439" y="2496"/>
                  <a:pt x="3703" y="2443"/>
                  <a:pt x="3966" y="2443"/>
                </a:cubicBezTo>
                <a:cubicBezTo>
                  <a:pt x="4310" y="2443"/>
                  <a:pt x="4652" y="2533"/>
                  <a:pt x="4931" y="2732"/>
                </a:cubicBezTo>
                <a:cubicBezTo>
                  <a:pt x="5461" y="3110"/>
                  <a:pt x="5634" y="3818"/>
                  <a:pt x="5535" y="4436"/>
                </a:cubicBezTo>
                <a:cubicBezTo>
                  <a:pt x="5445" y="5001"/>
                  <a:pt x="5134" y="5523"/>
                  <a:pt x="4694" y="5886"/>
                </a:cubicBezTo>
                <a:cubicBezTo>
                  <a:pt x="4268" y="6238"/>
                  <a:pt x="3758" y="6398"/>
                  <a:pt x="3244" y="6398"/>
                </a:cubicBezTo>
                <a:cubicBezTo>
                  <a:pt x="2659" y="6398"/>
                  <a:pt x="2068" y="6190"/>
                  <a:pt x="1587" y="5819"/>
                </a:cubicBezTo>
                <a:cubicBezTo>
                  <a:pt x="602" y="5057"/>
                  <a:pt x="329" y="3651"/>
                  <a:pt x="764" y="2515"/>
                </a:cubicBezTo>
                <a:cubicBezTo>
                  <a:pt x="1192" y="1397"/>
                  <a:pt x="2276" y="607"/>
                  <a:pt x="3442" y="415"/>
                </a:cubicBezTo>
                <a:cubicBezTo>
                  <a:pt x="3645" y="381"/>
                  <a:pt x="3850" y="365"/>
                  <a:pt x="4055" y="365"/>
                </a:cubicBezTo>
                <a:cubicBezTo>
                  <a:pt x="5066" y="365"/>
                  <a:pt x="6070" y="762"/>
                  <a:pt x="6790" y="1480"/>
                </a:cubicBezTo>
                <a:cubicBezTo>
                  <a:pt x="7670" y="2356"/>
                  <a:pt x="8054" y="3673"/>
                  <a:pt x="7839" y="4889"/>
                </a:cubicBezTo>
                <a:cubicBezTo>
                  <a:pt x="7634" y="6046"/>
                  <a:pt x="6839" y="7069"/>
                  <a:pt x="5792" y="7595"/>
                </a:cubicBezTo>
                <a:cubicBezTo>
                  <a:pt x="5218" y="7884"/>
                  <a:pt x="4613" y="7996"/>
                  <a:pt x="4003" y="7996"/>
                </a:cubicBezTo>
                <a:cubicBezTo>
                  <a:pt x="3228" y="7996"/>
                  <a:pt x="2444" y="7817"/>
                  <a:pt x="1696" y="7590"/>
                </a:cubicBezTo>
                <a:cubicBezTo>
                  <a:pt x="1346" y="7483"/>
                  <a:pt x="996" y="7370"/>
                  <a:pt x="647" y="7253"/>
                </a:cubicBezTo>
                <a:cubicBezTo>
                  <a:pt x="629" y="7247"/>
                  <a:pt x="611" y="7244"/>
                  <a:pt x="595" y="7244"/>
                </a:cubicBezTo>
                <a:cubicBezTo>
                  <a:pt x="445" y="7244"/>
                  <a:pt x="369" y="7468"/>
                  <a:pt x="533" y="7530"/>
                </a:cubicBezTo>
                <a:cubicBezTo>
                  <a:pt x="1598" y="7934"/>
                  <a:pt x="2762" y="8316"/>
                  <a:pt x="3914" y="8316"/>
                </a:cubicBezTo>
                <a:cubicBezTo>
                  <a:pt x="4451" y="8316"/>
                  <a:pt x="4985" y="8233"/>
                  <a:pt x="5506" y="8030"/>
                </a:cubicBezTo>
                <a:cubicBezTo>
                  <a:pt x="6761" y="7540"/>
                  <a:pt x="7749" y="6433"/>
                  <a:pt x="8066" y="5122"/>
                </a:cubicBezTo>
                <a:cubicBezTo>
                  <a:pt x="8409" y="3713"/>
                  <a:pt x="7954" y="2157"/>
                  <a:pt x="6908" y="1157"/>
                </a:cubicBezTo>
                <a:cubicBezTo>
                  <a:pt x="6135" y="418"/>
                  <a:pt x="5067" y="0"/>
                  <a:pt x="4001" y="0"/>
                </a:cubicBezTo>
                <a:close/>
              </a:path>
            </a:pathLst>
          </a:custGeom>
          <a:solidFill>
            <a:srgbClr val="FFFFF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0"/>
          <p:cNvSpPr/>
          <p:nvPr/>
        </p:nvSpPr>
        <p:spPr>
          <a:xfrm rot="821394">
            <a:off x="123438" y="4188761"/>
            <a:ext cx="103874" cy="133755"/>
          </a:xfrm>
          <a:custGeom>
            <a:avLst/>
            <a:gdLst/>
            <a:ahLst/>
            <a:cxnLst/>
            <a:rect l="l" t="t" r="r" b="b"/>
            <a:pathLst>
              <a:path w="1514" h="2058" extrusionOk="0">
                <a:moveTo>
                  <a:pt x="960" y="1"/>
                </a:moveTo>
                <a:cubicBezTo>
                  <a:pt x="864" y="1"/>
                  <a:pt x="769" y="33"/>
                  <a:pt x="685" y="89"/>
                </a:cubicBezTo>
                <a:cubicBezTo>
                  <a:pt x="574" y="163"/>
                  <a:pt x="490" y="282"/>
                  <a:pt x="417" y="403"/>
                </a:cubicBezTo>
                <a:cubicBezTo>
                  <a:pt x="309" y="507"/>
                  <a:pt x="228" y="641"/>
                  <a:pt x="168" y="777"/>
                </a:cubicBezTo>
                <a:cubicBezTo>
                  <a:pt x="82" y="971"/>
                  <a:pt x="1" y="1190"/>
                  <a:pt x="30" y="1405"/>
                </a:cubicBezTo>
                <a:cubicBezTo>
                  <a:pt x="21" y="1505"/>
                  <a:pt x="28" y="1607"/>
                  <a:pt x="69" y="1706"/>
                </a:cubicBezTo>
                <a:cubicBezTo>
                  <a:pt x="154" y="1908"/>
                  <a:pt x="358" y="2046"/>
                  <a:pt x="576" y="2057"/>
                </a:cubicBezTo>
                <a:cubicBezTo>
                  <a:pt x="590" y="2058"/>
                  <a:pt x="604" y="2058"/>
                  <a:pt x="618" y="2058"/>
                </a:cubicBezTo>
                <a:cubicBezTo>
                  <a:pt x="837" y="2058"/>
                  <a:pt x="1024" y="1966"/>
                  <a:pt x="1174" y="1803"/>
                </a:cubicBezTo>
                <a:cubicBezTo>
                  <a:pt x="1286" y="1682"/>
                  <a:pt x="1356" y="1522"/>
                  <a:pt x="1413" y="1368"/>
                </a:cubicBezTo>
                <a:cubicBezTo>
                  <a:pt x="1463" y="1232"/>
                  <a:pt x="1504" y="1087"/>
                  <a:pt x="1508" y="941"/>
                </a:cubicBezTo>
                <a:cubicBezTo>
                  <a:pt x="1514" y="781"/>
                  <a:pt x="1490" y="613"/>
                  <a:pt x="1399" y="478"/>
                </a:cubicBezTo>
                <a:lnTo>
                  <a:pt x="1399" y="479"/>
                </a:lnTo>
                <a:cubicBezTo>
                  <a:pt x="1399" y="415"/>
                  <a:pt x="1390" y="351"/>
                  <a:pt x="1367" y="288"/>
                </a:cubicBezTo>
                <a:cubicBezTo>
                  <a:pt x="1328" y="177"/>
                  <a:pt x="1240" y="85"/>
                  <a:pt x="1134" y="37"/>
                </a:cubicBezTo>
                <a:cubicBezTo>
                  <a:pt x="1076" y="12"/>
                  <a:pt x="1018" y="1"/>
                  <a:pt x="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0"/>
          <p:cNvSpPr/>
          <p:nvPr/>
        </p:nvSpPr>
        <p:spPr>
          <a:xfrm rot="821394">
            <a:off x="264340" y="4234101"/>
            <a:ext cx="48232" cy="43090"/>
          </a:xfrm>
          <a:custGeom>
            <a:avLst/>
            <a:gdLst/>
            <a:ahLst/>
            <a:cxnLst/>
            <a:rect l="l" t="t" r="r" b="b"/>
            <a:pathLst>
              <a:path w="703" h="663" extrusionOk="0">
                <a:moveTo>
                  <a:pt x="392" y="0"/>
                </a:moveTo>
                <a:cubicBezTo>
                  <a:pt x="211" y="0"/>
                  <a:pt x="44" y="96"/>
                  <a:pt x="20" y="291"/>
                </a:cubicBezTo>
                <a:cubicBezTo>
                  <a:pt x="0" y="453"/>
                  <a:pt x="129" y="662"/>
                  <a:pt x="311" y="662"/>
                </a:cubicBezTo>
                <a:cubicBezTo>
                  <a:pt x="491" y="662"/>
                  <a:pt x="659" y="566"/>
                  <a:pt x="682" y="372"/>
                </a:cubicBezTo>
                <a:cubicBezTo>
                  <a:pt x="702" y="210"/>
                  <a:pt x="573" y="0"/>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0"/>
          <p:cNvSpPr/>
          <p:nvPr/>
        </p:nvSpPr>
        <p:spPr>
          <a:xfrm rot="1066412">
            <a:off x="200859" y="1036603"/>
            <a:ext cx="91595" cy="198820"/>
          </a:xfrm>
          <a:custGeom>
            <a:avLst/>
            <a:gdLst/>
            <a:ahLst/>
            <a:cxnLst/>
            <a:rect l="l" t="t" r="r" b="b"/>
            <a:pathLst>
              <a:path w="1676" h="3638" extrusionOk="0">
                <a:moveTo>
                  <a:pt x="888" y="0"/>
                </a:moveTo>
                <a:cubicBezTo>
                  <a:pt x="779" y="0"/>
                  <a:pt x="666" y="36"/>
                  <a:pt x="559" y="120"/>
                </a:cubicBezTo>
                <a:cubicBezTo>
                  <a:pt x="420" y="228"/>
                  <a:pt x="339" y="392"/>
                  <a:pt x="287" y="557"/>
                </a:cubicBezTo>
                <a:cubicBezTo>
                  <a:pt x="216" y="780"/>
                  <a:pt x="161" y="1009"/>
                  <a:pt x="118" y="1239"/>
                </a:cubicBezTo>
                <a:cubicBezTo>
                  <a:pt x="30" y="1690"/>
                  <a:pt x="0" y="2148"/>
                  <a:pt x="13" y="2608"/>
                </a:cubicBezTo>
                <a:cubicBezTo>
                  <a:pt x="22" y="2933"/>
                  <a:pt x="102" y="3306"/>
                  <a:pt x="376" y="3515"/>
                </a:cubicBezTo>
                <a:cubicBezTo>
                  <a:pt x="488" y="3600"/>
                  <a:pt x="609" y="3637"/>
                  <a:pt x="727" y="3637"/>
                </a:cubicBezTo>
                <a:cubicBezTo>
                  <a:pt x="970" y="3637"/>
                  <a:pt x="1204" y="3481"/>
                  <a:pt x="1333" y="3253"/>
                </a:cubicBezTo>
                <a:cubicBezTo>
                  <a:pt x="1389" y="3152"/>
                  <a:pt x="1431" y="3044"/>
                  <a:pt x="1465" y="2933"/>
                </a:cubicBezTo>
                <a:cubicBezTo>
                  <a:pt x="1512" y="2801"/>
                  <a:pt x="1541" y="2660"/>
                  <a:pt x="1565" y="2521"/>
                </a:cubicBezTo>
                <a:cubicBezTo>
                  <a:pt x="1610" y="2310"/>
                  <a:pt x="1642" y="2096"/>
                  <a:pt x="1657" y="1881"/>
                </a:cubicBezTo>
                <a:cubicBezTo>
                  <a:pt x="1675" y="1633"/>
                  <a:pt x="1676" y="1381"/>
                  <a:pt x="1657" y="1132"/>
                </a:cubicBezTo>
                <a:cubicBezTo>
                  <a:pt x="1650" y="1034"/>
                  <a:pt x="1633" y="934"/>
                  <a:pt x="1602" y="840"/>
                </a:cubicBezTo>
                <a:cubicBezTo>
                  <a:pt x="1580" y="716"/>
                  <a:pt x="1549" y="595"/>
                  <a:pt x="1504" y="481"/>
                </a:cubicBezTo>
                <a:cubicBezTo>
                  <a:pt x="1471" y="400"/>
                  <a:pt x="1426" y="324"/>
                  <a:pt x="1372" y="257"/>
                </a:cubicBezTo>
                <a:cubicBezTo>
                  <a:pt x="1324" y="189"/>
                  <a:pt x="1264" y="133"/>
                  <a:pt x="1189" y="93"/>
                </a:cubicBezTo>
                <a:cubicBezTo>
                  <a:pt x="1097" y="35"/>
                  <a:pt x="994" y="0"/>
                  <a:pt x="8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0"/>
          <p:cNvSpPr/>
          <p:nvPr/>
        </p:nvSpPr>
        <p:spPr>
          <a:xfrm rot="1066412">
            <a:off x="335827" y="1009069"/>
            <a:ext cx="57875" cy="86130"/>
          </a:xfrm>
          <a:custGeom>
            <a:avLst/>
            <a:gdLst/>
            <a:ahLst/>
            <a:cxnLst/>
            <a:rect l="l" t="t" r="r" b="b"/>
            <a:pathLst>
              <a:path w="1059" h="1576" extrusionOk="0">
                <a:moveTo>
                  <a:pt x="672" y="1"/>
                </a:moveTo>
                <a:cubicBezTo>
                  <a:pt x="616" y="1"/>
                  <a:pt x="561" y="19"/>
                  <a:pt x="517" y="60"/>
                </a:cubicBezTo>
                <a:cubicBezTo>
                  <a:pt x="239" y="326"/>
                  <a:pt x="76" y="692"/>
                  <a:pt x="78" y="1074"/>
                </a:cubicBezTo>
                <a:cubicBezTo>
                  <a:pt x="62" y="1123"/>
                  <a:pt x="48" y="1172"/>
                  <a:pt x="32" y="1222"/>
                </a:cubicBezTo>
                <a:cubicBezTo>
                  <a:pt x="0" y="1323"/>
                  <a:pt x="13" y="1425"/>
                  <a:pt x="90" y="1503"/>
                </a:cubicBezTo>
                <a:cubicBezTo>
                  <a:pt x="141" y="1551"/>
                  <a:pt x="205" y="1576"/>
                  <a:pt x="271" y="1576"/>
                </a:cubicBezTo>
                <a:cubicBezTo>
                  <a:pt x="305" y="1576"/>
                  <a:pt x="340" y="1569"/>
                  <a:pt x="373" y="1557"/>
                </a:cubicBezTo>
                <a:cubicBezTo>
                  <a:pt x="540" y="1493"/>
                  <a:pt x="679" y="1382"/>
                  <a:pt x="784" y="1244"/>
                </a:cubicBezTo>
                <a:cubicBezTo>
                  <a:pt x="857" y="1155"/>
                  <a:pt x="918" y="1054"/>
                  <a:pt x="962" y="950"/>
                </a:cubicBezTo>
                <a:cubicBezTo>
                  <a:pt x="1003" y="850"/>
                  <a:pt x="1032" y="739"/>
                  <a:pt x="1045" y="630"/>
                </a:cubicBezTo>
                <a:cubicBezTo>
                  <a:pt x="1057" y="521"/>
                  <a:pt x="1058" y="401"/>
                  <a:pt x="1032" y="294"/>
                </a:cubicBezTo>
                <a:cubicBezTo>
                  <a:pt x="1009" y="201"/>
                  <a:pt x="955" y="125"/>
                  <a:pt x="878" y="84"/>
                </a:cubicBezTo>
                <a:cubicBezTo>
                  <a:pt x="823" y="33"/>
                  <a:pt x="747" y="1"/>
                  <a:pt x="6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426"/>
        <p:cNvGrpSpPr/>
        <p:nvPr/>
      </p:nvGrpSpPr>
      <p:grpSpPr>
        <a:xfrm>
          <a:off x="0" y="0"/>
          <a:ext cx="0" cy="0"/>
          <a:chOff x="0" y="0"/>
          <a:chExt cx="0" cy="0"/>
        </a:xfrm>
      </p:grpSpPr>
      <p:sp>
        <p:nvSpPr>
          <p:cNvPr id="427" name="Google Shape;427;p31"/>
          <p:cNvSpPr/>
          <p:nvPr/>
        </p:nvSpPr>
        <p:spPr>
          <a:xfrm rot="-3600124">
            <a:off x="8105116" y="61279"/>
            <a:ext cx="673699" cy="1135527"/>
          </a:xfrm>
          <a:custGeom>
            <a:avLst/>
            <a:gdLst/>
            <a:ahLst/>
            <a:cxnLst/>
            <a:rect l="l" t="t" r="r" b="b"/>
            <a:pathLst>
              <a:path w="8779" h="18103" extrusionOk="0">
                <a:moveTo>
                  <a:pt x="4004" y="0"/>
                </a:moveTo>
                <a:cubicBezTo>
                  <a:pt x="3288" y="0"/>
                  <a:pt x="2576" y="185"/>
                  <a:pt x="2015" y="588"/>
                </a:cubicBezTo>
                <a:cubicBezTo>
                  <a:pt x="939" y="1362"/>
                  <a:pt x="827" y="3366"/>
                  <a:pt x="621" y="4576"/>
                </a:cubicBezTo>
                <a:cubicBezTo>
                  <a:pt x="0" y="8219"/>
                  <a:pt x="164" y="11998"/>
                  <a:pt x="1123" y="15569"/>
                </a:cubicBezTo>
                <a:cubicBezTo>
                  <a:pt x="1377" y="16517"/>
                  <a:pt x="1777" y="17554"/>
                  <a:pt x="2675" y="17950"/>
                </a:cubicBezTo>
                <a:cubicBezTo>
                  <a:pt x="2915" y="18056"/>
                  <a:pt x="3165" y="18103"/>
                  <a:pt x="3416" y="18103"/>
                </a:cubicBezTo>
                <a:cubicBezTo>
                  <a:pt x="4249" y="18103"/>
                  <a:pt x="5102" y="17585"/>
                  <a:pt x="5714" y="16965"/>
                </a:cubicBezTo>
                <a:cubicBezTo>
                  <a:pt x="7854" y="14797"/>
                  <a:pt x="8383" y="11543"/>
                  <a:pt x="8609" y="8505"/>
                </a:cubicBezTo>
                <a:cubicBezTo>
                  <a:pt x="8718" y="7037"/>
                  <a:pt x="8779" y="5542"/>
                  <a:pt x="8438" y="4109"/>
                </a:cubicBezTo>
                <a:cubicBezTo>
                  <a:pt x="8097" y="2676"/>
                  <a:pt x="7304" y="1294"/>
                  <a:pt x="6041" y="538"/>
                </a:cubicBezTo>
                <a:cubicBezTo>
                  <a:pt x="5462" y="191"/>
                  <a:pt x="4731" y="0"/>
                  <a:pt x="40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1"/>
          <p:cNvSpPr/>
          <p:nvPr/>
        </p:nvSpPr>
        <p:spPr>
          <a:xfrm rot="1458554">
            <a:off x="-247524" y="-486647"/>
            <a:ext cx="1189647" cy="1590060"/>
          </a:xfrm>
          <a:custGeom>
            <a:avLst/>
            <a:gdLst/>
            <a:ahLst/>
            <a:cxnLst/>
            <a:rect l="l" t="t" r="r" b="b"/>
            <a:pathLst>
              <a:path w="24098" h="30544" extrusionOk="0">
                <a:moveTo>
                  <a:pt x="14054" y="1"/>
                </a:moveTo>
                <a:cubicBezTo>
                  <a:pt x="10710" y="1"/>
                  <a:pt x="6966" y="3821"/>
                  <a:pt x="5259" y="6172"/>
                </a:cubicBezTo>
                <a:cubicBezTo>
                  <a:pt x="2907" y="9416"/>
                  <a:pt x="1576" y="13302"/>
                  <a:pt x="799" y="17233"/>
                </a:cubicBezTo>
                <a:cubicBezTo>
                  <a:pt x="278" y="19874"/>
                  <a:pt x="1" y="22653"/>
                  <a:pt x="798" y="25224"/>
                </a:cubicBezTo>
                <a:cubicBezTo>
                  <a:pt x="1595" y="27795"/>
                  <a:pt x="3683" y="30114"/>
                  <a:pt x="6349" y="30488"/>
                </a:cubicBezTo>
                <a:cubicBezTo>
                  <a:pt x="6621" y="30526"/>
                  <a:pt x="6893" y="30544"/>
                  <a:pt x="7164" y="30544"/>
                </a:cubicBezTo>
                <a:cubicBezTo>
                  <a:pt x="8914" y="30544"/>
                  <a:pt x="10631" y="29796"/>
                  <a:pt x="12180" y="28932"/>
                </a:cubicBezTo>
                <a:cubicBezTo>
                  <a:pt x="15783" y="26921"/>
                  <a:pt x="19028" y="24140"/>
                  <a:pt x="21127" y="20587"/>
                </a:cubicBezTo>
                <a:cubicBezTo>
                  <a:pt x="23228" y="17034"/>
                  <a:pt x="24098" y="12668"/>
                  <a:pt x="23026" y="8682"/>
                </a:cubicBezTo>
                <a:cubicBezTo>
                  <a:pt x="22031" y="4976"/>
                  <a:pt x="19015" y="1385"/>
                  <a:pt x="15273" y="186"/>
                </a:cubicBezTo>
                <a:cubicBezTo>
                  <a:pt x="14875" y="59"/>
                  <a:pt x="14468" y="1"/>
                  <a:pt x="140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1"/>
          <p:cNvSpPr/>
          <p:nvPr/>
        </p:nvSpPr>
        <p:spPr>
          <a:xfrm rot="3289723">
            <a:off x="383350" y="307020"/>
            <a:ext cx="651197" cy="644073"/>
          </a:xfrm>
          <a:custGeom>
            <a:avLst/>
            <a:gdLst/>
            <a:ahLst/>
            <a:cxnLst/>
            <a:rect l="l" t="t" r="r" b="b"/>
            <a:pathLst>
              <a:path w="8409" h="8317" extrusionOk="0">
                <a:moveTo>
                  <a:pt x="4001" y="0"/>
                </a:moveTo>
                <a:cubicBezTo>
                  <a:pt x="3639" y="0"/>
                  <a:pt x="3277" y="49"/>
                  <a:pt x="2927" y="149"/>
                </a:cubicBezTo>
                <a:cubicBezTo>
                  <a:pt x="1561" y="541"/>
                  <a:pt x="437" y="1666"/>
                  <a:pt x="220" y="3093"/>
                </a:cubicBezTo>
                <a:cubicBezTo>
                  <a:pt x="1" y="4530"/>
                  <a:pt x="732" y="5986"/>
                  <a:pt x="2111" y="6515"/>
                </a:cubicBezTo>
                <a:cubicBezTo>
                  <a:pt x="2452" y="6646"/>
                  <a:pt x="2816" y="6716"/>
                  <a:pt x="3180" y="6716"/>
                </a:cubicBezTo>
                <a:cubicBezTo>
                  <a:pt x="3470" y="6716"/>
                  <a:pt x="3759" y="6671"/>
                  <a:pt x="4037" y="6578"/>
                </a:cubicBezTo>
                <a:cubicBezTo>
                  <a:pt x="4648" y="6372"/>
                  <a:pt x="5153" y="5914"/>
                  <a:pt x="5471" y="5359"/>
                </a:cubicBezTo>
                <a:cubicBezTo>
                  <a:pt x="5799" y="4785"/>
                  <a:pt x="5912" y="4096"/>
                  <a:pt x="5719" y="3458"/>
                </a:cubicBezTo>
                <a:cubicBezTo>
                  <a:pt x="5508" y="2757"/>
                  <a:pt x="4958" y="2289"/>
                  <a:pt x="4238" y="2177"/>
                </a:cubicBezTo>
                <a:cubicBezTo>
                  <a:pt x="4117" y="2158"/>
                  <a:pt x="3991" y="2148"/>
                  <a:pt x="3865" y="2148"/>
                </a:cubicBezTo>
                <a:cubicBezTo>
                  <a:pt x="3295" y="2148"/>
                  <a:pt x="2701" y="2340"/>
                  <a:pt x="2302" y="2736"/>
                </a:cubicBezTo>
                <a:cubicBezTo>
                  <a:pt x="1825" y="3208"/>
                  <a:pt x="1626" y="4041"/>
                  <a:pt x="2070" y="4604"/>
                </a:cubicBezTo>
                <a:cubicBezTo>
                  <a:pt x="2277" y="4867"/>
                  <a:pt x="2619" y="5018"/>
                  <a:pt x="2955" y="5018"/>
                </a:cubicBezTo>
                <a:cubicBezTo>
                  <a:pt x="3204" y="5018"/>
                  <a:pt x="3450" y="4934"/>
                  <a:pt x="3633" y="4748"/>
                </a:cubicBezTo>
                <a:cubicBezTo>
                  <a:pt x="4035" y="4340"/>
                  <a:pt x="3905" y="3489"/>
                  <a:pt x="3241" y="3489"/>
                </a:cubicBezTo>
                <a:cubicBezTo>
                  <a:pt x="3240" y="3489"/>
                  <a:pt x="3239" y="3489"/>
                  <a:pt x="3238" y="3489"/>
                </a:cubicBezTo>
                <a:cubicBezTo>
                  <a:pt x="2996" y="3490"/>
                  <a:pt x="2769" y="3623"/>
                  <a:pt x="2692" y="3860"/>
                </a:cubicBezTo>
                <a:cubicBezTo>
                  <a:pt x="2667" y="3938"/>
                  <a:pt x="2729" y="3997"/>
                  <a:pt x="2791" y="3997"/>
                </a:cubicBezTo>
                <a:cubicBezTo>
                  <a:pt x="2825" y="3997"/>
                  <a:pt x="2859" y="3979"/>
                  <a:pt x="2878" y="3936"/>
                </a:cubicBezTo>
                <a:cubicBezTo>
                  <a:pt x="2937" y="3804"/>
                  <a:pt x="3079" y="3735"/>
                  <a:pt x="3221" y="3735"/>
                </a:cubicBezTo>
                <a:cubicBezTo>
                  <a:pt x="3332" y="3735"/>
                  <a:pt x="3443" y="3778"/>
                  <a:pt x="3512" y="3866"/>
                </a:cubicBezTo>
                <a:cubicBezTo>
                  <a:pt x="3701" y="4105"/>
                  <a:pt x="3575" y="4474"/>
                  <a:pt x="3333" y="4620"/>
                </a:cubicBezTo>
                <a:cubicBezTo>
                  <a:pt x="3231" y="4681"/>
                  <a:pt x="3115" y="4708"/>
                  <a:pt x="2997" y="4708"/>
                </a:cubicBezTo>
                <a:cubicBezTo>
                  <a:pt x="2863" y="4708"/>
                  <a:pt x="2727" y="4673"/>
                  <a:pt x="2611" y="4610"/>
                </a:cubicBezTo>
                <a:cubicBezTo>
                  <a:pt x="2365" y="4476"/>
                  <a:pt x="2231" y="4211"/>
                  <a:pt x="2204" y="3939"/>
                </a:cubicBezTo>
                <a:cubicBezTo>
                  <a:pt x="2139" y="3297"/>
                  <a:pt x="2656" y="2817"/>
                  <a:pt x="3203" y="2593"/>
                </a:cubicBezTo>
                <a:cubicBezTo>
                  <a:pt x="3439" y="2496"/>
                  <a:pt x="3703" y="2443"/>
                  <a:pt x="3966" y="2443"/>
                </a:cubicBezTo>
                <a:cubicBezTo>
                  <a:pt x="4310" y="2443"/>
                  <a:pt x="4652" y="2533"/>
                  <a:pt x="4931" y="2732"/>
                </a:cubicBezTo>
                <a:cubicBezTo>
                  <a:pt x="5461" y="3110"/>
                  <a:pt x="5634" y="3818"/>
                  <a:pt x="5535" y="4436"/>
                </a:cubicBezTo>
                <a:cubicBezTo>
                  <a:pt x="5445" y="5001"/>
                  <a:pt x="5134" y="5523"/>
                  <a:pt x="4694" y="5886"/>
                </a:cubicBezTo>
                <a:cubicBezTo>
                  <a:pt x="4268" y="6238"/>
                  <a:pt x="3758" y="6398"/>
                  <a:pt x="3244" y="6398"/>
                </a:cubicBezTo>
                <a:cubicBezTo>
                  <a:pt x="2659" y="6398"/>
                  <a:pt x="2068" y="6190"/>
                  <a:pt x="1587" y="5819"/>
                </a:cubicBezTo>
                <a:cubicBezTo>
                  <a:pt x="602" y="5057"/>
                  <a:pt x="329" y="3651"/>
                  <a:pt x="764" y="2515"/>
                </a:cubicBezTo>
                <a:cubicBezTo>
                  <a:pt x="1192" y="1397"/>
                  <a:pt x="2276" y="607"/>
                  <a:pt x="3442" y="415"/>
                </a:cubicBezTo>
                <a:cubicBezTo>
                  <a:pt x="3645" y="381"/>
                  <a:pt x="3850" y="365"/>
                  <a:pt x="4055" y="365"/>
                </a:cubicBezTo>
                <a:cubicBezTo>
                  <a:pt x="5066" y="365"/>
                  <a:pt x="6070" y="762"/>
                  <a:pt x="6790" y="1480"/>
                </a:cubicBezTo>
                <a:cubicBezTo>
                  <a:pt x="7670" y="2356"/>
                  <a:pt x="8054" y="3673"/>
                  <a:pt x="7839" y="4889"/>
                </a:cubicBezTo>
                <a:cubicBezTo>
                  <a:pt x="7634" y="6046"/>
                  <a:pt x="6839" y="7069"/>
                  <a:pt x="5792" y="7595"/>
                </a:cubicBezTo>
                <a:cubicBezTo>
                  <a:pt x="5218" y="7884"/>
                  <a:pt x="4613" y="7996"/>
                  <a:pt x="4003" y="7996"/>
                </a:cubicBezTo>
                <a:cubicBezTo>
                  <a:pt x="3228" y="7996"/>
                  <a:pt x="2444" y="7817"/>
                  <a:pt x="1696" y="7590"/>
                </a:cubicBezTo>
                <a:cubicBezTo>
                  <a:pt x="1346" y="7483"/>
                  <a:pt x="996" y="7370"/>
                  <a:pt x="647" y="7253"/>
                </a:cubicBezTo>
                <a:cubicBezTo>
                  <a:pt x="629" y="7247"/>
                  <a:pt x="611" y="7244"/>
                  <a:pt x="595" y="7244"/>
                </a:cubicBezTo>
                <a:cubicBezTo>
                  <a:pt x="445" y="7244"/>
                  <a:pt x="369" y="7468"/>
                  <a:pt x="533" y="7530"/>
                </a:cubicBezTo>
                <a:cubicBezTo>
                  <a:pt x="1598" y="7934"/>
                  <a:pt x="2762" y="8316"/>
                  <a:pt x="3914" y="8316"/>
                </a:cubicBezTo>
                <a:cubicBezTo>
                  <a:pt x="4451" y="8316"/>
                  <a:pt x="4985" y="8233"/>
                  <a:pt x="5506" y="8030"/>
                </a:cubicBezTo>
                <a:cubicBezTo>
                  <a:pt x="6761" y="7540"/>
                  <a:pt x="7749" y="6433"/>
                  <a:pt x="8066" y="5122"/>
                </a:cubicBezTo>
                <a:cubicBezTo>
                  <a:pt x="8409" y="3713"/>
                  <a:pt x="7954" y="2157"/>
                  <a:pt x="6908" y="1157"/>
                </a:cubicBezTo>
                <a:cubicBezTo>
                  <a:pt x="6135" y="418"/>
                  <a:pt x="5067" y="0"/>
                  <a:pt x="4001" y="0"/>
                </a:cubicBezTo>
                <a:close/>
              </a:path>
            </a:pathLst>
          </a:custGeom>
          <a:solidFill>
            <a:srgbClr val="FFFFF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1"/>
          <p:cNvSpPr/>
          <p:nvPr/>
        </p:nvSpPr>
        <p:spPr>
          <a:xfrm rot="-5080347">
            <a:off x="8360374" y="1135182"/>
            <a:ext cx="139625" cy="180851"/>
          </a:xfrm>
          <a:custGeom>
            <a:avLst/>
            <a:gdLst/>
            <a:ahLst/>
            <a:cxnLst/>
            <a:rect l="l" t="t" r="r" b="b"/>
            <a:pathLst>
              <a:path w="2467" h="3195" extrusionOk="0">
                <a:moveTo>
                  <a:pt x="1492" y="1"/>
                </a:moveTo>
                <a:cubicBezTo>
                  <a:pt x="1382" y="1"/>
                  <a:pt x="1269" y="21"/>
                  <a:pt x="1157" y="64"/>
                </a:cubicBezTo>
                <a:cubicBezTo>
                  <a:pt x="754" y="220"/>
                  <a:pt x="503" y="649"/>
                  <a:pt x="316" y="1013"/>
                </a:cubicBezTo>
                <a:cubicBezTo>
                  <a:pt x="238" y="1167"/>
                  <a:pt x="172" y="1329"/>
                  <a:pt x="120" y="1494"/>
                </a:cubicBezTo>
                <a:cubicBezTo>
                  <a:pt x="61" y="1685"/>
                  <a:pt x="6" y="1881"/>
                  <a:pt x="4" y="2082"/>
                </a:cubicBezTo>
                <a:cubicBezTo>
                  <a:pt x="1" y="2345"/>
                  <a:pt x="53" y="2604"/>
                  <a:pt x="222" y="2816"/>
                </a:cubicBezTo>
                <a:cubicBezTo>
                  <a:pt x="374" y="3008"/>
                  <a:pt x="578" y="3113"/>
                  <a:pt x="812" y="3169"/>
                </a:cubicBezTo>
                <a:cubicBezTo>
                  <a:pt x="885" y="3186"/>
                  <a:pt x="961" y="3194"/>
                  <a:pt x="1037" y="3194"/>
                </a:cubicBezTo>
                <a:cubicBezTo>
                  <a:pt x="1320" y="3194"/>
                  <a:pt x="1615" y="3083"/>
                  <a:pt x="1827" y="2910"/>
                </a:cubicBezTo>
                <a:cubicBezTo>
                  <a:pt x="2156" y="2642"/>
                  <a:pt x="2311" y="2233"/>
                  <a:pt x="2375" y="1824"/>
                </a:cubicBezTo>
                <a:cubicBezTo>
                  <a:pt x="2401" y="1654"/>
                  <a:pt x="2425" y="1466"/>
                  <a:pt x="2428" y="1281"/>
                </a:cubicBezTo>
                <a:cubicBezTo>
                  <a:pt x="2467" y="1056"/>
                  <a:pt x="2462" y="827"/>
                  <a:pt x="2367" y="604"/>
                </a:cubicBezTo>
                <a:cubicBezTo>
                  <a:pt x="2212" y="235"/>
                  <a:pt x="1867" y="1"/>
                  <a:pt x="14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1"/>
          <p:cNvSpPr/>
          <p:nvPr/>
        </p:nvSpPr>
        <p:spPr>
          <a:xfrm rot="-5080347">
            <a:off x="8235009" y="1025167"/>
            <a:ext cx="99950" cy="133190"/>
          </a:xfrm>
          <a:custGeom>
            <a:avLst/>
            <a:gdLst/>
            <a:ahLst/>
            <a:cxnLst/>
            <a:rect l="l" t="t" r="r" b="b"/>
            <a:pathLst>
              <a:path w="1766" h="2353" extrusionOk="0">
                <a:moveTo>
                  <a:pt x="1251" y="1"/>
                </a:moveTo>
                <a:cubicBezTo>
                  <a:pt x="1165" y="1"/>
                  <a:pt x="1083" y="42"/>
                  <a:pt x="1015" y="112"/>
                </a:cubicBezTo>
                <a:cubicBezTo>
                  <a:pt x="1005" y="122"/>
                  <a:pt x="998" y="132"/>
                  <a:pt x="989" y="141"/>
                </a:cubicBezTo>
                <a:cubicBezTo>
                  <a:pt x="981" y="140"/>
                  <a:pt x="972" y="138"/>
                  <a:pt x="963" y="137"/>
                </a:cubicBezTo>
                <a:cubicBezTo>
                  <a:pt x="944" y="136"/>
                  <a:pt x="926" y="135"/>
                  <a:pt x="908" y="135"/>
                </a:cubicBezTo>
                <a:cubicBezTo>
                  <a:pt x="376" y="135"/>
                  <a:pt x="1" y="638"/>
                  <a:pt x="46" y="1154"/>
                </a:cubicBezTo>
                <a:cubicBezTo>
                  <a:pt x="64" y="1351"/>
                  <a:pt x="159" y="1528"/>
                  <a:pt x="298" y="1663"/>
                </a:cubicBezTo>
                <a:cubicBezTo>
                  <a:pt x="290" y="1738"/>
                  <a:pt x="284" y="1813"/>
                  <a:pt x="282" y="1888"/>
                </a:cubicBezTo>
                <a:cubicBezTo>
                  <a:pt x="277" y="2059"/>
                  <a:pt x="335" y="2210"/>
                  <a:pt x="490" y="2298"/>
                </a:cubicBezTo>
                <a:cubicBezTo>
                  <a:pt x="556" y="2336"/>
                  <a:pt x="622" y="2353"/>
                  <a:pt x="687" y="2353"/>
                </a:cubicBezTo>
                <a:cubicBezTo>
                  <a:pt x="778" y="2353"/>
                  <a:pt x="867" y="2320"/>
                  <a:pt x="954" y="2268"/>
                </a:cubicBezTo>
                <a:cubicBezTo>
                  <a:pt x="1325" y="2044"/>
                  <a:pt x="1706" y="1663"/>
                  <a:pt x="1743" y="1208"/>
                </a:cubicBezTo>
                <a:cubicBezTo>
                  <a:pt x="1765" y="927"/>
                  <a:pt x="1678" y="624"/>
                  <a:pt x="1498" y="412"/>
                </a:cubicBezTo>
                <a:cubicBezTo>
                  <a:pt x="1554" y="293"/>
                  <a:pt x="1533" y="136"/>
                  <a:pt x="1420" y="57"/>
                </a:cubicBezTo>
                <a:cubicBezTo>
                  <a:pt x="1364" y="18"/>
                  <a:pt x="1307" y="1"/>
                  <a:pt x="12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1"/>
          <p:cNvSpPr/>
          <p:nvPr/>
        </p:nvSpPr>
        <p:spPr>
          <a:xfrm rot="4280158">
            <a:off x="1155764" y="217957"/>
            <a:ext cx="55045" cy="51913"/>
          </a:xfrm>
          <a:custGeom>
            <a:avLst/>
            <a:gdLst/>
            <a:ahLst/>
            <a:cxnLst/>
            <a:rect l="l" t="t" r="r" b="b"/>
            <a:pathLst>
              <a:path w="703" h="663" extrusionOk="0">
                <a:moveTo>
                  <a:pt x="392" y="0"/>
                </a:moveTo>
                <a:cubicBezTo>
                  <a:pt x="211" y="0"/>
                  <a:pt x="44" y="96"/>
                  <a:pt x="20" y="291"/>
                </a:cubicBezTo>
                <a:cubicBezTo>
                  <a:pt x="0" y="453"/>
                  <a:pt x="129" y="662"/>
                  <a:pt x="311" y="662"/>
                </a:cubicBezTo>
                <a:cubicBezTo>
                  <a:pt x="491" y="662"/>
                  <a:pt x="659" y="566"/>
                  <a:pt x="682" y="372"/>
                </a:cubicBezTo>
                <a:cubicBezTo>
                  <a:pt x="702" y="210"/>
                  <a:pt x="573" y="0"/>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1"/>
          <p:cNvSpPr/>
          <p:nvPr/>
        </p:nvSpPr>
        <p:spPr>
          <a:xfrm rot="549257">
            <a:off x="1039111" y="263649"/>
            <a:ext cx="100553" cy="136454"/>
          </a:xfrm>
          <a:custGeom>
            <a:avLst/>
            <a:gdLst/>
            <a:ahLst/>
            <a:cxnLst/>
            <a:rect l="l" t="t" r="r" b="b"/>
            <a:pathLst>
              <a:path w="2574" h="3493" extrusionOk="0">
                <a:moveTo>
                  <a:pt x="1097" y="0"/>
                </a:moveTo>
                <a:cubicBezTo>
                  <a:pt x="999" y="0"/>
                  <a:pt x="896" y="18"/>
                  <a:pt x="791" y="56"/>
                </a:cubicBezTo>
                <a:cubicBezTo>
                  <a:pt x="274" y="245"/>
                  <a:pt x="7" y="807"/>
                  <a:pt x="62" y="1332"/>
                </a:cubicBezTo>
                <a:cubicBezTo>
                  <a:pt x="1" y="1806"/>
                  <a:pt x="212" y="2280"/>
                  <a:pt x="462" y="2686"/>
                </a:cubicBezTo>
                <a:cubicBezTo>
                  <a:pt x="709" y="3087"/>
                  <a:pt x="1088" y="3492"/>
                  <a:pt x="1564" y="3492"/>
                </a:cubicBezTo>
                <a:cubicBezTo>
                  <a:pt x="1661" y="3492"/>
                  <a:pt x="1763" y="3475"/>
                  <a:pt x="1867" y="3438"/>
                </a:cubicBezTo>
                <a:cubicBezTo>
                  <a:pt x="2131" y="3345"/>
                  <a:pt x="2336" y="3119"/>
                  <a:pt x="2445" y="2864"/>
                </a:cubicBezTo>
                <a:cubicBezTo>
                  <a:pt x="2573" y="2562"/>
                  <a:pt x="2552" y="2220"/>
                  <a:pt x="2471" y="1908"/>
                </a:cubicBezTo>
                <a:cubicBezTo>
                  <a:pt x="2424" y="1729"/>
                  <a:pt x="2370" y="1543"/>
                  <a:pt x="2299" y="1363"/>
                </a:cubicBezTo>
                <a:cubicBezTo>
                  <a:pt x="2239" y="1169"/>
                  <a:pt x="2158" y="973"/>
                  <a:pt x="2046" y="800"/>
                </a:cubicBezTo>
                <a:cubicBezTo>
                  <a:pt x="2037" y="775"/>
                  <a:pt x="2027" y="749"/>
                  <a:pt x="2018" y="724"/>
                </a:cubicBezTo>
                <a:cubicBezTo>
                  <a:pt x="1863" y="315"/>
                  <a:pt x="1516" y="0"/>
                  <a:pt x="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1"/>
          <p:cNvSpPr/>
          <p:nvPr/>
        </p:nvSpPr>
        <p:spPr>
          <a:xfrm rot="-4371627" flipH="1">
            <a:off x="8036929" y="-219148"/>
            <a:ext cx="895719" cy="1505049"/>
          </a:xfrm>
          <a:custGeom>
            <a:avLst/>
            <a:gdLst/>
            <a:ahLst/>
            <a:cxnLst/>
            <a:rect l="l" t="t" r="r" b="b"/>
            <a:pathLst>
              <a:path w="32629" h="54824" extrusionOk="0">
                <a:moveTo>
                  <a:pt x="12715" y="927"/>
                </a:moveTo>
                <a:lnTo>
                  <a:pt x="12715" y="927"/>
                </a:lnTo>
                <a:cubicBezTo>
                  <a:pt x="12742" y="982"/>
                  <a:pt x="12771" y="1035"/>
                  <a:pt x="12799" y="1089"/>
                </a:cubicBezTo>
                <a:cubicBezTo>
                  <a:pt x="13023" y="2068"/>
                  <a:pt x="13576" y="2975"/>
                  <a:pt x="14083" y="3829"/>
                </a:cubicBezTo>
                <a:cubicBezTo>
                  <a:pt x="14643" y="4769"/>
                  <a:pt x="15234" y="5702"/>
                  <a:pt x="15617" y="6733"/>
                </a:cubicBezTo>
                <a:cubicBezTo>
                  <a:pt x="16501" y="9116"/>
                  <a:pt x="16016" y="11707"/>
                  <a:pt x="15587" y="14131"/>
                </a:cubicBezTo>
                <a:cubicBezTo>
                  <a:pt x="15424" y="15054"/>
                  <a:pt x="15274" y="15977"/>
                  <a:pt x="15204" y="16907"/>
                </a:cubicBezTo>
                <a:cubicBezTo>
                  <a:pt x="15182" y="16740"/>
                  <a:pt x="15161" y="16572"/>
                  <a:pt x="15138" y="16405"/>
                </a:cubicBezTo>
                <a:cubicBezTo>
                  <a:pt x="14966" y="15109"/>
                  <a:pt x="14798" y="13812"/>
                  <a:pt x="14617" y="12517"/>
                </a:cubicBezTo>
                <a:cubicBezTo>
                  <a:pt x="14254" y="9915"/>
                  <a:pt x="13852" y="7320"/>
                  <a:pt x="13401" y="4732"/>
                </a:cubicBezTo>
                <a:cubicBezTo>
                  <a:pt x="13275" y="4000"/>
                  <a:pt x="13144" y="3269"/>
                  <a:pt x="13011" y="2538"/>
                </a:cubicBezTo>
                <a:cubicBezTo>
                  <a:pt x="12913" y="2004"/>
                  <a:pt x="12827" y="1462"/>
                  <a:pt x="12715" y="927"/>
                </a:cubicBezTo>
                <a:close/>
                <a:moveTo>
                  <a:pt x="27146" y="13635"/>
                </a:moveTo>
                <a:cubicBezTo>
                  <a:pt x="27398" y="13635"/>
                  <a:pt x="27650" y="13657"/>
                  <a:pt x="27899" y="13701"/>
                </a:cubicBezTo>
                <a:cubicBezTo>
                  <a:pt x="28191" y="13752"/>
                  <a:pt x="28528" y="13819"/>
                  <a:pt x="28776" y="13991"/>
                </a:cubicBezTo>
                <a:cubicBezTo>
                  <a:pt x="28840" y="14034"/>
                  <a:pt x="28889" y="14083"/>
                  <a:pt x="28927" y="14136"/>
                </a:cubicBezTo>
                <a:cubicBezTo>
                  <a:pt x="28920" y="14144"/>
                  <a:pt x="28914" y="14153"/>
                  <a:pt x="28909" y="14162"/>
                </a:cubicBezTo>
                <a:cubicBezTo>
                  <a:pt x="28893" y="14150"/>
                  <a:pt x="28874" y="14142"/>
                  <a:pt x="28854" y="14142"/>
                </a:cubicBezTo>
                <a:cubicBezTo>
                  <a:pt x="28842" y="14142"/>
                  <a:pt x="28831" y="14145"/>
                  <a:pt x="28819" y="14149"/>
                </a:cubicBezTo>
                <a:cubicBezTo>
                  <a:pt x="28800" y="14118"/>
                  <a:pt x="28768" y="14093"/>
                  <a:pt x="28722" y="14093"/>
                </a:cubicBezTo>
                <a:cubicBezTo>
                  <a:pt x="28719" y="14093"/>
                  <a:pt x="28715" y="14093"/>
                  <a:pt x="28712" y="14093"/>
                </a:cubicBezTo>
                <a:cubicBezTo>
                  <a:pt x="26266" y="14292"/>
                  <a:pt x="23868" y="15048"/>
                  <a:pt x="21761" y="16309"/>
                </a:cubicBezTo>
                <a:cubicBezTo>
                  <a:pt x="21393" y="16530"/>
                  <a:pt x="21035" y="16768"/>
                  <a:pt x="20686" y="17017"/>
                </a:cubicBezTo>
                <a:cubicBezTo>
                  <a:pt x="21082" y="16655"/>
                  <a:pt x="21494" y="16307"/>
                  <a:pt x="21919" y="15979"/>
                </a:cubicBezTo>
                <a:cubicBezTo>
                  <a:pt x="22883" y="15235"/>
                  <a:pt x="23915" y="14525"/>
                  <a:pt x="25049" y="14071"/>
                </a:cubicBezTo>
                <a:cubicBezTo>
                  <a:pt x="25642" y="13833"/>
                  <a:pt x="26268" y="13676"/>
                  <a:pt x="26906" y="13642"/>
                </a:cubicBezTo>
                <a:cubicBezTo>
                  <a:pt x="26986" y="13637"/>
                  <a:pt x="27066" y="13635"/>
                  <a:pt x="27146" y="13635"/>
                </a:cubicBezTo>
                <a:close/>
                <a:moveTo>
                  <a:pt x="12029" y="2898"/>
                </a:moveTo>
                <a:cubicBezTo>
                  <a:pt x="11962" y="3427"/>
                  <a:pt x="11914" y="3960"/>
                  <a:pt x="11877" y="4487"/>
                </a:cubicBezTo>
                <a:cubicBezTo>
                  <a:pt x="11795" y="5646"/>
                  <a:pt x="11788" y="6810"/>
                  <a:pt x="11853" y="7969"/>
                </a:cubicBezTo>
                <a:cubicBezTo>
                  <a:pt x="11984" y="10304"/>
                  <a:pt x="12414" y="12615"/>
                  <a:pt x="13120" y="14843"/>
                </a:cubicBezTo>
                <a:cubicBezTo>
                  <a:pt x="13319" y="15473"/>
                  <a:pt x="13541" y="16097"/>
                  <a:pt x="13789" y="16711"/>
                </a:cubicBezTo>
                <a:cubicBezTo>
                  <a:pt x="13877" y="16931"/>
                  <a:pt x="13965" y="17156"/>
                  <a:pt x="14057" y="17380"/>
                </a:cubicBezTo>
                <a:cubicBezTo>
                  <a:pt x="13789" y="16992"/>
                  <a:pt x="13527" y="16600"/>
                  <a:pt x="13276" y="16201"/>
                </a:cubicBezTo>
                <a:cubicBezTo>
                  <a:pt x="12560" y="15061"/>
                  <a:pt x="11937" y="13857"/>
                  <a:pt x="11511" y="12576"/>
                </a:cubicBezTo>
                <a:lnTo>
                  <a:pt x="11511" y="12577"/>
                </a:lnTo>
                <a:cubicBezTo>
                  <a:pt x="11089" y="11314"/>
                  <a:pt x="10889" y="9993"/>
                  <a:pt x="10958" y="8661"/>
                </a:cubicBezTo>
                <a:cubicBezTo>
                  <a:pt x="11028" y="7323"/>
                  <a:pt x="11313" y="6009"/>
                  <a:pt x="11620" y="4708"/>
                </a:cubicBezTo>
                <a:cubicBezTo>
                  <a:pt x="11761" y="4106"/>
                  <a:pt x="11901" y="3504"/>
                  <a:pt x="12029" y="2898"/>
                </a:cubicBezTo>
                <a:close/>
                <a:moveTo>
                  <a:pt x="17114" y="7717"/>
                </a:moveTo>
                <a:cubicBezTo>
                  <a:pt x="17579" y="8757"/>
                  <a:pt x="17838" y="9888"/>
                  <a:pt x="17869" y="11026"/>
                </a:cubicBezTo>
                <a:cubicBezTo>
                  <a:pt x="17892" y="11903"/>
                  <a:pt x="17784" y="12787"/>
                  <a:pt x="17540" y="13630"/>
                </a:cubicBezTo>
                <a:cubicBezTo>
                  <a:pt x="17288" y="14505"/>
                  <a:pt x="16865" y="15303"/>
                  <a:pt x="16427" y="16096"/>
                </a:cubicBezTo>
                <a:cubicBezTo>
                  <a:pt x="16180" y="16544"/>
                  <a:pt x="15931" y="16991"/>
                  <a:pt x="15719" y="17456"/>
                </a:cubicBezTo>
                <a:cubicBezTo>
                  <a:pt x="15863" y="16934"/>
                  <a:pt x="15993" y="16407"/>
                  <a:pt x="16126" y="15886"/>
                </a:cubicBezTo>
                <a:cubicBezTo>
                  <a:pt x="16363" y="14959"/>
                  <a:pt x="16579" y="14027"/>
                  <a:pt x="16753" y="13085"/>
                </a:cubicBezTo>
                <a:cubicBezTo>
                  <a:pt x="17079" y="11320"/>
                  <a:pt x="17246" y="9511"/>
                  <a:pt x="17114" y="7717"/>
                </a:cubicBezTo>
                <a:close/>
                <a:moveTo>
                  <a:pt x="17214" y="7544"/>
                </a:moveTo>
                <a:lnTo>
                  <a:pt x="17214" y="7544"/>
                </a:lnTo>
                <a:cubicBezTo>
                  <a:pt x="17923" y="8743"/>
                  <a:pt x="18471" y="10067"/>
                  <a:pt x="18571" y="11470"/>
                </a:cubicBezTo>
                <a:cubicBezTo>
                  <a:pt x="18620" y="12167"/>
                  <a:pt x="18556" y="12884"/>
                  <a:pt x="18347" y="13553"/>
                </a:cubicBezTo>
                <a:cubicBezTo>
                  <a:pt x="18129" y="14246"/>
                  <a:pt x="17749" y="14854"/>
                  <a:pt x="17325" y="15438"/>
                </a:cubicBezTo>
                <a:cubicBezTo>
                  <a:pt x="16865" y="16071"/>
                  <a:pt x="16360" y="16677"/>
                  <a:pt x="15974" y="17360"/>
                </a:cubicBezTo>
                <a:cubicBezTo>
                  <a:pt x="15915" y="17464"/>
                  <a:pt x="15857" y="17572"/>
                  <a:pt x="15802" y="17683"/>
                </a:cubicBezTo>
                <a:cubicBezTo>
                  <a:pt x="15810" y="17665"/>
                  <a:pt x="15817" y="17646"/>
                  <a:pt x="15825" y="17629"/>
                </a:cubicBezTo>
                <a:cubicBezTo>
                  <a:pt x="16020" y="17185"/>
                  <a:pt x="16250" y="16760"/>
                  <a:pt x="16484" y="16335"/>
                </a:cubicBezTo>
                <a:cubicBezTo>
                  <a:pt x="16936" y="15515"/>
                  <a:pt x="17390" y="14696"/>
                  <a:pt x="17662" y="13793"/>
                </a:cubicBezTo>
                <a:cubicBezTo>
                  <a:pt x="18165" y="12130"/>
                  <a:pt x="18140" y="10317"/>
                  <a:pt x="17638" y="8656"/>
                </a:cubicBezTo>
                <a:cubicBezTo>
                  <a:pt x="17523" y="8275"/>
                  <a:pt x="17380" y="7904"/>
                  <a:pt x="17214" y="7544"/>
                </a:cubicBezTo>
                <a:close/>
                <a:moveTo>
                  <a:pt x="28681" y="14479"/>
                </a:moveTo>
                <a:lnTo>
                  <a:pt x="28681" y="14479"/>
                </a:lnTo>
                <a:cubicBezTo>
                  <a:pt x="28607" y="14577"/>
                  <a:pt x="28529" y="14673"/>
                  <a:pt x="28444" y="14765"/>
                </a:cubicBezTo>
                <a:cubicBezTo>
                  <a:pt x="28209" y="15017"/>
                  <a:pt x="27942" y="15241"/>
                  <a:pt x="27660" y="15439"/>
                </a:cubicBezTo>
                <a:cubicBezTo>
                  <a:pt x="27089" y="15839"/>
                  <a:pt x="26448" y="16125"/>
                  <a:pt x="25788" y="16340"/>
                </a:cubicBezTo>
                <a:cubicBezTo>
                  <a:pt x="24299" y="16825"/>
                  <a:pt x="22722" y="16949"/>
                  <a:pt x="21223" y="17396"/>
                </a:cubicBezTo>
                <a:cubicBezTo>
                  <a:pt x="20928" y="17484"/>
                  <a:pt x="20625" y="17586"/>
                  <a:pt x="20328" y="17706"/>
                </a:cubicBezTo>
                <a:cubicBezTo>
                  <a:pt x="20342" y="17695"/>
                  <a:pt x="20356" y="17684"/>
                  <a:pt x="20370" y="17674"/>
                </a:cubicBezTo>
                <a:cubicBezTo>
                  <a:pt x="20635" y="17490"/>
                  <a:pt x="20911" y="17322"/>
                  <a:pt x="21196" y="17170"/>
                </a:cubicBezTo>
                <a:cubicBezTo>
                  <a:pt x="21756" y="16870"/>
                  <a:pt x="22341" y="16621"/>
                  <a:pt x="22941" y="16412"/>
                </a:cubicBezTo>
                <a:cubicBezTo>
                  <a:pt x="24200" y="15973"/>
                  <a:pt x="25503" y="15675"/>
                  <a:pt x="26769" y="15255"/>
                </a:cubicBezTo>
                <a:cubicBezTo>
                  <a:pt x="27423" y="15038"/>
                  <a:pt x="28067" y="14791"/>
                  <a:pt x="28681" y="14479"/>
                </a:cubicBezTo>
                <a:close/>
                <a:moveTo>
                  <a:pt x="28461" y="14338"/>
                </a:moveTo>
                <a:lnTo>
                  <a:pt x="28461" y="14338"/>
                </a:lnTo>
                <a:cubicBezTo>
                  <a:pt x="26192" y="15518"/>
                  <a:pt x="23573" y="15803"/>
                  <a:pt x="21289" y="16960"/>
                </a:cubicBezTo>
                <a:cubicBezTo>
                  <a:pt x="20982" y="17115"/>
                  <a:pt x="20682" y="17287"/>
                  <a:pt x="20394" y="17476"/>
                </a:cubicBezTo>
                <a:cubicBezTo>
                  <a:pt x="20173" y="17622"/>
                  <a:pt x="19925" y="17782"/>
                  <a:pt x="19732" y="17979"/>
                </a:cubicBezTo>
                <a:cubicBezTo>
                  <a:pt x="19715" y="17987"/>
                  <a:pt x="19697" y="17994"/>
                  <a:pt x="19682" y="18002"/>
                </a:cubicBezTo>
                <a:cubicBezTo>
                  <a:pt x="19826" y="17849"/>
                  <a:pt x="19976" y="17699"/>
                  <a:pt x="20125" y="17551"/>
                </a:cubicBezTo>
                <a:cubicBezTo>
                  <a:pt x="22062" y="16097"/>
                  <a:pt x="24334" y="15074"/>
                  <a:pt x="26708" y="14592"/>
                </a:cubicBezTo>
                <a:cubicBezTo>
                  <a:pt x="27287" y="14474"/>
                  <a:pt x="27873" y="14391"/>
                  <a:pt x="28461" y="14338"/>
                </a:cubicBezTo>
                <a:close/>
                <a:moveTo>
                  <a:pt x="13173" y="1772"/>
                </a:moveTo>
                <a:lnTo>
                  <a:pt x="13173" y="1772"/>
                </a:lnTo>
                <a:cubicBezTo>
                  <a:pt x="14005" y="3188"/>
                  <a:pt x="15066" y="4460"/>
                  <a:pt x="16039" y="5790"/>
                </a:cubicBezTo>
                <a:cubicBezTo>
                  <a:pt x="15997" y="5833"/>
                  <a:pt x="15992" y="5909"/>
                  <a:pt x="16063" y="5929"/>
                </a:cubicBezTo>
                <a:cubicBezTo>
                  <a:pt x="16101" y="5941"/>
                  <a:pt x="16136" y="5954"/>
                  <a:pt x="16170" y="5969"/>
                </a:cubicBezTo>
                <a:cubicBezTo>
                  <a:pt x="16181" y="5984"/>
                  <a:pt x="16192" y="5999"/>
                  <a:pt x="16203" y="6013"/>
                </a:cubicBezTo>
                <a:cubicBezTo>
                  <a:pt x="16169" y="6038"/>
                  <a:pt x="16152" y="6084"/>
                  <a:pt x="16184" y="6126"/>
                </a:cubicBezTo>
                <a:cubicBezTo>
                  <a:pt x="16465" y="6504"/>
                  <a:pt x="16713" y="6905"/>
                  <a:pt x="16927" y="7325"/>
                </a:cubicBezTo>
                <a:cubicBezTo>
                  <a:pt x="16935" y="7380"/>
                  <a:pt x="16941" y="7435"/>
                  <a:pt x="16947" y="7488"/>
                </a:cubicBezTo>
                <a:cubicBezTo>
                  <a:pt x="17041" y="8403"/>
                  <a:pt x="17039" y="9328"/>
                  <a:pt x="16977" y="10244"/>
                </a:cubicBezTo>
                <a:cubicBezTo>
                  <a:pt x="16855" y="12060"/>
                  <a:pt x="16491" y="13852"/>
                  <a:pt x="16048" y="15615"/>
                </a:cubicBezTo>
                <a:cubicBezTo>
                  <a:pt x="15835" y="16465"/>
                  <a:pt x="15567" y="17308"/>
                  <a:pt x="15366" y="18161"/>
                </a:cubicBezTo>
                <a:cubicBezTo>
                  <a:pt x="15330" y="17885"/>
                  <a:pt x="15294" y="17609"/>
                  <a:pt x="15259" y="17333"/>
                </a:cubicBezTo>
                <a:cubicBezTo>
                  <a:pt x="15457" y="15135"/>
                  <a:pt x="16064" y="12986"/>
                  <a:pt x="16214" y="10781"/>
                </a:cubicBezTo>
                <a:cubicBezTo>
                  <a:pt x="16295" y="9586"/>
                  <a:pt x="16240" y="8367"/>
                  <a:pt x="15909" y="7211"/>
                </a:cubicBezTo>
                <a:cubicBezTo>
                  <a:pt x="15608" y="6157"/>
                  <a:pt x="15060" y="5203"/>
                  <a:pt x="14503" y="4267"/>
                </a:cubicBezTo>
                <a:cubicBezTo>
                  <a:pt x="14181" y="3727"/>
                  <a:pt x="13855" y="3189"/>
                  <a:pt x="13566" y="2631"/>
                </a:cubicBezTo>
                <a:cubicBezTo>
                  <a:pt x="13421" y="2349"/>
                  <a:pt x="13292" y="2063"/>
                  <a:pt x="13173" y="1772"/>
                </a:cubicBezTo>
                <a:close/>
                <a:moveTo>
                  <a:pt x="12390" y="1450"/>
                </a:moveTo>
                <a:cubicBezTo>
                  <a:pt x="12403" y="1622"/>
                  <a:pt x="12418" y="1794"/>
                  <a:pt x="12429" y="1966"/>
                </a:cubicBezTo>
                <a:cubicBezTo>
                  <a:pt x="12472" y="2579"/>
                  <a:pt x="12519" y="3191"/>
                  <a:pt x="12571" y="3804"/>
                </a:cubicBezTo>
                <a:cubicBezTo>
                  <a:pt x="12676" y="5040"/>
                  <a:pt x="12800" y="6273"/>
                  <a:pt x="12943" y="7505"/>
                </a:cubicBezTo>
                <a:cubicBezTo>
                  <a:pt x="13228" y="9949"/>
                  <a:pt x="13584" y="12377"/>
                  <a:pt x="14027" y="14797"/>
                </a:cubicBezTo>
                <a:cubicBezTo>
                  <a:pt x="14152" y="15477"/>
                  <a:pt x="14281" y="16156"/>
                  <a:pt x="14416" y="16834"/>
                </a:cubicBezTo>
                <a:cubicBezTo>
                  <a:pt x="14513" y="17327"/>
                  <a:pt x="14623" y="17818"/>
                  <a:pt x="14721" y="18311"/>
                </a:cubicBezTo>
                <a:cubicBezTo>
                  <a:pt x="14684" y="18259"/>
                  <a:pt x="14646" y="18208"/>
                  <a:pt x="14609" y="18156"/>
                </a:cubicBezTo>
                <a:cubicBezTo>
                  <a:pt x="14420" y="17714"/>
                  <a:pt x="14201" y="17283"/>
                  <a:pt x="14018" y="16838"/>
                </a:cubicBezTo>
                <a:cubicBezTo>
                  <a:pt x="13797" y="16299"/>
                  <a:pt x="13592" y="15754"/>
                  <a:pt x="13404" y="15202"/>
                </a:cubicBezTo>
                <a:cubicBezTo>
                  <a:pt x="13029" y="14096"/>
                  <a:pt x="12728" y="12966"/>
                  <a:pt x="12498" y="11822"/>
                </a:cubicBezTo>
                <a:cubicBezTo>
                  <a:pt x="12039" y="9534"/>
                  <a:pt x="11868" y="7189"/>
                  <a:pt x="11993" y="4860"/>
                </a:cubicBezTo>
                <a:cubicBezTo>
                  <a:pt x="12057" y="3712"/>
                  <a:pt x="12222" y="2583"/>
                  <a:pt x="12390" y="1450"/>
                </a:cubicBezTo>
                <a:close/>
                <a:moveTo>
                  <a:pt x="28781" y="14761"/>
                </a:moveTo>
                <a:lnTo>
                  <a:pt x="28781" y="14761"/>
                </a:lnTo>
                <a:cubicBezTo>
                  <a:pt x="28324" y="15851"/>
                  <a:pt x="27325" y="16637"/>
                  <a:pt x="26224" y="17072"/>
                </a:cubicBezTo>
                <a:cubicBezTo>
                  <a:pt x="24676" y="17684"/>
                  <a:pt x="22986" y="17710"/>
                  <a:pt x="21358" y="17939"/>
                </a:cubicBezTo>
                <a:cubicBezTo>
                  <a:pt x="20896" y="18005"/>
                  <a:pt x="20437" y="18086"/>
                  <a:pt x="19984" y="18202"/>
                </a:cubicBezTo>
                <a:cubicBezTo>
                  <a:pt x="19820" y="18244"/>
                  <a:pt x="19658" y="18292"/>
                  <a:pt x="19496" y="18343"/>
                </a:cubicBezTo>
                <a:cubicBezTo>
                  <a:pt x="19712" y="18216"/>
                  <a:pt x="19930" y="18096"/>
                  <a:pt x="20160" y="17992"/>
                </a:cubicBezTo>
                <a:cubicBezTo>
                  <a:pt x="20494" y="17842"/>
                  <a:pt x="20838" y="17716"/>
                  <a:pt x="21188" y="17608"/>
                </a:cubicBezTo>
                <a:cubicBezTo>
                  <a:pt x="21943" y="17376"/>
                  <a:pt x="22721" y="17230"/>
                  <a:pt x="23495" y="17083"/>
                </a:cubicBezTo>
                <a:cubicBezTo>
                  <a:pt x="24946" y="16805"/>
                  <a:pt x="26434" y="16508"/>
                  <a:pt x="27691" y="15691"/>
                </a:cubicBezTo>
                <a:cubicBezTo>
                  <a:pt x="28072" y="15443"/>
                  <a:pt x="28469" y="15129"/>
                  <a:pt x="28781" y="14761"/>
                </a:cubicBezTo>
                <a:close/>
                <a:moveTo>
                  <a:pt x="12417" y="278"/>
                </a:moveTo>
                <a:cubicBezTo>
                  <a:pt x="12447" y="349"/>
                  <a:pt x="12479" y="417"/>
                  <a:pt x="12510" y="487"/>
                </a:cubicBezTo>
                <a:cubicBezTo>
                  <a:pt x="12585" y="1104"/>
                  <a:pt x="12710" y="1719"/>
                  <a:pt x="12815" y="2333"/>
                </a:cubicBezTo>
                <a:cubicBezTo>
                  <a:pt x="12924" y="2976"/>
                  <a:pt x="13031" y="3622"/>
                  <a:pt x="13135" y="4267"/>
                </a:cubicBezTo>
                <a:cubicBezTo>
                  <a:pt x="13346" y="5558"/>
                  <a:pt x="13545" y="6850"/>
                  <a:pt x="13743" y="8143"/>
                </a:cubicBezTo>
                <a:cubicBezTo>
                  <a:pt x="14141" y="10738"/>
                  <a:pt x="14521" y="13340"/>
                  <a:pt x="14827" y="15947"/>
                </a:cubicBezTo>
                <a:cubicBezTo>
                  <a:pt x="14913" y="16685"/>
                  <a:pt x="14997" y="17423"/>
                  <a:pt x="15077" y="18161"/>
                </a:cubicBezTo>
                <a:cubicBezTo>
                  <a:pt x="15105" y="18411"/>
                  <a:pt x="15131" y="18661"/>
                  <a:pt x="15158" y="18911"/>
                </a:cubicBezTo>
                <a:cubicBezTo>
                  <a:pt x="15118" y="18855"/>
                  <a:pt x="15077" y="18800"/>
                  <a:pt x="15036" y="18744"/>
                </a:cubicBezTo>
                <a:cubicBezTo>
                  <a:pt x="14984" y="18673"/>
                  <a:pt x="14933" y="18602"/>
                  <a:pt x="14882" y="18531"/>
                </a:cubicBezTo>
                <a:cubicBezTo>
                  <a:pt x="14612" y="17456"/>
                  <a:pt x="14425" y="16354"/>
                  <a:pt x="14222" y="15267"/>
                </a:cubicBezTo>
                <a:cubicBezTo>
                  <a:pt x="13994" y="14049"/>
                  <a:pt x="13794" y="12825"/>
                  <a:pt x="13607" y="11598"/>
                </a:cubicBezTo>
                <a:cubicBezTo>
                  <a:pt x="13237" y="9168"/>
                  <a:pt x="12922" y="6732"/>
                  <a:pt x="12696" y="4284"/>
                </a:cubicBezTo>
                <a:cubicBezTo>
                  <a:pt x="12633" y="3595"/>
                  <a:pt x="12576" y="2906"/>
                  <a:pt x="12525" y="2216"/>
                </a:cubicBezTo>
                <a:cubicBezTo>
                  <a:pt x="12495" y="1820"/>
                  <a:pt x="12475" y="1422"/>
                  <a:pt x="12453" y="1026"/>
                </a:cubicBezTo>
                <a:cubicBezTo>
                  <a:pt x="12455" y="1011"/>
                  <a:pt x="12459" y="996"/>
                  <a:pt x="12461" y="982"/>
                </a:cubicBezTo>
                <a:cubicBezTo>
                  <a:pt x="12463" y="968"/>
                  <a:pt x="12457" y="959"/>
                  <a:pt x="12450" y="952"/>
                </a:cubicBezTo>
                <a:cubicBezTo>
                  <a:pt x="12439" y="748"/>
                  <a:pt x="12427" y="544"/>
                  <a:pt x="12413" y="340"/>
                </a:cubicBezTo>
                <a:cubicBezTo>
                  <a:pt x="12415" y="320"/>
                  <a:pt x="12416" y="299"/>
                  <a:pt x="12417" y="278"/>
                </a:cubicBezTo>
                <a:close/>
                <a:moveTo>
                  <a:pt x="9750" y="18525"/>
                </a:moveTo>
                <a:cubicBezTo>
                  <a:pt x="10082" y="18525"/>
                  <a:pt x="10413" y="18579"/>
                  <a:pt x="10721" y="18707"/>
                </a:cubicBezTo>
                <a:cubicBezTo>
                  <a:pt x="11638" y="19090"/>
                  <a:pt x="12158" y="20063"/>
                  <a:pt x="12464" y="20991"/>
                </a:cubicBezTo>
                <a:cubicBezTo>
                  <a:pt x="12019" y="20621"/>
                  <a:pt x="11571" y="20263"/>
                  <a:pt x="11090" y="19970"/>
                </a:cubicBezTo>
                <a:cubicBezTo>
                  <a:pt x="10068" y="19349"/>
                  <a:pt x="8938" y="19104"/>
                  <a:pt x="7780" y="19013"/>
                </a:cubicBezTo>
                <a:cubicBezTo>
                  <a:pt x="7905" y="18961"/>
                  <a:pt x="8028" y="18902"/>
                  <a:pt x="8144" y="18859"/>
                </a:cubicBezTo>
                <a:cubicBezTo>
                  <a:pt x="8436" y="18753"/>
                  <a:pt x="8732" y="18662"/>
                  <a:pt x="9035" y="18601"/>
                </a:cubicBezTo>
                <a:cubicBezTo>
                  <a:pt x="9269" y="18553"/>
                  <a:pt x="9510" y="18525"/>
                  <a:pt x="9750" y="18525"/>
                </a:cubicBezTo>
                <a:close/>
                <a:moveTo>
                  <a:pt x="9896" y="17793"/>
                </a:moveTo>
                <a:cubicBezTo>
                  <a:pt x="10501" y="17793"/>
                  <a:pt x="11107" y="17947"/>
                  <a:pt x="11604" y="18300"/>
                </a:cubicBezTo>
                <a:cubicBezTo>
                  <a:pt x="12092" y="18648"/>
                  <a:pt x="12454" y="19149"/>
                  <a:pt x="12703" y="19689"/>
                </a:cubicBezTo>
                <a:cubicBezTo>
                  <a:pt x="12984" y="20300"/>
                  <a:pt x="13131" y="20961"/>
                  <a:pt x="13224" y="21624"/>
                </a:cubicBezTo>
                <a:cubicBezTo>
                  <a:pt x="13036" y="21471"/>
                  <a:pt x="12850" y="21315"/>
                  <a:pt x="12665" y="21159"/>
                </a:cubicBezTo>
                <a:lnTo>
                  <a:pt x="12664" y="21159"/>
                </a:lnTo>
                <a:cubicBezTo>
                  <a:pt x="12465" y="20637"/>
                  <a:pt x="12294" y="20110"/>
                  <a:pt x="11985" y="19635"/>
                </a:cubicBezTo>
                <a:cubicBezTo>
                  <a:pt x="11695" y="19187"/>
                  <a:pt x="11300" y="18794"/>
                  <a:pt x="10806" y="18580"/>
                </a:cubicBezTo>
                <a:cubicBezTo>
                  <a:pt x="10472" y="18435"/>
                  <a:pt x="10109" y="18374"/>
                  <a:pt x="9746" y="18374"/>
                </a:cubicBezTo>
                <a:cubicBezTo>
                  <a:pt x="9540" y="18374"/>
                  <a:pt x="9333" y="18394"/>
                  <a:pt x="9132" y="18428"/>
                </a:cubicBezTo>
                <a:cubicBezTo>
                  <a:pt x="8816" y="18482"/>
                  <a:pt x="8509" y="18576"/>
                  <a:pt x="8208" y="18686"/>
                </a:cubicBezTo>
                <a:cubicBezTo>
                  <a:pt x="7975" y="18770"/>
                  <a:pt x="7683" y="18852"/>
                  <a:pt x="7462" y="18992"/>
                </a:cubicBezTo>
                <a:cubicBezTo>
                  <a:pt x="7180" y="18976"/>
                  <a:pt x="6896" y="18969"/>
                  <a:pt x="6612" y="18966"/>
                </a:cubicBezTo>
                <a:cubicBezTo>
                  <a:pt x="7599" y="18388"/>
                  <a:pt x="8618" y="17829"/>
                  <a:pt x="9791" y="17795"/>
                </a:cubicBezTo>
                <a:cubicBezTo>
                  <a:pt x="9826" y="17794"/>
                  <a:pt x="9861" y="17793"/>
                  <a:pt x="9896" y="17793"/>
                </a:cubicBezTo>
                <a:close/>
                <a:moveTo>
                  <a:pt x="25281" y="19282"/>
                </a:moveTo>
                <a:cubicBezTo>
                  <a:pt x="24197" y="20221"/>
                  <a:pt x="23038" y="21078"/>
                  <a:pt x="21894" y="21938"/>
                </a:cubicBezTo>
                <a:lnTo>
                  <a:pt x="21895" y="21938"/>
                </a:lnTo>
                <a:cubicBezTo>
                  <a:pt x="21569" y="22182"/>
                  <a:pt x="21247" y="22429"/>
                  <a:pt x="20925" y="22678"/>
                </a:cubicBezTo>
                <a:cubicBezTo>
                  <a:pt x="20936" y="22658"/>
                  <a:pt x="20947" y="22638"/>
                  <a:pt x="20960" y="22620"/>
                </a:cubicBezTo>
                <a:cubicBezTo>
                  <a:pt x="21035" y="22504"/>
                  <a:pt x="21114" y="22390"/>
                  <a:pt x="21195" y="22278"/>
                </a:cubicBezTo>
                <a:cubicBezTo>
                  <a:pt x="21346" y="22068"/>
                  <a:pt x="21508" y="21866"/>
                  <a:pt x="21678" y="21671"/>
                </a:cubicBezTo>
                <a:cubicBezTo>
                  <a:pt x="22025" y="21273"/>
                  <a:pt x="22410" y="20911"/>
                  <a:pt x="22826" y="20586"/>
                </a:cubicBezTo>
                <a:cubicBezTo>
                  <a:pt x="23242" y="20261"/>
                  <a:pt x="23687" y="19975"/>
                  <a:pt x="24159" y="19735"/>
                </a:cubicBezTo>
                <a:cubicBezTo>
                  <a:pt x="24389" y="19618"/>
                  <a:pt x="24626" y="19512"/>
                  <a:pt x="24867" y="19417"/>
                </a:cubicBezTo>
                <a:cubicBezTo>
                  <a:pt x="24996" y="19366"/>
                  <a:pt x="25141" y="19327"/>
                  <a:pt x="25281" y="19282"/>
                </a:cubicBezTo>
                <a:close/>
                <a:moveTo>
                  <a:pt x="8842" y="15126"/>
                </a:moveTo>
                <a:cubicBezTo>
                  <a:pt x="9331" y="15126"/>
                  <a:pt x="9821" y="15169"/>
                  <a:pt x="10304" y="15255"/>
                </a:cubicBezTo>
                <a:cubicBezTo>
                  <a:pt x="10764" y="15336"/>
                  <a:pt x="11213" y="15461"/>
                  <a:pt x="11652" y="15619"/>
                </a:cubicBezTo>
                <a:cubicBezTo>
                  <a:pt x="12082" y="15773"/>
                  <a:pt x="12478" y="15994"/>
                  <a:pt x="12902" y="16160"/>
                </a:cubicBezTo>
                <a:cubicBezTo>
                  <a:pt x="13248" y="16730"/>
                  <a:pt x="13615" y="17287"/>
                  <a:pt x="13996" y="17834"/>
                </a:cubicBezTo>
                <a:cubicBezTo>
                  <a:pt x="14225" y="18162"/>
                  <a:pt x="14458" y="18487"/>
                  <a:pt x="14693" y="18811"/>
                </a:cubicBezTo>
                <a:cubicBezTo>
                  <a:pt x="14865" y="19047"/>
                  <a:pt x="15032" y="19287"/>
                  <a:pt x="15226" y="19505"/>
                </a:cubicBezTo>
                <a:cubicBezTo>
                  <a:pt x="15266" y="19795"/>
                  <a:pt x="15318" y="20079"/>
                  <a:pt x="15370" y="20368"/>
                </a:cubicBezTo>
                <a:cubicBezTo>
                  <a:pt x="15377" y="20410"/>
                  <a:pt x="15401" y="20433"/>
                  <a:pt x="15430" y="20445"/>
                </a:cubicBezTo>
                <a:cubicBezTo>
                  <a:pt x="15436" y="20506"/>
                  <a:pt x="15445" y="20566"/>
                  <a:pt x="15452" y="20626"/>
                </a:cubicBezTo>
                <a:cubicBezTo>
                  <a:pt x="15270" y="20205"/>
                  <a:pt x="15041" y="19804"/>
                  <a:pt x="14769" y="19434"/>
                </a:cubicBezTo>
                <a:cubicBezTo>
                  <a:pt x="14179" y="18634"/>
                  <a:pt x="13403" y="17974"/>
                  <a:pt x="12527" y="17506"/>
                </a:cubicBezTo>
                <a:cubicBezTo>
                  <a:pt x="11345" y="16876"/>
                  <a:pt x="10023" y="16601"/>
                  <a:pt x="8694" y="16601"/>
                </a:cubicBezTo>
                <a:cubicBezTo>
                  <a:pt x="7764" y="16601"/>
                  <a:pt x="6831" y="16735"/>
                  <a:pt x="5941" y="16978"/>
                </a:cubicBezTo>
                <a:cubicBezTo>
                  <a:pt x="5326" y="17146"/>
                  <a:pt x="4724" y="17362"/>
                  <a:pt x="4140" y="17616"/>
                </a:cubicBezTo>
                <a:cubicBezTo>
                  <a:pt x="3835" y="17749"/>
                  <a:pt x="3536" y="17892"/>
                  <a:pt x="3241" y="18046"/>
                </a:cubicBezTo>
                <a:cubicBezTo>
                  <a:pt x="2955" y="18195"/>
                  <a:pt x="2648" y="18335"/>
                  <a:pt x="2403" y="18546"/>
                </a:cubicBezTo>
                <a:cubicBezTo>
                  <a:pt x="2385" y="18560"/>
                  <a:pt x="2398" y="18586"/>
                  <a:pt x="2418" y="18586"/>
                </a:cubicBezTo>
                <a:cubicBezTo>
                  <a:pt x="2421" y="18586"/>
                  <a:pt x="2424" y="18586"/>
                  <a:pt x="2427" y="18585"/>
                </a:cubicBezTo>
                <a:cubicBezTo>
                  <a:pt x="2689" y="18488"/>
                  <a:pt x="2929" y="18334"/>
                  <a:pt x="3177" y="18205"/>
                </a:cubicBezTo>
                <a:cubicBezTo>
                  <a:pt x="3428" y="18075"/>
                  <a:pt x="3682" y="17952"/>
                  <a:pt x="3938" y="17835"/>
                </a:cubicBezTo>
                <a:cubicBezTo>
                  <a:pt x="4449" y="17601"/>
                  <a:pt x="4975" y="17395"/>
                  <a:pt x="5511" y="17226"/>
                </a:cubicBezTo>
                <a:cubicBezTo>
                  <a:pt x="6525" y="16906"/>
                  <a:pt x="7586" y="16717"/>
                  <a:pt x="8652" y="16717"/>
                </a:cubicBezTo>
                <a:cubicBezTo>
                  <a:pt x="8713" y="16717"/>
                  <a:pt x="8773" y="16718"/>
                  <a:pt x="8834" y="16719"/>
                </a:cubicBezTo>
                <a:cubicBezTo>
                  <a:pt x="10924" y="16762"/>
                  <a:pt x="13040" y="17570"/>
                  <a:pt x="14391" y="19209"/>
                </a:cubicBezTo>
                <a:cubicBezTo>
                  <a:pt x="14739" y="19632"/>
                  <a:pt x="15032" y="20099"/>
                  <a:pt x="15256" y="20598"/>
                </a:cubicBezTo>
                <a:cubicBezTo>
                  <a:pt x="15396" y="20914"/>
                  <a:pt x="15487" y="21234"/>
                  <a:pt x="15567" y="21560"/>
                </a:cubicBezTo>
                <a:cubicBezTo>
                  <a:pt x="15631" y="22060"/>
                  <a:pt x="15699" y="22560"/>
                  <a:pt x="15770" y="23058"/>
                </a:cubicBezTo>
                <a:cubicBezTo>
                  <a:pt x="14894" y="22847"/>
                  <a:pt x="14158" y="22365"/>
                  <a:pt x="13459" y="21813"/>
                </a:cubicBezTo>
                <a:lnTo>
                  <a:pt x="13459" y="21814"/>
                </a:lnTo>
                <a:cubicBezTo>
                  <a:pt x="13224" y="20533"/>
                  <a:pt x="12926" y="19167"/>
                  <a:pt x="11869" y="18297"/>
                </a:cubicBezTo>
                <a:cubicBezTo>
                  <a:pt x="11300" y="17830"/>
                  <a:pt x="10608" y="17640"/>
                  <a:pt x="9904" y="17640"/>
                </a:cubicBezTo>
                <a:cubicBezTo>
                  <a:pt x="9330" y="17640"/>
                  <a:pt x="8747" y="17766"/>
                  <a:pt x="8215" y="17969"/>
                </a:cubicBezTo>
                <a:cubicBezTo>
                  <a:pt x="7551" y="18224"/>
                  <a:pt x="6929" y="18582"/>
                  <a:pt x="6330" y="18965"/>
                </a:cubicBezTo>
                <a:cubicBezTo>
                  <a:pt x="6038" y="18965"/>
                  <a:pt x="5746" y="18968"/>
                  <a:pt x="5455" y="18973"/>
                </a:cubicBezTo>
                <a:cubicBezTo>
                  <a:pt x="5131" y="18979"/>
                  <a:pt x="4806" y="18985"/>
                  <a:pt x="4481" y="18985"/>
                </a:cubicBezTo>
                <a:cubicBezTo>
                  <a:pt x="4196" y="18985"/>
                  <a:pt x="3911" y="18981"/>
                  <a:pt x="3626" y="18968"/>
                </a:cubicBezTo>
                <a:cubicBezTo>
                  <a:pt x="3341" y="18956"/>
                  <a:pt x="3044" y="18951"/>
                  <a:pt x="2763" y="18897"/>
                </a:cubicBezTo>
                <a:cubicBezTo>
                  <a:pt x="2640" y="18873"/>
                  <a:pt x="2495" y="18830"/>
                  <a:pt x="2415" y="18724"/>
                </a:cubicBezTo>
                <a:cubicBezTo>
                  <a:pt x="2365" y="18659"/>
                  <a:pt x="2338" y="18566"/>
                  <a:pt x="2356" y="18485"/>
                </a:cubicBezTo>
                <a:cubicBezTo>
                  <a:pt x="2798" y="17937"/>
                  <a:pt x="3244" y="17404"/>
                  <a:pt x="3790" y="16951"/>
                </a:cubicBezTo>
                <a:cubicBezTo>
                  <a:pt x="4365" y="16471"/>
                  <a:pt x="5007" y="16074"/>
                  <a:pt x="5692" y="15773"/>
                </a:cubicBezTo>
                <a:cubicBezTo>
                  <a:pt x="6686" y="15338"/>
                  <a:pt x="7763" y="15126"/>
                  <a:pt x="8842" y="15126"/>
                </a:cubicBezTo>
                <a:close/>
                <a:moveTo>
                  <a:pt x="25790" y="18826"/>
                </a:moveTo>
                <a:lnTo>
                  <a:pt x="25790" y="18826"/>
                </a:lnTo>
                <a:cubicBezTo>
                  <a:pt x="25717" y="18892"/>
                  <a:pt x="25646" y="18961"/>
                  <a:pt x="25572" y="19026"/>
                </a:cubicBezTo>
                <a:lnTo>
                  <a:pt x="25572" y="19027"/>
                </a:lnTo>
                <a:cubicBezTo>
                  <a:pt x="25331" y="19027"/>
                  <a:pt x="25068" y="19155"/>
                  <a:pt x="24847" y="19239"/>
                </a:cubicBezTo>
                <a:cubicBezTo>
                  <a:pt x="24589" y="19338"/>
                  <a:pt x="24335" y="19450"/>
                  <a:pt x="24088" y="19573"/>
                </a:cubicBezTo>
                <a:cubicBezTo>
                  <a:pt x="23603" y="19817"/>
                  <a:pt x="23141" y="20107"/>
                  <a:pt x="22710" y="20438"/>
                </a:cubicBezTo>
                <a:cubicBezTo>
                  <a:pt x="22280" y="20770"/>
                  <a:pt x="21880" y="21143"/>
                  <a:pt x="21520" y="21550"/>
                </a:cubicBezTo>
                <a:cubicBezTo>
                  <a:pt x="21337" y="21757"/>
                  <a:pt x="21166" y="21974"/>
                  <a:pt x="21005" y="22199"/>
                </a:cubicBezTo>
                <a:cubicBezTo>
                  <a:pt x="20925" y="22311"/>
                  <a:pt x="20848" y="22427"/>
                  <a:pt x="20774" y="22543"/>
                </a:cubicBezTo>
                <a:cubicBezTo>
                  <a:pt x="20711" y="22643"/>
                  <a:pt x="20633" y="22740"/>
                  <a:pt x="20616" y="22860"/>
                </a:cubicBezTo>
                <a:cubicBezTo>
                  <a:pt x="20613" y="22878"/>
                  <a:pt x="20619" y="22895"/>
                  <a:pt x="20629" y="22908"/>
                </a:cubicBezTo>
                <a:cubicBezTo>
                  <a:pt x="20266" y="23194"/>
                  <a:pt x="19909" y="23486"/>
                  <a:pt x="19557" y="23784"/>
                </a:cubicBezTo>
                <a:cubicBezTo>
                  <a:pt x="20282" y="21692"/>
                  <a:pt x="21966" y="19998"/>
                  <a:pt x="24046" y="19231"/>
                </a:cubicBezTo>
                <a:cubicBezTo>
                  <a:pt x="24354" y="19117"/>
                  <a:pt x="24670" y="19025"/>
                  <a:pt x="24991" y="18954"/>
                </a:cubicBezTo>
                <a:cubicBezTo>
                  <a:pt x="25255" y="18894"/>
                  <a:pt x="25524" y="18868"/>
                  <a:pt x="25790" y="18826"/>
                </a:cubicBezTo>
                <a:close/>
                <a:moveTo>
                  <a:pt x="26248" y="18394"/>
                </a:moveTo>
                <a:cubicBezTo>
                  <a:pt x="26155" y="18483"/>
                  <a:pt x="26063" y="18574"/>
                  <a:pt x="25969" y="18662"/>
                </a:cubicBezTo>
                <a:cubicBezTo>
                  <a:pt x="25960" y="18658"/>
                  <a:pt x="25951" y="18656"/>
                  <a:pt x="25940" y="18655"/>
                </a:cubicBezTo>
                <a:cubicBezTo>
                  <a:pt x="25912" y="18653"/>
                  <a:pt x="25884" y="18653"/>
                  <a:pt x="25857" y="18653"/>
                </a:cubicBezTo>
                <a:cubicBezTo>
                  <a:pt x="25591" y="18653"/>
                  <a:pt x="25317" y="18704"/>
                  <a:pt x="25058" y="18754"/>
                </a:cubicBezTo>
                <a:cubicBezTo>
                  <a:pt x="24775" y="18808"/>
                  <a:pt x="24495" y="18882"/>
                  <a:pt x="24221" y="18971"/>
                </a:cubicBezTo>
                <a:cubicBezTo>
                  <a:pt x="23664" y="19154"/>
                  <a:pt x="23131" y="19404"/>
                  <a:pt x="22629" y="19708"/>
                </a:cubicBezTo>
                <a:cubicBezTo>
                  <a:pt x="21615" y="20326"/>
                  <a:pt x="20738" y="21179"/>
                  <a:pt x="20103" y="22184"/>
                </a:cubicBezTo>
                <a:cubicBezTo>
                  <a:pt x="19747" y="22748"/>
                  <a:pt x="19467" y="23357"/>
                  <a:pt x="19285" y="24000"/>
                </a:cubicBezTo>
                <a:cubicBezTo>
                  <a:pt x="19283" y="24007"/>
                  <a:pt x="19284" y="24012"/>
                  <a:pt x="19283" y="24019"/>
                </a:cubicBezTo>
                <a:cubicBezTo>
                  <a:pt x="19144" y="24141"/>
                  <a:pt x="19006" y="24263"/>
                  <a:pt x="18869" y="24389"/>
                </a:cubicBezTo>
                <a:cubicBezTo>
                  <a:pt x="18633" y="24603"/>
                  <a:pt x="18399" y="24824"/>
                  <a:pt x="18171" y="25052"/>
                </a:cubicBezTo>
                <a:cubicBezTo>
                  <a:pt x="18308" y="24354"/>
                  <a:pt x="18613" y="23661"/>
                  <a:pt x="18949" y="23037"/>
                </a:cubicBezTo>
                <a:cubicBezTo>
                  <a:pt x="19283" y="22414"/>
                  <a:pt x="19694" y="21831"/>
                  <a:pt x="20167" y="21304"/>
                </a:cubicBezTo>
                <a:cubicBezTo>
                  <a:pt x="21164" y="20189"/>
                  <a:pt x="22448" y="19351"/>
                  <a:pt x="23862" y="18865"/>
                </a:cubicBezTo>
                <a:cubicBezTo>
                  <a:pt x="24267" y="18726"/>
                  <a:pt x="24682" y="18617"/>
                  <a:pt x="25104" y="18538"/>
                </a:cubicBezTo>
                <a:cubicBezTo>
                  <a:pt x="25483" y="18467"/>
                  <a:pt x="25867" y="18445"/>
                  <a:pt x="26248" y="18394"/>
                </a:cubicBezTo>
                <a:close/>
                <a:moveTo>
                  <a:pt x="5361" y="25332"/>
                </a:moveTo>
                <a:cubicBezTo>
                  <a:pt x="6027" y="25332"/>
                  <a:pt x="6693" y="25343"/>
                  <a:pt x="7357" y="25377"/>
                </a:cubicBezTo>
                <a:cubicBezTo>
                  <a:pt x="8637" y="25443"/>
                  <a:pt x="9928" y="25581"/>
                  <a:pt x="11143" y="26007"/>
                </a:cubicBezTo>
                <a:cubicBezTo>
                  <a:pt x="11368" y="26086"/>
                  <a:pt x="11587" y="26179"/>
                  <a:pt x="11801" y="26279"/>
                </a:cubicBezTo>
                <a:cubicBezTo>
                  <a:pt x="11654" y="26241"/>
                  <a:pt x="11506" y="26209"/>
                  <a:pt x="11356" y="26181"/>
                </a:cubicBezTo>
                <a:cubicBezTo>
                  <a:pt x="10754" y="26067"/>
                  <a:pt x="10153" y="25996"/>
                  <a:pt x="9540" y="25971"/>
                </a:cubicBezTo>
                <a:cubicBezTo>
                  <a:pt x="9218" y="25958"/>
                  <a:pt x="8896" y="25955"/>
                  <a:pt x="8574" y="25955"/>
                </a:cubicBezTo>
                <a:cubicBezTo>
                  <a:pt x="8222" y="25955"/>
                  <a:pt x="7871" y="25959"/>
                  <a:pt x="7519" y="25959"/>
                </a:cubicBezTo>
                <a:cubicBezTo>
                  <a:pt x="6938" y="25959"/>
                  <a:pt x="6357" y="25947"/>
                  <a:pt x="5777" y="25887"/>
                </a:cubicBezTo>
                <a:cubicBezTo>
                  <a:pt x="5048" y="25811"/>
                  <a:pt x="4328" y="25658"/>
                  <a:pt x="3647" y="25385"/>
                </a:cubicBezTo>
                <a:cubicBezTo>
                  <a:pt x="3644" y="25384"/>
                  <a:pt x="3641" y="25383"/>
                  <a:pt x="3638" y="25383"/>
                </a:cubicBezTo>
                <a:cubicBezTo>
                  <a:pt x="3635" y="25383"/>
                  <a:pt x="3633" y="25384"/>
                  <a:pt x="3631" y="25385"/>
                </a:cubicBezTo>
                <a:cubicBezTo>
                  <a:pt x="3605" y="25370"/>
                  <a:pt x="3579" y="25355"/>
                  <a:pt x="3553" y="25341"/>
                </a:cubicBezTo>
                <a:lnTo>
                  <a:pt x="3553" y="25341"/>
                </a:lnTo>
                <a:cubicBezTo>
                  <a:pt x="3681" y="25343"/>
                  <a:pt x="3810" y="25344"/>
                  <a:pt x="3938" y="25344"/>
                </a:cubicBezTo>
                <a:cubicBezTo>
                  <a:pt x="4381" y="25344"/>
                  <a:pt x="4825" y="25333"/>
                  <a:pt x="5268" y="25332"/>
                </a:cubicBezTo>
                <a:cubicBezTo>
                  <a:pt x="5299" y="25332"/>
                  <a:pt x="5330" y="25332"/>
                  <a:pt x="5361" y="25332"/>
                </a:cubicBezTo>
                <a:close/>
                <a:moveTo>
                  <a:pt x="28261" y="16042"/>
                </a:moveTo>
                <a:lnTo>
                  <a:pt x="28261" y="16042"/>
                </a:lnTo>
                <a:cubicBezTo>
                  <a:pt x="28019" y="16396"/>
                  <a:pt x="27760" y="16739"/>
                  <a:pt x="27484" y="17069"/>
                </a:cubicBezTo>
                <a:cubicBezTo>
                  <a:pt x="27142" y="17480"/>
                  <a:pt x="26778" y="17871"/>
                  <a:pt x="26401" y="18244"/>
                </a:cubicBezTo>
                <a:lnTo>
                  <a:pt x="26397" y="18244"/>
                </a:lnTo>
                <a:cubicBezTo>
                  <a:pt x="26328" y="18239"/>
                  <a:pt x="26258" y="18236"/>
                  <a:pt x="26187" y="18236"/>
                </a:cubicBezTo>
                <a:cubicBezTo>
                  <a:pt x="25873" y="18236"/>
                  <a:pt x="25550" y="18287"/>
                  <a:pt x="25246" y="18337"/>
                </a:cubicBezTo>
                <a:cubicBezTo>
                  <a:pt x="24865" y="18400"/>
                  <a:pt x="24488" y="18488"/>
                  <a:pt x="24117" y="18600"/>
                </a:cubicBezTo>
                <a:cubicBezTo>
                  <a:pt x="23383" y="18820"/>
                  <a:pt x="22679" y="19134"/>
                  <a:pt x="22024" y="19530"/>
                </a:cubicBezTo>
                <a:cubicBezTo>
                  <a:pt x="20739" y="20306"/>
                  <a:pt x="19672" y="21414"/>
                  <a:pt x="18923" y="22712"/>
                </a:cubicBezTo>
                <a:cubicBezTo>
                  <a:pt x="18722" y="23060"/>
                  <a:pt x="18544" y="23421"/>
                  <a:pt x="18391" y="23792"/>
                </a:cubicBezTo>
                <a:cubicBezTo>
                  <a:pt x="18227" y="24192"/>
                  <a:pt x="18112" y="24601"/>
                  <a:pt x="17984" y="25012"/>
                </a:cubicBezTo>
                <a:cubicBezTo>
                  <a:pt x="17959" y="25092"/>
                  <a:pt x="18020" y="25142"/>
                  <a:pt x="18079" y="25142"/>
                </a:cubicBezTo>
                <a:cubicBezTo>
                  <a:pt x="18080" y="25142"/>
                  <a:pt x="18082" y="25142"/>
                  <a:pt x="18084" y="25142"/>
                </a:cubicBezTo>
                <a:lnTo>
                  <a:pt x="18084" y="25142"/>
                </a:lnTo>
                <a:cubicBezTo>
                  <a:pt x="17550" y="25690"/>
                  <a:pt x="17065" y="26288"/>
                  <a:pt x="16733" y="26975"/>
                </a:cubicBezTo>
                <a:cubicBezTo>
                  <a:pt x="16557" y="25893"/>
                  <a:pt x="16392" y="24808"/>
                  <a:pt x="16224" y="23723"/>
                </a:cubicBezTo>
                <a:lnTo>
                  <a:pt x="16224" y="23723"/>
                </a:lnTo>
                <a:cubicBezTo>
                  <a:pt x="16807" y="21877"/>
                  <a:pt x="17797" y="20189"/>
                  <a:pt x="19043" y="18713"/>
                </a:cubicBezTo>
                <a:cubicBezTo>
                  <a:pt x="19153" y="18677"/>
                  <a:pt x="19262" y="18635"/>
                  <a:pt x="19372" y="18598"/>
                </a:cubicBezTo>
                <a:cubicBezTo>
                  <a:pt x="19595" y="18525"/>
                  <a:pt x="19819" y="18462"/>
                  <a:pt x="20045" y="18410"/>
                </a:cubicBezTo>
                <a:cubicBezTo>
                  <a:pt x="20459" y="18311"/>
                  <a:pt x="20880" y="18239"/>
                  <a:pt x="21302" y="18181"/>
                </a:cubicBezTo>
                <a:cubicBezTo>
                  <a:pt x="22158" y="18064"/>
                  <a:pt x="23022" y="18007"/>
                  <a:pt x="23879" y="17895"/>
                </a:cubicBezTo>
                <a:cubicBezTo>
                  <a:pt x="25421" y="17694"/>
                  <a:pt x="27008" y="17285"/>
                  <a:pt x="28148" y="16161"/>
                </a:cubicBezTo>
                <a:cubicBezTo>
                  <a:pt x="28186" y="16122"/>
                  <a:pt x="28224" y="16082"/>
                  <a:pt x="28261" y="16042"/>
                </a:cubicBezTo>
                <a:close/>
                <a:moveTo>
                  <a:pt x="23215" y="27709"/>
                </a:moveTo>
                <a:cubicBezTo>
                  <a:pt x="23424" y="28814"/>
                  <a:pt x="23231" y="29993"/>
                  <a:pt x="22632" y="30952"/>
                </a:cubicBezTo>
                <a:cubicBezTo>
                  <a:pt x="22103" y="31798"/>
                  <a:pt x="21340" y="32374"/>
                  <a:pt x="20450" y="32769"/>
                </a:cubicBezTo>
                <a:cubicBezTo>
                  <a:pt x="20806" y="32351"/>
                  <a:pt x="21191" y="31958"/>
                  <a:pt x="21529" y="31524"/>
                </a:cubicBezTo>
                <a:cubicBezTo>
                  <a:pt x="21739" y="31256"/>
                  <a:pt x="21930" y="30971"/>
                  <a:pt x="22079" y="30663"/>
                </a:cubicBezTo>
                <a:cubicBezTo>
                  <a:pt x="22241" y="30327"/>
                  <a:pt x="22347" y="29967"/>
                  <a:pt x="22445" y="29607"/>
                </a:cubicBezTo>
                <a:cubicBezTo>
                  <a:pt x="22623" y="28944"/>
                  <a:pt x="22785" y="28259"/>
                  <a:pt x="23215" y="27709"/>
                </a:cubicBezTo>
                <a:close/>
                <a:moveTo>
                  <a:pt x="24686" y="26638"/>
                </a:moveTo>
                <a:lnTo>
                  <a:pt x="24686" y="26638"/>
                </a:lnTo>
                <a:cubicBezTo>
                  <a:pt x="24467" y="27861"/>
                  <a:pt x="24269" y="29121"/>
                  <a:pt x="23728" y="30252"/>
                </a:cubicBezTo>
                <a:cubicBezTo>
                  <a:pt x="23217" y="31321"/>
                  <a:pt x="22405" y="32150"/>
                  <a:pt x="21375" y="32729"/>
                </a:cubicBezTo>
                <a:cubicBezTo>
                  <a:pt x="20929" y="32981"/>
                  <a:pt x="20455" y="33165"/>
                  <a:pt x="19987" y="33365"/>
                </a:cubicBezTo>
                <a:cubicBezTo>
                  <a:pt x="20030" y="33305"/>
                  <a:pt x="20072" y="33244"/>
                  <a:pt x="20117" y="33185"/>
                </a:cubicBezTo>
                <a:cubicBezTo>
                  <a:pt x="20178" y="33102"/>
                  <a:pt x="20242" y="33021"/>
                  <a:pt x="20307" y="32941"/>
                </a:cubicBezTo>
                <a:cubicBezTo>
                  <a:pt x="21076" y="32723"/>
                  <a:pt x="21771" y="32232"/>
                  <a:pt x="22305" y="31649"/>
                </a:cubicBezTo>
                <a:cubicBezTo>
                  <a:pt x="22946" y="30948"/>
                  <a:pt x="23344" y="30048"/>
                  <a:pt x="23462" y="29107"/>
                </a:cubicBezTo>
                <a:cubicBezTo>
                  <a:pt x="23530" y="28577"/>
                  <a:pt x="23497" y="28040"/>
                  <a:pt x="23378" y="27519"/>
                </a:cubicBezTo>
                <a:cubicBezTo>
                  <a:pt x="23750" y="27125"/>
                  <a:pt x="24200" y="26853"/>
                  <a:pt x="24686" y="26638"/>
                </a:cubicBezTo>
                <a:close/>
                <a:moveTo>
                  <a:pt x="11505" y="30073"/>
                </a:moveTo>
                <a:cubicBezTo>
                  <a:pt x="11963" y="30362"/>
                  <a:pt x="12421" y="30653"/>
                  <a:pt x="12878" y="30945"/>
                </a:cubicBezTo>
                <a:cubicBezTo>
                  <a:pt x="13767" y="31513"/>
                  <a:pt x="14648" y="32098"/>
                  <a:pt x="15456" y="32780"/>
                </a:cubicBezTo>
                <a:cubicBezTo>
                  <a:pt x="15782" y="33055"/>
                  <a:pt x="16090" y="33349"/>
                  <a:pt x="16377" y="33661"/>
                </a:cubicBezTo>
                <a:lnTo>
                  <a:pt x="16377" y="33662"/>
                </a:lnTo>
                <a:cubicBezTo>
                  <a:pt x="14708" y="33317"/>
                  <a:pt x="13195" y="32361"/>
                  <a:pt x="12137" y="31027"/>
                </a:cubicBezTo>
                <a:cubicBezTo>
                  <a:pt x="11985" y="30836"/>
                  <a:pt x="11843" y="30636"/>
                  <a:pt x="11710" y="30432"/>
                </a:cubicBezTo>
                <a:cubicBezTo>
                  <a:pt x="11636" y="30320"/>
                  <a:pt x="11574" y="30194"/>
                  <a:pt x="11505" y="30073"/>
                </a:cubicBezTo>
                <a:close/>
                <a:moveTo>
                  <a:pt x="28336" y="31726"/>
                </a:moveTo>
                <a:lnTo>
                  <a:pt x="28336" y="31726"/>
                </a:lnTo>
                <a:cubicBezTo>
                  <a:pt x="27747" y="32524"/>
                  <a:pt x="27068" y="33246"/>
                  <a:pt x="26336" y="33916"/>
                </a:cubicBezTo>
                <a:cubicBezTo>
                  <a:pt x="26395" y="33825"/>
                  <a:pt x="26456" y="33733"/>
                  <a:pt x="26519" y="33648"/>
                </a:cubicBezTo>
                <a:cubicBezTo>
                  <a:pt x="26733" y="33362"/>
                  <a:pt x="26959" y="33084"/>
                  <a:pt x="27198" y="32818"/>
                </a:cubicBezTo>
                <a:cubicBezTo>
                  <a:pt x="27550" y="32425"/>
                  <a:pt x="27932" y="32063"/>
                  <a:pt x="28336" y="31726"/>
                </a:cubicBezTo>
                <a:close/>
                <a:moveTo>
                  <a:pt x="4141" y="25647"/>
                </a:moveTo>
                <a:cubicBezTo>
                  <a:pt x="6294" y="26452"/>
                  <a:pt x="8731" y="25904"/>
                  <a:pt x="10967" y="26288"/>
                </a:cubicBezTo>
                <a:cubicBezTo>
                  <a:pt x="11316" y="26348"/>
                  <a:pt x="11658" y="26446"/>
                  <a:pt x="11993" y="26563"/>
                </a:cubicBezTo>
                <a:cubicBezTo>
                  <a:pt x="12146" y="26616"/>
                  <a:pt x="12298" y="26676"/>
                  <a:pt x="12445" y="26743"/>
                </a:cubicBezTo>
                <a:cubicBezTo>
                  <a:pt x="12603" y="26813"/>
                  <a:pt x="12749" y="26907"/>
                  <a:pt x="12917" y="26946"/>
                </a:cubicBezTo>
                <a:cubicBezTo>
                  <a:pt x="12922" y="26947"/>
                  <a:pt x="12927" y="26948"/>
                  <a:pt x="12931" y="26948"/>
                </a:cubicBezTo>
                <a:cubicBezTo>
                  <a:pt x="12935" y="26948"/>
                  <a:pt x="12939" y="26947"/>
                  <a:pt x="12942" y="26947"/>
                </a:cubicBezTo>
                <a:cubicBezTo>
                  <a:pt x="13345" y="27237"/>
                  <a:pt x="13721" y="27565"/>
                  <a:pt x="14065" y="27935"/>
                </a:cubicBezTo>
                <a:cubicBezTo>
                  <a:pt x="14867" y="28799"/>
                  <a:pt x="15483" y="29817"/>
                  <a:pt x="15963" y="30891"/>
                </a:cubicBezTo>
                <a:cubicBezTo>
                  <a:pt x="16421" y="31914"/>
                  <a:pt x="16762" y="32984"/>
                  <a:pt x="17074" y="34062"/>
                </a:cubicBezTo>
                <a:cubicBezTo>
                  <a:pt x="16082" y="32830"/>
                  <a:pt x="14718" y="31885"/>
                  <a:pt x="13408" y="31042"/>
                </a:cubicBezTo>
                <a:cubicBezTo>
                  <a:pt x="11312" y="29694"/>
                  <a:pt x="9195" y="28361"/>
                  <a:pt x="7019" y="27147"/>
                </a:cubicBezTo>
                <a:cubicBezTo>
                  <a:pt x="6402" y="26802"/>
                  <a:pt x="5778" y="26468"/>
                  <a:pt x="5149" y="26148"/>
                </a:cubicBezTo>
                <a:cubicBezTo>
                  <a:pt x="4817" y="25979"/>
                  <a:pt x="4481" y="25807"/>
                  <a:pt x="4141" y="25647"/>
                </a:cubicBezTo>
                <a:close/>
                <a:moveTo>
                  <a:pt x="25930" y="26197"/>
                </a:moveTo>
                <a:cubicBezTo>
                  <a:pt x="25545" y="27637"/>
                  <a:pt x="25001" y="29037"/>
                  <a:pt x="24303" y="30355"/>
                </a:cubicBezTo>
                <a:cubicBezTo>
                  <a:pt x="23641" y="31605"/>
                  <a:pt x="22777" y="32852"/>
                  <a:pt x="21506" y="33540"/>
                </a:cubicBezTo>
                <a:cubicBezTo>
                  <a:pt x="21156" y="33730"/>
                  <a:pt x="20787" y="33883"/>
                  <a:pt x="20412" y="34020"/>
                </a:cubicBezTo>
                <a:cubicBezTo>
                  <a:pt x="20219" y="34090"/>
                  <a:pt x="20024" y="34156"/>
                  <a:pt x="19829" y="34220"/>
                </a:cubicBezTo>
                <a:cubicBezTo>
                  <a:pt x="19692" y="34266"/>
                  <a:pt x="19550" y="34306"/>
                  <a:pt x="19413" y="34355"/>
                </a:cubicBezTo>
                <a:cubicBezTo>
                  <a:pt x="19556" y="34060"/>
                  <a:pt x="19716" y="33773"/>
                  <a:pt x="19897" y="33500"/>
                </a:cubicBezTo>
                <a:lnTo>
                  <a:pt x="19897" y="33499"/>
                </a:lnTo>
                <a:cubicBezTo>
                  <a:pt x="20380" y="33373"/>
                  <a:pt x="20846" y="33161"/>
                  <a:pt x="21284" y="32931"/>
                </a:cubicBezTo>
                <a:cubicBezTo>
                  <a:pt x="21781" y="32669"/>
                  <a:pt x="22253" y="32355"/>
                  <a:pt x="22666" y="31973"/>
                </a:cubicBezTo>
                <a:cubicBezTo>
                  <a:pt x="23562" y="31143"/>
                  <a:pt x="24090" y="30025"/>
                  <a:pt x="24426" y="28867"/>
                </a:cubicBezTo>
                <a:cubicBezTo>
                  <a:pt x="24636" y="28141"/>
                  <a:pt x="24762" y="27396"/>
                  <a:pt x="24885" y="26651"/>
                </a:cubicBezTo>
                <a:cubicBezTo>
                  <a:pt x="24891" y="26613"/>
                  <a:pt x="24875" y="26585"/>
                  <a:pt x="24852" y="26567"/>
                </a:cubicBezTo>
                <a:cubicBezTo>
                  <a:pt x="25201" y="26425"/>
                  <a:pt x="25566" y="26309"/>
                  <a:pt x="25930" y="26197"/>
                </a:cubicBezTo>
                <a:close/>
                <a:moveTo>
                  <a:pt x="29621" y="29526"/>
                </a:moveTo>
                <a:cubicBezTo>
                  <a:pt x="29472" y="29859"/>
                  <a:pt x="29309" y="30185"/>
                  <a:pt x="29130" y="30502"/>
                </a:cubicBezTo>
                <a:cubicBezTo>
                  <a:pt x="28995" y="30744"/>
                  <a:pt x="28850" y="30977"/>
                  <a:pt x="28699" y="31205"/>
                </a:cubicBezTo>
                <a:cubicBezTo>
                  <a:pt x="28696" y="31207"/>
                  <a:pt x="28693" y="31207"/>
                  <a:pt x="28690" y="31209"/>
                </a:cubicBezTo>
                <a:cubicBezTo>
                  <a:pt x="28108" y="31638"/>
                  <a:pt x="27575" y="32134"/>
                  <a:pt x="27094" y="32671"/>
                </a:cubicBezTo>
                <a:cubicBezTo>
                  <a:pt x="26855" y="32938"/>
                  <a:pt x="26630" y="33216"/>
                  <a:pt x="26422" y="33507"/>
                </a:cubicBezTo>
                <a:cubicBezTo>
                  <a:pt x="26252" y="33747"/>
                  <a:pt x="26038" y="34011"/>
                  <a:pt x="25917" y="34290"/>
                </a:cubicBezTo>
                <a:cubicBezTo>
                  <a:pt x="25694" y="34484"/>
                  <a:pt x="25468" y="34673"/>
                  <a:pt x="25240" y="34859"/>
                </a:cubicBezTo>
                <a:cubicBezTo>
                  <a:pt x="25329" y="34668"/>
                  <a:pt x="25431" y="34482"/>
                  <a:pt x="25519" y="34289"/>
                </a:cubicBezTo>
                <a:cubicBezTo>
                  <a:pt x="25617" y="34073"/>
                  <a:pt x="25721" y="33860"/>
                  <a:pt x="25834" y="33651"/>
                </a:cubicBezTo>
                <a:cubicBezTo>
                  <a:pt x="26062" y="33223"/>
                  <a:pt x="26317" y="32807"/>
                  <a:pt x="26598" y="32412"/>
                </a:cubicBezTo>
                <a:cubicBezTo>
                  <a:pt x="27148" y="31635"/>
                  <a:pt x="27797" y="30929"/>
                  <a:pt x="28526" y="30319"/>
                </a:cubicBezTo>
                <a:cubicBezTo>
                  <a:pt x="28874" y="30028"/>
                  <a:pt x="29239" y="29767"/>
                  <a:pt x="29621" y="29526"/>
                </a:cubicBezTo>
                <a:close/>
                <a:moveTo>
                  <a:pt x="4162" y="25846"/>
                </a:moveTo>
                <a:lnTo>
                  <a:pt x="4162" y="25846"/>
                </a:lnTo>
                <a:cubicBezTo>
                  <a:pt x="4385" y="25955"/>
                  <a:pt x="4609" y="26063"/>
                  <a:pt x="4830" y="26175"/>
                </a:cubicBezTo>
                <a:cubicBezTo>
                  <a:pt x="5385" y="26457"/>
                  <a:pt x="5935" y="26751"/>
                  <a:pt x="6479" y="27052"/>
                </a:cubicBezTo>
                <a:cubicBezTo>
                  <a:pt x="7582" y="27663"/>
                  <a:pt x="8665" y="28307"/>
                  <a:pt x="9737" y="28968"/>
                </a:cubicBezTo>
                <a:cubicBezTo>
                  <a:pt x="10245" y="29280"/>
                  <a:pt x="10750" y="29596"/>
                  <a:pt x="11254" y="29914"/>
                </a:cubicBezTo>
                <a:cubicBezTo>
                  <a:pt x="11309" y="30081"/>
                  <a:pt x="11418" y="30240"/>
                  <a:pt x="11506" y="30388"/>
                </a:cubicBezTo>
                <a:cubicBezTo>
                  <a:pt x="11625" y="30585"/>
                  <a:pt x="11752" y="30778"/>
                  <a:pt x="11891" y="30962"/>
                </a:cubicBezTo>
                <a:cubicBezTo>
                  <a:pt x="12156" y="31319"/>
                  <a:pt x="12454" y="31652"/>
                  <a:pt x="12778" y="31956"/>
                </a:cubicBezTo>
                <a:cubicBezTo>
                  <a:pt x="13441" y="32580"/>
                  <a:pt x="14214" y="33077"/>
                  <a:pt x="15049" y="33438"/>
                </a:cubicBezTo>
                <a:cubicBezTo>
                  <a:pt x="15521" y="33641"/>
                  <a:pt x="16015" y="33792"/>
                  <a:pt x="16518" y="33893"/>
                </a:cubicBezTo>
                <a:cubicBezTo>
                  <a:pt x="16525" y="33895"/>
                  <a:pt x="16531" y="33895"/>
                  <a:pt x="16537" y="33895"/>
                </a:cubicBezTo>
                <a:cubicBezTo>
                  <a:pt x="16552" y="33895"/>
                  <a:pt x="16564" y="33891"/>
                  <a:pt x="16576" y="33885"/>
                </a:cubicBezTo>
                <a:cubicBezTo>
                  <a:pt x="16837" y="34188"/>
                  <a:pt x="17079" y="34507"/>
                  <a:pt x="17296" y="34844"/>
                </a:cubicBezTo>
                <a:lnTo>
                  <a:pt x="17334" y="34983"/>
                </a:lnTo>
                <a:cubicBezTo>
                  <a:pt x="17246" y="34989"/>
                  <a:pt x="17157" y="34993"/>
                  <a:pt x="17067" y="34997"/>
                </a:cubicBezTo>
                <a:cubicBezTo>
                  <a:pt x="15098" y="34469"/>
                  <a:pt x="12969" y="33820"/>
                  <a:pt x="11729" y="32090"/>
                </a:cubicBezTo>
                <a:cubicBezTo>
                  <a:pt x="11162" y="31300"/>
                  <a:pt x="10834" y="30348"/>
                  <a:pt x="10136" y="29653"/>
                </a:cubicBezTo>
                <a:cubicBezTo>
                  <a:pt x="9513" y="29031"/>
                  <a:pt x="8674" y="28752"/>
                  <a:pt x="7840" y="28537"/>
                </a:cubicBezTo>
                <a:cubicBezTo>
                  <a:pt x="7340" y="28408"/>
                  <a:pt x="6834" y="28298"/>
                  <a:pt x="6343" y="28135"/>
                </a:cubicBezTo>
                <a:cubicBezTo>
                  <a:pt x="6108" y="28056"/>
                  <a:pt x="5878" y="27967"/>
                  <a:pt x="5656" y="27857"/>
                </a:cubicBezTo>
                <a:cubicBezTo>
                  <a:pt x="5469" y="27764"/>
                  <a:pt x="5296" y="27648"/>
                  <a:pt x="5120" y="27540"/>
                </a:cubicBezTo>
                <a:cubicBezTo>
                  <a:pt x="4974" y="27215"/>
                  <a:pt x="4829" y="26890"/>
                  <a:pt x="4654" y="26579"/>
                </a:cubicBezTo>
                <a:cubicBezTo>
                  <a:pt x="4521" y="26341"/>
                  <a:pt x="4357" y="26078"/>
                  <a:pt x="4162" y="25846"/>
                </a:cubicBezTo>
                <a:close/>
                <a:moveTo>
                  <a:pt x="5193" y="27701"/>
                </a:moveTo>
                <a:lnTo>
                  <a:pt x="5193" y="27701"/>
                </a:lnTo>
                <a:cubicBezTo>
                  <a:pt x="5446" y="27898"/>
                  <a:pt x="5763" y="28037"/>
                  <a:pt x="6050" y="28151"/>
                </a:cubicBezTo>
                <a:cubicBezTo>
                  <a:pt x="6456" y="28311"/>
                  <a:pt x="6879" y="28424"/>
                  <a:pt x="7300" y="28534"/>
                </a:cubicBezTo>
                <a:cubicBezTo>
                  <a:pt x="8168" y="28760"/>
                  <a:pt x="9100" y="28973"/>
                  <a:pt x="9804" y="29565"/>
                </a:cubicBezTo>
                <a:cubicBezTo>
                  <a:pt x="10581" y="30218"/>
                  <a:pt x="10927" y="31225"/>
                  <a:pt x="11475" y="32051"/>
                </a:cubicBezTo>
                <a:cubicBezTo>
                  <a:pt x="12023" y="32880"/>
                  <a:pt x="12812" y="33510"/>
                  <a:pt x="13678" y="33983"/>
                </a:cubicBezTo>
                <a:cubicBezTo>
                  <a:pt x="14532" y="34447"/>
                  <a:pt x="15456" y="34751"/>
                  <a:pt x="16390" y="35013"/>
                </a:cubicBezTo>
                <a:cubicBezTo>
                  <a:pt x="14667" y="35012"/>
                  <a:pt x="12908" y="34654"/>
                  <a:pt x="11572" y="33518"/>
                </a:cubicBezTo>
                <a:cubicBezTo>
                  <a:pt x="11216" y="33214"/>
                  <a:pt x="10902" y="32860"/>
                  <a:pt x="10656" y="32461"/>
                </a:cubicBezTo>
                <a:cubicBezTo>
                  <a:pt x="10393" y="32034"/>
                  <a:pt x="10218" y="31561"/>
                  <a:pt x="9984" y="31119"/>
                </a:cubicBezTo>
                <a:cubicBezTo>
                  <a:pt x="9764" y="30701"/>
                  <a:pt x="9485" y="30329"/>
                  <a:pt x="9102" y="30048"/>
                </a:cubicBezTo>
                <a:cubicBezTo>
                  <a:pt x="8726" y="29771"/>
                  <a:pt x="8293" y="29585"/>
                  <a:pt x="7860" y="29422"/>
                </a:cubicBezTo>
                <a:cubicBezTo>
                  <a:pt x="7376" y="29239"/>
                  <a:pt x="6880" y="29085"/>
                  <a:pt x="6415" y="28857"/>
                </a:cubicBezTo>
                <a:cubicBezTo>
                  <a:pt x="6004" y="28654"/>
                  <a:pt x="5648" y="28393"/>
                  <a:pt x="5356" y="28051"/>
                </a:cubicBezTo>
                <a:cubicBezTo>
                  <a:pt x="5300" y="27935"/>
                  <a:pt x="5246" y="27818"/>
                  <a:pt x="5193" y="27701"/>
                </a:cubicBezTo>
                <a:close/>
                <a:moveTo>
                  <a:pt x="5597" y="28509"/>
                </a:moveTo>
                <a:lnTo>
                  <a:pt x="5597" y="28509"/>
                </a:lnTo>
                <a:cubicBezTo>
                  <a:pt x="6074" y="28921"/>
                  <a:pt x="6721" y="29166"/>
                  <a:pt x="7291" y="29372"/>
                </a:cubicBezTo>
                <a:cubicBezTo>
                  <a:pt x="7763" y="29542"/>
                  <a:pt x="8244" y="29706"/>
                  <a:pt x="8680" y="29959"/>
                </a:cubicBezTo>
                <a:cubicBezTo>
                  <a:pt x="9144" y="30229"/>
                  <a:pt x="9500" y="30598"/>
                  <a:pt x="9764" y="31065"/>
                </a:cubicBezTo>
                <a:cubicBezTo>
                  <a:pt x="10014" y="31509"/>
                  <a:pt x="10190" y="31991"/>
                  <a:pt x="10443" y="32434"/>
                </a:cubicBezTo>
                <a:cubicBezTo>
                  <a:pt x="10672" y="32830"/>
                  <a:pt x="10959" y="33188"/>
                  <a:pt x="11290" y="33504"/>
                </a:cubicBezTo>
                <a:cubicBezTo>
                  <a:pt x="11986" y="34166"/>
                  <a:pt x="12866" y="34626"/>
                  <a:pt x="13784" y="34893"/>
                </a:cubicBezTo>
                <a:cubicBezTo>
                  <a:pt x="14735" y="35169"/>
                  <a:pt x="15720" y="35245"/>
                  <a:pt x="16705" y="35245"/>
                </a:cubicBezTo>
                <a:cubicBezTo>
                  <a:pt x="16877" y="35245"/>
                  <a:pt x="17050" y="35243"/>
                  <a:pt x="17222" y="35239"/>
                </a:cubicBezTo>
                <a:cubicBezTo>
                  <a:pt x="17245" y="35245"/>
                  <a:pt x="17268" y="35251"/>
                  <a:pt x="17291" y="35258"/>
                </a:cubicBezTo>
                <a:cubicBezTo>
                  <a:pt x="16706" y="35309"/>
                  <a:pt x="16117" y="35349"/>
                  <a:pt x="15529" y="35349"/>
                </a:cubicBezTo>
                <a:cubicBezTo>
                  <a:pt x="14807" y="35349"/>
                  <a:pt x="14087" y="35289"/>
                  <a:pt x="13379" y="35122"/>
                </a:cubicBezTo>
                <a:cubicBezTo>
                  <a:pt x="12243" y="34852"/>
                  <a:pt x="11124" y="34267"/>
                  <a:pt x="10419" y="33312"/>
                </a:cubicBezTo>
                <a:cubicBezTo>
                  <a:pt x="10054" y="32817"/>
                  <a:pt x="9843" y="32234"/>
                  <a:pt x="9537" y="31705"/>
                </a:cubicBezTo>
                <a:cubicBezTo>
                  <a:pt x="9242" y="31194"/>
                  <a:pt x="8856" y="30799"/>
                  <a:pt x="8343" y="30505"/>
                </a:cubicBezTo>
                <a:cubicBezTo>
                  <a:pt x="7838" y="30215"/>
                  <a:pt x="7285" y="30022"/>
                  <a:pt x="6782" y="29728"/>
                </a:cubicBezTo>
                <a:cubicBezTo>
                  <a:pt x="6272" y="29430"/>
                  <a:pt x="5891" y="29012"/>
                  <a:pt x="5597" y="28509"/>
                </a:cubicBezTo>
                <a:close/>
                <a:moveTo>
                  <a:pt x="9713" y="36255"/>
                </a:moveTo>
                <a:cubicBezTo>
                  <a:pt x="10103" y="36255"/>
                  <a:pt x="10493" y="36279"/>
                  <a:pt x="10880" y="36326"/>
                </a:cubicBezTo>
                <a:cubicBezTo>
                  <a:pt x="10751" y="36381"/>
                  <a:pt x="10621" y="36442"/>
                  <a:pt x="10494" y="36492"/>
                </a:cubicBezTo>
                <a:cubicBezTo>
                  <a:pt x="10226" y="36596"/>
                  <a:pt x="9956" y="36691"/>
                  <a:pt x="9682" y="36777"/>
                </a:cubicBezTo>
                <a:cubicBezTo>
                  <a:pt x="9131" y="36951"/>
                  <a:pt x="8569" y="37091"/>
                  <a:pt x="8000" y="37197"/>
                </a:cubicBezTo>
                <a:cubicBezTo>
                  <a:pt x="7062" y="37372"/>
                  <a:pt x="6116" y="37432"/>
                  <a:pt x="5165" y="37432"/>
                </a:cubicBezTo>
                <a:cubicBezTo>
                  <a:pt x="5057" y="37432"/>
                  <a:pt x="4949" y="37431"/>
                  <a:pt x="4841" y="37430"/>
                </a:cubicBezTo>
                <a:cubicBezTo>
                  <a:pt x="6160" y="36792"/>
                  <a:pt x="7579" y="36376"/>
                  <a:pt x="9069" y="36276"/>
                </a:cubicBezTo>
                <a:cubicBezTo>
                  <a:pt x="9283" y="36262"/>
                  <a:pt x="9498" y="36255"/>
                  <a:pt x="9713" y="36255"/>
                </a:cubicBezTo>
                <a:close/>
                <a:moveTo>
                  <a:pt x="11240" y="36377"/>
                </a:moveTo>
                <a:cubicBezTo>
                  <a:pt x="11597" y="36435"/>
                  <a:pt x="11949" y="36516"/>
                  <a:pt x="12294" y="36618"/>
                </a:cubicBezTo>
                <a:cubicBezTo>
                  <a:pt x="10045" y="37304"/>
                  <a:pt x="7730" y="37752"/>
                  <a:pt x="5382" y="37917"/>
                </a:cubicBezTo>
                <a:cubicBezTo>
                  <a:pt x="4856" y="37954"/>
                  <a:pt x="4329" y="37967"/>
                  <a:pt x="3802" y="37991"/>
                </a:cubicBezTo>
                <a:cubicBezTo>
                  <a:pt x="4078" y="37828"/>
                  <a:pt x="4356" y="37672"/>
                  <a:pt x="4640" y="37528"/>
                </a:cubicBezTo>
                <a:cubicBezTo>
                  <a:pt x="4940" y="37553"/>
                  <a:pt x="5240" y="37564"/>
                  <a:pt x="5541" y="37564"/>
                </a:cubicBezTo>
                <a:cubicBezTo>
                  <a:pt x="6372" y="37564"/>
                  <a:pt x="7205" y="37477"/>
                  <a:pt x="8021" y="37333"/>
                </a:cubicBezTo>
                <a:cubicBezTo>
                  <a:pt x="8583" y="37234"/>
                  <a:pt x="9138" y="37103"/>
                  <a:pt x="9686" y="36941"/>
                </a:cubicBezTo>
                <a:cubicBezTo>
                  <a:pt x="9961" y="36859"/>
                  <a:pt x="10235" y="36769"/>
                  <a:pt x="10506" y="36673"/>
                </a:cubicBezTo>
                <a:cubicBezTo>
                  <a:pt x="10741" y="36589"/>
                  <a:pt x="11019" y="36509"/>
                  <a:pt x="11240" y="36377"/>
                </a:cubicBezTo>
                <a:close/>
                <a:moveTo>
                  <a:pt x="12637" y="36726"/>
                </a:moveTo>
                <a:cubicBezTo>
                  <a:pt x="13048" y="36866"/>
                  <a:pt x="13450" y="37037"/>
                  <a:pt x="13836" y="37244"/>
                </a:cubicBezTo>
                <a:cubicBezTo>
                  <a:pt x="13976" y="37319"/>
                  <a:pt x="14114" y="37399"/>
                  <a:pt x="14250" y="37482"/>
                </a:cubicBezTo>
                <a:cubicBezTo>
                  <a:pt x="11472" y="38368"/>
                  <a:pt x="8555" y="38827"/>
                  <a:pt x="5639" y="38827"/>
                </a:cubicBezTo>
                <a:cubicBezTo>
                  <a:pt x="5480" y="38827"/>
                  <a:pt x="5321" y="38826"/>
                  <a:pt x="5162" y="38823"/>
                </a:cubicBezTo>
                <a:cubicBezTo>
                  <a:pt x="4349" y="38809"/>
                  <a:pt x="3538" y="38752"/>
                  <a:pt x="2728" y="38688"/>
                </a:cubicBezTo>
                <a:cubicBezTo>
                  <a:pt x="3004" y="38492"/>
                  <a:pt x="3285" y="38304"/>
                  <a:pt x="3573" y="38127"/>
                </a:cubicBezTo>
                <a:lnTo>
                  <a:pt x="3574" y="38127"/>
                </a:lnTo>
                <a:cubicBezTo>
                  <a:pt x="3725" y="38133"/>
                  <a:pt x="3877" y="38135"/>
                  <a:pt x="4029" y="38135"/>
                </a:cubicBezTo>
                <a:cubicBezTo>
                  <a:pt x="5021" y="38135"/>
                  <a:pt x="6025" y="38031"/>
                  <a:pt x="7002" y="37913"/>
                </a:cubicBezTo>
                <a:cubicBezTo>
                  <a:pt x="8245" y="37762"/>
                  <a:pt x="9484" y="37546"/>
                  <a:pt x="10702" y="37259"/>
                </a:cubicBezTo>
                <a:cubicBezTo>
                  <a:pt x="11354" y="37107"/>
                  <a:pt x="11999" y="36924"/>
                  <a:pt x="12637" y="36726"/>
                </a:cubicBezTo>
                <a:close/>
                <a:moveTo>
                  <a:pt x="30756" y="24232"/>
                </a:moveTo>
                <a:lnTo>
                  <a:pt x="30756" y="24232"/>
                </a:lnTo>
                <a:cubicBezTo>
                  <a:pt x="30765" y="25956"/>
                  <a:pt x="30412" y="27673"/>
                  <a:pt x="29739" y="29260"/>
                </a:cubicBezTo>
                <a:cubicBezTo>
                  <a:pt x="29738" y="29261"/>
                  <a:pt x="29736" y="29261"/>
                  <a:pt x="29735" y="29261"/>
                </a:cubicBezTo>
                <a:cubicBezTo>
                  <a:pt x="28118" y="30281"/>
                  <a:pt x="26736" y="31707"/>
                  <a:pt x="25824" y="33393"/>
                </a:cubicBezTo>
                <a:cubicBezTo>
                  <a:pt x="25694" y="33632"/>
                  <a:pt x="25574" y="33876"/>
                  <a:pt x="25463" y="34124"/>
                </a:cubicBezTo>
                <a:cubicBezTo>
                  <a:pt x="25349" y="34378"/>
                  <a:pt x="25277" y="34628"/>
                  <a:pt x="25198" y="34892"/>
                </a:cubicBezTo>
                <a:cubicBezTo>
                  <a:pt x="24529" y="35434"/>
                  <a:pt x="23836" y="35949"/>
                  <a:pt x="23142" y="36451"/>
                </a:cubicBezTo>
                <a:cubicBezTo>
                  <a:pt x="22429" y="36967"/>
                  <a:pt x="21716" y="37482"/>
                  <a:pt x="20995" y="37986"/>
                </a:cubicBezTo>
                <a:cubicBezTo>
                  <a:pt x="20430" y="38383"/>
                  <a:pt x="19842" y="38759"/>
                  <a:pt x="19284" y="39170"/>
                </a:cubicBezTo>
                <a:cubicBezTo>
                  <a:pt x="19897" y="38173"/>
                  <a:pt x="20570" y="37230"/>
                  <a:pt x="21345" y="36346"/>
                </a:cubicBezTo>
                <a:cubicBezTo>
                  <a:pt x="22283" y="35276"/>
                  <a:pt x="23313" y="34289"/>
                  <a:pt x="24337" y="33307"/>
                </a:cubicBezTo>
                <a:cubicBezTo>
                  <a:pt x="26367" y="31360"/>
                  <a:pt x="28432" y="29386"/>
                  <a:pt x="29752" y="26866"/>
                </a:cubicBezTo>
                <a:cubicBezTo>
                  <a:pt x="30105" y="26191"/>
                  <a:pt x="30401" y="25483"/>
                  <a:pt x="30614" y="24751"/>
                </a:cubicBezTo>
                <a:cubicBezTo>
                  <a:pt x="30663" y="24583"/>
                  <a:pt x="30711" y="24409"/>
                  <a:pt x="30756" y="24232"/>
                </a:cubicBezTo>
                <a:close/>
                <a:moveTo>
                  <a:pt x="26001" y="36837"/>
                </a:moveTo>
                <a:lnTo>
                  <a:pt x="26001" y="36837"/>
                </a:lnTo>
                <a:cubicBezTo>
                  <a:pt x="25992" y="36873"/>
                  <a:pt x="25984" y="36910"/>
                  <a:pt x="25973" y="36945"/>
                </a:cubicBezTo>
                <a:cubicBezTo>
                  <a:pt x="25924" y="37108"/>
                  <a:pt x="25865" y="37268"/>
                  <a:pt x="25796" y="37424"/>
                </a:cubicBezTo>
                <a:cubicBezTo>
                  <a:pt x="25657" y="37735"/>
                  <a:pt x="25475" y="38022"/>
                  <a:pt x="25257" y="38282"/>
                </a:cubicBezTo>
                <a:cubicBezTo>
                  <a:pt x="24886" y="38726"/>
                  <a:pt x="24417" y="39061"/>
                  <a:pt x="23904" y="39315"/>
                </a:cubicBezTo>
                <a:cubicBezTo>
                  <a:pt x="24520" y="38447"/>
                  <a:pt x="25206" y="37628"/>
                  <a:pt x="25959" y="36877"/>
                </a:cubicBezTo>
                <a:cubicBezTo>
                  <a:pt x="25973" y="36864"/>
                  <a:pt x="25986" y="36850"/>
                  <a:pt x="26001" y="36837"/>
                </a:cubicBezTo>
                <a:close/>
                <a:moveTo>
                  <a:pt x="30641" y="23134"/>
                </a:moveTo>
                <a:cubicBezTo>
                  <a:pt x="30623" y="23279"/>
                  <a:pt x="30608" y="23425"/>
                  <a:pt x="30585" y="23571"/>
                </a:cubicBezTo>
                <a:cubicBezTo>
                  <a:pt x="30535" y="23895"/>
                  <a:pt x="30468" y="24218"/>
                  <a:pt x="30384" y="24534"/>
                </a:cubicBezTo>
                <a:cubicBezTo>
                  <a:pt x="30211" y="25188"/>
                  <a:pt x="29969" y="25823"/>
                  <a:pt x="29680" y="26434"/>
                </a:cubicBezTo>
                <a:cubicBezTo>
                  <a:pt x="29091" y="27678"/>
                  <a:pt x="28294" y="28805"/>
                  <a:pt x="27412" y="29857"/>
                </a:cubicBezTo>
                <a:cubicBezTo>
                  <a:pt x="25590" y="32030"/>
                  <a:pt x="23379" y="33829"/>
                  <a:pt x="21494" y="35943"/>
                </a:cubicBezTo>
                <a:cubicBezTo>
                  <a:pt x="20569" y="36980"/>
                  <a:pt x="19654" y="38104"/>
                  <a:pt x="19032" y="39359"/>
                </a:cubicBezTo>
                <a:cubicBezTo>
                  <a:pt x="18991" y="39390"/>
                  <a:pt x="18952" y="39422"/>
                  <a:pt x="18911" y="39454"/>
                </a:cubicBezTo>
                <a:cubicBezTo>
                  <a:pt x="18860" y="39178"/>
                  <a:pt x="18810" y="38903"/>
                  <a:pt x="18758" y="38627"/>
                </a:cubicBezTo>
                <a:cubicBezTo>
                  <a:pt x="18693" y="38139"/>
                  <a:pt x="18656" y="37653"/>
                  <a:pt x="18686" y="37153"/>
                </a:cubicBezTo>
                <a:cubicBezTo>
                  <a:pt x="18730" y="36437"/>
                  <a:pt x="18875" y="35727"/>
                  <a:pt x="19118" y="35052"/>
                </a:cubicBezTo>
                <a:cubicBezTo>
                  <a:pt x="19186" y="34864"/>
                  <a:pt x="19263" y="34681"/>
                  <a:pt x="19346" y="34500"/>
                </a:cubicBezTo>
                <a:cubicBezTo>
                  <a:pt x="19678" y="34443"/>
                  <a:pt x="20014" y="34304"/>
                  <a:pt x="20327" y="34191"/>
                </a:cubicBezTo>
                <a:cubicBezTo>
                  <a:pt x="20675" y="34067"/>
                  <a:pt x="21018" y="33929"/>
                  <a:pt x="21350" y="33766"/>
                </a:cubicBezTo>
                <a:cubicBezTo>
                  <a:pt x="21995" y="33451"/>
                  <a:pt x="22609" y="33035"/>
                  <a:pt x="23099" y="32508"/>
                </a:cubicBezTo>
                <a:cubicBezTo>
                  <a:pt x="24124" y="31408"/>
                  <a:pt x="24819" y="29978"/>
                  <a:pt x="25384" y="28598"/>
                </a:cubicBezTo>
                <a:cubicBezTo>
                  <a:pt x="25715" y="27789"/>
                  <a:pt x="25986" y="26959"/>
                  <a:pt x="26205" y="26113"/>
                </a:cubicBezTo>
                <a:cubicBezTo>
                  <a:pt x="26611" y="25990"/>
                  <a:pt x="27013" y="25866"/>
                  <a:pt x="27389" y="25713"/>
                </a:cubicBezTo>
                <a:cubicBezTo>
                  <a:pt x="28110" y="25419"/>
                  <a:pt x="28784" y="25009"/>
                  <a:pt x="29379" y="24508"/>
                </a:cubicBezTo>
                <a:cubicBezTo>
                  <a:pt x="29851" y="24112"/>
                  <a:pt x="30299" y="23654"/>
                  <a:pt x="30641" y="23134"/>
                </a:cubicBezTo>
                <a:close/>
                <a:moveTo>
                  <a:pt x="27224" y="35742"/>
                </a:moveTo>
                <a:cubicBezTo>
                  <a:pt x="26862" y="37629"/>
                  <a:pt x="25724" y="39310"/>
                  <a:pt x="24093" y="40336"/>
                </a:cubicBezTo>
                <a:cubicBezTo>
                  <a:pt x="23699" y="40583"/>
                  <a:pt x="23280" y="40771"/>
                  <a:pt x="22857" y="40958"/>
                </a:cubicBezTo>
                <a:cubicBezTo>
                  <a:pt x="23023" y="40666"/>
                  <a:pt x="23195" y="40380"/>
                  <a:pt x="23376" y="40097"/>
                </a:cubicBezTo>
                <a:cubicBezTo>
                  <a:pt x="23499" y="39906"/>
                  <a:pt x="23625" y="39718"/>
                  <a:pt x="23754" y="39532"/>
                </a:cubicBezTo>
                <a:cubicBezTo>
                  <a:pt x="24394" y="39343"/>
                  <a:pt x="24953" y="38937"/>
                  <a:pt x="25390" y="38437"/>
                </a:cubicBezTo>
                <a:cubicBezTo>
                  <a:pt x="25626" y="38169"/>
                  <a:pt x="25826" y="37867"/>
                  <a:pt x="25986" y="37548"/>
                </a:cubicBezTo>
                <a:cubicBezTo>
                  <a:pt x="26068" y="37383"/>
                  <a:pt x="26139" y="37212"/>
                  <a:pt x="26194" y="37035"/>
                </a:cubicBezTo>
                <a:cubicBezTo>
                  <a:pt x="26238" y="36896"/>
                  <a:pt x="26309" y="36726"/>
                  <a:pt x="26266" y="36580"/>
                </a:cubicBezTo>
                <a:cubicBezTo>
                  <a:pt x="26576" y="36289"/>
                  <a:pt x="26897" y="36011"/>
                  <a:pt x="27224" y="35742"/>
                </a:cubicBezTo>
                <a:close/>
                <a:moveTo>
                  <a:pt x="4685" y="40419"/>
                </a:moveTo>
                <a:cubicBezTo>
                  <a:pt x="5616" y="40419"/>
                  <a:pt x="6546" y="40488"/>
                  <a:pt x="7468" y="40621"/>
                </a:cubicBezTo>
                <a:cubicBezTo>
                  <a:pt x="7137" y="40633"/>
                  <a:pt x="6807" y="40657"/>
                  <a:pt x="6478" y="40690"/>
                </a:cubicBezTo>
                <a:cubicBezTo>
                  <a:pt x="5452" y="40792"/>
                  <a:pt x="4433" y="40931"/>
                  <a:pt x="3406" y="41016"/>
                </a:cubicBezTo>
                <a:cubicBezTo>
                  <a:pt x="2889" y="40845"/>
                  <a:pt x="2348" y="40705"/>
                  <a:pt x="1804" y="40640"/>
                </a:cubicBezTo>
                <a:cubicBezTo>
                  <a:pt x="2586" y="40527"/>
                  <a:pt x="3372" y="40448"/>
                  <a:pt x="4163" y="40426"/>
                </a:cubicBezTo>
                <a:cubicBezTo>
                  <a:pt x="4337" y="40421"/>
                  <a:pt x="4511" y="40419"/>
                  <a:pt x="4685" y="40419"/>
                </a:cubicBezTo>
                <a:close/>
                <a:moveTo>
                  <a:pt x="29834" y="33648"/>
                </a:moveTo>
                <a:lnTo>
                  <a:pt x="29834" y="33648"/>
                </a:lnTo>
                <a:cubicBezTo>
                  <a:pt x="29564" y="34307"/>
                  <a:pt x="29307" y="34968"/>
                  <a:pt x="28994" y="35610"/>
                </a:cubicBezTo>
                <a:cubicBezTo>
                  <a:pt x="28644" y="36330"/>
                  <a:pt x="28237" y="37022"/>
                  <a:pt x="27760" y="37665"/>
                </a:cubicBezTo>
                <a:cubicBezTo>
                  <a:pt x="26867" y="38872"/>
                  <a:pt x="25756" y="39920"/>
                  <a:pt x="24484" y="40720"/>
                </a:cubicBezTo>
                <a:cubicBezTo>
                  <a:pt x="24119" y="40951"/>
                  <a:pt x="23741" y="41161"/>
                  <a:pt x="23353" y="41350"/>
                </a:cubicBezTo>
                <a:cubicBezTo>
                  <a:pt x="23052" y="41498"/>
                  <a:pt x="22729" y="41615"/>
                  <a:pt x="22427" y="41764"/>
                </a:cubicBezTo>
                <a:cubicBezTo>
                  <a:pt x="22530" y="41560"/>
                  <a:pt x="22637" y="41358"/>
                  <a:pt x="22747" y="41157"/>
                </a:cubicBezTo>
                <a:cubicBezTo>
                  <a:pt x="23659" y="40923"/>
                  <a:pt x="24527" y="40357"/>
                  <a:pt x="25220" y="39736"/>
                </a:cubicBezTo>
                <a:cubicBezTo>
                  <a:pt x="25984" y="39051"/>
                  <a:pt x="26593" y="38203"/>
                  <a:pt x="26999" y="37261"/>
                </a:cubicBezTo>
                <a:cubicBezTo>
                  <a:pt x="27230" y="36725"/>
                  <a:pt x="27392" y="36161"/>
                  <a:pt x="27489" y="35586"/>
                </a:cubicBezTo>
                <a:cubicBezTo>
                  <a:pt x="27492" y="35564"/>
                  <a:pt x="27489" y="35546"/>
                  <a:pt x="27483" y="35530"/>
                </a:cubicBezTo>
                <a:cubicBezTo>
                  <a:pt x="28157" y="34985"/>
                  <a:pt x="28850" y="34462"/>
                  <a:pt x="29521" y="33910"/>
                </a:cubicBezTo>
                <a:cubicBezTo>
                  <a:pt x="29624" y="33825"/>
                  <a:pt x="29729" y="33737"/>
                  <a:pt x="29834" y="33648"/>
                </a:cubicBezTo>
                <a:close/>
                <a:moveTo>
                  <a:pt x="9694" y="42596"/>
                </a:moveTo>
                <a:cubicBezTo>
                  <a:pt x="9998" y="42596"/>
                  <a:pt x="10302" y="42608"/>
                  <a:pt x="10605" y="42631"/>
                </a:cubicBezTo>
                <a:cubicBezTo>
                  <a:pt x="11520" y="42697"/>
                  <a:pt x="12425" y="42870"/>
                  <a:pt x="13300" y="43146"/>
                </a:cubicBezTo>
                <a:cubicBezTo>
                  <a:pt x="12867" y="43067"/>
                  <a:pt x="12430" y="43006"/>
                  <a:pt x="11992" y="42969"/>
                </a:cubicBezTo>
                <a:cubicBezTo>
                  <a:pt x="11596" y="42935"/>
                  <a:pt x="11197" y="42917"/>
                  <a:pt x="10798" y="42917"/>
                </a:cubicBezTo>
                <a:cubicBezTo>
                  <a:pt x="10560" y="42917"/>
                  <a:pt x="10322" y="42923"/>
                  <a:pt x="10085" y="42936"/>
                </a:cubicBezTo>
                <a:cubicBezTo>
                  <a:pt x="9761" y="42952"/>
                  <a:pt x="9437" y="42981"/>
                  <a:pt x="9115" y="43022"/>
                </a:cubicBezTo>
                <a:cubicBezTo>
                  <a:pt x="8844" y="43056"/>
                  <a:pt x="8550" y="43080"/>
                  <a:pt x="8287" y="43162"/>
                </a:cubicBezTo>
                <a:cubicBezTo>
                  <a:pt x="7996" y="43055"/>
                  <a:pt x="7709" y="42936"/>
                  <a:pt x="7424" y="42811"/>
                </a:cubicBezTo>
                <a:cubicBezTo>
                  <a:pt x="7944" y="42764"/>
                  <a:pt x="8457" y="42655"/>
                  <a:pt x="8979" y="42620"/>
                </a:cubicBezTo>
                <a:cubicBezTo>
                  <a:pt x="9218" y="42604"/>
                  <a:pt x="9456" y="42596"/>
                  <a:pt x="9694" y="42596"/>
                </a:cubicBezTo>
                <a:close/>
                <a:moveTo>
                  <a:pt x="10887" y="40496"/>
                </a:moveTo>
                <a:cubicBezTo>
                  <a:pt x="11627" y="40496"/>
                  <a:pt x="12367" y="40585"/>
                  <a:pt x="13091" y="40784"/>
                </a:cubicBezTo>
                <a:cubicBezTo>
                  <a:pt x="14348" y="41129"/>
                  <a:pt x="15515" y="41812"/>
                  <a:pt x="16352" y="42822"/>
                </a:cubicBezTo>
                <a:cubicBezTo>
                  <a:pt x="16560" y="43071"/>
                  <a:pt x="16766" y="43387"/>
                  <a:pt x="17020" y="43630"/>
                </a:cubicBezTo>
                <a:cubicBezTo>
                  <a:pt x="15430" y="43153"/>
                  <a:pt x="13911" y="42377"/>
                  <a:pt x="12393" y="41744"/>
                </a:cubicBezTo>
                <a:cubicBezTo>
                  <a:pt x="11423" y="41339"/>
                  <a:pt x="10427" y="41012"/>
                  <a:pt x="9411" y="40765"/>
                </a:cubicBezTo>
                <a:cubicBezTo>
                  <a:pt x="9306" y="40732"/>
                  <a:pt x="9198" y="40707"/>
                  <a:pt x="9087" y="40687"/>
                </a:cubicBezTo>
                <a:cubicBezTo>
                  <a:pt x="9066" y="40683"/>
                  <a:pt x="9046" y="40679"/>
                  <a:pt x="9026" y="40673"/>
                </a:cubicBezTo>
                <a:cubicBezTo>
                  <a:pt x="9642" y="40559"/>
                  <a:pt x="10265" y="40496"/>
                  <a:pt x="10887" y="40496"/>
                </a:cubicBezTo>
                <a:close/>
                <a:moveTo>
                  <a:pt x="7682" y="40802"/>
                </a:moveTo>
                <a:cubicBezTo>
                  <a:pt x="7772" y="40802"/>
                  <a:pt x="7862" y="40803"/>
                  <a:pt x="7951" y="40806"/>
                </a:cubicBezTo>
                <a:cubicBezTo>
                  <a:pt x="8206" y="40816"/>
                  <a:pt x="8461" y="40837"/>
                  <a:pt x="8713" y="40873"/>
                </a:cubicBezTo>
                <a:cubicBezTo>
                  <a:pt x="8940" y="40905"/>
                  <a:pt x="9161" y="40960"/>
                  <a:pt x="9386" y="40998"/>
                </a:cubicBezTo>
                <a:cubicBezTo>
                  <a:pt x="10276" y="41221"/>
                  <a:pt x="11148" y="41506"/>
                  <a:pt x="11999" y="41853"/>
                </a:cubicBezTo>
                <a:cubicBezTo>
                  <a:pt x="13191" y="42339"/>
                  <a:pt x="14340" y="42920"/>
                  <a:pt x="15531" y="43409"/>
                </a:cubicBezTo>
                <a:cubicBezTo>
                  <a:pt x="15841" y="43537"/>
                  <a:pt x="16156" y="43657"/>
                  <a:pt x="16475" y="43766"/>
                </a:cubicBezTo>
                <a:cubicBezTo>
                  <a:pt x="16238" y="43793"/>
                  <a:pt x="16000" y="43817"/>
                  <a:pt x="15762" y="43840"/>
                </a:cubicBezTo>
                <a:lnTo>
                  <a:pt x="15762" y="43841"/>
                </a:lnTo>
                <a:cubicBezTo>
                  <a:pt x="15756" y="43836"/>
                  <a:pt x="15750" y="43831"/>
                  <a:pt x="15742" y="43828"/>
                </a:cubicBezTo>
                <a:cubicBezTo>
                  <a:pt x="15606" y="43775"/>
                  <a:pt x="15468" y="43726"/>
                  <a:pt x="15331" y="43678"/>
                </a:cubicBezTo>
                <a:cubicBezTo>
                  <a:pt x="15184" y="43587"/>
                  <a:pt x="15006" y="43522"/>
                  <a:pt x="14865" y="43458"/>
                </a:cubicBezTo>
                <a:cubicBezTo>
                  <a:pt x="14610" y="43342"/>
                  <a:pt x="14350" y="43236"/>
                  <a:pt x="14088" y="43138"/>
                </a:cubicBezTo>
                <a:cubicBezTo>
                  <a:pt x="13569" y="42946"/>
                  <a:pt x="13037" y="42792"/>
                  <a:pt x="12497" y="42673"/>
                </a:cubicBezTo>
                <a:cubicBezTo>
                  <a:pt x="11657" y="42489"/>
                  <a:pt x="10802" y="42400"/>
                  <a:pt x="9945" y="42400"/>
                </a:cubicBezTo>
                <a:cubicBezTo>
                  <a:pt x="9691" y="42400"/>
                  <a:pt x="9437" y="42407"/>
                  <a:pt x="9184" y="42423"/>
                </a:cubicBezTo>
                <a:cubicBezTo>
                  <a:pt x="8576" y="42459"/>
                  <a:pt x="7914" y="42504"/>
                  <a:pt x="7338" y="42712"/>
                </a:cubicBezTo>
                <a:cubicBezTo>
                  <a:pt x="7314" y="42720"/>
                  <a:pt x="7305" y="42740"/>
                  <a:pt x="7305" y="42758"/>
                </a:cubicBezTo>
                <a:cubicBezTo>
                  <a:pt x="7204" y="42714"/>
                  <a:pt x="7102" y="42671"/>
                  <a:pt x="7002" y="42624"/>
                </a:cubicBezTo>
                <a:cubicBezTo>
                  <a:pt x="5954" y="42133"/>
                  <a:pt x="4932" y="41576"/>
                  <a:pt x="3845" y="41171"/>
                </a:cubicBezTo>
                <a:cubicBezTo>
                  <a:pt x="3825" y="41163"/>
                  <a:pt x="3803" y="41156"/>
                  <a:pt x="3784" y="41148"/>
                </a:cubicBezTo>
                <a:cubicBezTo>
                  <a:pt x="4651" y="41125"/>
                  <a:pt x="5517" y="40969"/>
                  <a:pt x="6376" y="40880"/>
                </a:cubicBezTo>
                <a:cubicBezTo>
                  <a:pt x="6809" y="40835"/>
                  <a:pt x="7246" y="40802"/>
                  <a:pt x="7682" y="40802"/>
                </a:cubicBezTo>
                <a:close/>
                <a:moveTo>
                  <a:pt x="10773" y="43097"/>
                </a:moveTo>
                <a:cubicBezTo>
                  <a:pt x="11183" y="43097"/>
                  <a:pt x="11592" y="43116"/>
                  <a:pt x="12001" y="43153"/>
                </a:cubicBezTo>
                <a:cubicBezTo>
                  <a:pt x="12924" y="43236"/>
                  <a:pt x="13828" y="43421"/>
                  <a:pt x="14710" y="43693"/>
                </a:cubicBezTo>
                <a:cubicBezTo>
                  <a:pt x="14813" y="43741"/>
                  <a:pt x="14917" y="43791"/>
                  <a:pt x="15020" y="43842"/>
                </a:cubicBezTo>
                <a:cubicBezTo>
                  <a:pt x="15055" y="43859"/>
                  <a:pt x="15090" y="43877"/>
                  <a:pt x="15124" y="43895"/>
                </a:cubicBezTo>
                <a:cubicBezTo>
                  <a:pt x="14486" y="43944"/>
                  <a:pt x="13846" y="43974"/>
                  <a:pt x="13207" y="43974"/>
                </a:cubicBezTo>
                <a:cubicBezTo>
                  <a:pt x="12233" y="43974"/>
                  <a:pt x="11261" y="43904"/>
                  <a:pt x="10299" y="43725"/>
                </a:cubicBezTo>
                <a:cubicBezTo>
                  <a:pt x="9724" y="43617"/>
                  <a:pt x="9164" y="43466"/>
                  <a:pt x="8617" y="43280"/>
                </a:cubicBezTo>
                <a:cubicBezTo>
                  <a:pt x="8812" y="43250"/>
                  <a:pt x="9008" y="43211"/>
                  <a:pt x="9201" y="43189"/>
                </a:cubicBezTo>
                <a:cubicBezTo>
                  <a:pt x="9504" y="43154"/>
                  <a:pt x="9807" y="43128"/>
                  <a:pt x="10111" y="43113"/>
                </a:cubicBezTo>
                <a:cubicBezTo>
                  <a:pt x="10331" y="43102"/>
                  <a:pt x="10552" y="43097"/>
                  <a:pt x="10773" y="43097"/>
                </a:cubicBezTo>
                <a:close/>
                <a:moveTo>
                  <a:pt x="28635" y="41821"/>
                </a:moveTo>
                <a:lnTo>
                  <a:pt x="28635" y="41821"/>
                </a:lnTo>
                <a:cubicBezTo>
                  <a:pt x="28317" y="42423"/>
                  <a:pt x="27955" y="42999"/>
                  <a:pt x="27521" y="43531"/>
                </a:cubicBezTo>
                <a:cubicBezTo>
                  <a:pt x="27396" y="43684"/>
                  <a:pt x="27264" y="43832"/>
                  <a:pt x="27129" y="43976"/>
                </a:cubicBezTo>
                <a:cubicBezTo>
                  <a:pt x="27142" y="43940"/>
                  <a:pt x="27154" y="43904"/>
                  <a:pt x="27167" y="43872"/>
                </a:cubicBezTo>
                <a:cubicBezTo>
                  <a:pt x="27221" y="43735"/>
                  <a:pt x="27277" y="43599"/>
                  <a:pt x="27340" y="43466"/>
                </a:cubicBezTo>
                <a:cubicBezTo>
                  <a:pt x="27466" y="43202"/>
                  <a:pt x="27617" y="42951"/>
                  <a:pt x="27791" y="42716"/>
                </a:cubicBezTo>
                <a:cubicBezTo>
                  <a:pt x="28034" y="42385"/>
                  <a:pt x="28320" y="42085"/>
                  <a:pt x="28635" y="41821"/>
                </a:cubicBezTo>
                <a:close/>
                <a:moveTo>
                  <a:pt x="14452" y="37610"/>
                </a:moveTo>
                <a:cubicBezTo>
                  <a:pt x="15464" y="38274"/>
                  <a:pt x="16333" y="39172"/>
                  <a:pt x="16908" y="40237"/>
                </a:cubicBezTo>
                <a:cubicBezTo>
                  <a:pt x="17351" y="41058"/>
                  <a:pt x="17515" y="41982"/>
                  <a:pt x="17918" y="42817"/>
                </a:cubicBezTo>
                <a:cubicBezTo>
                  <a:pt x="18142" y="43280"/>
                  <a:pt x="18498" y="43762"/>
                  <a:pt x="18958" y="44033"/>
                </a:cubicBezTo>
                <a:cubicBezTo>
                  <a:pt x="18572" y="43994"/>
                  <a:pt x="18191" y="43927"/>
                  <a:pt x="17815" y="43841"/>
                </a:cubicBezTo>
                <a:cubicBezTo>
                  <a:pt x="17812" y="43840"/>
                  <a:pt x="17811" y="43839"/>
                  <a:pt x="17809" y="43838"/>
                </a:cubicBezTo>
                <a:cubicBezTo>
                  <a:pt x="17182" y="43700"/>
                  <a:pt x="16866" y="43070"/>
                  <a:pt x="16481" y="42619"/>
                </a:cubicBezTo>
                <a:cubicBezTo>
                  <a:pt x="16063" y="42130"/>
                  <a:pt x="15564" y="41717"/>
                  <a:pt x="15017" y="41380"/>
                </a:cubicBezTo>
                <a:cubicBezTo>
                  <a:pt x="13818" y="40642"/>
                  <a:pt x="12459" y="40321"/>
                  <a:pt x="11060" y="40296"/>
                </a:cubicBezTo>
                <a:cubicBezTo>
                  <a:pt x="11001" y="40295"/>
                  <a:pt x="10942" y="40295"/>
                  <a:pt x="10882" y="40295"/>
                </a:cubicBezTo>
                <a:cubicBezTo>
                  <a:pt x="10083" y="40295"/>
                  <a:pt x="9284" y="40392"/>
                  <a:pt x="8502" y="40555"/>
                </a:cubicBezTo>
                <a:cubicBezTo>
                  <a:pt x="8496" y="40556"/>
                  <a:pt x="8492" y="40559"/>
                  <a:pt x="8487" y="40561"/>
                </a:cubicBezTo>
                <a:cubicBezTo>
                  <a:pt x="7284" y="40328"/>
                  <a:pt x="6060" y="40207"/>
                  <a:pt x="4827" y="40207"/>
                </a:cubicBezTo>
                <a:cubicBezTo>
                  <a:pt x="4752" y="40207"/>
                  <a:pt x="4677" y="40207"/>
                  <a:pt x="4603" y="40208"/>
                </a:cubicBezTo>
                <a:cubicBezTo>
                  <a:pt x="3391" y="40222"/>
                  <a:pt x="2173" y="40338"/>
                  <a:pt x="991" y="40605"/>
                </a:cubicBezTo>
                <a:cubicBezTo>
                  <a:pt x="795" y="40612"/>
                  <a:pt x="600" y="40632"/>
                  <a:pt x="408" y="40666"/>
                </a:cubicBezTo>
                <a:cubicBezTo>
                  <a:pt x="1082" y="39987"/>
                  <a:pt x="1813" y="39353"/>
                  <a:pt x="2592" y="38788"/>
                </a:cubicBezTo>
                <a:cubicBezTo>
                  <a:pt x="3586" y="38927"/>
                  <a:pt x="4595" y="38983"/>
                  <a:pt x="5602" y="38983"/>
                </a:cubicBezTo>
                <a:cubicBezTo>
                  <a:pt x="6151" y="38983"/>
                  <a:pt x="6700" y="38967"/>
                  <a:pt x="7245" y="38937"/>
                </a:cubicBezTo>
                <a:cubicBezTo>
                  <a:pt x="8844" y="38852"/>
                  <a:pt x="10432" y="38638"/>
                  <a:pt x="11993" y="38285"/>
                </a:cubicBezTo>
                <a:cubicBezTo>
                  <a:pt x="12823" y="38097"/>
                  <a:pt x="13642" y="37871"/>
                  <a:pt x="14452" y="37610"/>
                </a:cubicBezTo>
                <a:close/>
                <a:moveTo>
                  <a:pt x="29229" y="40573"/>
                </a:moveTo>
                <a:lnTo>
                  <a:pt x="29229" y="40573"/>
                </a:lnTo>
                <a:cubicBezTo>
                  <a:pt x="29100" y="40872"/>
                  <a:pt x="28965" y="41166"/>
                  <a:pt x="28822" y="41456"/>
                </a:cubicBezTo>
                <a:cubicBezTo>
                  <a:pt x="28350" y="41751"/>
                  <a:pt x="27943" y="42129"/>
                  <a:pt x="27611" y="42580"/>
                </a:cubicBezTo>
                <a:cubicBezTo>
                  <a:pt x="27430" y="42824"/>
                  <a:pt x="27273" y="43086"/>
                  <a:pt x="27140" y="43360"/>
                </a:cubicBezTo>
                <a:cubicBezTo>
                  <a:pt x="27072" y="43500"/>
                  <a:pt x="27011" y="43642"/>
                  <a:pt x="26961" y="43787"/>
                </a:cubicBezTo>
                <a:cubicBezTo>
                  <a:pt x="26921" y="43911"/>
                  <a:pt x="26855" y="44066"/>
                  <a:pt x="26900" y="44194"/>
                </a:cubicBezTo>
                <a:cubicBezTo>
                  <a:pt x="26901" y="44198"/>
                  <a:pt x="26905" y="44201"/>
                  <a:pt x="26907" y="44206"/>
                </a:cubicBezTo>
                <a:cubicBezTo>
                  <a:pt x="26783" y="44330"/>
                  <a:pt x="26656" y="44452"/>
                  <a:pt x="26525" y="44570"/>
                </a:cubicBezTo>
                <a:cubicBezTo>
                  <a:pt x="26719" y="43787"/>
                  <a:pt x="27053" y="43038"/>
                  <a:pt x="27500" y="42366"/>
                </a:cubicBezTo>
                <a:cubicBezTo>
                  <a:pt x="27971" y="41659"/>
                  <a:pt x="28563" y="41088"/>
                  <a:pt x="29229" y="40573"/>
                </a:cubicBezTo>
                <a:close/>
                <a:moveTo>
                  <a:pt x="29679" y="39451"/>
                </a:moveTo>
                <a:lnTo>
                  <a:pt x="29679" y="39451"/>
                </a:lnTo>
                <a:cubicBezTo>
                  <a:pt x="29654" y="39518"/>
                  <a:pt x="29631" y="39584"/>
                  <a:pt x="29605" y="39651"/>
                </a:cubicBezTo>
                <a:cubicBezTo>
                  <a:pt x="29523" y="39862"/>
                  <a:pt x="29436" y="40073"/>
                  <a:pt x="29350" y="40284"/>
                </a:cubicBezTo>
                <a:cubicBezTo>
                  <a:pt x="29346" y="40285"/>
                  <a:pt x="29343" y="40285"/>
                  <a:pt x="29340" y="40287"/>
                </a:cubicBezTo>
                <a:cubicBezTo>
                  <a:pt x="28522" y="40753"/>
                  <a:pt x="27827" y="41472"/>
                  <a:pt x="27297" y="42243"/>
                </a:cubicBezTo>
                <a:cubicBezTo>
                  <a:pt x="26756" y="43030"/>
                  <a:pt x="26385" y="43917"/>
                  <a:pt x="26197" y="44851"/>
                </a:cubicBezTo>
                <a:cubicBezTo>
                  <a:pt x="25888" y="45109"/>
                  <a:pt x="25563" y="45347"/>
                  <a:pt x="25229" y="45571"/>
                </a:cubicBezTo>
                <a:cubicBezTo>
                  <a:pt x="25470" y="44605"/>
                  <a:pt x="25845" y="43709"/>
                  <a:pt x="26397" y="42870"/>
                </a:cubicBezTo>
                <a:cubicBezTo>
                  <a:pt x="27001" y="41954"/>
                  <a:pt x="27753" y="41158"/>
                  <a:pt x="28561" y="40421"/>
                </a:cubicBezTo>
                <a:cubicBezTo>
                  <a:pt x="28926" y="40088"/>
                  <a:pt x="29301" y="39768"/>
                  <a:pt x="29679" y="39451"/>
                </a:cubicBezTo>
                <a:close/>
                <a:moveTo>
                  <a:pt x="31782" y="32818"/>
                </a:moveTo>
                <a:cubicBezTo>
                  <a:pt x="31587" y="33598"/>
                  <a:pt x="31374" y="34375"/>
                  <a:pt x="31145" y="35146"/>
                </a:cubicBezTo>
                <a:cubicBezTo>
                  <a:pt x="30760" y="36442"/>
                  <a:pt x="30327" y="37726"/>
                  <a:pt x="29853" y="38992"/>
                </a:cubicBezTo>
                <a:cubicBezTo>
                  <a:pt x="29851" y="38994"/>
                  <a:pt x="29848" y="38994"/>
                  <a:pt x="29846" y="38997"/>
                </a:cubicBezTo>
                <a:cubicBezTo>
                  <a:pt x="28184" y="40445"/>
                  <a:pt x="26490" y="42014"/>
                  <a:pt x="25575" y="44061"/>
                </a:cubicBezTo>
                <a:cubicBezTo>
                  <a:pt x="25348" y="44571"/>
                  <a:pt x="25160" y="45116"/>
                  <a:pt x="25078" y="45671"/>
                </a:cubicBezTo>
                <a:cubicBezTo>
                  <a:pt x="24870" y="45806"/>
                  <a:pt x="24660" y="45937"/>
                  <a:pt x="24446" y="46061"/>
                </a:cubicBezTo>
                <a:cubicBezTo>
                  <a:pt x="23296" y="46724"/>
                  <a:pt x="22062" y="47223"/>
                  <a:pt x="20821" y="47693"/>
                </a:cubicBezTo>
                <a:cubicBezTo>
                  <a:pt x="20893" y="47560"/>
                  <a:pt x="20971" y="47430"/>
                  <a:pt x="21060" y="47306"/>
                </a:cubicBezTo>
                <a:cubicBezTo>
                  <a:pt x="21256" y="47023"/>
                  <a:pt x="21478" y="46761"/>
                  <a:pt x="21716" y="46513"/>
                </a:cubicBezTo>
                <a:cubicBezTo>
                  <a:pt x="22212" y="45994"/>
                  <a:pt x="22771" y="45539"/>
                  <a:pt x="23305" y="45061"/>
                </a:cubicBezTo>
                <a:cubicBezTo>
                  <a:pt x="24369" y="44113"/>
                  <a:pt x="25370" y="43093"/>
                  <a:pt x="26295" y="42010"/>
                </a:cubicBezTo>
                <a:cubicBezTo>
                  <a:pt x="28165" y="39818"/>
                  <a:pt x="29735" y="37379"/>
                  <a:pt x="30950" y="34767"/>
                </a:cubicBezTo>
                <a:cubicBezTo>
                  <a:pt x="31247" y="34127"/>
                  <a:pt x="31527" y="33478"/>
                  <a:pt x="31782" y="32818"/>
                </a:cubicBezTo>
                <a:close/>
                <a:moveTo>
                  <a:pt x="31973" y="31323"/>
                </a:moveTo>
                <a:lnTo>
                  <a:pt x="31973" y="31323"/>
                </a:lnTo>
                <a:cubicBezTo>
                  <a:pt x="31629" y="32309"/>
                  <a:pt x="31263" y="33287"/>
                  <a:pt x="30836" y="34242"/>
                </a:cubicBezTo>
                <a:cubicBezTo>
                  <a:pt x="30249" y="35557"/>
                  <a:pt x="29570" y="36824"/>
                  <a:pt x="28818" y="38050"/>
                </a:cubicBezTo>
                <a:cubicBezTo>
                  <a:pt x="27304" y="40512"/>
                  <a:pt x="25453" y="42772"/>
                  <a:pt x="23325" y="44730"/>
                </a:cubicBezTo>
                <a:cubicBezTo>
                  <a:pt x="22750" y="45260"/>
                  <a:pt x="22143" y="45759"/>
                  <a:pt x="21601" y="46325"/>
                </a:cubicBezTo>
                <a:cubicBezTo>
                  <a:pt x="21200" y="46742"/>
                  <a:pt x="20802" y="47225"/>
                  <a:pt x="20566" y="47767"/>
                </a:cubicBezTo>
                <a:cubicBezTo>
                  <a:pt x="20560" y="47736"/>
                  <a:pt x="20553" y="47705"/>
                  <a:pt x="20547" y="47673"/>
                </a:cubicBezTo>
                <a:cubicBezTo>
                  <a:pt x="20666" y="47040"/>
                  <a:pt x="20770" y="46405"/>
                  <a:pt x="20926" y="45778"/>
                </a:cubicBezTo>
                <a:cubicBezTo>
                  <a:pt x="21093" y="45104"/>
                  <a:pt x="21302" y="44441"/>
                  <a:pt x="21542" y="43790"/>
                </a:cubicBezTo>
                <a:cubicBezTo>
                  <a:pt x="21772" y="43166"/>
                  <a:pt x="22038" y="42556"/>
                  <a:pt x="22332" y="41960"/>
                </a:cubicBezTo>
                <a:cubicBezTo>
                  <a:pt x="22660" y="41881"/>
                  <a:pt x="22978" y="41720"/>
                  <a:pt x="23278" y="41576"/>
                </a:cubicBezTo>
                <a:cubicBezTo>
                  <a:pt x="23618" y="41414"/>
                  <a:pt x="23948" y="41233"/>
                  <a:pt x="24270" y="41041"/>
                </a:cubicBezTo>
                <a:cubicBezTo>
                  <a:pt x="24932" y="40643"/>
                  <a:pt x="25558" y="40190"/>
                  <a:pt x="26142" y="39682"/>
                </a:cubicBezTo>
                <a:cubicBezTo>
                  <a:pt x="27318" y="38659"/>
                  <a:pt x="28291" y="37436"/>
                  <a:pt x="29017" y="36056"/>
                </a:cubicBezTo>
                <a:cubicBezTo>
                  <a:pt x="29482" y="35170"/>
                  <a:pt x="29884" y="34238"/>
                  <a:pt x="30232" y="33299"/>
                </a:cubicBezTo>
                <a:cubicBezTo>
                  <a:pt x="30884" y="32714"/>
                  <a:pt x="31507" y="32061"/>
                  <a:pt x="31973" y="31323"/>
                </a:cubicBezTo>
                <a:close/>
                <a:moveTo>
                  <a:pt x="12587" y="1"/>
                </a:moveTo>
                <a:cubicBezTo>
                  <a:pt x="12506" y="1"/>
                  <a:pt x="12423" y="54"/>
                  <a:pt x="12399" y="134"/>
                </a:cubicBezTo>
                <a:cubicBezTo>
                  <a:pt x="12398" y="126"/>
                  <a:pt x="12398" y="120"/>
                  <a:pt x="12398" y="113"/>
                </a:cubicBezTo>
                <a:cubicBezTo>
                  <a:pt x="12396" y="87"/>
                  <a:pt x="12378" y="75"/>
                  <a:pt x="12358" y="75"/>
                </a:cubicBezTo>
                <a:cubicBezTo>
                  <a:pt x="12333" y="75"/>
                  <a:pt x="12306" y="94"/>
                  <a:pt x="12307" y="126"/>
                </a:cubicBezTo>
                <a:cubicBezTo>
                  <a:pt x="12308" y="181"/>
                  <a:pt x="12312" y="236"/>
                  <a:pt x="12314" y="290"/>
                </a:cubicBezTo>
                <a:cubicBezTo>
                  <a:pt x="11981" y="2986"/>
                  <a:pt x="10948" y="5554"/>
                  <a:pt x="10717" y="8263"/>
                </a:cubicBezTo>
                <a:cubicBezTo>
                  <a:pt x="10604" y="9594"/>
                  <a:pt x="10733" y="10915"/>
                  <a:pt x="11100" y="12200"/>
                </a:cubicBezTo>
                <a:cubicBezTo>
                  <a:pt x="11470" y="13494"/>
                  <a:pt x="12048" y="14718"/>
                  <a:pt x="12731" y="15877"/>
                </a:cubicBezTo>
                <a:cubicBezTo>
                  <a:pt x="12453" y="15704"/>
                  <a:pt x="12139" y="15573"/>
                  <a:pt x="11845" y="15449"/>
                </a:cubicBezTo>
                <a:cubicBezTo>
                  <a:pt x="11467" y="15291"/>
                  <a:pt x="11068" y="15174"/>
                  <a:pt x="10671" y="15081"/>
                </a:cubicBezTo>
                <a:cubicBezTo>
                  <a:pt x="10070" y="14940"/>
                  <a:pt x="9453" y="14871"/>
                  <a:pt x="8836" y="14871"/>
                </a:cubicBezTo>
                <a:cubicBezTo>
                  <a:pt x="8612" y="14871"/>
                  <a:pt x="8388" y="14880"/>
                  <a:pt x="8165" y="14898"/>
                </a:cubicBezTo>
                <a:cubicBezTo>
                  <a:pt x="6592" y="15025"/>
                  <a:pt x="5074" y="15655"/>
                  <a:pt x="3834" y="16625"/>
                </a:cubicBezTo>
                <a:cubicBezTo>
                  <a:pt x="3171" y="17142"/>
                  <a:pt x="2533" y="17769"/>
                  <a:pt x="2117" y="18506"/>
                </a:cubicBezTo>
                <a:cubicBezTo>
                  <a:pt x="2087" y="18559"/>
                  <a:pt x="2125" y="18605"/>
                  <a:pt x="2173" y="18619"/>
                </a:cubicBezTo>
                <a:cubicBezTo>
                  <a:pt x="2199" y="18784"/>
                  <a:pt x="2320" y="18944"/>
                  <a:pt x="2474" y="19022"/>
                </a:cubicBezTo>
                <a:cubicBezTo>
                  <a:pt x="2676" y="19123"/>
                  <a:pt x="2917" y="19132"/>
                  <a:pt x="3137" y="19150"/>
                </a:cubicBezTo>
                <a:cubicBezTo>
                  <a:pt x="3412" y="19173"/>
                  <a:pt x="3688" y="19186"/>
                  <a:pt x="3964" y="19194"/>
                </a:cubicBezTo>
                <a:cubicBezTo>
                  <a:pt x="4170" y="19200"/>
                  <a:pt x="4376" y="19202"/>
                  <a:pt x="4582" y="19202"/>
                </a:cubicBezTo>
                <a:cubicBezTo>
                  <a:pt x="5081" y="19202"/>
                  <a:pt x="5580" y="19190"/>
                  <a:pt x="6079" y="19187"/>
                </a:cubicBezTo>
                <a:cubicBezTo>
                  <a:pt x="6089" y="19214"/>
                  <a:pt x="6112" y="19236"/>
                  <a:pt x="6139" y="19236"/>
                </a:cubicBezTo>
                <a:cubicBezTo>
                  <a:pt x="6148" y="19236"/>
                  <a:pt x="6158" y="19233"/>
                  <a:pt x="6168" y="19228"/>
                </a:cubicBezTo>
                <a:cubicBezTo>
                  <a:pt x="6191" y="19214"/>
                  <a:pt x="6214" y="19201"/>
                  <a:pt x="6238" y="19186"/>
                </a:cubicBezTo>
                <a:cubicBezTo>
                  <a:pt x="6272" y="19186"/>
                  <a:pt x="6307" y="19186"/>
                  <a:pt x="6341" y="19186"/>
                </a:cubicBezTo>
                <a:cubicBezTo>
                  <a:pt x="6681" y="19186"/>
                  <a:pt x="7021" y="19191"/>
                  <a:pt x="7361" y="19209"/>
                </a:cubicBezTo>
                <a:cubicBezTo>
                  <a:pt x="8398" y="19262"/>
                  <a:pt x="9448" y="19424"/>
                  <a:pt x="10397" y="19868"/>
                </a:cubicBezTo>
                <a:cubicBezTo>
                  <a:pt x="11222" y="20256"/>
                  <a:pt x="11917" y="20851"/>
                  <a:pt x="12604" y="21441"/>
                </a:cubicBezTo>
                <a:cubicBezTo>
                  <a:pt x="12614" y="21459"/>
                  <a:pt x="12629" y="21470"/>
                  <a:pt x="12645" y="21477"/>
                </a:cubicBezTo>
                <a:cubicBezTo>
                  <a:pt x="12724" y="21544"/>
                  <a:pt x="12804" y="21613"/>
                  <a:pt x="12884" y="21681"/>
                </a:cubicBezTo>
                <a:cubicBezTo>
                  <a:pt x="13725" y="22397"/>
                  <a:pt x="14635" y="23090"/>
                  <a:pt x="15716" y="23389"/>
                </a:cubicBezTo>
                <a:cubicBezTo>
                  <a:pt x="15735" y="23394"/>
                  <a:pt x="15754" y="23397"/>
                  <a:pt x="15772" y="23397"/>
                </a:cubicBezTo>
                <a:cubicBezTo>
                  <a:pt x="15788" y="23397"/>
                  <a:pt x="15804" y="23395"/>
                  <a:pt x="15818" y="23391"/>
                </a:cubicBezTo>
                <a:cubicBezTo>
                  <a:pt x="15961" y="24374"/>
                  <a:pt x="16112" y="25357"/>
                  <a:pt x="16260" y="26338"/>
                </a:cubicBezTo>
                <a:cubicBezTo>
                  <a:pt x="16329" y="26796"/>
                  <a:pt x="16400" y="27254"/>
                  <a:pt x="16470" y="27711"/>
                </a:cubicBezTo>
                <a:cubicBezTo>
                  <a:pt x="16462" y="27749"/>
                  <a:pt x="16453" y="27785"/>
                  <a:pt x="16446" y="27823"/>
                </a:cubicBezTo>
                <a:cubicBezTo>
                  <a:pt x="16439" y="27853"/>
                  <a:pt x="16467" y="27872"/>
                  <a:pt x="16493" y="27872"/>
                </a:cubicBezTo>
                <a:cubicBezTo>
                  <a:pt x="16494" y="27872"/>
                  <a:pt x="16495" y="27872"/>
                  <a:pt x="16495" y="27872"/>
                </a:cubicBezTo>
                <a:cubicBezTo>
                  <a:pt x="16777" y="29677"/>
                  <a:pt x="17073" y="31479"/>
                  <a:pt x="17380" y="33280"/>
                </a:cubicBezTo>
                <a:cubicBezTo>
                  <a:pt x="17472" y="33820"/>
                  <a:pt x="17566" y="34359"/>
                  <a:pt x="17660" y="34898"/>
                </a:cubicBezTo>
                <a:cubicBezTo>
                  <a:pt x="17631" y="34849"/>
                  <a:pt x="17599" y="34801"/>
                  <a:pt x="17569" y="34753"/>
                </a:cubicBezTo>
                <a:cubicBezTo>
                  <a:pt x="16903" y="32399"/>
                  <a:pt x="16168" y="29987"/>
                  <a:pt x="14559" y="28093"/>
                </a:cubicBezTo>
                <a:cubicBezTo>
                  <a:pt x="13792" y="27189"/>
                  <a:pt x="12847" y="26455"/>
                  <a:pt x="11749" y="25998"/>
                </a:cubicBezTo>
                <a:cubicBezTo>
                  <a:pt x="10566" y="25505"/>
                  <a:pt x="9275" y="25315"/>
                  <a:pt x="8003" y="25223"/>
                </a:cubicBezTo>
                <a:cubicBezTo>
                  <a:pt x="7189" y="25164"/>
                  <a:pt x="6373" y="25144"/>
                  <a:pt x="5558" y="25143"/>
                </a:cubicBezTo>
                <a:cubicBezTo>
                  <a:pt x="5441" y="25143"/>
                  <a:pt x="5323" y="25143"/>
                  <a:pt x="5206" y="25143"/>
                </a:cubicBezTo>
                <a:cubicBezTo>
                  <a:pt x="4520" y="25143"/>
                  <a:pt x="3829" y="25147"/>
                  <a:pt x="3147" y="25209"/>
                </a:cubicBezTo>
                <a:cubicBezTo>
                  <a:pt x="3085" y="25214"/>
                  <a:pt x="3080" y="25308"/>
                  <a:pt x="3133" y="25328"/>
                </a:cubicBezTo>
                <a:cubicBezTo>
                  <a:pt x="3238" y="25385"/>
                  <a:pt x="3345" y="25440"/>
                  <a:pt x="3451" y="25494"/>
                </a:cubicBezTo>
                <a:cubicBezTo>
                  <a:pt x="3632" y="25641"/>
                  <a:pt x="3811" y="25789"/>
                  <a:pt x="3963" y="25968"/>
                </a:cubicBezTo>
                <a:cubicBezTo>
                  <a:pt x="4164" y="26204"/>
                  <a:pt x="4329" y="26469"/>
                  <a:pt x="4474" y="26742"/>
                </a:cubicBezTo>
                <a:cubicBezTo>
                  <a:pt x="4759" y="27275"/>
                  <a:pt x="4964" y="27847"/>
                  <a:pt x="5236" y="28387"/>
                </a:cubicBezTo>
                <a:cubicBezTo>
                  <a:pt x="5509" y="28928"/>
                  <a:pt x="5855" y="29437"/>
                  <a:pt x="6354" y="29791"/>
                </a:cubicBezTo>
                <a:cubicBezTo>
                  <a:pt x="6824" y="30123"/>
                  <a:pt x="7364" y="30330"/>
                  <a:pt x="7875" y="30585"/>
                </a:cubicBezTo>
                <a:cubicBezTo>
                  <a:pt x="8437" y="30866"/>
                  <a:pt x="8896" y="31222"/>
                  <a:pt x="9226" y="31765"/>
                </a:cubicBezTo>
                <a:cubicBezTo>
                  <a:pt x="9543" y="32286"/>
                  <a:pt x="9750" y="32865"/>
                  <a:pt x="10094" y="33371"/>
                </a:cubicBezTo>
                <a:cubicBezTo>
                  <a:pt x="10760" y="34348"/>
                  <a:pt x="11836" y="34986"/>
                  <a:pt x="12954" y="35314"/>
                </a:cubicBezTo>
                <a:cubicBezTo>
                  <a:pt x="13837" y="35573"/>
                  <a:pt x="14748" y="35646"/>
                  <a:pt x="15663" y="35646"/>
                </a:cubicBezTo>
                <a:cubicBezTo>
                  <a:pt x="16351" y="35646"/>
                  <a:pt x="17041" y="35605"/>
                  <a:pt x="17723" y="35570"/>
                </a:cubicBezTo>
                <a:cubicBezTo>
                  <a:pt x="17741" y="35587"/>
                  <a:pt x="17762" y="35597"/>
                  <a:pt x="17785" y="35601"/>
                </a:cubicBezTo>
                <a:cubicBezTo>
                  <a:pt x="18056" y="37125"/>
                  <a:pt x="18334" y="38647"/>
                  <a:pt x="18621" y="40167"/>
                </a:cubicBezTo>
                <a:cubicBezTo>
                  <a:pt x="18862" y="41445"/>
                  <a:pt x="19108" y="42723"/>
                  <a:pt x="19357" y="43999"/>
                </a:cubicBezTo>
                <a:cubicBezTo>
                  <a:pt x="18752" y="43723"/>
                  <a:pt x="18358" y="43157"/>
                  <a:pt x="18106" y="42536"/>
                </a:cubicBezTo>
                <a:cubicBezTo>
                  <a:pt x="17785" y="41747"/>
                  <a:pt x="17625" y="40912"/>
                  <a:pt x="17224" y="40154"/>
                </a:cubicBezTo>
                <a:cubicBezTo>
                  <a:pt x="16537" y="38853"/>
                  <a:pt x="15452" y="37792"/>
                  <a:pt x="14179" y="37066"/>
                </a:cubicBezTo>
                <a:cubicBezTo>
                  <a:pt x="12813" y="36288"/>
                  <a:pt x="11293" y="35944"/>
                  <a:pt x="9761" y="35944"/>
                </a:cubicBezTo>
                <a:cubicBezTo>
                  <a:pt x="7943" y="35944"/>
                  <a:pt x="6107" y="36429"/>
                  <a:pt x="4490" y="37250"/>
                </a:cubicBezTo>
                <a:cubicBezTo>
                  <a:pt x="2825" y="38095"/>
                  <a:pt x="1365" y="39269"/>
                  <a:pt x="65" y="40601"/>
                </a:cubicBezTo>
                <a:cubicBezTo>
                  <a:pt x="0" y="40666"/>
                  <a:pt x="25" y="40742"/>
                  <a:pt x="81" y="40787"/>
                </a:cubicBezTo>
                <a:cubicBezTo>
                  <a:pt x="80" y="40818"/>
                  <a:pt x="102" y="40849"/>
                  <a:pt x="143" y="40849"/>
                </a:cubicBezTo>
                <a:cubicBezTo>
                  <a:pt x="144" y="40849"/>
                  <a:pt x="145" y="40849"/>
                  <a:pt x="147" y="40849"/>
                </a:cubicBezTo>
                <a:lnTo>
                  <a:pt x="147" y="40849"/>
                </a:lnTo>
                <a:cubicBezTo>
                  <a:pt x="143" y="40879"/>
                  <a:pt x="164" y="40915"/>
                  <a:pt x="198" y="40915"/>
                </a:cubicBezTo>
                <a:cubicBezTo>
                  <a:pt x="201" y="40915"/>
                  <a:pt x="205" y="40915"/>
                  <a:pt x="208" y="40914"/>
                </a:cubicBezTo>
                <a:cubicBezTo>
                  <a:pt x="361" y="40884"/>
                  <a:pt x="513" y="40855"/>
                  <a:pt x="666" y="40827"/>
                </a:cubicBezTo>
                <a:cubicBezTo>
                  <a:pt x="702" y="40827"/>
                  <a:pt x="738" y="40826"/>
                  <a:pt x="774" y="40826"/>
                </a:cubicBezTo>
                <a:cubicBezTo>
                  <a:pt x="1733" y="40826"/>
                  <a:pt x="2666" y="40998"/>
                  <a:pt x="3581" y="41324"/>
                </a:cubicBezTo>
                <a:cubicBezTo>
                  <a:pt x="4675" y="41714"/>
                  <a:pt x="5697" y="42267"/>
                  <a:pt x="6743" y="42764"/>
                </a:cubicBezTo>
                <a:cubicBezTo>
                  <a:pt x="7780" y="43259"/>
                  <a:pt x="8842" y="43667"/>
                  <a:pt x="9969" y="43904"/>
                </a:cubicBezTo>
                <a:cubicBezTo>
                  <a:pt x="11093" y="44141"/>
                  <a:pt x="12243" y="44238"/>
                  <a:pt x="13391" y="44240"/>
                </a:cubicBezTo>
                <a:cubicBezTo>
                  <a:pt x="13404" y="44240"/>
                  <a:pt x="13417" y="44240"/>
                  <a:pt x="13430" y="44240"/>
                </a:cubicBezTo>
                <a:cubicBezTo>
                  <a:pt x="14687" y="44240"/>
                  <a:pt x="15937" y="44142"/>
                  <a:pt x="17184" y="43991"/>
                </a:cubicBezTo>
                <a:cubicBezTo>
                  <a:pt x="17917" y="44199"/>
                  <a:pt x="18666" y="44340"/>
                  <a:pt x="19430" y="44370"/>
                </a:cubicBezTo>
                <a:cubicBezTo>
                  <a:pt x="19607" y="45270"/>
                  <a:pt x="19786" y="46169"/>
                  <a:pt x="19968" y="47067"/>
                </a:cubicBezTo>
                <a:cubicBezTo>
                  <a:pt x="20202" y="48216"/>
                  <a:pt x="20445" y="49363"/>
                  <a:pt x="20691" y="50509"/>
                </a:cubicBezTo>
                <a:cubicBezTo>
                  <a:pt x="20935" y="51646"/>
                  <a:pt x="21156" y="52797"/>
                  <a:pt x="21474" y="53917"/>
                </a:cubicBezTo>
                <a:cubicBezTo>
                  <a:pt x="21553" y="54194"/>
                  <a:pt x="21623" y="54470"/>
                  <a:pt x="21713" y="54745"/>
                </a:cubicBezTo>
                <a:cubicBezTo>
                  <a:pt x="21731" y="54800"/>
                  <a:pt x="21774" y="54823"/>
                  <a:pt x="21819" y="54823"/>
                </a:cubicBezTo>
                <a:cubicBezTo>
                  <a:pt x="21893" y="54823"/>
                  <a:pt x="21973" y="54762"/>
                  <a:pt x="21962" y="54675"/>
                </a:cubicBezTo>
                <a:cubicBezTo>
                  <a:pt x="21814" y="53514"/>
                  <a:pt x="21536" y="52371"/>
                  <a:pt x="21295" y="51226"/>
                </a:cubicBezTo>
                <a:cubicBezTo>
                  <a:pt x="21074" y="50175"/>
                  <a:pt x="20849" y="49123"/>
                  <a:pt x="20630" y="48070"/>
                </a:cubicBezTo>
                <a:cubicBezTo>
                  <a:pt x="20653" y="48022"/>
                  <a:pt x="20675" y="47977"/>
                  <a:pt x="20698" y="47930"/>
                </a:cubicBezTo>
                <a:cubicBezTo>
                  <a:pt x="23163" y="47207"/>
                  <a:pt x="25614" y="46042"/>
                  <a:pt x="27407" y="44173"/>
                </a:cubicBezTo>
                <a:cubicBezTo>
                  <a:pt x="28434" y="43102"/>
                  <a:pt x="29124" y="41794"/>
                  <a:pt x="29688" y="40431"/>
                </a:cubicBezTo>
                <a:cubicBezTo>
                  <a:pt x="30301" y="38950"/>
                  <a:pt x="30828" y="37430"/>
                  <a:pt x="31297" y="35897"/>
                </a:cubicBezTo>
                <a:cubicBezTo>
                  <a:pt x="31564" y="35024"/>
                  <a:pt x="31810" y="34145"/>
                  <a:pt x="32035" y="33260"/>
                </a:cubicBezTo>
                <a:cubicBezTo>
                  <a:pt x="32146" y="32826"/>
                  <a:pt x="32252" y="32390"/>
                  <a:pt x="32353" y="31953"/>
                </a:cubicBezTo>
                <a:cubicBezTo>
                  <a:pt x="32457" y="31498"/>
                  <a:pt x="32583" y="31038"/>
                  <a:pt x="32622" y="30572"/>
                </a:cubicBezTo>
                <a:cubicBezTo>
                  <a:pt x="32626" y="30516"/>
                  <a:pt x="32597" y="30469"/>
                  <a:pt x="32556" y="30441"/>
                </a:cubicBezTo>
                <a:cubicBezTo>
                  <a:pt x="32574" y="30373"/>
                  <a:pt x="32594" y="30304"/>
                  <a:pt x="32611" y="30236"/>
                </a:cubicBezTo>
                <a:cubicBezTo>
                  <a:pt x="32628" y="30166"/>
                  <a:pt x="32579" y="30116"/>
                  <a:pt x="32520" y="30100"/>
                </a:cubicBezTo>
                <a:cubicBezTo>
                  <a:pt x="32503" y="30070"/>
                  <a:pt x="32469" y="30051"/>
                  <a:pt x="32435" y="30051"/>
                </a:cubicBezTo>
                <a:cubicBezTo>
                  <a:pt x="32402" y="30051"/>
                  <a:pt x="32369" y="30068"/>
                  <a:pt x="32350" y="30108"/>
                </a:cubicBezTo>
                <a:cubicBezTo>
                  <a:pt x="32026" y="30775"/>
                  <a:pt x="31645" y="31391"/>
                  <a:pt x="31168" y="31962"/>
                </a:cubicBezTo>
                <a:cubicBezTo>
                  <a:pt x="30698" y="32526"/>
                  <a:pt x="30162" y="33031"/>
                  <a:pt x="29602" y="33503"/>
                </a:cubicBezTo>
                <a:cubicBezTo>
                  <a:pt x="28409" y="34511"/>
                  <a:pt x="27116" y="35394"/>
                  <a:pt x="25981" y="36470"/>
                </a:cubicBezTo>
                <a:cubicBezTo>
                  <a:pt x="23981" y="38368"/>
                  <a:pt x="22414" y="40702"/>
                  <a:pt x="21391" y="43262"/>
                </a:cubicBezTo>
                <a:cubicBezTo>
                  <a:pt x="21104" y="43978"/>
                  <a:pt x="20864" y="44712"/>
                  <a:pt x="20669" y="45459"/>
                </a:cubicBezTo>
                <a:cubicBezTo>
                  <a:pt x="20555" y="45895"/>
                  <a:pt x="20447" y="46339"/>
                  <a:pt x="20364" y="46787"/>
                </a:cubicBezTo>
                <a:cubicBezTo>
                  <a:pt x="19963" y="44835"/>
                  <a:pt x="19569" y="42882"/>
                  <a:pt x="19191" y="40926"/>
                </a:cubicBezTo>
                <a:cubicBezTo>
                  <a:pt x="19113" y="40521"/>
                  <a:pt x="19036" y="40116"/>
                  <a:pt x="18959" y="39710"/>
                </a:cubicBezTo>
                <a:cubicBezTo>
                  <a:pt x="18988" y="39659"/>
                  <a:pt x="19019" y="39609"/>
                  <a:pt x="19050" y="39558"/>
                </a:cubicBezTo>
                <a:cubicBezTo>
                  <a:pt x="19668" y="39184"/>
                  <a:pt x="20255" y="38746"/>
                  <a:pt x="20850" y="38336"/>
                </a:cubicBezTo>
                <a:cubicBezTo>
                  <a:pt x="21521" y="37874"/>
                  <a:pt x="22193" y="37414"/>
                  <a:pt x="22858" y="36945"/>
                </a:cubicBezTo>
                <a:cubicBezTo>
                  <a:pt x="24081" y="36079"/>
                  <a:pt x="25308" y="35219"/>
                  <a:pt x="26431" y="34224"/>
                </a:cubicBezTo>
                <a:cubicBezTo>
                  <a:pt x="27490" y="33283"/>
                  <a:pt x="28439" y="32219"/>
                  <a:pt x="29172" y="31004"/>
                </a:cubicBezTo>
                <a:cubicBezTo>
                  <a:pt x="29871" y="29845"/>
                  <a:pt x="30382" y="28584"/>
                  <a:pt x="30696" y="27268"/>
                </a:cubicBezTo>
                <a:cubicBezTo>
                  <a:pt x="31048" y="25788"/>
                  <a:pt x="31142" y="24244"/>
                  <a:pt x="30964" y="22733"/>
                </a:cubicBezTo>
                <a:cubicBezTo>
                  <a:pt x="30962" y="22711"/>
                  <a:pt x="30954" y="22693"/>
                  <a:pt x="30946" y="22678"/>
                </a:cubicBezTo>
                <a:cubicBezTo>
                  <a:pt x="30943" y="22636"/>
                  <a:pt x="30943" y="22594"/>
                  <a:pt x="30938" y="22552"/>
                </a:cubicBezTo>
                <a:cubicBezTo>
                  <a:pt x="30931" y="22491"/>
                  <a:pt x="30887" y="22462"/>
                  <a:pt x="30840" y="22462"/>
                </a:cubicBezTo>
                <a:cubicBezTo>
                  <a:pt x="30789" y="22462"/>
                  <a:pt x="30736" y="22495"/>
                  <a:pt x="30724" y="22554"/>
                </a:cubicBezTo>
                <a:cubicBezTo>
                  <a:pt x="30718" y="22587"/>
                  <a:pt x="30714" y="22618"/>
                  <a:pt x="30707" y="22650"/>
                </a:cubicBezTo>
                <a:cubicBezTo>
                  <a:pt x="30675" y="22679"/>
                  <a:pt x="30655" y="22721"/>
                  <a:pt x="30662" y="22778"/>
                </a:cubicBezTo>
                <a:cubicBezTo>
                  <a:pt x="30664" y="22786"/>
                  <a:pt x="30664" y="22795"/>
                  <a:pt x="30665" y="22805"/>
                </a:cubicBezTo>
                <a:cubicBezTo>
                  <a:pt x="30241" y="23339"/>
                  <a:pt x="29812" y="23859"/>
                  <a:pt x="29286" y="24301"/>
                </a:cubicBezTo>
                <a:cubicBezTo>
                  <a:pt x="28730" y="24766"/>
                  <a:pt x="28111" y="25150"/>
                  <a:pt x="27444" y="25432"/>
                </a:cubicBezTo>
                <a:cubicBezTo>
                  <a:pt x="26057" y="26020"/>
                  <a:pt x="24410" y="26155"/>
                  <a:pt x="23283" y="27248"/>
                </a:cubicBezTo>
                <a:cubicBezTo>
                  <a:pt x="22750" y="27764"/>
                  <a:pt x="22490" y="28421"/>
                  <a:pt x="22293" y="29122"/>
                </a:cubicBezTo>
                <a:cubicBezTo>
                  <a:pt x="22093" y="29835"/>
                  <a:pt x="21898" y="30518"/>
                  <a:pt x="21462" y="31128"/>
                </a:cubicBezTo>
                <a:cubicBezTo>
                  <a:pt x="21034" y="31730"/>
                  <a:pt x="20494" y="32238"/>
                  <a:pt x="20034" y="32814"/>
                </a:cubicBezTo>
                <a:cubicBezTo>
                  <a:pt x="19586" y="33373"/>
                  <a:pt x="19223" y="33999"/>
                  <a:pt x="18953" y="34662"/>
                </a:cubicBezTo>
                <a:cubicBezTo>
                  <a:pt x="18675" y="35348"/>
                  <a:pt x="18495" y="36076"/>
                  <a:pt x="18422" y="36813"/>
                </a:cubicBezTo>
                <a:cubicBezTo>
                  <a:pt x="18254" y="35890"/>
                  <a:pt x="18090" y="34967"/>
                  <a:pt x="17928" y="34044"/>
                </a:cubicBezTo>
                <a:cubicBezTo>
                  <a:pt x="17531" y="31777"/>
                  <a:pt x="17149" y="29508"/>
                  <a:pt x="16776" y="27238"/>
                </a:cubicBezTo>
                <a:cubicBezTo>
                  <a:pt x="17202" y="26331"/>
                  <a:pt x="17853" y="25572"/>
                  <a:pt x="18596" y="24880"/>
                </a:cubicBezTo>
                <a:cubicBezTo>
                  <a:pt x="19582" y="23961"/>
                  <a:pt x="20654" y="23139"/>
                  <a:pt x="21729" y="22329"/>
                </a:cubicBezTo>
                <a:cubicBezTo>
                  <a:pt x="23773" y="20792"/>
                  <a:pt x="25881" y="19293"/>
                  <a:pt x="27552" y="17336"/>
                </a:cubicBezTo>
                <a:cubicBezTo>
                  <a:pt x="27954" y="16866"/>
                  <a:pt x="28327" y="16370"/>
                  <a:pt x="28660" y="15849"/>
                </a:cubicBezTo>
                <a:cubicBezTo>
                  <a:pt x="28939" y="15412"/>
                  <a:pt x="29359" y="14840"/>
                  <a:pt x="29241" y="14289"/>
                </a:cubicBezTo>
                <a:cubicBezTo>
                  <a:pt x="29252" y="14241"/>
                  <a:pt x="29265" y="14193"/>
                  <a:pt x="29273" y="14145"/>
                </a:cubicBezTo>
                <a:cubicBezTo>
                  <a:pt x="29285" y="14082"/>
                  <a:pt x="29259" y="14037"/>
                  <a:pt x="29218" y="14012"/>
                </a:cubicBezTo>
                <a:cubicBezTo>
                  <a:pt x="29203" y="13970"/>
                  <a:pt x="29158" y="13940"/>
                  <a:pt x="29113" y="13940"/>
                </a:cubicBezTo>
                <a:cubicBezTo>
                  <a:pt x="29099" y="13940"/>
                  <a:pt x="29084" y="13943"/>
                  <a:pt x="29071" y="13950"/>
                </a:cubicBezTo>
                <a:cubicBezTo>
                  <a:pt x="28811" y="13646"/>
                  <a:pt x="28334" y="13529"/>
                  <a:pt x="27959" y="13460"/>
                </a:cubicBezTo>
                <a:cubicBezTo>
                  <a:pt x="27694" y="13412"/>
                  <a:pt x="27425" y="13389"/>
                  <a:pt x="27156" y="13389"/>
                </a:cubicBezTo>
                <a:cubicBezTo>
                  <a:pt x="26776" y="13389"/>
                  <a:pt x="26395" y="13434"/>
                  <a:pt x="26026" y="13514"/>
                </a:cubicBezTo>
                <a:cubicBezTo>
                  <a:pt x="24755" y="13789"/>
                  <a:pt x="23619" y="14470"/>
                  <a:pt x="22566" y="15208"/>
                </a:cubicBezTo>
                <a:cubicBezTo>
                  <a:pt x="21620" y="15871"/>
                  <a:pt x="20728" y="16610"/>
                  <a:pt x="19911" y="17426"/>
                </a:cubicBezTo>
                <a:cubicBezTo>
                  <a:pt x="19529" y="17808"/>
                  <a:pt x="19164" y="18208"/>
                  <a:pt x="18816" y="18623"/>
                </a:cubicBezTo>
                <a:cubicBezTo>
                  <a:pt x="18797" y="18637"/>
                  <a:pt x="18775" y="18648"/>
                  <a:pt x="18757" y="18663"/>
                </a:cubicBezTo>
                <a:cubicBezTo>
                  <a:pt x="18738" y="18678"/>
                  <a:pt x="18733" y="18700"/>
                  <a:pt x="18736" y="18720"/>
                </a:cubicBezTo>
                <a:cubicBezTo>
                  <a:pt x="17653" y="20035"/>
                  <a:pt x="16765" y="21510"/>
                  <a:pt x="16188" y="23117"/>
                </a:cubicBezTo>
                <a:cubicBezTo>
                  <a:pt x="16175" y="23155"/>
                  <a:pt x="16162" y="23195"/>
                  <a:pt x="16149" y="23233"/>
                </a:cubicBezTo>
                <a:cubicBezTo>
                  <a:pt x="15992" y="22221"/>
                  <a:pt x="15831" y="21209"/>
                  <a:pt x="15654" y="20198"/>
                </a:cubicBezTo>
                <a:cubicBezTo>
                  <a:pt x="15625" y="20033"/>
                  <a:pt x="15595" y="19867"/>
                  <a:pt x="15565" y="19701"/>
                </a:cubicBezTo>
                <a:cubicBezTo>
                  <a:pt x="15595" y="19671"/>
                  <a:pt x="15611" y="19627"/>
                  <a:pt x="15591" y="19587"/>
                </a:cubicBezTo>
                <a:cubicBezTo>
                  <a:pt x="15583" y="19570"/>
                  <a:pt x="15573" y="19556"/>
                  <a:pt x="15565" y="19540"/>
                </a:cubicBezTo>
                <a:cubicBezTo>
                  <a:pt x="15590" y="19181"/>
                  <a:pt x="15623" y="18824"/>
                  <a:pt x="15726" y="18477"/>
                </a:cubicBezTo>
                <a:cubicBezTo>
                  <a:pt x="15828" y="18134"/>
                  <a:pt x="15977" y="17807"/>
                  <a:pt x="16153" y="17496"/>
                </a:cubicBezTo>
                <a:cubicBezTo>
                  <a:pt x="16506" y="16872"/>
                  <a:pt x="16969" y="16324"/>
                  <a:pt x="17407" y="15760"/>
                </a:cubicBezTo>
                <a:cubicBezTo>
                  <a:pt x="17839" y="15204"/>
                  <a:pt x="18245" y="14619"/>
                  <a:pt x="18501" y="13958"/>
                </a:cubicBezTo>
                <a:cubicBezTo>
                  <a:pt x="18753" y="13314"/>
                  <a:pt x="18869" y="12619"/>
                  <a:pt x="18872" y="11929"/>
                </a:cubicBezTo>
                <a:cubicBezTo>
                  <a:pt x="18885" y="8949"/>
                  <a:pt x="17059" y="6535"/>
                  <a:pt x="15344" y="4269"/>
                </a:cubicBezTo>
                <a:cubicBezTo>
                  <a:pt x="14355" y="2963"/>
                  <a:pt x="13371" y="1632"/>
                  <a:pt x="12742" y="109"/>
                </a:cubicBezTo>
                <a:cubicBezTo>
                  <a:pt x="12711" y="33"/>
                  <a:pt x="12650" y="1"/>
                  <a:pt x="125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1"/>
          <p:cNvSpPr/>
          <p:nvPr/>
        </p:nvSpPr>
        <p:spPr>
          <a:xfrm rot="-1278537">
            <a:off x="460643" y="4577300"/>
            <a:ext cx="172812" cy="234508"/>
          </a:xfrm>
          <a:custGeom>
            <a:avLst/>
            <a:gdLst/>
            <a:ahLst/>
            <a:cxnLst/>
            <a:rect l="l" t="t" r="r" b="b"/>
            <a:pathLst>
              <a:path w="2574" h="3493" extrusionOk="0">
                <a:moveTo>
                  <a:pt x="1097" y="0"/>
                </a:moveTo>
                <a:cubicBezTo>
                  <a:pt x="999" y="0"/>
                  <a:pt x="896" y="18"/>
                  <a:pt x="791" y="56"/>
                </a:cubicBezTo>
                <a:cubicBezTo>
                  <a:pt x="274" y="245"/>
                  <a:pt x="7" y="807"/>
                  <a:pt x="62" y="1332"/>
                </a:cubicBezTo>
                <a:cubicBezTo>
                  <a:pt x="1" y="1806"/>
                  <a:pt x="212" y="2280"/>
                  <a:pt x="462" y="2686"/>
                </a:cubicBezTo>
                <a:cubicBezTo>
                  <a:pt x="709" y="3087"/>
                  <a:pt x="1088" y="3492"/>
                  <a:pt x="1564" y="3492"/>
                </a:cubicBezTo>
                <a:cubicBezTo>
                  <a:pt x="1661" y="3492"/>
                  <a:pt x="1763" y="3475"/>
                  <a:pt x="1867" y="3438"/>
                </a:cubicBezTo>
                <a:cubicBezTo>
                  <a:pt x="2131" y="3345"/>
                  <a:pt x="2336" y="3119"/>
                  <a:pt x="2445" y="2864"/>
                </a:cubicBezTo>
                <a:cubicBezTo>
                  <a:pt x="2573" y="2562"/>
                  <a:pt x="2552" y="2220"/>
                  <a:pt x="2471" y="1908"/>
                </a:cubicBezTo>
                <a:cubicBezTo>
                  <a:pt x="2424" y="1729"/>
                  <a:pt x="2370" y="1543"/>
                  <a:pt x="2299" y="1363"/>
                </a:cubicBezTo>
                <a:cubicBezTo>
                  <a:pt x="2239" y="1169"/>
                  <a:pt x="2158" y="973"/>
                  <a:pt x="2046" y="800"/>
                </a:cubicBezTo>
                <a:cubicBezTo>
                  <a:pt x="2037" y="775"/>
                  <a:pt x="2027" y="749"/>
                  <a:pt x="2018" y="724"/>
                </a:cubicBezTo>
                <a:cubicBezTo>
                  <a:pt x="1863" y="315"/>
                  <a:pt x="1516" y="0"/>
                  <a:pt x="1097" y="0"/>
                </a:cubicBezTo>
                <a:close/>
              </a:path>
            </a:pathLst>
          </a:custGeom>
          <a:solidFill>
            <a:srgbClr val="FFFFF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1"/>
          <p:cNvSpPr/>
          <p:nvPr/>
        </p:nvSpPr>
        <p:spPr>
          <a:xfrm rot="3174084" flipH="1">
            <a:off x="284545" y="4502226"/>
            <a:ext cx="112995" cy="122394"/>
          </a:xfrm>
          <a:custGeom>
            <a:avLst/>
            <a:gdLst/>
            <a:ahLst/>
            <a:cxnLst/>
            <a:rect l="l" t="t" r="r" b="b"/>
            <a:pathLst>
              <a:path w="1683" h="1823" extrusionOk="0">
                <a:moveTo>
                  <a:pt x="871" y="0"/>
                </a:moveTo>
                <a:cubicBezTo>
                  <a:pt x="819" y="0"/>
                  <a:pt x="767" y="11"/>
                  <a:pt x="718" y="31"/>
                </a:cubicBezTo>
                <a:cubicBezTo>
                  <a:pt x="520" y="88"/>
                  <a:pt x="335" y="234"/>
                  <a:pt x="214" y="397"/>
                </a:cubicBezTo>
                <a:cubicBezTo>
                  <a:pt x="67" y="594"/>
                  <a:pt x="1" y="825"/>
                  <a:pt x="17" y="1069"/>
                </a:cubicBezTo>
                <a:cubicBezTo>
                  <a:pt x="33" y="1291"/>
                  <a:pt x="161" y="1494"/>
                  <a:pt x="330" y="1630"/>
                </a:cubicBezTo>
                <a:cubicBezTo>
                  <a:pt x="469" y="1742"/>
                  <a:pt x="661" y="1819"/>
                  <a:pt x="840" y="1822"/>
                </a:cubicBezTo>
                <a:cubicBezTo>
                  <a:pt x="850" y="1822"/>
                  <a:pt x="859" y="1822"/>
                  <a:pt x="869" y="1822"/>
                </a:cubicBezTo>
                <a:cubicBezTo>
                  <a:pt x="985" y="1822"/>
                  <a:pt x="1088" y="1810"/>
                  <a:pt x="1199" y="1763"/>
                </a:cubicBezTo>
                <a:cubicBezTo>
                  <a:pt x="1313" y="1715"/>
                  <a:pt x="1412" y="1636"/>
                  <a:pt x="1489" y="1541"/>
                </a:cubicBezTo>
                <a:cubicBezTo>
                  <a:pt x="1628" y="1370"/>
                  <a:pt x="1683" y="1110"/>
                  <a:pt x="1628" y="896"/>
                </a:cubicBezTo>
                <a:cubicBezTo>
                  <a:pt x="1596" y="770"/>
                  <a:pt x="1552" y="655"/>
                  <a:pt x="1469" y="553"/>
                </a:cubicBezTo>
                <a:cubicBezTo>
                  <a:pt x="1420" y="494"/>
                  <a:pt x="1362" y="442"/>
                  <a:pt x="1299" y="399"/>
                </a:cubicBezTo>
                <a:cubicBezTo>
                  <a:pt x="1281" y="342"/>
                  <a:pt x="1259" y="286"/>
                  <a:pt x="1231" y="236"/>
                </a:cubicBezTo>
                <a:cubicBezTo>
                  <a:pt x="1180" y="149"/>
                  <a:pt x="1121" y="65"/>
                  <a:pt x="1021" y="29"/>
                </a:cubicBezTo>
                <a:lnTo>
                  <a:pt x="920" y="3"/>
                </a:lnTo>
                <a:cubicBezTo>
                  <a:pt x="903" y="1"/>
                  <a:pt x="887" y="0"/>
                  <a:pt x="871" y="0"/>
                </a:cubicBezTo>
                <a:close/>
              </a:path>
            </a:pathLst>
          </a:custGeom>
          <a:solidFill>
            <a:srgbClr val="FFFFF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1"/>
          <p:cNvSpPr/>
          <p:nvPr/>
        </p:nvSpPr>
        <p:spPr>
          <a:xfrm rot="-8100000" flipH="1">
            <a:off x="8329752" y="4349217"/>
            <a:ext cx="522619" cy="543783"/>
          </a:xfrm>
          <a:custGeom>
            <a:avLst/>
            <a:gdLst/>
            <a:ahLst/>
            <a:cxnLst/>
            <a:rect l="l" t="t" r="r" b="b"/>
            <a:pathLst>
              <a:path w="11507" h="11973" extrusionOk="0">
                <a:moveTo>
                  <a:pt x="5075" y="1"/>
                </a:moveTo>
                <a:cubicBezTo>
                  <a:pt x="4979" y="1"/>
                  <a:pt x="4884" y="4"/>
                  <a:pt x="4788" y="11"/>
                </a:cubicBezTo>
                <a:cubicBezTo>
                  <a:pt x="3885" y="74"/>
                  <a:pt x="3009" y="426"/>
                  <a:pt x="2286" y="964"/>
                </a:cubicBezTo>
                <a:cubicBezTo>
                  <a:pt x="699" y="2142"/>
                  <a:pt x="0" y="4097"/>
                  <a:pt x="280" y="6033"/>
                </a:cubicBezTo>
                <a:cubicBezTo>
                  <a:pt x="562" y="7989"/>
                  <a:pt x="1792" y="9663"/>
                  <a:pt x="3455" y="10693"/>
                </a:cubicBezTo>
                <a:cubicBezTo>
                  <a:pt x="4889" y="11582"/>
                  <a:pt x="6538" y="11973"/>
                  <a:pt x="8203" y="11973"/>
                </a:cubicBezTo>
                <a:cubicBezTo>
                  <a:pt x="8675" y="11973"/>
                  <a:pt x="9147" y="11941"/>
                  <a:pt x="9617" y="11881"/>
                </a:cubicBezTo>
                <a:cubicBezTo>
                  <a:pt x="10181" y="11809"/>
                  <a:pt x="10723" y="11677"/>
                  <a:pt x="11262" y="11496"/>
                </a:cubicBezTo>
                <a:cubicBezTo>
                  <a:pt x="11507" y="11415"/>
                  <a:pt x="11411" y="11030"/>
                  <a:pt x="11173" y="11030"/>
                </a:cubicBezTo>
                <a:cubicBezTo>
                  <a:pt x="11159" y="11030"/>
                  <a:pt x="11145" y="11031"/>
                  <a:pt x="11130" y="11034"/>
                </a:cubicBezTo>
                <a:cubicBezTo>
                  <a:pt x="10118" y="11227"/>
                  <a:pt x="9099" y="11369"/>
                  <a:pt x="8084" y="11369"/>
                </a:cubicBezTo>
                <a:cubicBezTo>
                  <a:pt x="7191" y="11369"/>
                  <a:pt x="6301" y="11259"/>
                  <a:pt x="5422" y="10976"/>
                </a:cubicBezTo>
                <a:cubicBezTo>
                  <a:pt x="3892" y="10484"/>
                  <a:pt x="2500" y="9524"/>
                  <a:pt x="1619" y="8164"/>
                </a:cubicBezTo>
                <a:cubicBezTo>
                  <a:pt x="703" y="6749"/>
                  <a:pt x="431" y="4869"/>
                  <a:pt x="1067" y="3288"/>
                </a:cubicBezTo>
                <a:cubicBezTo>
                  <a:pt x="1640" y="1862"/>
                  <a:pt x="3003" y="735"/>
                  <a:pt x="4549" y="561"/>
                </a:cubicBezTo>
                <a:cubicBezTo>
                  <a:pt x="4682" y="546"/>
                  <a:pt x="4814" y="539"/>
                  <a:pt x="4946" y="539"/>
                </a:cubicBezTo>
                <a:cubicBezTo>
                  <a:pt x="5674" y="539"/>
                  <a:pt x="6393" y="753"/>
                  <a:pt x="7049" y="1059"/>
                </a:cubicBezTo>
                <a:cubicBezTo>
                  <a:pt x="7827" y="1424"/>
                  <a:pt x="8580" y="1908"/>
                  <a:pt x="9219" y="2482"/>
                </a:cubicBezTo>
                <a:cubicBezTo>
                  <a:pt x="9803" y="3005"/>
                  <a:pt x="10334" y="3677"/>
                  <a:pt x="10437" y="4476"/>
                </a:cubicBezTo>
                <a:cubicBezTo>
                  <a:pt x="10550" y="5356"/>
                  <a:pt x="10097" y="6207"/>
                  <a:pt x="9533" y="6850"/>
                </a:cubicBezTo>
                <a:cubicBezTo>
                  <a:pt x="8726" y="7771"/>
                  <a:pt x="7551" y="8345"/>
                  <a:pt x="6348" y="8345"/>
                </a:cubicBezTo>
                <a:cubicBezTo>
                  <a:pt x="5947" y="8345"/>
                  <a:pt x="5543" y="8282"/>
                  <a:pt x="5149" y="8146"/>
                </a:cubicBezTo>
                <a:cubicBezTo>
                  <a:pt x="3590" y="7608"/>
                  <a:pt x="2541" y="5978"/>
                  <a:pt x="2974" y="4329"/>
                </a:cubicBezTo>
                <a:cubicBezTo>
                  <a:pt x="3276" y="3178"/>
                  <a:pt x="4420" y="2298"/>
                  <a:pt x="5591" y="2298"/>
                </a:cubicBezTo>
                <a:cubicBezTo>
                  <a:pt x="5923" y="2298"/>
                  <a:pt x="6257" y="2369"/>
                  <a:pt x="6575" y="2524"/>
                </a:cubicBezTo>
                <a:cubicBezTo>
                  <a:pt x="7261" y="2861"/>
                  <a:pt x="7751" y="3737"/>
                  <a:pt x="7215" y="4425"/>
                </a:cubicBezTo>
                <a:cubicBezTo>
                  <a:pt x="7061" y="4625"/>
                  <a:pt x="6827" y="4728"/>
                  <a:pt x="6586" y="4728"/>
                </a:cubicBezTo>
                <a:cubicBezTo>
                  <a:pt x="6494" y="4728"/>
                  <a:pt x="6401" y="4713"/>
                  <a:pt x="6310" y="4683"/>
                </a:cubicBezTo>
                <a:cubicBezTo>
                  <a:pt x="6011" y="4584"/>
                  <a:pt x="5768" y="4305"/>
                  <a:pt x="5874" y="3978"/>
                </a:cubicBezTo>
                <a:cubicBezTo>
                  <a:pt x="5952" y="3734"/>
                  <a:pt x="6189" y="3526"/>
                  <a:pt x="6442" y="3526"/>
                </a:cubicBezTo>
                <a:cubicBezTo>
                  <a:pt x="6501" y="3526"/>
                  <a:pt x="6561" y="3537"/>
                  <a:pt x="6619" y="3562"/>
                </a:cubicBezTo>
                <a:cubicBezTo>
                  <a:pt x="6646" y="3573"/>
                  <a:pt x="6672" y="3578"/>
                  <a:pt x="6695" y="3578"/>
                </a:cubicBezTo>
                <a:cubicBezTo>
                  <a:pt x="6869" y="3578"/>
                  <a:pt x="6951" y="3307"/>
                  <a:pt x="6762" y="3218"/>
                </a:cubicBezTo>
                <a:cubicBezTo>
                  <a:pt x="6648" y="3164"/>
                  <a:pt x="6533" y="3140"/>
                  <a:pt x="6420" y="3140"/>
                </a:cubicBezTo>
                <a:cubicBezTo>
                  <a:pt x="5814" y="3140"/>
                  <a:pt x="5273" y="3832"/>
                  <a:pt x="5487" y="4437"/>
                </a:cubicBezTo>
                <a:cubicBezTo>
                  <a:pt x="5646" y="4888"/>
                  <a:pt x="6105" y="5124"/>
                  <a:pt x="6562" y="5124"/>
                </a:cubicBezTo>
                <a:cubicBezTo>
                  <a:pt x="6822" y="5124"/>
                  <a:pt x="7081" y="5048"/>
                  <a:pt x="7285" y="4893"/>
                </a:cubicBezTo>
                <a:cubicBezTo>
                  <a:pt x="7961" y="4374"/>
                  <a:pt x="7920" y="3323"/>
                  <a:pt x="7413" y="2708"/>
                </a:cubicBezTo>
                <a:cubicBezTo>
                  <a:pt x="6963" y="2163"/>
                  <a:pt x="6253" y="1899"/>
                  <a:pt x="5555" y="1899"/>
                </a:cubicBezTo>
                <a:cubicBezTo>
                  <a:pt x="5386" y="1899"/>
                  <a:pt x="5219" y="1914"/>
                  <a:pt x="5056" y="1945"/>
                </a:cubicBezTo>
                <a:cubicBezTo>
                  <a:pt x="4200" y="2104"/>
                  <a:pt x="3404" y="2633"/>
                  <a:pt x="2942" y="3374"/>
                </a:cubicBezTo>
                <a:cubicBezTo>
                  <a:pt x="2466" y="4136"/>
                  <a:pt x="2351" y="5085"/>
                  <a:pt x="2570" y="5952"/>
                </a:cubicBezTo>
                <a:cubicBezTo>
                  <a:pt x="3012" y="7700"/>
                  <a:pt x="4662" y="8792"/>
                  <a:pt x="6408" y="8792"/>
                </a:cubicBezTo>
                <a:cubicBezTo>
                  <a:pt x="6543" y="8792"/>
                  <a:pt x="6679" y="8786"/>
                  <a:pt x="6815" y="8773"/>
                </a:cubicBezTo>
                <a:cubicBezTo>
                  <a:pt x="8672" y="8592"/>
                  <a:pt x="10543" y="7073"/>
                  <a:pt x="10913" y="5207"/>
                </a:cubicBezTo>
                <a:cubicBezTo>
                  <a:pt x="11322" y="3144"/>
                  <a:pt x="9326" y="1651"/>
                  <a:pt x="7752" y="781"/>
                </a:cubicBezTo>
                <a:cubicBezTo>
                  <a:pt x="6926" y="324"/>
                  <a:pt x="6021" y="1"/>
                  <a:pt x="5075" y="1"/>
                </a:cubicBezTo>
                <a:close/>
              </a:path>
            </a:pathLst>
          </a:custGeom>
          <a:solidFill>
            <a:srgbClr val="FFFFF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1"/>
          <p:cNvSpPr/>
          <p:nvPr/>
        </p:nvSpPr>
        <p:spPr>
          <a:xfrm rot="-7346926" flipH="1">
            <a:off x="8803127" y="4144503"/>
            <a:ext cx="147606" cy="200639"/>
          </a:xfrm>
          <a:custGeom>
            <a:avLst/>
            <a:gdLst/>
            <a:ahLst/>
            <a:cxnLst/>
            <a:rect l="l" t="t" r="r" b="b"/>
            <a:pathLst>
              <a:path w="1514" h="2058" extrusionOk="0">
                <a:moveTo>
                  <a:pt x="960" y="1"/>
                </a:moveTo>
                <a:cubicBezTo>
                  <a:pt x="864" y="1"/>
                  <a:pt x="769" y="33"/>
                  <a:pt x="685" y="89"/>
                </a:cubicBezTo>
                <a:cubicBezTo>
                  <a:pt x="574" y="163"/>
                  <a:pt x="490" y="282"/>
                  <a:pt x="417" y="403"/>
                </a:cubicBezTo>
                <a:cubicBezTo>
                  <a:pt x="309" y="507"/>
                  <a:pt x="228" y="641"/>
                  <a:pt x="168" y="777"/>
                </a:cubicBezTo>
                <a:cubicBezTo>
                  <a:pt x="82" y="971"/>
                  <a:pt x="1" y="1190"/>
                  <a:pt x="30" y="1405"/>
                </a:cubicBezTo>
                <a:cubicBezTo>
                  <a:pt x="21" y="1505"/>
                  <a:pt x="28" y="1607"/>
                  <a:pt x="69" y="1706"/>
                </a:cubicBezTo>
                <a:cubicBezTo>
                  <a:pt x="154" y="1908"/>
                  <a:pt x="358" y="2046"/>
                  <a:pt x="576" y="2057"/>
                </a:cubicBezTo>
                <a:cubicBezTo>
                  <a:pt x="590" y="2058"/>
                  <a:pt x="604" y="2058"/>
                  <a:pt x="618" y="2058"/>
                </a:cubicBezTo>
                <a:cubicBezTo>
                  <a:pt x="837" y="2058"/>
                  <a:pt x="1024" y="1966"/>
                  <a:pt x="1174" y="1803"/>
                </a:cubicBezTo>
                <a:cubicBezTo>
                  <a:pt x="1286" y="1682"/>
                  <a:pt x="1356" y="1522"/>
                  <a:pt x="1413" y="1368"/>
                </a:cubicBezTo>
                <a:cubicBezTo>
                  <a:pt x="1463" y="1232"/>
                  <a:pt x="1504" y="1087"/>
                  <a:pt x="1508" y="941"/>
                </a:cubicBezTo>
                <a:cubicBezTo>
                  <a:pt x="1514" y="781"/>
                  <a:pt x="1490" y="613"/>
                  <a:pt x="1399" y="478"/>
                </a:cubicBezTo>
                <a:lnTo>
                  <a:pt x="1399" y="479"/>
                </a:lnTo>
                <a:cubicBezTo>
                  <a:pt x="1399" y="415"/>
                  <a:pt x="1390" y="351"/>
                  <a:pt x="1367" y="288"/>
                </a:cubicBezTo>
                <a:cubicBezTo>
                  <a:pt x="1328" y="177"/>
                  <a:pt x="1240" y="85"/>
                  <a:pt x="1134" y="37"/>
                </a:cubicBezTo>
                <a:cubicBezTo>
                  <a:pt x="1076" y="12"/>
                  <a:pt x="1018" y="1"/>
                  <a:pt x="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1"/>
          <p:cNvSpPr/>
          <p:nvPr/>
        </p:nvSpPr>
        <p:spPr>
          <a:xfrm rot="72819" flipH="1">
            <a:off x="8653232" y="4295584"/>
            <a:ext cx="68539" cy="64637"/>
          </a:xfrm>
          <a:custGeom>
            <a:avLst/>
            <a:gdLst/>
            <a:ahLst/>
            <a:cxnLst/>
            <a:rect l="l" t="t" r="r" b="b"/>
            <a:pathLst>
              <a:path w="703" h="663" extrusionOk="0">
                <a:moveTo>
                  <a:pt x="392" y="0"/>
                </a:moveTo>
                <a:cubicBezTo>
                  <a:pt x="211" y="0"/>
                  <a:pt x="44" y="96"/>
                  <a:pt x="20" y="291"/>
                </a:cubicBezTo>
                <a:cubicBezTo>
                  <a:pt x="0" y="453"/>
                  <a:pt x="129" y="662"/>
                  <a:pt x="311" y="662"/>
                </a:cubicBezTo>
                <a:cubicBezTo>
                  <a:pt x="491" y="662"/>
                  <a:pt x="659" y="566"/>
                  <a:pt x="682" y="372"/>
                </a:cubicBezTo>
                <a:cubicBezTo>
                  <a:pt x="702" y="210"/>
                  <a:pt x="573" y="0"/>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LANK_1_1_1_1_1_1_1_1_1_1">
    <p:spTree>
      <p:nvGrpSpPr>
        <p:cNvPr id="1" name="Shape 440"/>
        <p:cNvGrpSpPr/>
        <p:nvPr/>
      </p:nvGrpSpPr>
      <p:grpSpPr>
        <a:xfrm>
          <a:off x="0" y="0"/>
          <a:ext cx="0" cy="0"/>
          <a:chOff x="0" y="0"/>
          <a:chExt cx="0" cy="0"/>
        </a:xfrm>
      </p:grpSpPr>
      <p:sp>
        <p:nvSpPr>
          <p:cNvPr id="441" name="Google Shape;441;p32"/>
          <p:cNvSpPr/>
          <p:nvPr/>
        </p:nvSpPr>
        <p:spPr>
          <a:xfrm rot="3726471" flipH="1">
            <a:off x="196045" y="7113"/>
            <a:ext cx="575091" cy="928324"/>
          </a:xfrm>
          <a:custGeom>
            <a:avLst/>
            <a:gdLst/>
            <a:ahLst/>
            <a:cxnLst/>
            <a:rect l="l" t="t" r="r" b="b"/>
            <a:pathLst>
              <a:path w="8779" h="18103" extrusionOk="0">
                <a:moveTo>
                  <a:pt x="4004" y="0"/>
                </a:moveTo>
                <a:cubicBezTo>
                  <a:pt x="3288" y="0"/>
                  <a:pt x="2576" y="185"/>
                  <a:pt x="2015" y="588"/>
                </a:cubicBezTo>
                <a:cubicBezTo>
                  <a:pt x="939" y="1362"/>
                  <a:pt x="827" y="3366"/>
                  <a:pt x="621" y="4576"/>
                </a:cubicBezTo>
                <a:cubicBezTo>
                  <a:pt x="0" y="8219"/>
                  <a:pt x="164" y="11998"/>
                  <a:pt x="1123" y="15569"/>
                </a:cubicBezTo>
                <a:cubicBezTo>
                  <a:pt x="1377" y="16517"/>
                  <a:pt x="1777" y="17554"/>
                  <a:pt x="2675" y="17950"/>
                </a:cubicBezTo>
                <a:cubicBezTo>
                  <a:pt x="2915" y="18056"/>
                  <a:pt x="3165" y="18103"/>
                  <a:pt x="3416" y="18103"/>
                </a:cubicBezTo>
                <a:cubicBezTo>
                  <a:pt x="4249" y="18103"/>
                  <a:pt x="5102" y="17585"/>
                  <a:pt x="5714" y="16965"/>
                </a:cubicBezTo>
                <a:cubicBezTo>
                  <a:pt x="7854" y="14797"/>
                  <a:pt x="8383" y="11543"/>
                  <a:pt x="8609" y="8505"/>
                </a:cubicBezTo>
                <a:cubicBezTo>
                  <a:pt x="8718" y="7037"/>
                  <a:pt x="8779" y="5542"/>
                  <a:pt x="8438" y="4109"/>
                </a:cubicBezTo>
                <a:cubicBezTo>
                  <a:pt x="8097" y="2676"/>
                  <a:pt x="7304" y="1294"/>
                  <a:pt x="6041" y="538"/>
                </a:cubicBezTo>
                <a:cubicBezTo>
                  <a:pt x="5462" y="191"/>
                  <a:pt x="4731" y="0"/>
                  <a:pt x="4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2"/>
          <p:cNvSpPr/>
          <p:nvPr/>
        </p:nvSpPr>
        <p:spPr>
          <a:xfrm rot="1066412">
            <a:off x="200859" y="1036603"/>
            <a:ext cx="91595" cy="198820"/>
          </a:xfrm>
          <a:custGeom>
            <a:avLst/>
            <a:gdLst/>
            <a:ahLst/>
            <a:cxnLst/>
            <a:rect l="l" t="t" r="r" b="b"/>
            <a:pathLst>
              <a:path w="1676" h="3638" extrusionOk="0">
                <a:moveTo>
                  <a:pt x="888" y="0"/>
                </a:moveTo>
                <a:cubicBezTo>
                  <a:pt x="779" y="0"/>
                  <a:pt x="666" y="36"/>
                  <a:pt x="559" y="120"/>
                </a:cubicBezTo>
                <a:cubicBezTo>
                  <a:pt x="420" y="228"/>
                  <a:pt x="339" y="392"/>
                  <a:pt x="287" y="557"/>
                </a:cubicBezTo>
                <a:cubicBezTo>
                  <a:pt x="216" y="780"/>
                  <a:pt x="161" y="1009"/>
                  <a:pt x="118" y="1239"/>
                </a:cubicBezTo>
                <a:cubicBezTo>
                  <a:pt x="30" y="1690"/>
                  <a:pt x="0" y="2148"/>
                  <a:pt x="13" y="2608"/>
                </a:cubicBezTo>
                <a:cubicBezTo>
                  <a:pt x="22" y="2933"/>
                  <a:pt x="102" y="3306"/>
                  <a:pt x="376" y="3515"/>
                </a:cubicBezTo>
                <a:cubicBezTo>
                  <a:pt x="488" y="3600"/>
                  <a:pt x="609" y="3637"/>
                  <a:pt x="727" y="3637"/>
                </a:cubicBezTo>
                <a:cubicBezTo>
                  <a:pt x="970" y="3637"/>
                  <a:pt x="1204" y="3481"/>
                  <a:pt x="1333" y="3253"/>
                </a:cubicBezTo>
                <a:cubicBezTo>
                  <a:pt x="1389" y="3152"/>
                  <a:pt x="1431" y="3044"/>
                  <a:pt x="1465" y="2933"/>
                </a:cubicBezTo>
                <a:cubicBezTo>
                  <a:pt x="1512" y="2801"/>
                  <a:pt x="1541" y="2660"/>
                  <a:pt x="1565" y="2521"/>
                </a:cubicBezTo>
                <a:cubicBezTo>
                  <a:pt x="1610" y="2310"/>
                  <a:pt x="1642" y="2096"/>
                  <a:pt x="1657" y="1881"/>
                </a:cubicBezTo>
                <a:cubicBezTo>
                  <a:pt x="1675" y="1633"/>
                  <a:pt x="1676" y="1381"/>
                  <a:pt x="1657" y="1132"/>
                </a:cubicBezTo>
                <a:cubicBezTo>
                  <a:pt x="1650" y="1034"/>
                  <a:pt x="1633" y="934"/>
                  <a:pt x="1602" y="840"/>
                </a:cubicBezTo>
                <a:cubicBezTo>
                  <a:pt x="1580" y="716"/>
                  <a:pt x="1549" y="595"/>
                  <a:pt x="1504" y="481"/>
                </a:cubicBezTo>
                <a:cubicBezTo>
                  <a:pt x="1471" y="400"/>
                  <a:pt x="1426" y="324"/>
                  <a:pt x="1372" y="257"/>
                </a:cubicBezTo>
                <a:cubicBezTo>
                  <a:pt x="1324" y="189"/>
                  <a:pt x="1264" y="133"/>
                  <a:pt x="1189" y="93"/>
                </a:cubicBezTo>
                <a:cubicBezTo>
                  <a:pt x="1097" y="35"/>
                  <a:pt x="994" y="0"/>
                  <a:pt x="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p:nvPr/>
        </p:nvSpPr>
        <p:spPr>
          <a:xfrm rot="1066412">
            <a:off x="335827" y="1009069"/>
            <a:ext cx="57875" cy="86130"/>
          </a:xfrm>
          <a:custGeom>
            <a:avLst/>
            <a:gdLst/>
            <a:ahLst/>
            <a:cxnLst/>
            <a:rect l="l" t="t" r="r" b="b"/>
            <a:pathLst>
              <a:path w="1059" h="1576" extrusionOk="0">
                <a:moveTo>
                  <a:pt x="672" y="1"/>
                </a:moveTo>
                <a:cubicBezTo>
                  <a:pt x="616" y="1"/>
                  <a:pt x="561" y="19"/>
                  <a:pt x="517" y="60"/>
                </a:cubicBezTo>
                <a:cubicBezTo>
                  <a:pt x="239" y="326"/>
                  <a:pt x="76" y="692"/>
                  <a:pt x="78" y="1074"/>
                </a:cubicBezTo>
                <a:cubicBezTo>
                  <a:pt x="62" y="1123"/>
                  <a:pt x="48" y="1172"/>
                  <a:pt x="32" y="1222"/>
                </a:cubicBezTo>
                <a:cubicBezTo>
                  <a:pt x="0" y="1323"/>
                  <a:pt x="13" y="1425"/>
                  <a:pt x="90" y="1503"/>
                </a:cubicBezTo>
                <a:cubicBezTo>
                  <a:pt x="141" y="1551"/>
                  <a:pt x="205" y="1576"/>
                  <a:pt x="271" y="1576"/>
                </a:cubicBezTo>
                <a:cubicBezTo>
                  <a:pt x="305" y="1576"/>
                  <a:pt x="340" y="1569"/>
                  <a:pt x="373" y="1557"/>
                </a:cubicBezTo>
                <a:cubicBezTo>
                  <a:pt x="540" y="1493"/>
                  <a:pt x="679" y="1382"/>
                  <a:pt x="784" y="1244"/>
                </a:cubicBezTo>
                <a:cubicBezTo>
                  <a:pt x="857" y="1155"/>
                  <a:pt x="918" y="1054"/>
                  <a:pt x="962" y="950"/>
                </a:cubicBezTo>
                <a:cubicBezTo>
                  <a:pt x="1003" y="850"/>
                  <a:pt x="1032" y="739"/>
                  <a:pt x="1045" y="630"/>
                </a:cubicBezTo>
                <a:cubicBezTo>
                  <a:pt x="1057" y="521"/>
                  <a:pt x="1058" y="401"/>
                  <a:pt x="1032" y="294"/>
                </a:cubicBezTo>
                <a:cubicBezTo>
                  <a:pt x="1009" y="201"/>
                  <a:pt x="955" y="125"/>
                  <a:pt x="878" y="84"/>
                </a:cubicBezTo>
                <a:cubicBezTo>
                  <a:pt x="823" y="33"/>
                  <a:pt x="747" y="1"/>
                  <a:pt x="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2"/>
          <p:cNvSpPr/>
          <p:nvPr/>
        </p:nvSpPr>
        <p:spPr>
          <a:xfrm rot="4371538">
            <a:off x="308851" y="-35497"/>
            <a:ext cx="726535" cy="1220781"/>
          </a:xfrm>
          <a:custGeom>
            <a:avLst/>
            <a:gdLst/>
            <a:ahLst/>
            <a:cxnLst/>
            <a:rect l="l" t="t" r="r" b="b"/>
            <a:pathLst>
              <a:path w="32629" h="54824" extrusionOk="0">
                <a:moveTo>
                  <a:pt x="12715" y="927"/>
                </a:moveTo>
                <a:lnTo>
                  <a:pt x="12715" y="927"/>
                </a:lnTo>
                <a:cubicBezTo>
                  <a:pt x="12742" y="982"/>
                  <a:pt x="12771" y="1035"/>
                  <a:pt x="12799" y="1089"/>
                </a:cubicBezTo>
                <a:cubicBezTo>
                  <a:pt x="13023" y="2068"/>
                  <a:pt x="13576" y="2975"/>
                  <a:pt x="14083" y="3829"/>
                </a:cubicBezTo>
                <a:cubicBezTo>
                  <a:pt x="14643" y="4769"/>
                  <a:pt x="15234" y="5702"/>
                  <a:pt x="15617" y="6733"/>
                </a:cubicBezTo>
                <a:cubicBezTo>
                  <a:pt x="16501" y="9116"/>
                  <a:pt x="16016" y="11707"/>
                  <a:pt x="15587" y="14131"/>
                </a:cubicBezTo>
                <a:cubicBezTo>
                  <a:pt x="15424" y="15054"/>
                  <a:pt x="15274" y="15977"/>
                  <a:pt x="15204" y="16907"/>
                </a:cubicBezTo>
                <a:cubicBezTo>
                  <a:pt x="15182" y="16740"/>
                  <a:pt x="15161" y="16572"/>
                  <a:pt x="15138" y="16405"/>
                </a:cubicBezTo>
                <a:cubicBezTo>
                  <a:pt x="14966" y="15109"/>
                  <a:pt x="14798" y="13812"/>
                  <a:pt x="14617" y="12517"/>
                </a:cubicBezTo>
                <a:cubicBezTo>
                  <a:pt x="14254" y="9915"/>
                  <a:pt x="13852" y="7320"/>
                  <a:pt x="13401" y="4732"/>
                </a:cubicBezTo>
                <a:cubicBezTo>
                  <a:pt x="13275" y="4000"/>
                  <a:pt x="13144" y="3269"/>
                  <a:pt x="13011" y="2538"/>
                </a:cubicBezTo>
                <a:cubicBezTo>
                  <a:pt x="12913" y="2004"/>
                  <a:pt x="12827" y="1462"/>
                  <a:pt x="12715" y="927"/>
                </a:cubicBezTo>
                <a:close/>
                <a:moveTo>
                  <a:pt x="27146" y="13635"/>
                </a:moveTo>
                <a:cubicBezTo>
                  <a:pt x="27398" y="13635"/>
                  <a:pt x="27650" y="13657"/>
                  <a:pt x="27899" y="13701"/>
                </a:cubicBezTo>
                <a:cubicBezTo>
                  <a:pt x="28191" y="13752"/>
                  <a:pt x="28528" y="13819"/>
                  <a:pt x="28776" y="13991"/>
                </a:cubicBezTo>
                <a:cubicBezTo>
                  <a:pt x="28840" y="14034"/>
                  <a:pt x="28889" y="14083"/>
                  <a:pt x="28927" y="14136"/>
                </a:cubicBezTo>
                <a:cubicBezTo>
                  <a:pt x="28920" y="14144"/>
                  <a:pt x="28914" y="14153"/>
                  <a:pt x="28909" y="14162"/>
                </a:cubicBezTo>
                <a:cubicBezTo>
                  <a:pt x="28893" y="14150"/>
                  <a:pt x="28874" y="14142"/>
                  <a:pt x="28854" y="14142"/>
                </a:cubicBezTo>
                <a:cubicBezTo>
                  <a:pt x="28842" y="14142"/>
                  <a:pt x="28831" y="14145"/>
                  <a:pt x="28819" y="14149"/>
                </a:cubicBezTo>
                <a:cubicBezTo>
                  <a:pt x="28800" y="14118"/>
                  <a:pt x="28768" y="14093"/>
                  <a:pt x="28722" y="14093"/>
                </a:cubicBezTo>
                <a:cubicBezTo>
                  <a:pt x="28719" y="14093"/>
                  <a:pt x="28715" y="14093"/>
                  <a:pt x="28712" y="14093"/>
                </a:cubicBezTo>
                <a:cubicBezTo>
                  <a:pt x="26266" y="14292"/>
                  <a:pt x="23868" y="15048"/>
                  <a:pt x="21761" y="16309"/>
                </a:cubicBezTo>
                <a:cubicBezTo>
                  <a:pt x="21393" y="16530"/>
                  <a:pt x="21035" y="16768"/>
                  <a:pt x="20686" y="17017"/>
                </a:cubicBezTo>
                <a:cubicBezTo>
                  <a:pt x="21082" y="16655"/>
                  <a:pt x="21494" y="16307"/>
                  <a:pt x="21919" y="15979"/>
                </a:cubicBezTo>
                <a:cubicBezTo>
                  <a:pt x="22883" y="15235"/>
                  <a:pt x="23915" y="14525"/>
                  <a:pt x="25049" y="14071"/>
                </a:cubicBezTo>
                <a:cubicBezTo>
                  <a:pt x="25642" y="13833"/>
                  <a:pt x="26268" y="13676"/>
                  <a:pt x="26906" y="13642"/>
                </a:cubicBezTo>
                <a:cubicBezTo>
                  <a:pt x="26986" y="13637"/>
                  <a:pt x="27066" y="13635"/>
                  <a:pt x="27146" y="13635"/>
                </a:cubicBezTo>
                <a:close/>
                <a:moveTo>
                  <a:pt x="12029" y="2898"/>
                </a:moveTo>
                <a:cubicBezTo>
                  <a:pt x="11962" y="3427"/>
                  <a:pt x="11914" y="3960"/>
                  <a:pt x="11877" y="4487"/>
                </a:cubicBezTo>
                <a:cubicBezTo>
                  <a:pt x="11795" y="5646"/>
                  <a:pt x="11788" y="6810"/>
                  <a:pt x="11853" y="7969"/>
                </a:cubicBezTo>
                <a:cubicBezTo>
                  <a:pt x="11984" y="10304"/>
                  <a:pt x="12414" y="12615"/>
                  <a:pt x="13120" y="14843"/>
                </a:cubicBezTo>
                <a:cubicBezTo>
                  <a:pt x="13319" y="15473"/>
                  <a:pt x="13541" y="16097"/>
                  <a:pt x="13789" y="16711"/>
                </a:cubicBezTo>
                <a:cubicBezTo>
                  <a:pt x="13877" y="16931"/>
                  <a:pt x="13965" y="17156"/>
                  <a:pt x="14057" y="17380"/>
                </a:cubicBezTo>
                <a:cubicBezTo>
                  <a:pt x="13789" y="16992"/>
                  <a:pt x="13527" y="16600"/>
                  <a:pt x="13276" y="16201"/>
                </a:cubicBezTo>
                <a:cubicBezTo>
                  <a:pt x="12560" y="15061"/>
                  <a:pt x="11937" y="13857"/>
                  <a:pt x="11511" y="12576"/>
                </a:cubicBezTo>
                <a:lnTo>
                  <a:pt x="11511" y="12577"/>
                </a:lnTo>
                <a:cubicBezTo>
                  <a:pt x="11089" y="11314"/>
                  <a:pt x="10889" y="9993"/>
                  <a:pt x="10958" y="8661"/>
                </a:cubicBezTo>
                <a:cubicBezTo>
                  <a:pt x="11028" y="7323"/>
                  <a:pt x="11313" y="6009"/>
                  <a:pt x="11620" y="4708"/>
                </a:cubicBezTo>
                <a:cubicBezTo>
                  <a:pt x="11761" y="4106"/>
                  <a:pt x="11901" y="3504"/>
                  <a:pt x="12029" y="2898"/>
                </a:cubicBezTo>
                <a:close/>
                <a:moveTo>
                  <a:pt x="17114" y="7717"/>
                </a:moveTo>
                <a:cubicBezTo>
                  <a:pt x="17579" y="8757"/>
                  <a:pt x="17838" y="9888"/>
                  <a:pt x="17869" y="11026"/>
                </a:cubicBezTo>
                <a:cubicBezTo>
                  <a:pt x="17892" y="11903"/>
                  <a:pt x="17784" y="12787"/>
                  <a:pt x="17540" y="13630"/>
                </a:cubicBezTo>
                <a:cubicBezTo>
                  <a:pt x="17288" y="14505"/>
                  <a:pt x="16865" y="15303"/>
                  <a:pt x="16427" y="16096"/>
                </a:cubicBezTo>
                <a:cubicBezTo>
                  <a:pt x="16180" y="16544"/>
                  <a:pt x="15931" y="16991"/>
                  <a:pt x="15719" y="17456"/>
                </a:cubicBezTo>
                <a:cubicBezTo>
                  <a:pt x="15863" y="16934"/>
                  <a:pt x="15993" y="16407"/>
                  <a:pt x="16126" y="15886"/>
                </a:cubicBezTo>
                <a:cubicBezTo>
                  <a:pt x="16363" y="14959"/>
                  <a:pt x="16579" y="14027"/>
                  <a:pt x="16753" y="13085"/>
                </a:cubicBezTo>
                <a:cubicBezTo>
                  <a:pt x="17079" y="11320"/>
                  <a:pt x="17246" y="9511"/>
                  <a:pt x="17114" y="7717"/>
                </a:cubicBezTo>
                <a:close/>
                <a:moveTo>
                  <a:pt x="17214" y="7544"/>
                </a:moveTo>
                <a:lnTo>
                  <a:pt x="17214" y="7544"/>
                </a:lnTo>
                <a:cubicBezTo>
                  <a:pt x="17923" y="8743"/>
                  <a:pt x="18471" y="10067"/>
                  <a:pt x="18571" y="11470"/>
                </a:cubicBezTo>
                <a:cubicBezTo>
                  <a:pt x="18620" y="12167"/>
                  <a:pt x="18556" y="12884"/>
                  <a:pt x="18347" y="13553"/>
                </a:cubicBezTo>
                <a:cubicBezTo>
                  <a:pt x="18129" y="14246"/>
                  <a:pt x="17749" y="14854"/>
                  <a:pt x="17325" y="15438"/>
                </a:cubicBezTo>
                <a:cubicBezTo>
                  <a:pt x="16865" y="16071"/>
                  <a:pt x="16360" y="16677"/>
                  <a:pt x="15974" y="17360"/>
                </a:cubicBezTo>
                <a:cubicBezTo>
                  <a:pt x="15915" y="17464"/>
                  <a:pt x="15857" y="17572"/>
                  <a:pt x="15802" y="17683"/>
                </a:cubicBezTo>
                <a:cubicBezTo>
                  <a:pt x="15810" y="17665"/>
                  <a:pt x="15817" y="17646"/>
                  <a:pt x="15825" y="17629"/>
                </a:cubicBezTo>
                <a:cubicBezTo>
                  <a:pt x="16020" y="17185"/>
                  <a:pt x="16250" y="16760"/>
                  <a:pt x="16484" y="16335"/>
                </a:cubicBezTo>
                <a:cubicBezTo>
                  <a:pt x="16936" y="15515"/>
                  <a:pt x="17390" y="14696"/>
                  <a:pt x="17662" y="13793"/>
                </a:cubicBezTo>
                <a:cubicBezTo>
                  <a:pt x="18165" y="12130"/>
                  <a:pt x="18140" y="10317"/>
                  <a:pt x="17638" y="8656"/>
                </a:cubicBezTo>
                <a:cubicBezTo>
                  <a:pt x="17523" y="8275"/>
                  <a:pt x="17380" y="7904"/>
                  <a:pt x="17214" y="7544"/>
                </a:cubicBezTo>
                <a:close/>
                <a:moveTo>
                  <a:pt x="28681" y="14479"/>
                </a:moveTo>
                <a:lnTo>
                  <a:pt x="28681" y="14479"/>
                </a:lnTo>
                <a:cubicBezTo>
                  <a:pt x="28607" y="14577"/>
                  <a:pt x="28529" y="14673"/>
                  <a:pt x="28444" y="14765"/>
                </a:cubicBezTo>
                <a:cubicBezTo>
                  <a:pt x="28209" y="15017"/>
                  <a:pt x="27942" y="15241"/>
                  <a:pt x="27660" y="15439"/>
                </a:cubicBezTo>
                <a:cubicBezTo>
                  <a:pt x="27089" y="15839"/>
                  <a:pt x="26448" y="16125"/>
                  <a:pt x="25788" y="16340"/>
                </a:cubicBezTo>
                <a:cubicBezTo>
                  <a:pt x="24299" y="16825"/>
                  <a:pt x="22722" y="16949"/>
                  <a:pt x="21223" y="17396"/>
                </a:cubicBezTo>
                <a:cubicBezTo>
                  <a:pt x="20928" y="17484"/>
                  <a:pt x="20625" y="17586"/>
                  <a:pt x="20328" y="17706"/>
                </a:cubicBezTo>
                <a:cubicBezTo>
                  <a:pt x="20342" y="17695"/>
                  <a:pt x="20356" y="17684"/>
                  <a:pt x="20370" y="17674"/>
                </a:cubicBezTo>
                <a:cubicBezTo>
                  <a:pt x="20635" y="17490"/>
                  <a:pt x="20911" y="17322"/>
                  <a:pt x="21196" y="17170"/>
                </a:cubicBezTo>
                <a:cubicBezTo>
                  <a:pt x="21756" y="16870"/>
                  <a:pt x="22341" y="16621"/>
                  <a:pt x="22941" y="16412"/>
                </a:cubicBezTo>
                <a:cubicBezTo>
                  <a:pt x="24200" y="15973"/>
                  <a:pt x="25503" y="15675"/>
                  <a:pt x="26769" y="15255"/>
                </a:cubicBezTo>
                <a:cubicBezTo>
                  <a:pt x="27423" y="15038"/>
                  <a:pt x="28067" y="14791"/>
                  <a:pt x="28681" y="14479"/>
                </a:cubicBezTo>
                <a:close/>
                <a:moveTo>
                  <a:pt x="28461" y="14338"/>
                </a:moveTo>
                <a:lnTo>
                  <a:pt x="28461" y="14338"/>
                </a:lnTo>
                <a:cubicBezTo>
                  <a:pt x="26192" y="15518"/>
                  <a:pt x="23573" y="15803"/>
                  <a:pt x="21289" y="16960"/>
                </a:cubicBezTo>
                <a:cubicBezTo>
                  <a:pt x="20982" y="17115"/>
                  <a:pt x="20682" y="17287"/>
                  <a:pt x="20394" y="17476"/>
                </a:cubicBezTo>
                <a:cubicBezTo>
                  <a:pt x="20173" y="17622"/>
                  <a:pt x="19925" y="17782"/>
                  <a:pt x="19732" y="17979"/>
                </a:cubicBezTo>
                <a:cubicBezTo>
                  <a:pt x="19715" y="17987"/>
                  <a:pt x="19697" y="17994"/>
                  <a:pt x="19682" y="18002"/>
                </a:cubicBezTo>
                <a:cubicBezTo>
                  <a:pt x="19826" y="17849"/>
                  <a:pt x="19976" y="17699"/>
                  <a:pt x="20125" y="17551"/>
                </a:cubicBezTo>
                <a:cubicBezTo>
                  <a:pt x="22062" y="16097"/>
                  <a:pt x="24334" y="15074"/>
                  <a:pt x="26708" y="14592"/>
                </a:cubicBezTo>
                <a:cubicBezTo>
                  <a:pt x="27287" y="14474"/>
                  <a:pt x="27873" y="14391"/>
                  <a:pt x="28461" y="14338"/>
                </a:cubicBezTo>
                <a:close/>
                <a:moveTo>
                  <a:pt x="13173" y="1772"/>
                </a:moveTo>
                <a:lnTo>
                  <a:pt x="13173" y="1772"/>
                </a:lnTo>
                <a:cubicBezTo>
                  <a:pt x="14005" y="3188"/>
                  <a:pt x="15066" y="4460"/>
                  <a:pt x="16039" y="5790"/>
                </a:cubicBezTo>
                <a:cubicBezTo>
                  <a:pt x="15997" y="5833"/>
                  <a:pt x="15992" y="5909"/>
                  <a:pt x="16063" y="5929"/>
                </a:cubicBezTo>
                <a:cubicBezTo>
                  <a:pt x="16101" y="5941"/>
                  <a:pt x="16136" y="5954"/>
                  <a:pt x="16170" y="5969"/>
                </a:cubicBezTo>
                <a:cubicBezTo>
                  <a:pt x="16181" y="5984"/>
                  <a:pt x="16192" y="5999"/>
                  <a:pt x="16203" y="6013"/>
                </a:cubicBezTo>
                <a:cubicBezTo>
                  <a:pt x="16169" y="6038"/>
                  <a:pt x="16152" y="6084"/>
                  <a:pt x="16184" y="6126"/>
                </a:cubicBezTo>
                <a:cubicBezTo>
                  <a:pt x="16465" y="6504"/>
                  <a:pt x="16713" y="6905"/>
                  <a:pt x="16927" y="7325"/>
                </a:cubicBezTo>
                <a:cubicBezTo>
                  <a:pt x="16935" y="7380"/>
                  <a:pt x="16941" y="7435"/>
                  <a:pt x="16947" y="7488"/>
                </a:cubicBezTo>
                <a:cubicBezTo>
                  <a:pt x="17041" y="8403"/>
                  <a:pt x="17039" y="9328"/>
                  <a:pt x="16977" y="10244"/>
                </a:cubicBezTo>
                <a:cubicBezTo>
                  <a:pt x="16855" y="12060"/>
                  <a:pt x="16491" y="13852"/>
                  <a:pt x="16048" y="15615"/>
                </a:cubicBezTo>
                <a:cubicBezTo>
                  <a:pt x="15835" y="16465"/>
                  <a:pt x="15567" y="17308"/>
                  <a:pt x="15366" y="18161"/>
                </a:cubicBezTo>
                <a:cubicBezTo>
                  <a:pt x="15330" y="17885"/>
                  <a:pt x="15294" y="17609"/>
                  <a:pt x="15259" y="17333"/>
                </a:cubicBezTo>
                <a:cubicBezTo>
                  <a:pt x="15457" y="15135"/>
                  <a:pt x="16064" y="12986"/>
                  <a:pt x="16214" y="10781"/>
                </a:cubicBezTo>
                <a:cubicBezTo>
                  <a:pt x="16295" y="9586"/>
                  <a:pt x="16240" y="8367"/>
                  <a:pt x="15909" y="7211"/>
                </a:cubicBezTo>
                <a:cubicBezTo>
                  <a:pt x="15608" y="6157"/>
                  <a:pt x="15060" y="5203"/>
                  <a:pt x="14503" y="4267"/>
                </a:cubicBezTo>
                <a:cubicBezTo>
                  <a:pt x="14181" y="3727"/>
                  <a:pt x="13855" y="3189"/>
                  <a:pt x="13566" y="2631"/>
                </a:cubicBezTo>
                <a:cubicBezTo>
                  <a:pt x="13421" y="2349"/>
                  <a:pt x="13292" y="2063"/>
                  <a:pt x="13173" y="1772"/>
                </a:cubicBezTo>
                <a:close/>
                <a:moveTo>
                  <a:pt x="12390" y="1450"/>
                </a:moveTo>
                <a:cubicBezTo>
                  <a:pt x="12403" y="1622"/>
                  <a:pt x="12418" y="1794"/>
                  <a:pt x="12429" y="1966"/>
                </a:cubicBezTo>
                <a:cubicBezTo>
                  <a:pt x="12472" y="2579"/>
                  <a:pt x="12519" y="3191"/>
                  <a:pt x="12571" y="3804"/>
                </a:cubicBezTo>
                <a:cubicBezTo>
                  <a:pt x="12676" y="5040"/>
                  <a:pt x="12800" y="6273"/>
                  <a:pt x="12943" y="7505"/>
                </a:cubicBezTo>
                <a:cubicBezTo>
                  <a:pt x="13228" y="9949"/>
                  <a:pt x="13584" y="12377"/>
                  <a:pt x="14027" y="14797"/>
                </a:cubicBezTo>
                <a:cubicBezTo>
                  <a:pt x="14152" y="15477"/>
                  <a:pt x="14281" y="16156"/>
                  <a:pt x="14416" y="16834"/>
                </a:cubicBezTo>
                <a:cubicBezTo>
                  <a:pt x="14513" y="17327"/>
                  <a:pt x="14623" y="17818"/>
                  <a:pt x="14721" y="18311"/>
                </a:cubicBezTo>
                <a:cubicBezTo>
                  <a:pt x="14684" y="18259"/>
                  <a:pt x="14646" y="18208"/>
                  <a:pt x="14609" y="18156"/>
                </a:cubicBezTo>
                <a:cubicBezTo>
                  <a:pt x="14420" y="17714"/>
                  <a:pt x="14201" y="17283"/>
                  <a:pt x="14018" y="16838"/>
                </a:cubicBezTo>
                <a:cubicBezTo>
                  <a:pt x="13797" y="16299"/>
                  <a:pt x="13592" y="15754"/>
                  <a:pt x="13404" y="15202"/>
                </a:cubicBezTo>
                <a:cubicBezTo>
                  <a:pt x="13029" y="14096"/>
                  <a:pt x="12728" y="12966"/>
                  <a:pt x="12498" y="11822"/>
                </a:cubicBezTo>
                <a:cubicBezTo>
                  <a:pt x="12039" y="9534"/>
                  <a:pt x="11868" y="7189"/>
                  <a:pt x="11993" y="4860"/>
                </a:cubicBezTo>
                <a:cubicBezTo>
                  <a:pt x="12057" y="3712"/>
                  <a:pt x="12222" y="2583"/>
                  <a:pt x="12390" y="1450"/>
                </a:cubicBezTo>
                <a:close/>
                <a:moveTo>
                  <a:pt x="28781" y="14761"/>
                </a:moveTo>
                <a:lnTo>
                  <a:pt x="28781" y="14761"/>
                </a:lnTo>
                <a:cubicBezTo>
                  <a:pt x="28324" y="15851"/>
                  <a:pt x="27325" y="16637"/>
                  <a:pt x="26224" y="17072"/>
                </a:cubicBezTo>
                <a:cubicBezTo>
                  <a:pt x="24676" y="17684"/>
                  <a:pt x="22986" y="17710"/>
                  <a:pt x="21358" y="17939"/>
                </a:cubicBezTo>
                <a:cubicBezTo>
                  <a:pt x="20896" y="18005"/>
                  <a:pt x="20437" y="18086"/>
                  <a:pt x="19984" y="18202"/>
                </a:cubicBezTo>
                <a:cubicBezTo>
                  <a:pt x="19820" y="18244"/>
                  <a:pt x="19658" y="18292"/>
                  <a:pt x="19496" y="18343"/>
                </a:cubicBezTo>
                <a:cubicBezTo>
                  <a:pt x="19712" y="18216"/>
                  <a:pt x="19930" y="18096"/>
                  <a:pt x="20160" y="17992"/>
                </a:cubicBezTo>
                <a:cubicBezTo>
                  <a:pt x="20494" y="17842"/>
                  <a:pt x="20838" y="17716"/>
                  <a:pt x="21188" y="17608"/>
                </a:cubicBezTo>
                <a:cubicBezTo>
                  <a:pt x="21943" y="17376"/>
                  <a:pt x="22721" y="17230"/>
                  <a:pt x="23495" y="17083"/>
                </a:cubicBezTo>
                <a:cubicBezTo>
                  <a:pt x="24946" y="16805"/>
                  <a:pt x="26434" y="16508"/>
                  <a:pt x="27691" y="15691"/>
                </a:cubicBezTo>
                <a:cubicBezTo>
                  <a:pt x="28072" y="15443"/>
                  <a:pt x="28469" y="15129"/>
                  <a:pt x="28781" y="14761"/>
                </a:cubicBezTo>
                <a:close/>
                <a:moveTo>
                  <a:pt x="12417" y="278"/>
                </a:moveTo>
                <a:cubicBezTo>
                  <a:pt x="12447" y="349"/>
                  <a:pt x="12479" y="417"/>
                  <a:pt x="12510" y="487"/>
                </a:cubicBezTo>
                <a:cubicBezTo>
                  <a:pt x="12585" y="1104"/>
                  <a:pt x="12710" y="1719"/>
                  <a:pt x="12815" y="2333"/>
                </a:cubicBezTo>
                <a:cubicBezTo>
                  <a:pt x="12924" y="2976"/>
                  <a:pt x="13031" y="3622"/>
                  <a:pt x="13135" y="4267"/>
                </a:cubicBezTo>
                <a:cubicBezTo>
                  <a:pt x="13346" y="5558"/>
                  <a:pt x="13545" y="6850"/>
                  <a:pt x="13743" y="8143"/>
                </a:cubicBezTo>
                <a:cubicBezTo>
                  <a:pt x="14141" y="10738"/>
                  <a:pt x="14521" y="13340"/>
                  <a:pt x="14827" y="15947"/>
                </a:cubicBezTo>
                <a:cubicBezTo>
                  <a:pt x="14913" y="16685"/>
                  <a:pt x="14997" y="17423"/>
                  <a:pt x="15077" y="18161"/>
                </a:cubicBezTo>
                <a:cubicBezTo>
                  <a:pt x="15105" y="18411"/>
                  <a:pt x="15131" y="18661"/>
                  <a:pt x="15158" y="18911"/>
                </a:cubicBezTo>
                <a:cubicBezTo>
                  <a:pt x="15118" y="18855"/>
                  <a:pt x="15077" y="18800"/>
                  <a:pt x="15036" y="18744"/>
                </a:cubicBezTo>
                <a:cubicBezTo>
                  <a:pt x="14984" y="18673"/>
                  <a:pt x="14933" y="18602"/>
                  <a:pt x="14882" y="18531"/>
                </a:cubicBezTo>
                <a:cubicBezTo>
                  <a:pt x="14612" y="17456"/>
                  <a:pt x="14425" y="16354"/>
                  <a:pt x="14222" y="15267"/>
                </a:cubicBezTo>
                <a:cubicBezTo>
                  <a:pt x="13994" y="14049"/>
                  <a:pt x="13794" y="12825"/>
                  <a:pt x="13607" y="11598"/>
                </a:cubicBezTo>
                <a:cubicBezTo>
                  <a:pt x="13237" y="9168"/>
                  <a:pt x="12922" y="6732"/>
                  <a:pt x="12696" y="4284"/>
                </a:cubicBezTo>
                <a:cubicBezTo>
                  <a:pt x="12633" y="3595"/>
                  <a:pt x="12576" y="2906"/>
                  <a:pt x="12525" y="2216"/>
                </a:cubicBezTo>
                <a:cubicBezTo>
                  <a:pt x="12495" y="1820"/>
                  <a:pt x="12475" y="1422"/>
                  <a:pt x="12453" y="1026"/>
                </a:cubicBezTo>
                <a:cubicBezTo>
                  <a:pt x="12455" y="1011"/>
                  <a:pt x="12459" y="996"/>
                  <a:pt x="12461" y="982"/>
                </a:cubicBezTo>
                <a:cubicBezTo>
                  <a:pt x="12463" y="968"/>
                  <a:pt x="12457" y="959"/>
                  <a:pt x="12450" y="952"/>
                </a:cubicBezTo>
                <a:cubicBezTo>
                  <a:pt x="12439" y="748"/>
                  <a:pt x="12427" y="544"/>
                  <a:pt x="12413" y="340"/>
                </a:cubicBezTo>
                <a:cubicBezTo>
                  <a:pt x="12415" y="320"/>
                  <a:pt x="12416" y="299"/>
                  <a:pt x="12417" y="278"/>
                </a:cubicBezTo>
                <a:close/>
                <a:moveTo>
                  <a:pt x="9750" y="18525"/>
                </a:moveTo>
                <a:cubicBezTo>
                  <a:pt x="10082" y="18525"/>
                  <a:pt x="10413" y="18579"/>
                  <a:pt x="10721" y="18707"/>
                </a:cubicBezTo>
                <a:cubicBezTo>
                  <a:pt x="11638" y="19090"/>
                  <a:pt x="12158" y="20063"/>
                  <a:pt x="12464" y="20991"/>
                </a:cubicBezTo>
                <a:cubicBezTo>
                  <a:pt x="12019" y="20621"/>
                  <a:pt x="11571" y="20263"/>
                  <a:pt x="11090" y="19970"/>
                </a:cubicBezTo>
                <a:cubicBezTo>
                  <a:pt x="10068" y="19349"/>
                  <a:pt x="8938" y="19104"/>
                  <a:pt x="7780" y="19013"/>
                </a:cubicBezTo>
                <a:cubicBezTo>
                  <a:pt x="7905" y="18961"/>
                  <a:pt x="8028" y="18902"/>
                  <a:pt x="8144" y="18859"/>
                </a:cubicBezTo>
                <a:cubicBezTo>
                  <a:pt x="8436" y="18753"/>
                  <a:pt x="8732" y="18662"/>
                  <a:pt x="9035" y="18601"/>
                </a:cubicBezTo>
                <a:cubicBezTo>
                  <a:pt x="9269" y="18553"/>
                  <a:pt x="9510" y="18525"/>
                  <a:pt x="9750" y="18525"/>
                </a:cubicBezTo>
                <a:close/>
                <a:moveTo>
                  <a:pt x="9896" y="17793"/>
                </a:moveTo>
                <a:cubicBezTo>
                  <a:pt x="10501" y="17793"/>
                  <a:pt x="11107" y="17947"/>
                  <a:pt x="11604" y="18300"/>
                </a:cubicBezTo>
                <a:cubicBezTo>
                  <a:pt x="12092" y="18648"/>
                  <a:pt x="12454" y="19149"/>
                  <a:pt x="12703" y="19689"/>
                </a:cubicBezTo>
                <a:cubicBezTo>
                  <a:pt x="12984" y="20300"/>
                  <a:pt x="13131" y="20961"/>
                  <a:pt x="13224" y="21624"/>
                </a:cubicBezTo>
                <a:cubicBezTo>
                  <a:pt x="13036" y="21471"/>
                  <a:pt x="12850" y="21315"/>
                  <a:pt x="12665" y="21159"/>
                </a:cubicBezTo>
                <a:lnTo>
                  <a:pt x="12664" y="21159"/>
                </a:lnTo>
                <a:cubicBezTo>
                  <a:pt x="12465" y="20637"/>
                  <a:pt x="12294" y="20110"/>
                  <a:pt x="11985" y="19635"/>
                </a:cubicBezTo>
                <a:cubicBezTo>
                  <a:pt x="11695" y="19187"/>
                  <a:pt x="11300" y="18794"/>
                  <a:pt x="10806" y="18580"/>
                </a:cubicBezTo>
                <a:cubicBezTo>
                  <a:pt x="10472" y="18435"/>
                  <a:pt x="10109" y="18374"/>
                  <a:pt x="9746" y="18374"/>
                </a:cubicBezTo>
                <a:cubicBezTo>
                  <a:pt x="9540" y="18374"/>
                  <a:pt x="9333" y="18394"/>
                  <a:pt x="9132" y="18428"/>
                </a:cubicBezTo>
                <a:cubicBezTo>
                  <a:pt x="8816" y="18482"/>
                  <a:pt x="8509" y="18576"/>
                  <a:pt x="8208" y="18686"/>
                </a:cubicBezTo>
                <a:cubicBezTo>
                  <a:pt x="7975" y="18770"/>
                  <a:pt x="7683" y="18852"/>
                  <a:pt x="7462" y="18992"/>
                </a:cubicBezTo>
                <a:cubicBezTo>
                  <a:pt x="7180" y="18976"/>
                  <a:pt x="6896" y="18969"/>
                  <a:pt x="6612" y="18966"/>
                </a:cubicBezTo>
                <a:cubicBezTo>
                  <a:pt x="7599" y="18388"/>
                  <a:pt x="8618" y="17829"/>
                  <a:pt x="9791" y="17795"/>
                </a:cubicBezTo>
                <a:cubicBezTo>
                  <a:pt x="9826" y="17794"/>
                  <a:pt x="9861" y="17793"/>
                  <a:pt x="9896" y="17793"/>
                </a:cubicBezTo>
                <a:close/>
                <a:moveTo>
                  <a:pt x="25281" y="19282"/>
                </a:moveTo>
                <a:cubicBezTo>
                  <a:pt x="24197" y="20221"/>
                  <a:pt x="23038" y="21078"/>
                  <a:pt x="21894" y="21938"/>
                </a:cubicBezTo>
                <a:lnTo>
                  <a:pt x="21895" y="21938"/>
                </a:lnTo>
                <a:cubicBezTo>
                  <a:pt x="21569" y="22182"/>
                  <a:pt x="21247" y="22429"/>
                  <a:pt x="20925" y="22678"/>
                </a:cubicBezTo>
                <a:cubicBezTo>
                  <a:pt x="20936" y="22658"/>
                  <a:pt x="20947" y="22638"/>
                  <a:pt x="20960" y="22620"/>
                </a:cubicBezTo>
                <a:cubicBezTo>
                  <a:pt x="21035" y="22504"/>
                  <a:pt x="21114" y="22390"/>
                  <a:pt x="21195" y="22278"/>
                </a:cubicBezTo>
                <a:cubicBezTo>
                  <a:pt x="21346" y="22068"/>
                  <a:pt x="21508" y="21866"/>
                  <a:pt x="21678" y="21671"/>
                </a:cubicBezTo>
                <a:cubicBezTo>
                  <a:pt x="22025" y="21273"/>
                  <a:pt x="22410" y="20911"/>
                  <a:pt x="22826" y="20586"/>
                </a:cubicBezTo>
                <a:cubicBezTo>
                  <a:pt x="23242" y="20261"/>
                  <a:pt x="23687" y="19975"/>
                  <a:pt x="24159" y="19735"/>
                </a:cubicBezTo>
                <a:cubicBezTo>
                  <a:pt x="24389" y="19618"/>
                  <a:pt x="24626" y="19512"/>
                  <a:pt x="24867" y="19417"/>
                </a:cubicBezTo>
                <a:cubicBezTo>
                  <a:pt x="24996" y="19366"/>
                  <a:pt x="25141" y="19327"/>
                  <a:pt x="25281" y="19282"/>
                </a:cubicBezTo>
                <a:close/>
                <a:moveTo>
                  <a:pt x="8842" y="15126"/>
                </a:moveTo>
                <a:cubicBezTo>
                  <a:pt x="9331" y="15126"/>
                  <a:pt x="9821" y="15169"/>
                  <a:pt x="10304" y="15255"/>
                </a:cubicBezTo>
                <a:cubicBezTo>
                  <a:pt x="10764" y="15336"/>
                  <a:pt x="11213" y="15461"/>
                  <a:pt x="11652" y="15619"/>
                </a:cubicBezTo>
                <a:cubicBezTo>
                  <a:pt x="12082" y="15773"/>
                  <a:pt x="12478" y="15994"/>
                  <a:pt x="12902" y="16160"/>
                </a:cubicBezTo>
                <a:cubicBezTo>
                  <a:pt x="13248" y="16730"/>
                  <a:pt x="13615" y="17287"/>
                  <a:pt x="13996" y="17834"/>
                </a:cubicBezTo>
                <a:cubicBezTo>
                  <a:pt x="14225" y="18162"/>
                  <a:pt x="14458" y="18487"/>
                  <a:pt x="14693" y="18811"/>
                </a:cubicBezTo>
                <a:cubicBezTo>
                  <a:pt x="14865" y="19047"/>
                  <a:pt x="15032" y="19287"/>
                  <a:pt x="15226" y="19505"/>
                </a:cubicBezTo>
                <a:cubicBezTo>
                  <a:pt x="15266" y="19795"/>
                  <a:pt x="15318" y="20079"/>
                  <a:pt x="15370" y="20368"/>
                </a:cubicBezTo>
                <a:cubicBezTo>
                  <a:pt x="15377" y="20410"/>
                  <a:pt x="15401" y="20433"/>
                  <a:pt x="15430" y="20445"/>
                </a:cubicBezTo>
                <a:cubicBezTo>
                  <a:pt x="15436" y="20506"/>
                  <a:pt x="15445" y="20566"/>
                  <a:pt x="15452" y="20626"/>
                </a:cubicBezTo>
                <a:cubicBezTo>
                  <a:pt x="15270" y="20205"/>
                  <a:pt x="15041" y="19804"/>
                  <a:pt x="14769" y="19434"/>
                </a:cubicBezTo>
                <a:cubicBezTo>
                  <a:pt x="14179" y="18634"/>
                  <a:pt x="13403" y="17974"/>
                  <a:pt x="12527" y="17506"/>
                </a:cubicBezTo>
                <a:cubicBezTo>
                  <a:pt x="11345" y="16876"/>
                  <a:pt x="10023" y="16601"/>
                  <a:pt x="8694" y="16601"/>
                </a:cubicBezTo>
                <a:cubicBezTo>
                  <a:pt x="7764" y="16601"/>
                  <a:pt x="6831" y="16735"/>
                  <a:pt x="5941" y="16978"/>
                </a:cubicBezTo>
                <a:cubicBezTo>
                  <a:pt x="5326" y="17146"/>
                  <a:pt x="4724" y="17362"/>
                  <a:pt x="4140" y="17616"/>
                </a:cubicBezTo>
                <a:cubicBezTo>
                  <a:pt x="3835" y="17749"/>
                  <a:pt x="3536" y="17892"/>
                  <a:pt x="3241" y="18046"/>
                </a:cubicBezTo>
                <a:cubicBezTo>
                  <a:pt x="2955" y="18195"/>
                  <a:pt x="2648" y="18335"/>
                  <a:pt x="2403" y="18546"/>
                </a:cubicBezTo>
                <a:cubicBezTo>
                  <a:pt x="2385" y="18560"/>
                  <a:pt x="2398" y="18586"/>
                  <a:pt x="2418" y="18586"/>
                </a:cubicBezTo>
                <a:cubicBezTo>
                  <a:pt x="2421" y="18586"/>
                  <a:pt x="2424" y="18586"/>
                  <a:pt x="2427" y="18585"/>
                </a:cubicBezTo>
                <a:cubicBezTo>
                  <a:pt x="2689" y="18488"/>
                  <a:pt x="2929" y="18334"/>
                  <a:pt x="3177" y="18205"/>
                </a:cubicBezTo>
                <a:cubicBezTo>
                  <a:pt x="3428" y="18075"/>
                  <a:pt x="3682" y="17952"/>
                  <a:pt x="3938" y="17835"/>
                </a:cubicBezTo>
                <a:cubicBezTo>
                  <a:pt x="4449" y="17601"/>
                  <a:pt x="4975" y="17395"/>
                  <a:pt x="5511" y="17226"/>
                </a:cubicBezTo>
                <a:cubicBezTo>
                  <a:pt x="6525" y="16906"/>
                  <a:pt x="7586" y="16717"/>
                  <a:pt x="8652" y="16717"/>
                </a:cubicBezTo>
                <a:cubicBezTo>
                  <a:pt x="8713" y="16717"/>
                  <a:pt x="8773" y="16718"/>
                  <a:pt x="8834" y="16719"/>
                </a:cubicBezTo>
                <a:cubicBezTo>
                  <a:pt x="10924" y="16762"/>
                  <a:pt x="13040" y="17570"/>
                  <a:pt x="14391" y="19209"/>
                </a:cubicBezTo>
                <a:cubicBezTo>
                  <a:pt x="14739" y="19632"/>
                  <a:pt x="15032" y="20099"/>
                  <a:pt x="15256" y="20598"/>
                </a:cubicBezTo>
                <a:cubicBezTo>
                  <a:pt x="15396" y="20914"/>
                  <a:pt x="15487" y="21234"/>
                  <a:pt x="15567" y="21560"/>
                </a:cubicBezTo>
                <a:cubicBezTo>
                  <a:pt x="15631" y="22060"/>
                  <a:pt x="15699" y="22560"/>
                  <a:pt x="15770" y="23058"/>
                </a:cubicBezTo>
                <a:cubicBezTo>
                  <a:pt x="14894" y="22847"/>
                  <a:pt x="14158" y="22365"/>
                  <a:pt x="13459" y="21813"/>
                </a:cubicBezTo>
                <a:lnTo>
                  <a:pt x="13459" y="21814"/>
                </a:lnTo>
                <a:cubicBezTo>
                  <a:pt x="13224" y="20533"/>
                  <a:pt x="12926" y="19167"/>
                  <a:pt x="11869" y="18297"/>
                </a:cubicBezTo>
                <a:cubicBezTo>
                  <a:pt x="11300" y="17830"/>
                  <a:pt x="10608" y="17640"/>
                  <a:pt x="9904" y="17640"/>
                </a:cubicBezTo>
                <a:cubicBezTo>
                  <a:pt x="9330" y="17640"/>
                  <a:pt x="8747" y="17766"/>
                  <a:pt x="8215" y="17969"/>
                </a:cubicBezTo>
                <a:cubicBezTo>
                  <a:pt x="7551" y="18224"/>
                  <a:pt x="6929" y="18582"/>
                  <a:pt x="6330" y="18965"/>
                </a:cubicBezTo>
                <a:cubicBezTo>
                  <a:pt x="6038" y="18965"/>
                  <a:pt x="5746" y="18968"/>
                  <a:pt x="5455" y="18973"/>
                </a:cubicBezTo>
                <a:cubicBezTo>
                  <a:pt x="5131" y="18979"/>
                  <a:pt x="4806" y="18985"/>
                  <a:pt x="4481" y="18985"/>
                </a:cubicBezTo>
                <a:cubicBezTo>
                  <a:pt x="4196" y="18985"/>
                  <a:pt x="3911" y="18981"/>
                  <a:pt x="3626" y="18968"/>
                </a:cubicBezTo>
                <a:cubicBezTo>
                  <a:pt x="3341" y="18956"/>
                  <a:pt x="3044" y="18951"/>
                  <a:pt x="2763" y="18897"/>
                </a:cubicBezTo>
                <a:cubicBezTo>
                  <a:pt x="2640" y="18873"/>
                  <a:pt x="2495" y="18830"/>
                  <a:pt x="2415" y="18724"/>
                </a:cubicBezTo>
                <a:cubicBezTo>
                  <a:pt x="2365" y="18659"/>
                  <a:pt x="2338" y="18566"/>
                  <a:pt x="2356" y="18485"/>
                </a:cubicBezTo>
                <a:cubicBezTo>
                  <a:pt x="2798" y="17937"/>
                  <a:pt x="3244" y="17404"/>
                  <a:pt x="3790" y="16951"/>
                </a:cubicBezTo>
                <a:cubicBezTo>
                  <a:pt x="4365" y="16471"/>
                  <a:pt x="5007" y="16074"/>
                  <a:pt x="5692" y="15773"/>
                </a:cubicBezTo>
                <a:cubicBezTo>
                  <a:pt x="6686" y="15338"/>
                  <a:pt x="7763" y="15126"/>
                  <a:pt x="8842" y="15126"/>
                </a:cubicBezTo>
                <a:close/>
                <a:moveTo>
                  <a:pt x="25790" y="18826"/>
                </a:moveTo>
                <a:lnTo>
                  <a:pt x="25790" y="18826"/>
                </a:lnTo>
                <a:cubicBezTo>
                  <a:pt x="25717" y="18892"/>
                  <a:pt x="25646" y="18961"/>
                  <a:pt x="25572" y="19026"/>
                </a:cubicBezTo>
                <a:lnTo>
                  <a:pt x="25572" y="19027"/>
                </a:lnTo>
                <a:cubicBezTo>
                  <a:pt x="25331" y="19027"/>
                  <a:pt x="25068" y="19155"/>
                  <a:pt x="24847" y="19239"/>
                </a:cubicBezTo>
                <a:cubicBezTo>
                  <a:pt x="24589" y="19338"/>
                  <a:pt x="24335" y="19450"/>
                  <a:pt x="24088" y="19573"/>
                </a:cubicBezTo>
                <a:cubicBezTo>
                  <a:pt x="23603" y="19817"/>
                  <a:pt x="23141" y="20107"/>
                  <a:pt x="22710" y="20438"/>
                </a:cubicBezTo>
                <a:cubicBezTo>
                  <a:pt x="22280" y="20770"/>
                  <a:pt x="21880" y="21143"/>
                  <a:pt x="21520" y="21550"/>
                </a:cubicBezTo>
                <a:cubicBezTo>
                  <a:pt x="21337" y="21757"/>
                  <a:pt x="21166" y="21974"/>
                  <a:pt x="21005" y="22199"/>
                </a:cubicBezTo>
                <a:cubicBezTo>
                  <a:pt x="20925" y="22311"/>
                  <a:pt x="20848" y="22427"/>
                  <a:pt x="20774" y="22543"/>
                </a:cubicBezTo>
                <a:cubicBezTo>
                  <a:pt x="20711" y="22643"/>
                  <a:pt x="20633" y="22740"/>
                  <a:pt x="20616" y="22860"/>
                </a:cubicBezTo>
                <a:cubicBezTo>
                  <a:pt x="20613" y="22878"/>
                  <a:pt x="20619" y="22895"/>
                  <a:pt x="20629" y="22908"/>
                </a:cubicBezTo>
                <a:cubicBezTo>
                  <a:pt x="20266" y="23194"/>
                  <a:pt x="19909" y="23486"/>
                  <a:pt x="19557" y="23784"/>
                </a:cubicBezTo>
                <a:cubicBezTo>
                  <a:pt x="20282" y="21692"/>
                  <a:pt x="21966" y="19998"/>
                  <a:pt x="24046" y="19231"/>
                </a:cubicBezTo>
                <a:cubicBezTo>
                  <a:pt x="24354" y="19117"/>
                  <a:pt x="24670" y="19025"/>
                  <a:pt x="24991" y="18954"/>
                </a:cubicBezTo>
                <a:cubicBezTo>
                  <a:pt x="25255" y="18894"/>
                  <a:pt x="25524" y="18868"/>
                  <a:pt x="25790" y="18826"/>
                </a:cubicBezTo>
                <a:close/>
                <a:moveTo>
                  <a:pt x="26248" y="18394"/>
                </a:moveTo>
                <a:cubicBezTo>
                  <a:pt x="26155" y="18483"/>
                  <a:pt x="26063" y="18574"/>
                  <a:pt x="25969" y="18662"/>
                </a:cubicBezTo>
                <a:cubicBezTo>
                  <a:pt x="25960" y="18658"/>
                  <a:pt x="25951" y="18656"/>
                  <a:pt x="25940" y="18655"/>
                </a:cubicBezTo>
                <a:cubicBezTo>
                  <a:pt x="25912" y="18653"/>
                  <a:pt x="25884" y="18653"/>
                  <a:pt x="25857" y="18653"/>
                </a:cubicBezTo>
                <a:cubicBezTo>
                  <a:pt x="25591" y="18653"/>
                  <a:pt x="25317" y="18704"/>
                  <a:pt x="25058" y="18754"/>
                </a:cubicBezTo>
                <a:cubicBezTo>
                  <a:pt x="24775" y="18808"/>
                  <a:pt x="24495" y="18882"/>
                  <a:pt x="24221" y="18971"/>
                </a:cubicBezTo>
                <a:cubicBezTo>
                  <a:pt x="23664" y="19154"/>
                  <a:pt x="23131" y="19404"/>
                  <a:pt x="22629" y="19708"/>
                </a:cubicBezTo>
                <a:cubicBezTo>
                  <a:pt x="21615" y="20326"/>
                  <a:pt x="20738" y="21179"/>
                  <a:pt x="20103" y="22184"/>
                </a:cubicBezTo>
                <a:cubicBezTo>
                  <a:pt x="19747" y="22748"/>
                  <a:pt x="19467" y="23357"/>
                  <a:pt x="19285" y="24000"/>
                </a:cubicBezTo>
                <a:cubicBezTo>
                  <a:pt x="19283" y="24007"/>
                  <a:pt x="19284" y="24012"/>
                  <a:pt x="19283" y="24019"/>
                </a:cubicBezTo>
                <a:cubicBezTo>
                  <a:pt x="19144" y="24141"/>
                  <a:pt x="19006" y="24263"/>
                  <a:pt x="18869" y="24389"/>
                </a:cubicBezTo>
                <a:cubicBezTo>
                  <a:pt x="18633" y="24603"/>
                  <a:pt x="18399" y="24824"/>
                  <a:pt x="18171" y="25052"/>
                </a:cubicBezTo>
                <a:cubicBezTo>
                  <a:pt x="18308" y="24354"/>
                  <a:pt x="18613" y="23661"/>
                  <a:pt x="18949" y="23037"/>
                </a:cubicBezTo>
                <a:cubicBezTo>
                  <a:pt x="19283" y="22414"/>
                  <a:pt x="19694" y="21831"/>
                  <a:pt x="20167" y="21304"/>
                </a:cubicBezTo>
                <a:cubicBezTo>
                  <a:pt x="21164" y="20189"/>
                  <a:pt x="22448" y="19351"/>
                  <a:pt x="23862" y="18865"/>
                </a:cubicBezTo>
                <a:cubicBezTo>
                  <a:pt x="24267" y="18726"/>
                  <a:pt x="24682" y="18617"/>
                  <a:pt x="25104" y="18538"/>
                </a:cubicBezTo>
                <a:cubicBezTo>
                  <a:pt x="25483" y="18467"/>
                  <a:pt x="25867" y="18445"/>
                  <a:pt x="26248" y="18394"/>
                </a:cubicBezTo>
                <a:close/>
                <a:moveTo>
                  <a:pt x="5361" y="25332"/>
                </a:moveTo>
                <a:cubicBezTo>
                  <a:pt x="6027" y="25332"/>
                  <a:pt x="6693" y="25343"/>
                  <a:pt x="7357" y="25377"/>
                </a:cubicBezTo>
                <a:cubicBezTo>
                  <a:pt x="8637" y="25443"/>
                  <a:pt x="9928" y="25581"/>
                  <a:pt x="11143" y="26007"/>
                </a:cubicBezTo>
                <a:cubicBezTo>
                  <a:pt x="11368" y="26086"/>
                  <a:pt x="11587" y="26179"/>
                  <a:pt x="11801" y="26279"/>
                </a:cubicBezTo>
                <a:cubicBezTo>
                  <a:pt x="11654" y="26241"/>
                  <a:pt x="11506" y="26209"/>
                  <a:pt x="11356" y="26181"/>
                </a:cubicBezTo>
                <a:cubicBezTo>
                  <a:pt x="10754" y="26067"/>
                  <a:pt x="10153" y="25996"/>
                  <a:pt x="9540" y="25971"/>
                </a:cubicBezTo>
                <a:cubicBezTo>
                  <a:pt x="9218" y="25958"/>
                  <a:pt x="8896" y="25955"/>
                  <a:pt x="8574" y="25955"/>
                </a:cubicBezTo>
                <a:cubicBezTo>
                  <a:pt x="8222" y="25955"/>
                  <a:pt x="7871" y="25959"/>
                  <a:pt x="7519" y="25959"/>
                </a:cubicBezTo>
                <a:cubicBezTo>
                  <a:pt x="6938" y="25959"/>
                  <a:pt x="6357" y="25947"/>
                  <a:pt x="5777" y="25887"/>
                </a:cubicBezTo>
                <a:cubicBezTo>
                  <a:pt x="5048" y="25811"/>
                  <a:pt x="4328" y="25658"/>
                  <a:pt x="3647" y="25385"/>
                </a:cubicBezTo>
                <a:cubicBezTo>
                  <a:pt x="3644" y="25384"/>
                  <a:pt x="3641" y="25383"/>
                  <a:pt x="3638" y="25383"/>
                </a:cubicBezTo>
                <a:cubicBezTo>
                  <a:pt x="3635" y="25383"/>
                  <a:pt x="3633" y="25384"/>
                  <a:pt x="3631" y="25385"/>
                </a:cubicBezTo>
                <a:cubicBezTo>
                  <a:pt x="3605" y="25370"/>
                  <a:pt x="3579" y="25355"/>
                  <a:pt x="3553" y="25341"/>
                </a:cubicBezTo>
                <a:lnTo>
                  <a:pt x="3553" y="25341"/>
                </a:lnTo>
                <a:cubicBezTo>
                  <a:pt x="3681" y="25343"/>
                  <a:pt x="3810" y="25344"/>
                  <a:pt x="3938" y="25344"/>
                </a:cubicBezTo>
                <a:cubicBezTo>
                  <a:pt x="4381" y="25344"/>
                  <a:pt x="4825" y="25333"/>
                  <a:pt x="5268" y="25332"/>
                </a:cubicBezTo>
                <a:cubicBezTo>
                  <a:pt x="5299" y="25332"/>
                  <a:pt x="5330" y="25332"/>
                  <a:pt x="5361" y="25332"/>
                </a:cubicBezTo>
                <a:close/>
                <a:moveTo>
                  <a:pt x="28261" y="16042"/>
                </a:moveTo>
                <a:lnTo>
                  <a:pt x="28261" y="16042"/>
                </a:lnTo>
                <a:cubicBezTo>
                  <a:pt x="28019" y="16396"/>
                  <a:pt x="27760" y="16739"/>
                  <a:pt x="27484" y="17069"/>
                </a:cubicBezTo>
                <a:cubicBezTo>
                  <a:pt x="27142" y="17480"/>
                  <a:pt x="26778" y="17871"/>
                  <a:pt x="26401" y="18244"/>
                </a:cubicBezTo>
                <a:lnTo>
                  <a:pt x="26397" y="18244"/>
                </a:lnTo>
                <a:cubicBezTo>
                  <a:pt x="26328" y="18239"/>
                  <a:pt x="26258" y="18236"/>
                  <a:pt x="26187" y="18236"/>
                </a:cubicBezTo>
                <a:cubicBezTo>
                  <a:pt x="25873" y="18236"/>
                  <a:pt x="25550" y="18287"/>
                  <a:pt x="25246" y="18337"/>
                </a:cubicBezTo>
                <a:cubicBezTo>
                  <a:pt x="24865" y="18400"/>
                  <a:pt x="24488" y="18488"/>
                  <a:pt x="24117" y="18600"/>
                </a:cubicBezTo>
                <a:cubicBezTo>
                  <a:pt x="23383" y="18820"/>
                  <a:pt x="22679" y="19134"/>
                  <a:pt x="22024" y="19530"/>
                </a:cubicBezTo>
                <a:cubicBezTo>
                  <a:pt x="20739" y="20306"/>
                  <a:pt x="19672" y="21414"/>
                  <a:pt x="18923" y="22712"/>
                </a:cubicBezTo>
                <a:cubicBezTo>
                  <a:pt x="18722" y="23060"/>
                  <a:pt x="18544" y="23421"/>
                  <a:pt x="18391" y="23792"/>
                </a:cubicBezTo>
                <a:cubicBezTo>
                  <a:pt x="18227" y="24192"/>
                  <a:pt x="18112" y="24601"/>
                  <a:pt x="17984" y="25012"/>
                </a:cubicBezTo>
                <a:cubicBezTo>
                  <a:pt x="17959" y="25092"/>
                  <a:pt x="18020" y="25142"/>
                  <a:pt x="18079" y="25142"/>
                </a:cubicBezTo>
                <a:cubicBezTo>
                  <a:pt x="18080" y="25142"/>
                  <a:pt x="18082" y="25142"/>
                  <a:pt x="18084" y="25142"/>
                </a:cubicBezTo>
                <a:lnTo>
                  <a:pt x="18084" y="25142"/>
                </a:lnTo>
                <a:cubicBezTo>
                  <a:pt x="17550" y="25690"/>
                  <a:pt x="17065" y="26288"/>
                  <a:pt x="16733" y="26975"/>
                </a:cubicBezTo>
                <a:cubicBezTo>
                  <a:pt x="16557" y="25893"/>
                  <a:pt x="16392" y="24808"/>
                  <a:pt x="16224" y="23723"/>
                </a:cubicBezTo>
                <a:lnTo>
                  <a:pt x="16224" y="23723"/>
                </a:lnTo>
                <a:cubicBezTo>
                  <a:pt x="16807" y="21877"/>
                  <a:pt x="17797" y="20189"/>
                  <a:pt x="19043" y="18713"/>
                </a:cubicBezTo>
                <a:cubicBezTo>
                  <a:pt x="19153" y="18677"/>
                  <a:pt x="19262" y="18635"/>
                  <a:pt x="19372" y="18598"/>
                </a:cubicBezTo>
                <a:cubicBezTo>
                  <a:pt x="19595" y="18525"/>
                  <a:pt x="19819" y="18462"/>
                  <a:pt x="20045" y="18410"/>
                </a:cubicBezTo>
                <a:cubicBezTo>
                  <a:pt x="20459" y="18311"/>
                  <a:pt x="20880" y="18239"/>
                  <a:pt x="21302" y="18181"/>
                </a:cubicBezTo>
                <a:cubicBezTo>
                  <a:pt x="22158" y="18064"/>
                  <a:pt x="23022" y="18007"/>
                  <a:pt x="23879" y="17895"/>
                </a:cubicBezTo>
                <a:cubicBezTo>
                  <a:pt x="25421" y="17694"/>
                  <a:pt x="27008" y="17285"/>
                  <a:pt x="28148" y="16161"/>
                </a:cubicBezTo>
                <a:cubicBezTo>
                  <a:pt x="28186" y="16122"/>
                  <a:pt x="28224" y="16082"/>
                  <a:pt x="28261" y="16042"/>
                </a:cubicBezTo>
                <a:close/>
                <a:moveTo>
                  <a:pt x="23215" y="27709"/>
                </a:moveTo>
                <a:cubicBezTo>
                  <a:pt x="23424" y="28814"/>
                  <a:pt x="23231" y="29993"/>
                  <a:pt x="22632" y="30952"/>
                </a:cubicBezTo>
                <a:cubicBezTo>
                  <a:pt x="22103" y="31798"/>
                  <a:pt x="21340" y="32374"/>
                  <a:pt x="20450" y="32769"/>
                </a:cubicBezTo>
                <a:cubicBezTo>
                  <a:pt x="20806" y="32351"/>
                  <a:pt x="21191" y="31958"/>
                  <a:pt x="21529" y="31524"/>
                </a:cubicBezTo>
                <a:cubicBezTo>
                  <a:pt x="21739" y="31256"/>
                  <a:pt x="21930" y="30971"/>
                  <a:pt x="22079" y="30663"/>
                </a:cubicBezTo>
                <a:cubicBezTo>
                  <a:pt x="22241" y="30327"/>
                  <a:pt x="22347" y="29967"/>
                  <a:pt x="22445" y="29607"/>
                </a:cubicBezTo>
                <a:cubicBezTo>
                  <a:pt x="22623" y="28944"/>
                  <a:pt x="22785" y="28259"/>
                  <a:pt x="23215" y="27709"/>
                </a:cubicBezTo>
                <a:close/>
                <a:moveTo>
                  <a:pt x="24686" y="26638"/>
                </a:moveTo>
                <a:lnTo>
                  <a:pt x="24686" y="26638"/>
                </a:lnTo>
                <a:cubicBezTo>
                  <a:pt x="24467" y="27861"/>
                  <a:pt x="24269" y="29121"/>
                  <a:pt x="23728" y="30252"/>
                </a:cubicBezTo>
                <a:cubicBezTo>
                  <a:pt x="23217" y="31321"/>
                  <a:pt x="22405" y="32150"/>
                  <a:pt x="21375" y="32729"/>
                </a:cubicBezTo>
                <a:cubicBezTo>
                  <a:pt x="20929" y="32981"/>
                  <a:pt x="20455" y="33165"/>
                  <a:pt x="19987" y="33365"/>
                </a:cubicBezTo>
                <a:cubicBezTo>
                  <a:pt x="20030" y="33305"/>
                  <a:pt x="20072" y="33244"/>
                  <a:pt x="20117" y="33185"/>
                </a:cubicBezTo>
                <a:cubicBezTo>
                  <a:pt x="20178" y="33102"/>
                  <a:pt x="20242" y="33021"/>
                  <a:pt x="20307" y="32941"/>
                </a:cubicBezTo>
                <a:cubicBezTo>
                  <a:pt x="21076" y="32723"/>
                  <a:pt x="21771" y="32232"/>
                  <a:pt x="22305" y="31649"/>
                </a:cubicBezTo>
                <a:cubicBezTo>
                  <a:pt x="22946" y="30948"/>
                  <a:pt x="23344" y="30048"/>
                  <a:pt x="23462" y="29107"/>
                </a:cubicBezTo>
                <a:cubicBezTo>
                  <a:pt x="23530" y="28577"/>
                  <a:pt x="23497" y="28040"/>
                  <a:pt x="23378" y="27519"/>
                </a:cubicBezTo>
                <a:cubicBezTo>
                  <a:pt x="23750" y="27125"/>
                  <a:pt x="24200" y="26853"/>
                  <a:pt x="24686" y="26638"/>
                </a:cubicBezTo>
                <a:close/>
                <a:moveTo>
                  <a:pt x="11505" y="30073"/>
                </a:moveTo>
                <a:cubicBezTo>
                  <a:pt x="11963" y="30362"/>
                  <a:pt x="12421" y="30653"/>
                  <a:pt x="12878" y="30945"/>
                </a:cubicBezTo>
                <a:cubicBezTo>
                  <a:pt x="13767" y="31513"/>
                  <a:pt x="14648" y="32098"/>
                  <a:pt x="15456" y="32780"/>
                </a:cubicBezTo>
                <a:cubicBezTo>
                  <a:pt x="15782" y="33055"/>
                  <a:pt x="16090" y="33349"/>
                  <a:pt x="16377" y="33661"/>
                </a:cubicBezTo>
                <a:lnTo>
                  <a:pt x="16377" y="33662"/>
                </a:lnTo>
                <a:cubicBezTo>
                  <a:pt x="14708" y="33317"/>
                  <a:pt x="13195" y="32361"/>
                  <a:pt x="12137" y="31027"/>
                </a:cubicBezTo>
                <a:cubicBezTo>
                  <a:pt x="11985" y="30836"/>
                  <a:pt x="11843" y="30636"/>
                  <a:pt x="11710" y="30432"/>
                </a:cubicBezTo>
                <a:cubicBezTo>
                  <a:pt x="11636" y="30320"/>
                  <a:pt x="11574" y="30194"/>
                  <a:pt x="11505" y="30073"/>
                </a:cubicBezTo>
                <a:close/>
                <a:moveTo>
                  <a:pt x="28336" y="31726"/>
                </a:moveTo>
                <a:lnTo>
                  <a:pt x="28336" y="31726"/>
                </a:lnTo>
                <a:cubicBezTo>
                  <a:pt x="27747" y="32524"/>
                  <a:pt x="27068" y="33246"/>
                  <a:pt x="26336" y="33916"/>
                </a:cubicBezTo>
                <a:cubicBezTo>
                  <a:pt x="26395" y="33825"/>
                  <a:pt x="26456" y="33733"/>
                  <a:pt x="26519" y="33648"/>
                </a:cubicBezTo>
                <a:cubicBezTo>
                  <a:pt x="26733" y="33362"/>
                  <a:pt x="26959" y="33084"/>
                  <a:pt x="27198" y="32818"/>
                </a:cubicBezTo>
                <a:cubicBezTo>
                  <a:pt x="27550" y="32425"/>
                  <a:pt x="27932" y="32063"/>
                  <a:pt x="28336" y="31726"/>
                </a:cubicBezTo>
                <a:close/>
                <a:moveTo>
                  <a:pt x="4141" y="25647"/>
                </a:moveTo>
                <a:cubicBezTo>
                  <a:pt x="6294" y="26452"/>
                  <a:pt x="8731" y="25904"/>
                  <a:pt x="10967" y="26288"/>
                </a:cubicBezTo>
                <a:cubicBezTo>
                  <a:pt x="11316" y="26348"/>
                  <a:pt x="11658" y="26446"/>
                  <a:pt x="11993" y="26563"/>
                </a:cubicBezTo>
                <a:cubicBezTo>
                  <a:pt x="12146" y="26616"/>
                  <a:pt x="12298" y="26676"/>
                  <a:pt x="12445" y="26743"/>
                </a:cubicBezTo>
                <a:cubicBezTo>
                  <a:pt x="12603" y="26813"/>
                  <a:pt x="12749" y="26907"/>
                  <a:pt x="12917" y="26946"/>
                </a:cubicBezTo>
                <a:cubicBezTo>
                  <a:pt x="12922" y="26947"/>
                  <a:pt x="12927" y="26948"/>
                  <a:pt x="12931" y="26948"/>
                </a:cubicBezTo>
                <a:cubicBezTo>
                  <a:pt x="12935" y="26948"/>
                  <a:pt x="12939" y="26947"/>
                  <a:pt x="12942" y="26947"/>
                </a:cubicBezTo>
                <a:cubicBezTo>
                  <a:pt x="13345" y="27237"/>
                  <a:pt x="13721" y="27565"/>
                  <a:pt x="14065" y="27935"/>
                </a:cubicBezTo>
                <a:cubicBezTo>
                  <a:pt x="14867" y="28799"/>
                  <a:pt x="15483" y="29817"/>
                  <a:pt x="15963" y="30891"/>
                </a:cubicBezTo>
                <a:cubicBezTo>
                  <a:pt x="16421" y="31914"/>
                  <a:pt x="16762" y="32984"/>
                  <a:pt x="17074" y="34062"/>
                </a:cubicBezTo>
                <a:cubicBezTo>
                  <a:pt x="16082" y="32830"/>
                  <a:pt x="14718" y="31885"/>
                  <a:pt x="13408" y="31042"/>
                </a:cubicBezTo>
                <a:cubicBezTo>
                  <a:pt x="11312" y="29694"/>
                  <a:pt x="9195" y="28361"/>
                  <a:pt x="7019" y="27147"/>
                </a:cubicBezTo>
                <a:cubicBezTo>
                  <a:pt x="6402" y="26802"/>
                  <a:pt x="5778" y="26468"/>
                  <a:pt x="5149" y="26148"/>
                </a:cubicBezTo>
                <a:cubicBezTo>
                  <a:pt x="4817" y="25979"/>
                  <a:pt x="4481" y="25807"/>
                  <a:pt x="4141" y="25647"/>
                </a:cubicBezTo>
                <a:close/>
                <a:moveTo>
                  <a:pt x="25930" y="26197"/>
                </a:moveTo>
                <a:cubicBezTo>
                  <a:pt x="25545" y="27637"/>
                  <a:pt x="25001" y="29037"/>
                  <a:pt x="24303" y="30355"/>
                </a:cubicBezTo>
                <a:cubicBezTo>
                  <a:pt x="23641" y="31605"/>
                  <a:pt x="22777" y="32852"/>
                  <a:pt x="21506" y="33540"/>
                </a:cubicBezTo>
                <a:cubicBezTo>
                  <a:pt x="21156" y="33730"/>
                  <a:pt x="20787" y="33883"/>
                  <a:pt x="20412" y="34020"/>
                </a:cubicBezTo>
                <a:cubicBezTo>
                  <a:pt x="20219" y="34090"/>
                  <a:pt x="20024" y="34156"/>
                  <a:pt x="19829" y="34220"/>
                </a:cubicBezTo>
                <a:cubicBezTo>
                  <a:pt x="19692" y="34266"/>
                  <a:pt x="19550" y="34306"/>
                  <a:pt x="19413" y="34355"/>
                </a:cubicBezTo>
                <a:cubicBezTo>
                  <a:pt x="19556" y="34060"/>
                  <a:pt x="19716" y="33773"/>
                  <a:pt x="19897" y="33500"/>
                </a:cubicBezTo>
                <a:lnTo>
                  <a:pt x="19897" y="33499"/>
                </a:lnTo>
                <a:cubicBezTo>
                  <a:pt x="20380" y="33373"/>
                  <a:pt x="20846" y="33161"/>
                  <a:pt x="21284" y="32931"/>
                </a:cubicBezTo>
                <a:cubicBezTo>
                  <a:pt x="21781" y="32669"/>
                  <a:pt x="22253" y="32355"/>
                  <a:pt x="22666" y="31973"/>
                </a:cubicBezTo>
                <a:cubicBezTo>
                  <a:pt x="23562" y="31143"/>
                  <a:pt x="24090" y="30025"/>
                  <a:pt x="24426" y="28867"/>
                </a:cubicBezTo>
                <a:cubicBezTo>
                  <a:pt x="24636" y="28141"/>
                  <a:pt x="24762" y="27396"/>
                  <a:pt x="24885" y="26651"/>
                </a:cubicBezTo>
                <a:cubicBezTo>
                  <a:pt x="24891" y="26613"/>
                  <a:pt x="24875" y="26585"/>
                  <a:pt x="24852" y="26567"/>
                </a:cubicBezTo>
                <a:cubicBezTo>
                  <a:pt x="25201" y="26425"/>
                  <a:pt x="25566" y="26309"/>
                  <a:pt x="25930" y="26197"/>
                </a:cubicBezTo>
                <a:close/>
                <a:moveTo>
                  <a:pt x="29621" y="29526"/>
                </a:moveTo>
                <a:cubicBezTo>
                  <a:pt x="29472" y="29859"/>
                  <a:pt x="29309" y="30185"/>
                  <a:pt x="29130" y="30502"/>
                </a:cubicBezTo>
                <a:cubicBezTo>
                  <a:pt x="28995" y="30744"/>
                  <a:pt x="28850" y="30977"/>
                  <a:pt x="28699" y="31205"/>
                </a:cubicBezTo>
                <a:cubicBezTo>
                  <a:pt x="28696" y="31207"/>
                  <a:pt x="28693" y="31207"/>
                  <a:pt x="28690" y="31209"/>
                </a:cubicBezTo>
                <a:cubicBezTo>
                  <a:pt x="28108" y="31638"/>
                  <a:pt x="27575" y="32134"/>
                  <a:pt x="27094" y="32671"/>
                </a:cubicBezTo>
                <a:cubicBezTo>
                  <a:pt x="26855" y="32938"/>
                  <a:pt x="26630" y="33216"/>
                  <a:pt x="26422" y="33507"/>
                </a:cubicBezTo>
                <a:cubicBezTo>
                  <a:pt x="26252" y="33747"/>
                  <a:pt x="26038" y="34011"/>
                  <a:pt x="25917" y="34290"/>
                </a:cubicBezTo>
                <a:cubicBezTo>
                  <a:pt x="25694" y="34484"/>
                  <a:pt x="25468" y="34673"/>
                  <a:pt x="25240" y="34859"/>
                </a:cubicBezTo>
                <a:cubicBezTo>
                  <a:pt x="25329" y="34668"/>
                  <a:pt x="25431" y="34482"/>
                  <a:pt x="25519" y="34289"/>
                </a:cubicBezTo>
                <a:cubicBezTo>
                  <a:pt x="25617" y="34073"/>
                  <a:pt x="25721" y="33860"/>
                  <a:pt x="25834" y="33651"/>
                </a:cubicBezTo>
                <a:cubicBezTo>
                  <a:pt x="26062" y="33223"/>
                  <a:pt x="26317" y="32807"/>
                  <a:pt x="26598" y="32412"/>
                </a:cubicBezTo>
                <a:cubicBezTo>
                  <a:pt x="27148" y="31635"/>
                  <a:pt x="27797" y="30929"/>
                  <a:pt x="28526" y="30319"/>
                </a:cubicBezTo>
                <a:cubicBezTo>
                  <a:pt x="28874" y="30028"/>
                  <a:pt x="29239" y="29767"/>
                  <a:pt x="29621" y="29526"/>
                </a:cubicBezTo>
                <a:close/>
                <a:moveTo>
                  <a:pt x="4162" y="25846"/>
                </a:moveTo>
                <a:lnTo>
                  <a:pt x="4162" y="25846"/>
                </a:lnTo>
                <a:cubicBezTo>
                  <a:pt x="4385" y="25955"/>
                  <a:pt x="4609" y="26063"/>
                  <a:pt x="4830" y="26175"/>
                </a:cubicBezTo>
                <a:cubicBezTo>
                  <a:pt x="5385" y="26457"/>
                  <a:pt x="5935" y="26751"/>
                  <a:pt x="6479" y="27052"/>
                </a:cubicBezTo>
                <a:cubicBezTo>
                  <a:pt x="7582" y="27663"/>
                  <a:pt x="8665" y="28307"/>
                  <a:pt x="9737" y="28968"/>
                </a:cubicBezTo>
                <a:cubicBezTo>
                  <a:pt x="10245" y="29280"/>
                  <a:pt x="10750" y="29596"/>
                  <a:pt x="11254" y="29914"/>
                </a:cubicBezTo>
                <a:cubicBezTo>
                  <a:pt x="11309" y="30081"/>
                  <a:pt x="11418" y="30240"/>
                  <a:pt x="11506" y="30388"/>
                </a:cubicBezTo>
                <a:cubicBezTo>
                  <a:pt x="11625" y="30585"/>
                  <a:pt x="11752" y="30778"/>
                  <a:pt x="11891" y="30962"/>
                </a:cubicBezTo>
                <a:cubicBezTo>
                  <a:pt x="12156" y="31319"/>
                  <a:pt x="12454" y="31652"/>
                  <a:pt x="12778" y="31956"/>
                </a:cubicBezTo>
                <a:cubicBezTo>
                  <a:pt x="13441" y="32580"/>
                  <a:pt x="14214" y="33077"/>
                  <a:pt x="15049" y="33438"/>
                </a:cubicBezTo>
                <a:cubicBezTo>
                  <a:pt x="15521" y="33641"/>
                  <a:pt x="16015" y="33792"/>
                  <a:pt x="16518" y="33893"/>
                </a:cubicBezTo>
                <a:cubicBezTo>
                  <a:pt x="16525" y="33895"/>
                  <a:pt x="16531" y="33895"/>
                  <a:pt x="16537" y="33895"/>
                </a:cubicBezTo>
                <a:cubicBezTo>
                  <a:pt x="16552" y="33895"/>
                  <a:pt x="16564" y="33891"/>
                  <a:pt x="16576" y="33885"/>
                </a:cubicBezTo>
                <a:cubicBezTo>
                  <a:pt x="16837" y="34188"/>
                  <a:pt x="17079" y="34507"/>
                  <a:pt x="17296" y="34844"/>
                </a:cubicBezTo>
                <a:lnTo>
                  <a:pt x="17334" y="34983"/>
                </a:lnTo>
                <a:cubicBezTo>
                  <a:pt x="17246" y="34989"/>
                  <a:pt x="17157" y="34993"/>
                  <a:pt x="17067" y="34997"/>
                </a:cubicBezTo>
                <a:cubicBezTo>
                  <a:pt x="15098" y="34469"/>
                  <a:pt x="12969" y="33820"/>
                  <a:pt x="11729" y="32090"/>
                </a:cubicBezTo>
                <a:cubicBezTo>
                  <a:pt x="11162" y="31300"/>
                  <a:pt x="10834" y="30348"/>
                  <a:pt x="10136" y="29653"/>
                </a:cubicBezTo>
                <a:cubicBezTo>
                  <a:pt x="9513" y="29031"/>
                  <a:pt x="8674" y="28752"/>
                  <a:pt x="7840" y="28537"/>
                </a:cubicBezTo>
                <a:cubicBezTo>
                  <a:pt x="7340" y="28408"/>
                  <a:pt x="6834" y="28298"/>
                  <a:pt x="6343" y="28135"/>
                </a:cubicBezTo>
                <a:cubicBezTo>
                  <a:pt x="6108" y="28056"/>
                  <a:pt x="5878" y="27967"/>
                  <a:pt x="5656" y="27857"/>
                </a:cubicBezTo>
                <a:cubicBezTo>
                  <a:pt x="5469" y="27764"/>
                  <a:pt x="5296" y="27648"/>
                  <a:pt x="5120" y="27540"/>
                </a:cubicBezTo>
                <a:cubicBezTo>
                  <a:pt x="4974" y="27215"/>
                  <a:pt x="4829" y="26890"/>
                  <a:pt x="4654" y="26579"/>
                </a:cubicBezTo>
                <a:cubicBezTo>
                  <a:pt x="4521" y="26341"/>
                  <a:pt x="4357" y="26078"/>
                  <a:pt x="4162" y="25846"/>
                </a:cubicBezTo>
                <a:close/>
                <a:moveTo>
                  <a:pt x="5193" y="27701"/>
                </a:moveTo>
                <a:lnTo>
                  <a:pt x="5193" y="27701"/>
                </a:lnTo>
                <a:cubicBezTo>
                  <a:pt x="5446" y="27898"/>
                  <a:pt x="5763" y="28037"/>
                  <a:pt x="6050" y="28151"/>
                </a:cubicBezTo>
                <a:cubicBezTo>
                  <a:pt x="6456" y="28311"/>
                  <a:pt x="6879" y="28424"/>
                  <a:pt x="7300" y="28534"/>
                </a:cubicBezTo>
                <a:cubicBezTo>
                  <a:pt x="8168" y="28760"/>
                  <a:pt x="9100" y="28973"/>
                  <a:pt x="9804" y="29565"/>
                </a:cubicBezTo>
                <a:cubicBezTo>
                  <a:pt x="10581" y="30218"/>
                  <a:pt x="10927" y="31225"/>
                  <a:pt x="11475" y="32051"/>
                </a:cubicBezTo>
                <a:cubicBezTo>
                  <a:pt x="12023" y="32880"/>
                  <a:pt x="12812" y="33510"/>
                  <a:pt x="13678" y="33983"/>
                </a:cubicBezTo>
                <a:cubicBezTo>
                  <a:pt x="14532" y="34447"/>
                  <a:pt x="15456" y="34751"/>
                  <a:pt x="16390" y="35013"/>
                </a:cubicBezTo>
                <a:cubicBezTo>
                  <a:pt x="14667" y="35012"/>
                  <a:pt x="12908" y="34654"/>
                  <a:pt x="11572" y="33518"/>
                </a:cubicBezTo>
                <a:cubicBezTo>
                  <a:pt x="11216" y="33214"/>
                  <a:pt x="10902" y="32860"/>
                  <a:pt x="10656" y="32461"/>
                </a:cubicBezTo>
                <a:cubicBezTo>
                  <a:pt x="10393" y="32034"/>
                  <a:pt x="10218" y="31561"/>
                  <a:pt x="9984" y="31119"/>
                </a:cubicBezTo>
                <a:cubicBezTo>
                  <a:pt x="9764" y="30701"/>
                  <a:pt x="9485" y="30329"/>
                  <a:pt x="9102" y="30048"/>
                </a:cubicBezTo>
                <a:cubicBezTo>
                  <a:pt x="8726" y="29771"/>
                  <a:pt x="8293" y="29585"/>
                  <a:pt x="7860" y="29422"/>
                </a:cubicBezTo>
                <a:cubicBezTo>
                  <a:pt x="7376" y="29239"/>
                  <a:pt x="6880" y="29085"/>
                  <a:pt x="6415" y="28857"/>
                </a:cubicBezTo>
                <a:cubicBezTo>
                  <a:pt x="6004" y="28654"/>
                  <a:pt x="5648" y="28393"/>
                  <a:pt x="5356" y="28051"/>
                </a:cubicBezTo>
                <a:cubicBezTo>
                  <a:pt x="5300" y="27935"/>
                  <a:pt x="5246" y="27818"/>
                  <a:pt x="5193" y="27701"/>
                </a:cubicBezTo>
                <a:close/>
                <a:moveTo>
                  <a:pt x="5597" y="28509"/>
                </a:moveTo>
                <a:lnTo>
                  <a:pt x="5597" y="28509"/>
                </a:lnTo>
                <a:cubicBezTo>
                  <a:pt x="6074" y="28921"/>
                  <a:pt x="6721" y="29166"/>
                  <a:pt x="7291" y="29372"/>
                </a:cubicBezTo>
                <a:cubicBezTo>
                  <a:pt x="7763" y="29542"/>
                  <a:pt x="8244" y="29706"/>
                  <a:pt x="8680" y="29959"/>
                </a:cubicBezTo>
                <a:cubicBezTo>
                  <a:pt x="9144" y="30229"/>
                  <a:pt x="9500" y="30598"/>
                  <a:pt x="9764" y="31065"/>
                </a:cubicBezTo>
                <a:cubicBezTo>
                  <a:pt x="10014" y="31509"/>
                  <a:pt x="10190" y="31991"/>
                  <a:pt x="10443" y="32434"/>
                </a:cubicBezTo>
                <a:cubicBezTo>
                  <a:pt x="10672" y="32830"/>
                  <a:pt x="10959" y="33188"/>
                  <a:pt x="11290" y="33504"/>
                </a:cubicBezTo>
                <a:cubicBezTo>
                  <a:pt x="11986" y="34166"/>
                  <a:pt x="12866" y="34626"/>
                  <a:pt x="13784" y="34893"/>
                </a:cubicBezTo>
                <a:cubicBezTo>
                  <a:pt x="14735" y="35169"/>
                  <a:pt x="15720" y="35245"/>
                  <a:pt x="16705" y="35245"/>
                </a:cubicBezTo>
                <a:cubicBezTo>
                  <a:pt x="16877" y="35245"/>
                  <a:pt x="17050" y="35243"/>
                  <a:pt x="17222" y="35239"/>
                </a:cubicBezTo>
                <a:cubicBezTo>
                  <a:pt x="17245" y="35245"/>
                  <a:pt x="17268" y="35251"/>
                  <a:pt x="17291" y="35258"/>
                </a:cubicBezTo>
                <a:cubicBezTo>
                  <a:pt x="16706" y="35309"/>
                  <a:pt x="16117" y="35349"/>
                  <a:pt x="15529" y="35349"/>
                </a:cubicBezTo>
                <a:cubicBezTo>
                  <a:pt x="14807" y="35349"/>
                  <a:pt x="14087" y="35289"/>
                  <a:pt x="13379" y="35122"/>
                </a:cubicBezTo>
                <a:cubicBezTo>
                  <a:pt x="12243" y="34852"/>
                  <a:pt x="11124" y="34267"/>
                  <a:pt x="10419" y="33312"/>
                </a:cubicBezTo>
                <a:cubicBezTo>
                  <a:pt x="10054" y="32817"/>
                  <a:pt x="9843" y="32234"/>
                  <a:pt x="9537" y="31705"/>
                </a:cubicBezTo>
                <a:cubicBezTo>
                  <a:pt x="9242" y="31194"/>
                  <a:pt x="8856" y="30799"/>
                  <a:pt x="8343" y="30505"/>
                </a:cubicBezTo>
                <a:cubicBezTo>
                  <a:pt x="7838" y="30215"/>
                  <a:pt x="7285" y="30022"/>
                  <a:pt x="6782" y="29728"/>
                </a:cubicBezTo>
                <a:cubicBezTo>
                  <a:pt x="6272" y="29430"/>
                  <a:pt x="5891" y="29012"/>
                  <a:pt x="5597" y="28509"/>
                </a:cubicBezTo>
                <a:close/>
                <a:moveTo>
                  <a:pt x="9713" y="36255"/>
                </a:moveTo>
                <a:cubicBezTo>
                  <a:pt x="10103" y="36255"/>
                  <a:pt x="10493" y="36279"/>
                  <a:pt x="10880" y="36326"/>
                </a:cubicBezTo>
                <a:cubicBezTo>
                  <a:pt x="10751" y="36381"/>
                  <a:pt x="10621" y="36442"/>
                  <a:pt x="10494" y="36492"/>
                </a:cubicBezTo>
                <a:cubicBezTo>
                  <a:pt x="10226" y="36596"/>
                  <a:pt x="9956" y="36691"/>
                  <a:pt x="9682" y="36777"/>
                </a:cubicBezTo>
                <a:cubicBezTo>
                  <a:pt x="9131" y="36951"/>
                  <a:pt x="8569" y="37091"/>
                  <a:pt x="8000" y="37197"/>
                </a:cubicBezTo>
                <a:cubicBezTo>
                  <a:pt x="7062" y="37372"/>
                  <a:pt x="6116" y="37432"/>
                  <a:pt x="5165" y="37432"/>
                </a:cubicBezTo>
                <a:cubicBezTo>
                  <a:pt x="5057" y="37432"/>
                  <a:pt x="4949" y="37431"/>
                  <a:pt x="4841" y="37430"/>
                </a:cubicBezTo>
                <a:cubicBezTo>
                  <a:pt x="6160" y="36792"/>
                  <a:pt x="7579" y="36376"/>
                  <a:pt x="9069" y="36276"/>
                </a:cubicBezTo>
                <a:cubicBezTo>
                  <a:pt x="9283" y="36262"/>
                  <a:pt x="9498" y="36255"/>
                  <a:pt x="9713" y="36255"/>
                </a:cubicBezTo>
                <a:close/>
                <a:moveTo>
                  <a:pt x="11240" y="36377"/>
                </a:moveTo>
                <a:cubicBezTo>
                  <a:pt x="11597" y="36435"/>
                  <a:pt x="11949" y="36516"/>
                  <a:pt x="12294" y="36618"/>
                </a:cubicBezTo>
                <a:cubicBezTo>
                  <a:pt x="10045" y="37304"/>
                  <a:pt x="7730" y="37752"/>
                  <a:pt x="5382" y="37917"/>
                </a:cubicBezTo>
                <a:cubicBezTo>
                  <a:pt x="4856" y="37954"/>
                  <a:pt x="4329" y="37967"/>
                  <a:pt x="3802" y="37991"/>
                </a:cubicBezTo>
                <a:cubicBezTo>
                  <a:pt x="4078" y="37828"/>
                  <a:pt x="4356" y="37672"/>
                  <a:pt x="4640" y="37528"/>
                </a:cubicBezTo>
                <a:cubicBezTo>
                  <a:pt x="4940" y="37553"/>
                  <a:pt x="5240" y="37564"/>
                  <a:pt x="5541" y="37564"/>
                </a:cubicBezTo>
                <a:cubicBezTo>
                  <a:pt x="6372" y="37564"/>
                  <a:pt x="7205" y="37477"/>
                  <a:pt x="8021" y="37333"/>
                </a:cubicBezTo>
                <a:cubicBezTo>
                  <a:pt x="8583" y="37234"/>
                  <a:pt x="9138" y="37103"/>
                  <a:pt x="9686" y="36941"/>
                </a:cubicBezTo>
                <a:cubicBezTo>
                  <a:pt x="9961" y="36859"/>
                  <a:pt x="10235" y="36769"/>
                  <a:pt x="10506" y="36673"/>
                </a:cubicBezTo>
                <a:cubicBezTo>
                  <a:pt x="10741" y="36589"/>
                  <a:pt x="11019" y="36509"/>
                  <a:pt x="11240" y="36377"/>
                </a:cubicBezTo>
                <a:close/>
                <a:moveTo>
                  <a:pt x="12637" y="36726"/>
                </a:moveTo>
                <a:cubicBezTo>
                  <a:pt x="13048" y="36866"/>
                  <a:pt x="13450" y="37037"/>
                  <a:pt x="13836" y="37244"/>
                </a:cubicBezTo>
                <a:cubicBezTo>
                  <a:pt x="13976" y="37319"/>
                  <a:pt x="14114" y="37399"/>
                  <a:pt x="14250" y="37482"/>
                </a:cubicBezTo>
                <a:cubicBezTo>
                  <a:pt x="11472" y="38368"/>
                  <a:pt x="8555" y="38827"/>
                  <a:pt x="5639" y="38827"/>
                </a:cubicBezTo>
                <a:cubicBezTo>
                  <a:pt x="5480" y="38827"/>
                  <a:pt x="5321" y="38826"/>
                  <a:pt x="5162" y="38823"/>
                </a:cubicBezTo>
                <a:cubicBezTo>
                  <a:pt x="4349" y="38809"/>
                  <a:pt x="3538" y="38752"/>
                  <a:pt x="2728" y="38688"/>
                </a:cubicBezTo>
                <a:cubicBezTo>
                  <a:pt x="3004" y="38492"/>
                  <a:pt x="3285" y="38304"/>
                  <a:pt x="3573" y="38127"/>
                </a:cubicBezTo>
                <a:lnTo>
                  <a:pt x="3574" y="38127"/>
                </a:lnTo>
                <a:cubicBezTo>
                  <a:pt x="3725" y="38133"/>
                  <a:pt x="3877" y="38135"/>
                  <a:pt x="4029" y="38135"/>
                </a:cubicBezTo>
                <a:cubicBezTo>
                  <a:pt x="5021" y="38135"/>
                  <a:pt x="6025" y="38031"/>
                  <a:pt x="7002" y="37913"/>
                </a:cubicBezTo>
                <a:cubicBezTo>
                  <a:pt x="8245" y="37762"/>
                  <a:pt x="9484" y="37546"/>
                  <a:pt x="10702" y="37259"/>
                </a:cubicBezTo>
                <a:cubicBezTo>
                  <a:pt x="11354" y="37107"/>
                  <a:pt x="11999" y="36924"/>
                  <a:pt x="12637" y="36726"/>
                </a:cubicBezTo>
                <a:close/>
                <a:moveTo>
                  <a:pt x="30756" y="24232"/>
                </a:moveTo>
                <a:lnTo>
                  <a:pt x="30756" y="24232"/>
                </a:lnTo>
                <a:cubicBezTo>
                  <a:pt x="30765" y="25956"/>
                  <a:pt x="30412" y="27673"/>
                  <a:pt x="29739" y="29260"/>
                </a:cubicBezTo>
                <a:cubicBezTo>
                  <a:pt x="29738" y="29261"/>
                  <a:pt x="29736" y="29261"/>
                  <a:pt x="29735" y="29261"/>
                </a:cubicBezTo>
                <a:cubicBezTo>
                  <a:pt x="28118" y="30281"/>
                  <a:pt x="26736" y="31707"/>
                  <a:pt x="25824" y="33393"/>
                </a:cubicBezTo>
                <a:cubicBezTo>
                  <a:pt x="25694" y="33632"/>
                  <a:pt x="25574" y="33876"/>
                  <a:pt x="25463" y="34124"/>
                </a:cubicBezTo>
                <a:cubicBezTo>
                  <a:pt x="25349" y="34378"/>
                  <a:pt x="25277" y="34628"/>
                  <a:pt x="25198" y="34892"/>
                </a:cubicBezTo>
                <a:cubicBezTo>
                  <a:pt x="24529" y="35434"/>
                  <a:pt x="23836" y="35949"/>
                  <a:pt x="23142" y="36451"/>
                </a:cubicBezTo>
                <a:cubicBezTo>
                  <a:pt x="22429" y="36967"/>
                  <a:pt x="21716" y="37482"/>
                  <a:pt x="20995" y="37986"/>
                </a:cubicBezTo>
                <a:cubicBezTo>
                  <a:pt x="20430" y="38383"/>
                  <a:pt x="19842" y="38759"/>
                  <a:pt x="19284" y="39170"/>
                </a:cubicBezTo>
                <a:cubicBezTo>
                  <a:pt x="19897" y="38173"/>
                  <a:pt x="20570" y="37230"/>
                  <a:pt x="21345" y="36346"/>
                </a:cubicBezTo>
                <a:cubicBezTo>
                  <a:pt x="22283" y="35276"/>
                  <a:pt x="23313" y="34289"/>
                  <a:pt x="24337" y="33307"/>
                </a:cubicBezTo>
                <a:cubicBezTo>
                  <a:pt x="26367" y="31360"/>
                  <a:pt x="28432" y="29386"/>
                  <a:pt x="29752" y="26866"/>
                </a:cubicBezTo>
                <a:cubicBezTo>
                  <a:pt x="30105" y="26191"/>
                  <a:pt x="30401" y="25483"/>
                  <a:pt x="30614" y="24751"/>
                </a:cubicBezTo>
                <a:cubicBezTo>
                  <a:pt x="30663" y="24583"/>
                  <a:pt x="30711" y="24409"/>
                  <a:pt x="30756" y="24232"/>
                </a:cubicBezTo>
                <a:close/>
                <a:moveTo>
                  <a:pt x="26001" y="36837"/>
                </a:moveTo>
                <a:lnTo>
                  <a:pt x="26001" y="36837"/>
                </a:lnTo>
                <a:cubicBezTo>
                  <a:pt x="25992" y="36873"/>
                  <a:pt x="25984" y="36910"/>
                  <a:pt x="25973" y="36945"/>
                </a:cubicBezTo>
                <a:cubicBezTo>
                  <a:pt x="25924" y="37108"/>
                  <a:pt x="25865" y="37268"/>
                  <a:pt x="25796" y="37424"/>
                </a:cubicBezTo>
                <a:cubicBezTo>
                  <a:pt x="25657" y="37735"/>
                  <a:pt x="25475" y="38022"/>
                  <a:pt x="25257" y="38282"/>
                </a:cubicBezTo>
                <a:cubicBezTo>
                  <a:pt x="24886" y="38726"/>
                  <a:pt x="24417" y="39061"/>
                  <a:pt x="23904" y="39315"/>
                </a:cubicBezTo>
                <a:cubicBezTo>
                  <a:pt x="24520" y="38447"/>
                  <a:pt x="25206" y="37628"/>
                  <a:pt x="25959" y="36877"/>
                </a:cubicBezTo>
                <a:cubicBezTo>
                  <a:pt x="25973" y="36864"/>
                  <a:pt x="25986" y="36850"/>
                  <a:pt x="26001" y="36837"/>
                </a:cubicBezTo>
                <a:close/>
                <a:moveTo>
                  <a:pt x="30641" y="23134"/>
                </a:moveTo>
                <a:cubicBezTo>
                  <a:pt x="30623" y="23279"/>
                  <a:pt x="30608" y="23425"/>
                  <a:pt x="30585" y="23571"/>
                </a:cubicBezTo>
                <a:cubicBezTo>
                  <a:pt x="30535" y="23895"/>
                  <a:pt x="30468" y="24218"/>
                  <a:pt x="30384" y="24534"/>
                </a:cubicBezTo>
                <a:cubicBezTo>
                  <a:pt x="30211" y="25188"/>
                  <a:pt x="29969" y="25823"/>
                  <a:pt x="29680" y="26434"/>
                </a:cubicBezTo>
                <a:cubicBezTo>
                  <a:pt x="29091" y="27678"/>
                  <a:pt x="28294" y="28805"/>
                  <a:pt x="27412" y="29857"/>
                </a:cubicBezTo>
                <a:cubicBezTo>
                  <a:pt x="25590" y="32030"/>
                  <a:pt x="23379" y="33829"/>
                  <a:pt x="21494" y="35943"/>
                </a:cubicBezTo>
                <a:cubicBezTo>
                  <a:pt x="20569" y="36980"/>
                  <a:pt x="19654" y="38104"/>
                  <a:pt x="19032" y="39359"/>
                </a:cubicBezTo>
                <a:cubicBezTo>
                  <a:pt x="18991" y="39390"/>
                  <a:pt x="18952" y="39422"/>
                  <a:pt x="18911" y="39454"/>
                </a:cubicBezTo>
                <a:cubicBezTo>
                  <a:pt x="18860" y="39178"/>
                  <a:pt x="18810" y="38903"/>
                  <a:pt x="18758" y="38627"/>
                </a:cubicBezTo>
                <a:cubicBezTo>
                  <a:pt x="18693" y="38139"/>
                  <a:pt x="18656" y="37653"/>
                  <a:pt x="18686" y="37153"/>
                </a:cubicBezTo>
                <a:cubicBezTo>
                  <a:pt x="18730" y="36437"/>
                  <a:pt x="18875" y="35727"/>
                  <a:pt x="19118" y="35052"/>
                </a:cubicBezTo>
                <a:cubicBezTo>
                  <a:pt x="19186" y="34864"/>
                  <a:pt x="19263" y="34681"/>
                  <a:pt x="19346" y="34500"/>
                </a:cubicBezTo>
                <a:cubicBezTo>
                  <a:pt x="19678" y="34443"/>
                  <a:pt x="20014" y="34304"/>
                  <a:pt x="20327" y="34191"/>
                </a:cubicBezTo>
                <a:cubicBezTo>
                  <a:pt x="20675" y="34067"/>
                  <a:pt x="21018" y="33929"/>
                  <a:pt x="21350" y="33766"/>
                </a:cubicBezTo>
                <a:cubicBezTo>
                  <a:pt x="21995" y="33451"/>
                  <a:pt x="22609" y="33035"/>
                  <a:pt x="23099" y="32508"/>
                </a:cubicBezTo>
                <a:cubicBezTo>
                  <a:pt x="24124" y="31408"/>
                  <a:pt x="24819" y="29978"/>
                  <a:pt x="25384" y="28598"/>
                </a:cubicBezTo>
                <a:cubicBezTo>
                  <a:pt x="25715" y="27789"/>
                  <a:pt x="25986" y="26959"/>
                  <a:pt x="26205" y="26113"/>
                </a:cubicBezTo>
                <a:cubicBezTo>
                  <a:pt x="26611" y="25990"/>
                  <a:pt x="27013" y="25866"/>
                  <a:pt x="27389" y="25713"/>
                </a:cubicBezTo>
                <a:cubicBezTo>
                  <a:pt x="28110" y="25419"/>
                  <a:pt x="28784" y="25009"/>
                  <a:pt x="29379" y="24508"/>
                </a:cubicBezTo>
                <a:cubicBezTo>
                  <a:pt x="29851" y="24112"/>
                  <a:pt x="30299" y="23654"/>
                  <a:pt x="30641" y="23134"/>
                </a:cubicBezTo>
                <a:close/>
                <a:moveTo>
                  <a:pt x="27224" y="35742"/>
                </a:moveTo>
                <a:cubicBezTo>
                  <a:pt x="26862" y="37629"/>
                  <a:pt x="25724" y="39310"/>
                  <a:pt x="24093" y="40336"/>
                </a:cubicBezTo>
                <a:cubicBezTo>
                  <a:pt x="23699" y="40583"/>
                  <a:pt x="23280" y="40771"/>
                  <a:pt x="22857" y="40958"/>
                </a:cubicBezTo>
                <a:cubicBezTo>
                  <a:pt x="23023" y="40666"/>
                  <a:pt x="23195" y="40380"/>
                  <a:pt x="23376" y="40097"/>
                </a:cubicBezTo>
                <a:cubicBezTo>
                  <a:pt x="23499" y="39906"/>
                  <a:pt x="23625" y="39718"/>
                  <a:pt x="23754" y="39532"/>
                </a:cubicBezTo>
                <a:cubicBezTo>
                  <a:pt x="24394" y="39343"/>
                  <a:pt x="24953" y="38937"/>
                  <a:pt x="25390" y="38437"/>
                </a:cubicBezTo>
                <a:cubicBezTo>
                  <a:pt x="25626" y="38169"/>
                  <a:pt x="25826" y="37867"/>
                  <a:pt x="25986" y="37548"/>
                </a:cubicBezTo>
                <a:cubicBezTo>
                  <a:pt x="26068" y="37383"/>
                  <a:pt x="26139" y="37212"/>
                  <a:pt x="26194" y="37035"/>
                </a:cubicBezTo>
                <a:cubicBezTo>
                  <a:pt x="26238" y="36896"/>
                  <a:pt x="26309" y="36726"/>
                  <a:pt x="26266" y="36580"/>
                </a:cubicBezTo>
                <a:cubicBezTo>
                  <a:pt x="26576" y="36289"/>
                  <a:pt x="26897" y="36011"/>
                  <a:pt x="27224" y="35742"/>
                </a:cubicBezTo>
                <a:close/>
                <a:moveTo>
                  <a:pt x="4685" y="40419"/>
                </a:moveTo>
                <a:cubicBezTo>
                  <a:pt x="5616" y="40419"/>
                  <a:pt x="6546" y="40488"/>
                  <a:pt x="7468" y="40621"/>
                </a:cubicBezTo>
                <a:cubicBezTo>
                  <a:pt x="7137" y="40633"/>
                  <a:pt x="6807" y="40657"/>
                  <a:pt x="6478" y="40690"/>
                </a:cubicBezTo>
                <a:cubicBezTo>
                  <a:pt x="5452" y="40792"/>
                  <a:pt x="4433" y="40931"/>
                  <a:pt x="3406" y="41016"/>
                </a:cubicBezTo>
                <a:cubicBezTo>
                  <a:pt x="2889" y="40845"/>
                  <a:pt x="2348" y="40705"/>
                  <a:pt x="1804" y="40640"/>
                </a:cubicBezTo>
                <a:cubicBezTo>
                  <a:pt x="2586" y="40527"/>
                  <a:pt x="3372" y="40448"/>
                  <a:pt x="4163" y="40426"/>
                </a:cubicBezTo>
                <a:cubicBezTo>
                  <a:pt x="4337" y="40421"/>
                  <a:pt x="4511" y="40419"/>
                  <a:pt x="4685" y="40419"/>
                </a:cubicBezTo>
                <a:close/>
                <a:moveTo>
                  <a:pt x="29834" y="33648"/>
                </a:moveTo>
                <a:lnTo>
                  <a:pt x="29834" y="33648"/>
                </a:lnTo>
                <a:cubicBezTo>
                  <a:pt x="29564" y="34307"/>
                  <a:pt x="29307" y="34968"/>
                  <a:pt x="28994" y="35610"/>
                </a:cubicBezTo>
                <a:cubicBezTo>
                  <a:pt x="28644" y="36330"/>
                  <a:pt x="28237" y="37022"/>
                  <a:pt x="27760" y="37665"/>
                </a:cubicBezTo>
                <a:cubicBezTo>
                  <a:pt x="26867" y="38872"/>
                  <a:pt x="25756" y="39920"/>
                  <a:pt x="24484" y="40720"/>
                </a:cubicBezTo>
                <a:cubicBezTo>
                  <a:pt x="24119" y="40951"/>
                  <a:pt x="23741" y="41161"/>
                  <a:pt x="23353" y="41350"/>
                </a:cubicBezTo>
                <a:cubicBezTo>
                  <a:pt x="23052" y="41498"/>
                  <a:pt x="22729" y="41615"/>
                  <a:pt x="22427" y="41764"/>
                </a:cubicBezTo>
                <a:cubicBezTo>
                  <a:pt x="22530" y="41560"/>
                  <a:pt x="22637" y="41358"/>
                  <a:pt x="22747" y="41157"/>
                </a:cubicBezTo>
                <a:cubicBezTo>
                  <a:pt x="23659" y="40923"/>
                  <a:pt x="24527" y="40357"/>
                  <a:pt x="25220" y="39736"/>
                </a:cubicBezTo>
                <a:cubicBezTo>
                  <a:pt x="25984" y="39051"/>
                  <a:pt x="26593" y="38203"/>
                  <a:pt x="26999" y="37261"/>
                </a:cubicBezTo>
                <a:cubicBezTo>
                  <a:pt x="27230" y="36725"/>
                  <a:pt x="27392" y="36161"/>
                  <a:pt x="27489" y="35586"/>
                </a:cubicBezTo>
                <a:cubicBezTo>
                  <a:pt x="27492" y="35564"/>
                  <a:pt x="27489" y="35546"/>
                  <a:pt x="27483" y="35530"/>
                </a:cubicBezTo>
                <a:cubicBezTo>
                  <a:pt x="28157" y="34985"/>
                  <a:pt x="28850" y="34462"/>
                  <a:pt x="29521" y="33910"/>
                </a:cubicBezTo>
                <a:cubicBezTo>
                  <a:pt x="29624" y="33825"/>
                  <a:pt x="29729" y="33737"/>
                  <a:pt x="29834" y="33648"/>
                </a:cubicBezTo>
                <a:close/>
                <a:moveTo>
                  <a:pt x="9694" y="42596"/>
                </a:moveTo>
                <a:cubicBezTo>
                  <a:pt x="9998" y="42596"/>
                  <a:pt x="10302" y="42608"/>
                  <a:pt x="10605" y="42631"/>
                </a:cubicBezTo>
                <a:cubicBezTo>
                  <a:pt x="11520" y="42697"/>
                  <a:pt x="12425" y="42870"/>
                  <a:pt x="13300" y="43146"/>
                </a:cubicBezTo>
                <a:cubicBezTo>
                  <a:pt x="12867" y="43067"/>
                  <a:pt x="12430" y="43006"/>
                  <a:pt x="11992" y="42969"/>
                </a:cubicBezTo>
                <a:cubicBezTo>
                  <a:pt x="11596" y="42935"/>
                  <a:pt x="11197" y="42917"/>
                  <a:pt x="10798" y="42917"/>
                </a:cubicBezTo>
                <a:cubicBezTo>
                  <a:pt x="10560" y="42917"/>
                  <a:pt x="10322" y="42923"/>
                  <a:pt x="10085" y="42936"/>
                </a:cubicBezTo>
                <a:cubicBezTo>
                  <a:pt x="9761" y="42952"/>
                  <a:pt x="9437" y="42981"/>
                  <a:pt x="9115" y="43022"/>
                </a:cubicBezTo>
                <a:cubicBezTo>
                  <a:pt x="8844" y="43056"/>
                  <a:pt x="8550" y="43080"/>
                  <a:pt x="8287" y="43162"/>
                </a:cubicBezTo>
                <a:cubicBezTo>
                  <a:pt x="7996" y="43055"/>
                  <a:pt x="7709" y="42936"/>
                  <a:pt x="7424" y="42811"/>
                </a:cubicBezTo>
                <a:cubicBezTo>
                  <a:pt x="7944" y="42764"/>
                  <a:pt x="8457" y="42655"/>
                  <a:pt x="8979" y="42620"/>
                </a:cubicBezTo>
                <a:cubicBezTo>
                  <a:pt x="9218" y="42604"/>
                  <a:pt x="9456" y="42596"/>
                  <a:pt x="9694" y="42596"/>
                </a:cubicBezTo>
                <a:close/>
                <a:moveTo>
                  <a:pt x="10887" y="40496"/>
                </a:moveTo>
                <a:cubicBezTo>
                  <a:pt x="11627" y="40496"/>
                  <a:pt x="12367" y="40585"/>
                  <a:pt x="13091" y="40784"/>
                </a:cubicBezTo>
                <a:cubicBezTo>
                  <a:pt x="14348" y="41129"/>
                  <a:pt x="15515" y="41812"/>
                  <a:pt x="16352" y="42822"/>
                </a:cubicBezTo>
                <a:cubicBezTo>
                  <a:pt x="16560" y="43071"/>
                  <a:pt x="16766" y="43387"/>
                  <a:pt x="17020" y="43630"/>
                </a:cubicBezTo>
                <a:cubicBezTo>
                  <a:pt x="15430" y="43153"/>
                  <a:pt x="13911" y="42377"/>
                  <a:pt x="12393" y="41744"/>
                </a:cubicBezTo>
                <a:cubicBezTo>
                  <a:pt x="11423" y="41339"/>
                  <a:pt x="10427" y="41012"/>
                  <a:pt x="9411" y="40765"/>
                </a:cubicBezTo>
                <a:cubicBezTo>
                  <a:pt x="9306" y="40732"/>
                  <a:pt x="9198" y="40707"/>
                  <a:pt x="9087" y="40687"/>
                </a:cubicBezTo>
                <a:cubicBezTo>
                  <a:pt x="9066" y="40683"/>
                  <a:pt x="9046" y="40679"/>
                  <a:pt x="9026" y="40673"/>
                </a:cubicBezTo>
                <a:cubicBezTo>
                  <a:pt x="9642" y="40559"/>
                  <a:pt x="10265" y="40496"/>
                  <a:pt x="10887" y="40496"/>
                </a:cubicBezTo>
                <a:close/>
                <a:moveTo>
                  <a:pt x="7682" y="40802"/>
                </a:moveTo>
                <a:cubicBezTo>
                  <a:pt x="7772" y="40802"/>
                  <a:pt x="7862" y="40803"/>
                  <a:pt x="7951" y="40806"/>
                </a:cubicBezTo>
                <a:cubicBezTo>
                  <a:pt x="8206" y="40816"/>
                  <a:pt x="8461" y="40837"/>
                  <a:pt x="8713" y="40873"/>
                </a:cubicBezTo>
                <a:cubicBezTo>
                  <a:pt x="8940" y="40905"/>
                  <a:pt x="9161" y="40960"/>
                  <a:pt x="9386" y="40998"/>
                </a:cubicBezTo>
                <a:cubicBezTo>
                  <a:pt x="10276" y="41221"/>
                  <a:pt x="11148" y="41506"/>
                  <a:pt x="11999" y="41853"/>
                </a:cubicBezTo>
                <a:cubicBezTo>
                  <a:pt x="13191" y="42339"/>
                  <a:pt x="14340" y="42920"/>
                  <a:pt x="15531" y="43409"/>
                </a:cubicBezTo>
                <a:cubicBezTo>
                  <a:pt x="15841" y="43537"/>
                  <a:pt x="16156" y="43657"/>
                  <a:pt x="16475" y="43766"/>
                </a:cubicBezTo>
                <a:cubicBezTo>
                  <a:pt x="16238" y="43793"/>
                  <a:pt x="16000" y="43817"/>
                  <a:pt x="15762" y="43840"/>
                </a:cubicBezTo>
                <a:lnTo>
                  <a:pt x="15762" y="43841"/>
                </a:lnTo>
                <a:cubicBezTo>
                  <a:pt x="15756" y="43836"/>
                  <a:pt x="15750" y="43831"/>
                  <a:pt x="15742" y="43828"/>
                </a:cubicBezTo>
                <a:cubicBezTo>
                  <a:pt x="15606" y="43775"/>
                  <a:pt x="15468" y="43726"/>
                  <a:pt x="15331" y="43678"/>
                </a:cubicBezTo>
                <a:cubicBezTo>
                  <a:pt x="15184" y="43587"/>
                  <a:pt x="15006" y="43522"/>
                  <a:pt x="14865" y="43458"/>
                </a:cubicBezTo>
                <a:cubicBezTo>
                  <a:pt x="14610" y="43342"/>
                  <a:pt x="14350" y="43236"/>
                  <a:pt x="14088" y="43138"/>
                </a:cubicBezTo>
                <a:cubicBezTo>
                  <a:pt x="13569" y="42946"/>
                  <a:pt x="13037" y="42792"/>
                  <a:pt x="12497" y="42673"/>
                </a:cubicBezTo>
                <a:cubicBezTo>
                  <a:pt x="11657" y="42489"/>
                  <a:pt x="10802" y="42400"/>
                  <a:pt x="9945" y="42400"/>
                </a:cubicBezTo>
                <a:cubicBezTo>
                  <a:pt x="9691" y="42400"/>
                  <a:pt x="9437" y="42407"/>
                  <a:pt x="9184" y="42423"/>
                </a:cubicBezTo>
                <a:cubicBezTo>
                  <a:pt x="8576" y="42459"/>
                  <a:pt x="7914" y="42504"/>
                  <a:pt x="7338" y="42712"/>
                </a:cubicBezTo>
                <a:cubicBezTo>
                  <a:pt x="7314" y="42720"/>
                  <a:pt x="7305" y="42740"/>
                  <a:pt x="7305" y="42758"/>
                </a:cubicBezTo>
                <a:cubicBezTo>
                  <a:pt x="7204" y="42714"/>
                  <a:pt x="7102" y="42671"/>
                  <a:pt x="7002" y="42624"/>
                </a:cubicBezTo>
                <a:cubicBezTo>
                  <a:pt x="5954" y="42133"/>
                  <a:pt x="4932" y="41576"/>
                  <a:pt x="3845" y="41171"/>
                </a:cubicBezTo>
                <a:cubicBezTo>
                  <a:pt x="3825" y="41163"/>
                  <a:pt x="3803" y="41156"/>
                  <a:pt x="3784" y="41148"/>
                </a:cubicBezTo>
                <a:cubicBezTo>
                  <a:pt x="4651" y="41125"/>
                  <a:pt x="5517" y="40969"/>
                  <a:pt x="6376" y="40880"/>
                </a:cubicBezTo>
                <a:cubicBezTo>
                  <a:pt x="6809" y="40835"/>
                  <a:pt x="7246" y="40802"/>
                  <a:pt x="7682" y="40802"/>
                </a:cubicBezTo>
                <a:close/>
                <a:moveTo>
                  <a:pt x="10773" y="43097"/>
                </a:moveTo>
                <a:cubicBezTo>
                  <a:pt x="11183" y="43097"/>
                  <a:pt x="11592" y="43116"/>
                  <a:pt x="12001" y="43153"/>
                </a:cubicBezTo>
                <a:cubicBezTo>
                  <a:pt x="12924" y="43236"/>
                  <a:pt x="13828" y="43421"/>
                  <a:pt x="14710" y="43693"/>
                </a:cubicBezTo>
                <a:cubicBezTo>
                  <a:pt x="14813" y="43741"/>
                  <a:pt x="14917" y="43791"/>
                  <a:pt x="15020" y="43842"/>
                </a:cubicBezTo>
                <a:cubicBezTo>
                  <a:pt x="15055" y="43859"/>
                  <a:pt x="15090" y="43877"/>
                  <a:pt x="15124" y="43895"/>
                </a:cubicBezTo>
                <a:cubicBezTo>
                  <a:pt x="14486" y="43944"/>
                  <a:pt x="13846" y="43974"/>
                  <a:pt x="13207" y="43974"/>
                </a:cubicBezTo>
                <a:cubicBezTo>
                  <a:pt x="12233" y="43974"/>
                  <a:pt x="11261" y="43904"/>
                  <a:pt x="10299" y="43725"/>
                </a:cubicBezTo>
                <a:cubicBezTo>
                  <a:pt x="9724" y="43617"/>
                  <a:pt x="9164" y="43466"/>
                  <a:pt x="8617" y="43280"/>
                </a:cubicBezTo>
                <a:cubicBezTo>
                  <a:pt x="8812" y="43250"/>
                  <a:pt x="9008" y="43211"/>
                  <a:pt x="9201" y="43189"/>
                </a:cubicBezTo>
                <a:cubicBezTo>
                  <a:pt x="9504" y="43154"/>
                  <a:pt x="9807" y="43128"/>
                  <a:pt x="10111" y="43113"/>
                </a:cubicBezTo>
                <a:cubicBezTo>
                  <a:pt x="10331" y="43102"/>
                  <a:pt x="10552" y="43097"/>
                  <a:pt x="10773" y="43097"/>
                </a:cubicBezTo>
                <a:close/>
                <a:moveTo>
                  <a:pt x="28635" y="41821"/>
                </a:moveTo>
                <a:lnTo>
                  <a:pt x="28635" y="41821"/>
                </a:lnTo>
                <a:cubicBezTo>
                  <a:pt x="28317" y="42423"/>
                  <a:pt x="27955" y="42999"/>
                  <a:pt x="27521" y="43531"/>
                </a:cubicBezTo>
                <a:cubicBezTo>
                  <a:pt x="27396" y="43684"/>
                  <a:pt x="27264" y="43832"/>
                  <a:pt x="27129" y="43976"/>
                </a:cubicBezTo>
                <a:cubicBezTo>
                  <a:pt x="27142" y="43940"/>
                  <a:pt x="27154" y="43904"/>
                  <a:pt x="27167" y="43872"/>
                </a:cubicBezTo>
                <a:cubicBezTo>
                  <a:pt x="27221" y="43735"/>
                  <a:pt x="27277" y="43599"/>
                  <a:pt x="27340" y="43466"/>
                </a:cubicBezTo>
                <a:cubicBezTo>
                  <a:pt x="27466" y="43202"/>
                  <a:pt x="27617" y="42951"/>
                  <a:pt x="27791" y="42716"/>
                </a:cubicBezTo>
                <a:cubicBezTo>
                  <a:pt x="28034" y="42385"/>
                  <a:pt x="28320" y="42085"/>
                  <a:pt x="28635" y="41821"/>
                </a:cubicBezTo>
                <a:close/>
                <a:moveTo>
                  <a:pt x="14452" y="37610"/>
                </a:moveTo>
                <a:cubicBezTo>
                  <a:pt x="15464" y="38274"/>
                  <a:pt x="16333" y="39172"/>
                  <a:pt x="16908" y="40237"/>
                </a:cubicBezTo>
                <a:cubicBezTo>
                  <a:pt x="17351" y="41058"/>
                  <a:pt x="17515" y="41982"/>
                  <a:pt x="17918" y="42817"/>
                </a:cubicBezTo>
                <a:cubicBezTo>
                  <a:pt x="18142" y="43280"/>
                  <a:pt x="18498" y="43762"/>
                  <a:pt x="18958" y="44033"/>
                </a:cubicBezTo>
                <a:cubicBezTo>
                  <a:pt x="18572" y="43994"/>
                  <a:pt x="18191" y="43927"/>
                  <a:pt x="17815" y="43841"/>
                </a:cubicBezTo>
                <a:cubicBezTo>
                  <a:pt x="17812" y="43840"/>
                  <a:pt x="17811" y="43839"/>
                  <a:pt x="17809" y="43838"/>
                </a:cubicBezTo>
                <a:cubicBezTo>
                  <a:pt x="17182" y="43700"/>
                  <a:pt x="16866" y="43070"/>
                  <a:pt x="16481" y="42619"/>
                </a:cubicBezTo>
                <a:cubicBezTo>
                  <a:pt x="16063" y="42130"/>
                  <a:pt x="15564" y="41717"/>
                  <a:pt x="15017" y="41380"/>
                </a:cubicBezTo>
                <a:cubicBezTo>
                  <a:pt x="13818" y="40642"/>
                  <a:pt x="12459" y="40321"/>
                  <a:pt x="11060" y="40296"/>
                </a:cubicBezTo>
                <a:cubicBezTo>
                  <a:pt x="11001" y="40295"/>
                  <a:pt x="10942" y="40295"/>
                  <a:pt x="10882" y="40295"/>
                </a:cubicBezTo>
                <a:cubicBezTo>
                  <a:pt x="10083" y="40295"/>
                  <a:pt x="9284" y="40392"/>
                  <a:pt x="8502" y="40555"/>
                </a:cubicBezTo>
                <a:cubicBezTo>
                  <a:pt x="8496" y="40556"/>
                  <a:pt x="8492" y="40559"/>
                  <a:pt x="8487" y="40561"/>
                </a:cubicBezTo>
                <a:cubicBezTo>
                  <a:pt x="7284" y="40328"/>
                  <a:pt x="6060" y="40207"/>
                  <a:pt x="4827" y="40207"/>
                </a:cubicBezTo>
                <a:cubicBezTo>
                  <a:pt x="4752" y="40207"/>
                  <a:pt x="4677" y="40207"/>
                  <a:pt x="4603" y="40208"/>
                </a:cubicBezTo>
                <a:cubicBezTo>
                  <a:pt x="3391" y="40222"/>
                  <a:pt x="2173" y="40338"/>
                  <a:pt x="991" y="40605"/>
                </a:cubicBezTo>
                <a:cubicBezTo>
                  <a:pt x="795" y="40612"/>
                  <a:pt x="600" y="40632"/>
                  <a:pt x="408" y="40666"/>
                </a:cubicBezTo>
                <a:cubicBezTo>
                  <a:pt x="1082" y="39987"/>
                  <a:pt x="1813" y="39353"/>
                  <a:pt x="2592" y="38788"/>
                </a:cubicBezTo>
                <a:cubicBezTo>
                  <a:pt x="3586" y="38927"/>
                  <a:pt x="4595" y="38983"/>
                  <a:pt x="5602" y="38983"/>
                </a:cubicBezTo>
                <a:cubicBezTo>
                  <a:pt x="6151" y="38983"/>
                  <a:pt x="6700" y="38967"/>
                  <a:pt x="7245" y="38937"/>
                </a:cubicBezTo>
                <a:cubicBezTo>
                  <a:pt x="8844" y="38852"/>
                  <a:pt x="10432" y="38638"/>
                  <a:pt x="11993" y="38285"/>
                </a:cubicBezTo>
                <a:cubicBezTo>
                  <a:pt x="12823" y="38097"/>
                  <a:pt x="13642" y="37871"/>
                  <a:pt x="14452" y="37610"/>
                </a:cubicBezTo>
                <a:close/>
                <a:moveTo>
                  <a:pt x="29229" y="40573"/>
                </a:moveTo>
                <a:lnTo>
                  <a:pt x="29229" y="40573"/>
                </a:lnTo>
                <a:cubicBezTo>
                  <a:pt x="29100" y="40872"/>
                  <a:pt x="28965" y="41166"/>
                  <a:pt x="28822" y="41456"/>
                </a:cubicBezTo>
                <a:cubicBezTo>
                  <a:pt x="28350" y="41751"/>
                  <a:pt x="27943" y="42129"/>
                  <a:pt x="27611" y="42580"/>
                </a:cubicBezTo>
                <a:cubicBezTo>
                  <a:pt x="27430" y="42824"/>
                  <a:pt x="27273" y="43086"/>
                  <a:pt x="27140" y="43360"/>
                </a:cubicBezTo>
                <a:cubicBezTo>
                  <a:pt x="27072" y="43500"/>
                  <a:pt x="27011" y="43642"/>
                  <a:pt x="26961" y="43787"/>
                </a:cubicBezTo>
                <a:cubicBezTo>
                  <a:pt x="26921" y="43911"/>
                  <a:pt x="26855" y="44066"/>
                  <a:pt x="26900" y="44194"/>
                </a:cubicBezTo>
                <a:cubicBezTo>
                  <a:pt x="26901" y="44198"/>
                  <a:pt x="26905" y="44201"/>
                  <a:pt x="26907" y="44206"/>
                </a:cubicBezTo>
                <a:cubicBezTo>
                  <a:pt x="26783" y="44330"/>
                  <a:pt x="26656" y="44452"/>
                  <a:pt x="26525" y="44570"/>
                </a:cubicBezTo>
                <a:cubicBezTo>
                  <a:pt x="26719" y="43787"/>
                  <a:pt x="27053" y="43038"/>
                  <a:pt x="27500" y="42366"/>
                </a:cubicBezTo>
                <a:cubicBezTo>
                  <a:pt x="27971" y="41659"/>
                  <a:pt x="28563" y="41088"/>
                  <a:pt x="29229" y="40573"/>
                </a:cubicBezTo>
                <a:close/>
                <a:moveTo>
                  <a:pt x="29679" y="39451"/>
                </a:moveTo>
                <a:lnTo>
                  <a:pt x="29679" y="39451"/>
                </a:lnTo>
                <a:cubicBezTo>
                  <a:pt x="29654" y="39518"/>
                  <a:pt x="29631" y="39584"/>
                  <a:pt x="29605" y="39651"/>
                </a:cubicBezTo>
                <a:cubicBezTo>
                  <a:pt x="29523" y="39862"/>
                  <a:pt x="29436" y="40073"/>
                  <a:pt x="29350" y="40284"/>
                </a:cubicBezTo>
                <a:cubicBezTo>
                  <a:pt x="29346" y="40285"/>
                  <a:pt x="29343" y="40285"/>
                  <a:pt x="29340" y="40287"/>
                </a:cubicBezTo>
                <a:cubicBezTo>
                  <a:pt x="28522" y="40753"/>
                  <a:pt x="27827" y="41472"/>
                  <a:pt x="27297" y="42243"/>
                </a:cubicBezTo>
                <a:cubicBezTo>
                  <a:pt x="26756" y="43030"/>
                  <a:pt x="26385" y="43917"/>
                  <a:pt x="26197" y="44851"/>
                </a:cubicBezTo>
                <a:cubicBezTo>
                  <a:pt x="25888" y="45109"/>
                  <a:pt x="25563" y="45347"/>
                  <a:pt x="25229" y="45571"/>
                </a:cubicBezTo>
                <a:cubicBezTo>
                  <a:pt x="25470" y="44605"/>
                  <a:pt x="25845" y="43709"/>
                  <a:pt x="26397" y="42870"/>
                </a:cubicBezTo>
                <a:cubicBezTo>
                  <a:pt x="27001" y="41954"/>
                  <a:pt x="27753" y="41158"/>
                  <a:pt x="28561" y="40421"/>
                </a:cubicBezTo>
                <a:cubicBezTo>
                  <a:pt x="28926" y="40088"/>
                  <a:pt x="29301" y="39768"/>
                  <a:pt x="29679" y="39451"/>
                </a:cubicBezTo>
                <a:close/>
                <a:moveTo>
                  <a:pt x="31782" y="32818"/>
                </a:moveTo>
                <a:cubicBezTo>
                  <a:pt x="31587" y="33598"/>
                  <a:pt x="31374" y="34375"/>
                  <a:pt x="31145" y="35146"/>
                </a:cubicBezTo>
                <a:cubicBezTo>
                  <a:pt x="30760" y="36442"/>
                  <a:pt x="30327" y="37726"/>
                  <a:pt x="29853" y="38992"/>
                </a:cubicBezTo>
                <a:cubicBezTo>
                  <a:pt x="29851" y="38994"/>
                  <a:pt x="29848" y="38994"/>
                  <a:pt x="29846" y="38997"/>
                </a:cubicBezTo>
                <a:cubicBezTo>
                  <a:pt x="28184" y="40445"/>
                  <a:pt x="26490" y="42014"/>
                  <a:pt x="25575" y="44061"/>
                </a:cubicBezTo>
                <a:cubicBezTo>
                  <a:pt x="25348" y="44571"/>
                  <a:pt x="25160" y="45116"/>
                  <a:pt x="25078" y="45671"/>
                </a:cubicBezTo>
                <a:cubicBezTo>
                  <a:pt x="24870" y="45806"/>
                  <a:pt x="24660" y="45937"/>
                  <a:pt x="24446" y="46061"/>
                </a:cubicBezTo>
                <a:cubicBezTo>
                  <a:pt x="23296" y="46724"/>
                  <a:pt x="22062" y="47223"/>
                  <a:pt x="20821" y="47693"/>
                </a:cubicBezTo>
                <a:cubicBezTo>
                  <a:pt x="20893" y="47560"/>
                  <a:pt x="20971" y="47430"/>
                  <a:pt x="21060" y="47306"/>
                </a:cubicBezTo>
                <a:cubicBezTo>
                  <a:pt x="21256" y="47023"/>
                  <a:pt x="21478" y="46761"/>
                  <a:pt x="21716" y="46513"/>
                </a:cubicBezTo>
                <a:cubicBezTo>
                  <a:pt x="22212" y="45994"/>
                  <a:pt x="22771" y="45539"/>
                  <a:pt x="23305" y="45061"/>
                </a:cubicBezTo>
                <a:cubicBezTo>
                  <a:pt x="24369" y="44113"/>
                  <a:pt x="25370" y="43093"/>
                  <a:pt x="26295" y="42010"/>
                </a:cubicBezTo>
                <a:cubicBezTo>
                  <a:pt x="28165" y="39818"/>
                  <a:pt x="29735" y="37379"/>
                  <a:pt x="30950" y="34767"/>
                </a:cubicBezTo>
                <a:cubicBezTo>
                  <a:pt x="31247" y="34127"/>
                  <a:pt x="31527" y="33478"/>
                  <a:pt x="31782" y="32818"/>
                </a:cubicBezTo>
                <a:close/>
                <a:moveTo>
                  <a:pt x="31973" y="31323"/>
                </a:moveTo>
                <a:lnTo>
                  <a:pt x="31973" y="31323"/>
                </a:lnTo>
                <a:cubicBezTo>
                  <a:pt x="31629" y="32309"/>
                  <a:pt x="31263" y="33287"/>
                  <a:pt x="30836" y="34242"/>
                </a:cubicBezTo>
                <a:cubicBezTo>
                  <a:pt x="30249" y="35557"/>
                  <a:pt x="29570" y="36824"/>
                  <a:pt x="28818" y="38050"/>
                </a:cubicBezTo>
                <a:cubicBezTo>
                  <a:pt x="27304" y="40512"/>
                  <a:pt x="25453" y="42772"/>
                  <a:pt x="23325" y="44730"/>
                </a:cubicBezTo>
                <a:cubicBezTo>
                  <a:pt x="22750" y="45260"/>
                  <a:pt x="22143" y="45759"/>
                  <a:pt x="21601" y="46325"/>
                </a:cubicBezTo>
                <a:cubicBezTo>
                  <a:pt x="21200" y="46742"/>
                  <a:pt x="20802" y="47225"/>
                  <a:pt x="20566" y="47767"/>
                </a:cubicBezTo>
                <a:cubicBezTo>
                  <a:pt x="20560" y="47736"/>
                  <a:pt x="20553" y="47705"/>
                  <a:pt x="20547" y="47673"/>
                </a:cubicBezTo>
                <a:cubicBezTo>
                  <a:pt x="20666" y="47040"/>
                  <a:pt x="20770" y="46405"/>
                  <a:pt x="20926" y="45778"/>
                </a:cubicBezTo>
                <a:cubicBezTo>
                  <a:pt x="21093" y="45104"/>
                  <a:pt x="21302" y="44441"/>
                  <a:pt x="21542" y="43790"/>
                </a:cubicBezTo>
                <a:cubicBezTo>
                  <a:pt x="21772" y="43166"/>
                  <a:pt x="22038" y="42556"/>
                  <a:pt x="22332" y="41960"/>
                </a:cubicBezTo>
                <a:cubicBezTo>
                  <a:pt x="22660" y="41881"/>
                  <a:pt x="22978" y="41720"/>
                  <a:pt x="23278" y="41576"/>
                </a:cubicBezTo>
                <a:cubicBezTo>
                  <a:pt x="23618" y="41414"/>
                  <a:pt x="23948" y="41233"/>
                  <a:pt x="24270" y="41041"/>
                </a:cubicBezTo>
                <a:cubicBezTo>
                  <a:pt x="24932" y="40643"/>
                  <a:pt x="25558" y="40190"/>
                  <a:pt x="26142" y="39682"/>
                </a:cubicBezTo>
                <a:cubicBezTo>
                  <a:pt x="27318" y="38659"/>
                  <a:pt x="28291" y="37436"/>
                  <a:pt x="29017" y="36056"/>
                </a:cubicBezTo>
                <a:cubicBezTo>
                  <a:pt x="29482" y="35170"/>
                  <a:pt x="29884" y="34238"/>
                  <a:pt x="30232" y="33299"/>
                </a:cubicBezTo>
                <a:cubicBezTo>
                  <a:pt x="30884" y="32714"/>
                  <a:pt x="31507" y="32061"/>
                  <a:pt x="31973" y="31323"/>
                </a:cubicBezTo>
                <a:close/>
                <a:moveTo>
                  <a:pt x="12587" y="1"/>
                </a:moveTo>
                <a:cubicBezTo>
                  <a:pt x="12506" y="1"/>
                  <a:pt x="12423" y="54"/>
                  <a:pt x="12399" y="134"/>
                </a:cubicBezTo>
                <a:cubicBezTo>
                  <a:pt x="12398" y="126"/>
                  <a:pt x="12398" y="120"/>
                  <a:pt x="12398" y="113"/>
                </a:cubicBezTo>
                <a:cubicBezTo>
                  <a:pt x="12396" y="87"/>
                  <a:pt x="12378" y="75"/>
                  <a:pt x="12358" y="75"/>
                </a:cubicBezTo>
                <a:cubicBezTo>
                  <a:pt x="12333" y="75"/>
                  <a:pt x="12306" y="94"/>
                  <a:pt x="12307" y="126"/>
                </a:cubicBezTo>
                <a:cubicBezTo>
                  <a:pt x="12308" y="181"/>
                  <a:pt x="12312" y="236"/>
                  <a:pt x="12314" y="290"/>
                </a:cubicBezTo>
                <a:cubicBezTo>
                  <a:pt x="11981" y="2986"/>
                  <a:pt x="10948" y="5554"/>
                  <a:pt x="10717" y="8263"/>
                </a:cubicBezTo>
                <a:cubicBezTo>
                  <a:pt x="10604" y="9594"/>
                  <a:pt x="10733" y="10915"/>
                  <a:pt x="11100" y="12200"/>
                </a:cubicBezTo>
                <a:cubicBezTo>
                  <a:pt x="11470" y="13494"/>
                  <a:pt x="12048" y="14718"/>
                  <a:pt x="12731" y="15877"/>
                </a:cubicBezTo>
                <a:cubicBezTo>
                  <a:pt x="12453" y="15704"/>
                  <a:pt x="12139" y="15573"/>
                  <a:pt x="11845" y="15449"/>
                </a:cubicBezTo>
                <a:cubicBezTo>
                  <a:pt x="11467" y="15291"/>
                  <a:pt x="11068" y="15174"/>
                  <a:pt x="10671" y="15081"/>
                </a:cubicBezTo>
                <a:cubicBezTo>
                  <a:pt x="10070" y="14940"/>
                  <a:pt x="9453" y="14871"/>
                  <a:pt x="8836" y="14871"/>
                </a:cubicBezTo>
                <a:cubicBezTo>
                  <a:pt x="8612" y="14871"/>
                  <a:pt x="8388" y="14880"/>
                  <a:pt x="8165" y="14898"/>
                </a:cubicBezTo>
                <a:cubicBezTo>
                  <a:pt x="6592" y="15025"/>
                  <a:pt x="5074" y="15655"/>
                  <a:pt x="3834" y="16625"/>
                </a:cubicBezTo>
                <a:cubicBezTo>
                  <a:pt x="3171" y="17142"/>
                  <a:pt x="2533" y="17769"/>
                  <a:pt x="2117" y="18506"/>
                </a:cubicBezTo>
                <a:cubicBezTo>
                  <a:pt x="2087" y="18559"/>
                  <a:pt x="2125" y="18605"/>
                  <a:pt x="2173" y="18619"/>
                </a:cubicBezTo>
                <a:cubicBezTo>
                  <a:pt x="2199" y="18784"/>
                  <a:pt x="2320" y="18944"/>
                  <a:pt x="2474" y="19022"/>
                </a:cubicBezTo>
                <a:cubicBezTo>
                  <a:pt x="2676" y="19123"/>
                  <a:pt x="2917" y="19132"/>
                  <a:pt x="3137" y="19150"/>
                </a:cubicBezTo>
                <a:cubicBezTo>
                  <a:pt x="3412" y="19173"/>
                  <a:pt x="3688" y="19186"/>
                  <a:pt x="3964" y="19194"/>
                </a:cubicBezTo>
                <a:cubicBezTo>
                  <a:pt x="4170" y="19200"/>
                  <a:pt x="4376" y="19202"/>
                  <a:pt x="4582" y="19202"/>
                </a:cubicBezTo>
                <a:cubicBezTo>
                  <a:pt x="5081" y="19202"/>
                  <a:pt x="5580" y="19190"/>
                  <a:pt x="6079" y="19187"/>
                </a:cubicBezTo>
                <a:cubicBezTo>
                  <a:pt x="6089" y="19214"/>
                  <a:pt x="6112" y="19236"/>
                  <a:pt x="6139" y="19236"/>
                </a:cubicBezTo>
                <a:cubicBezTo>
                  <a:pt x="6148" y="19236"/>
                  <a:pt x="6158" y="19233"/>
                  <a:pt x="6168" y="19228"/>
                </a:cubicBezTo>
                <a:cubicBezTo>
                  <a:pt x="6191" y="19214"/>
                  <a:pt x="6214" y="19201"/>
                  <a:pt x="6238" y="19186"/>
                </a:cubicBezTo>
                <a:cubicBezTo>
                  <a:pt x="6272" y="19186"/>
                  <a:pt x="6307" y="19186"/>
                  <a:pt x="6341" y="19186"/>
                </a:cubicBezTo>
                <a:cubicBezTo>
                  <a:pt x="6681" y="19186"/>
                  <a:pt x="7021" y="19191"/>
                  <a:pt x="7361" y="19209"/>
                </a:cubicBezTo>
                <a:cubicBezTo>
                  <a:pt x="8398" y="19262"/>
                  <a:pt x="9448" y="19424"/>
                  <a:pt x="10397" y="19868"/>
                </a:cubicBezTo>
                <a:cubicBezTo>
                  <a:pt x="11222" y="20256"/>
                  <a:pt x="11917" y="20851"/>
                  <a:pt x="12604" y="21441"/>
                </a:cubicBezTo>
                <a:cubicBezTo>
                  <a:pt x="12614" y="21459"/>
                  <a:pt x="12629" y="21470"/>
                  <a:pt x="12645" y="21477"/>
                </a:cubicBezTo>
                <a:cubicBezTo>
                  <a:pt x="12724" y="21544"/>
                  <a:pt x="12804" y="21613"/>
                  <a:pt x="12884" y="21681"/>
                </a:cubicBezTo>
                <a:cubicBezTo>
                  <a:pt x="13725" y="22397"/>
                  <a:pt x="14635" y="23090"/>
                  <a:pt x="15716" y="23389"/>
                </a:cubicBezTo>
                <a:cubicBezTo>
                  <a:pt x="15735" y="23394"/>
                  <a:pt x="15754" y="23397"/>
                  <a:pt x="15772" y="23397"/>
                </a:cubicBezTo>
                <a:cubicBezTo>
                  <a:pt x="15788" y="23397"/>
                  <a:pt x="15804" y="23395"/>
                  <a:pt x="15818" y="23391"/>
                </a:cubicBezTo>
                <a:cubicBezTo>
                  <a:pt x="15961" y="24374"/>
                  <a:pt x="16112" y="25357"/>
                  <a:pt x="16260" y="26338"/>
                </a:cubicBezTo>
                <a:cubicBezTo>
                  <a:pt x="16329" y="26796"/>
                  <a:pt x="16400" y="27254"/>
                  <a:pt x="16470" y="27711"/>
                </a:cubicBezTo>
                <a:cubicBezTo>
                  <a:pt x="16462" y="27749"/>
                  <a:pt x="16453" y="27785"/>
                  <a:pt x="16446" y="27823"/>
                </a:cubicBezTo>
                <a:cubicBezTo>
                  <a:pt x="16439" y="27853"/>
                  <a:pt x="16467" y="27872"/>
                  <a:pt x="16493" y="27872"/>
                </a:cubicBezTo>
                <a:cubicBezTo>
                  <a:pt x="16494" y="27872"/>
                  <a:pt x="16495" y="27872"/>
                  <a:pt x="16495" y="27872"/>
                </a:cubicBezTo>
                <a:cubicBezTo>
                  <a:pt x="16777" y="29677"/>
                  <a:pt x="17073" y="31479"/>
                  <a:pt x="17380" y="33280"/>
                </a:cubicBezTo>
                <a:cubicBezTo>
                  <a:pt x="17472" y="33820"/>
                  <a:pt x="17566" y="34359"/>
                  <a:pt x="17660" y="34898"/>
                </a:cubicBezTo>
                <a:cubicBezTo>
                  <a:pt x="17631" y="34849"/>
                  <a:pt x="17599" y="34801"/>
                  <a:pt x="17569" y="34753"/>
                </a:cubicBezTo>
                <a:cubicBezTo>
                  <a:pt x="16903" y="32399"/>
                  <a:pt x="16168" y="29987"/>
                  <a:pt x="14559" y="28093"/>
                </a:cubicBezTo>
                <a:cubicBezTo>
                  <a:pt x="13792" y="27189"/>
                  <a:pt x="12847" y="26455"/>
                  <a:pt x="11749" y="25998"/>
                </a:cubicBezTo>
                <a:cubicBezTo>
                  <a:pt x="10566" y="25505"/>
                  <a:pt x="9275" y="25315"/>
                  <a:pt x="8003" y="25223"/>
                </a:cubicBezTo>
                <a:cubicBezTo>
                  <a:pt x="7189" y="25164"/>
                  <a:pt x="6373" y="25144"/>
                  <a:pt x="5558" y="25143"/>
                </a:cubicBezTo>
                <a:cubicBezTo>
                  <a:pt x="5441" y="25143"/>
                  <a:pt x="5323" y="25143"/>
                  <a:pt x="5206" y="25143"/>
                </a:cubicBezTo>
                <a:cubicBezTo>
                  <a:pt x="4520" y="25143"/>
                  <a:pt x="3829" y="25147"/>
                  <a:pt x="3147" y="25209"/>
                </a:cubicBezTo>
                <a:cubicBezTo>
                  <a:pt x="3085" y="25214"/>
                  <a:pt x="3080" y="25308"/>
                  <a:pt x="3133" y="25328"/>
                </a:cubicBezTo>
                <a:cubicBezTo>
                  <a:pt x="3238" y="25385"/>
                  <a:pt x="3345" y="25440"/>
                  <a:pt x="3451" y="25494"/>
                </a:cubicBezTo>
                <a:cubicBezTo>
                  <a:pt x="3632" y="25641"/>
                  <a:pt x="3811" y="25789"/>
                  <a:pt x="3963" y="25968"/>
                </a:cubicBezTo>
                <a:cubicBezTo>
                  <a:pt x="4164" y="26204"/>
                  <a:pt x="4329" y="26469"/>
                  <a:pt x="4474" y="26742"/>
                </a:cubicBezTo>
                <a:cubicBezTo>
                  <a:pt x="4759" y="27275"/>
                  <a:pt x="4964" y="27847"/>
                  <a:pt x="5236" y="28387"/>
                </a:cubicBezTo>
                <a:cubicBezTo>
                  <a:pt x="5509" y="28928"/>
                  <a:pt x="5855" y="29437"/>
                  <a:pt x="6354" y="29791"/>
                </a:cubicBezTo>
                <a:cubicBezTo>
                  <a:pt x="6824" y="30123"/>
                  <a:pt x="7364" y="30330"/>
                  <a:pt x="7875" y="30585"/>
                </a:cubicBezTo>
                <a:cubicBezTo>
                  <a:pt x="8437" y="30866"/>
                  <a:pt x="8896" y="31222"/>
                  <a:pt x="9226" y="31765"/>
                </a:cubicBezTo>
                <a:cubicBezTo>
                  <a:pt x="9543" y="32286"/>
                  <a:pt x="9750" y="32865"/>
                  <a:pt x="10094" y="33371"/>
                </a:cubicBezTo>
                <a:cubicBezTo>
                  <a:pt x="10760" y="34348"/>
                  <a:pt x="11836" y="34986"/>
                  <a:pt x="12954" y="35314"/>
                </a:cubicBezTo>
                <a:cubicBezTo>
                  <a:pt x="13837" y="35573"/>
                  <a:pt x="14748" y="35646"/>
                  <a:pt x="15663" y="35646"/>
                </a:cubicBezTo>
                <a:cubicBezTo>
                  <a:pt x="16351" y="35646"/>
                  <a:pt x="17041" y="35605"/>
                  <a:pt x="17723" y="35570"/>
                </a:cubicBezTo>
                <a:cubicBezTo>
                  <a:pt x="17741" y="35587"/>
                  <a:pt x="17762" y="35597"/>
                  <a:pt x="17785" y="35601"/>
                </a:cubicBezTo>
                <a:cubicBezTo>
                  <a:pt x="18056" y="37125"/>
                  <a:pt x="18334" y="38647"/>
                  <a:pt x="18621" y="40167"/>
                </a:cubicBezTo>
                <a:cubicBezTo>
                  <a:pt x="18862" y="41445"/>
                  <a:pt x="19108" y="42723"/>
                  <a:pt x="19357" y="43999"/>
                </a:cubicBezTo>
                <a:cubicBezTo>
                  <a:pt x="18752" y="43723"/>
                  <a:pt x="18358" y="43157"/>
                  <a:pt x="18106" y="42536"/>
                </a:cubicBezTo>
                <a:cubicBezTo>
                  <a:pt x="17785" y="41747"/>
                  <a:pt x="17625" y="40912"/>
                  <a:pt x="17224" y="40154"/>
                </a:cubicBezTo>
                <a:cubicBezTo>
                  <a:pt x="16537" y="38853"/>
                  <a:pt x="15452" y="37792"/>
                  <a:pt x="14179" y="37066"/>
                </a:cubicBezTo>
                <a:cubicBezTo>
                  <a:pt x="12813" y="36288"/>
                  <a:pt x="11293" y="35944"/>
                  <a:pt x="9761" y="35944"/>
                </a:cubicBezTo>
                <a:cubicBezTo>
                  <a:pt x="7943" y="35944"/>
                  <a:pt x="6107" y="36429"/>
                  <a:pt x="4490" y="37250"/>
                </a:cubicBezTo>
                <a:cubicBezTo>
                  <a:pt x="2825" y="38095"/>
                  <a:pt x="1365" y="39269"/>
                  <a:pt x="65" y="40601"/>
                </a:cubicBezTo>
                <a:cubicBezTo>
                  <a:pt x="0" y="40666"/>
                  <a:pt x="25" y="40742"/>
                  <a:pt x="81" y="40787"/>
                </a:cubicBezTo>
                <a:cubicBezTo>
                  <a:pt x="80" y="40818"/>
                  <a:pt x="102" y="40849"/>
                  <a:pt x="143" y="40849"/>
                </a:cubicBezTo>
                <a:cubicBezTo>
                  <a:pt x="144" y="40849"/>
                  <a:pt x="145" y="40849"/>
                  <a:pt x="147" y="40849"/>
                </a:cubicBezTo>
                <a:lnTo>
                  <a:pt x="147" y="40849"/>
                </a:lnTo>
                <a:cubicBezTo>
                  <a:pt x="143" y="40879"/>
                  <a:pt x="164" y="40915"/>
                  <a:pt x="198" y="40915"/>
                </a:cubicBezTo>
                <a:cubicBezTo>
                  <a:pt x="201" y="40915"/>
                  <a:pt x="205" y="40915"/>
                  <a:pt x="208" y="40914"/>
                </a:cubicBezTo>
                <a:cubicBezTo>
                  <a:pt x="361" y="40884"/>
                  <a:pt x="513" y="40855"/>
                  <a:pt x="666" y="40827"/>
                </a:cubicBezTo>
                <a:cubicBezTo>
                  <a:pt x="702" y="40827"/>
                  <a:pt x="738" y="40826"/>
                  <a:pt x="774" y="40826"/>
                </a:cubicBezTo>
                <a:cubicBezTo>
                  <a:pt x="1733" y="40826"/>
                  <a:pt x="2666" y="40998"/>
                  <a:pt x="3581" y="41324"/>
                </a:cubicBezTo>
                <a:cubicBezTo>
                  <a:pt x="4675" y="41714"/>
                  <a:pt x="5697" y="42267"/>
                  <a:pt x="6743" y="42764"/>
                </a:cubicBezTo>
                <a:cubicBezTo>
                  <a:pt x="7780" y="43259"/>
                  <a:pt x="8842" y="43667"/>
                  <a:pt x="9969" y="43904"/>
                </a:cubicBezTo>
                <a:cubicBezTo>
                  <a:pt x="11093" y="44141"/>
                  <a:pt x="12243" y="44238"/>
                  <a:pt x="13391" y="44240"/>
                </a:cubicBezTo>
                <a:cubicBezTo>
                  <a:pt x="13404" y="44240"/>
                  <a:pt x="13417" y="44240"/>
                  <a:pt x="13430" y="44240"/>
                </a:cubicBezTo>
                <a:cubicBezTo>
                  <a:pt x="14687" y="44240"/>
                  <a:pt x="15937" y="44142"/>
                  <a:pt x="17184" y="43991"/>
                </a:cubicBezTo>
                <a:cubicBezTo>
                  <a:pt x="17917" y="44199"/>
                  <a:pt x="18666" y="44340"/>
                  <a:pt x="19430" y="44370"/>
                </a:cubicBezTo>
                <a:cubicBezTo>
                  <a:pt x="19607" y="45270"/>
                  <a:pt x="19786" y="46169"/>
                  <a:pt x="19968" y="47067"/>
                </a:cubicBezTo>
                <a:cubicBezTo>
                  <a:pt x="20202" y="48216"/>
                  <a:pt x="20445" y="49363"/>
                  <a:pt x="20691" y="50509"/>
                </a:cubicBezTo>
                <a:cubicBezTo>
                  <a:pt x="20935" y="51646"/>
                  <a:pt x="21156" y="52797"/>
                  <a:pt x="21474" y="53917"/>
                </a:cubicBezTo>
                <a:cubicBezTo>
                  <a:pt x="21553" y="54194"/>
                  <a:pt x="21623" y="54470"/>
                  <a:pt x="21713" y="54745"/>
                </a:cubicBezTo>
                <a:cubicBezTo>
                  <a:pt x="21731" y="54800"/>
                  <a:pt x="21774" y="54823"/>
                  <a:pt x="21819" y="54823"/>
                </a:cubicBezTo>
                <a:cubicBezTo>
                  <a:pt x="21893" y="54823"/>
                  <a:pt x="21973" y="54762"/>
                  <a:pt x="21962" y="54675"/>
                </a:cubicBezTo>
                <a:cubicBezTo>
                  <a:pt x="21814" y="53514"/>
                  <a:pt x="21536" y="52371"/>
                  <a:pt x="21295" y="51226"/>
                </a:cubicBezTo>
                <a:cubicBezTo>
                  <a:pt x="21074" y="50175"/>
                  <a:pt x="20849" y="49123"/>
                  <a:pt x="20630" y="48070"/>
                </a:cubicBezTo>
                <a:cubicBezTo>
                  <a:pt x="20653" y="48022"/>
                  <a:pt x="20675" y="47977"/>
                  <a:pt x="20698" y="47930"/>
                </a:cubicBezTo>
                <a:cubicBezTo>
                  <a:pt x="23163" y="47207"/>
                  <a:pt x="25614" y="46042"/>
                  <a:pt x="27407" y="44173"/>
                </a:cubicBezTo>
                <a:cubicBezTo>
                  <a:pt x="28434" y="43102"/>
                  <a:pt x="29124" y="41794"/>
                  <a:pt x="29688" y="40431"/>
                </a:cubicBezTo>
                <a:cubicBezTo>
                  <a:pt x="30301" y="38950"/>
                  <a:pt x="30828" y="37430"/>
                  <a:pt x="31297" y="35897"/>
                </a:cubicBezTo>
                <a:cubicBezTo>
                  <a:pt x="31564" y="35024"/>
                  <a:pt x="31810" y="34145"/>
                  <a:pt x="32035" y="33260"/>
                </a:cubicBezTo>
                <a:cubicBezTo>
                  <a:pt x="32146" y="32826"/>
                  <a:pt x="32252" y="32390"/>
                  <a:pt x="32353" y="31953"/>
                </a:cubicBezTo>
                <a:cubicBezTo>
                  <a:pt x="32457" y="31498"/>
                  <a:pt x="32583" y="31038"/>
                  <a:pt x="32622" y="30572"/>
                </a:cubicBezTo>
                <a:cubicBezTo>
                  <a:pt x="32626" y="30516"/>
                  <a:pt x="32597" y="30469"/>
                  <a:pt x="32556" y="30441"/>
                </a:cubicBezTo>
                <a:cubicBezTo>
                  <a:pt x="32574" y="30373"/>
                  <a:pt x="32594" y="30304"/>
                  <a:pt x="32611" y="30236"/>
                </a:cubicBezTo>
                <a:cubicBezTo>
                  <a:pt x="32628" y="30166"/>
                  <a:pt x="32579" y="30116"/>
                  <a:pt x="32520" y="30100"/>
                </a:cubicBezTo>
                <a:cubicBezTo>
                  <a:pt x="32503" y="30070"/>
                  <a:pt x="32469" y="30051"/>
                  <a:pt x="32435" y="30051"/>
                </a:cubicBezTo>
                <a:cubicBezTo>
                  <a:pt x="32402" y="30051"/>
                  <a:pt x="32369" y="30068"/>
                  <a:pt x="32350" y="30108"/>
                </a:cubicBezTo>
                <a:cubicBezTo>
                  <a:pt x="32026" y="30775"/>
                  <a:pt x="31645" y="31391"/>
                  <a:pt x="31168" y="31962"/>
                </a:cubicBezTo>
                <a:cubicBezTo>
                  <a:pt x="30698" y="32526"/>
                  <a:pt x="30162" y="33031"/>
                  <a:pt x="29602" y="33503"/>
                </a:cubicBezTo>
                <a:cubicBezTo>
                  <a:pt x="28409" y="34511"/>
                  <a:pt x="27116" y="35394"/>
                  <a:pt x="25981" y="36470"/>
                </a:cubicBezTo>
                <a:cubicBezTo>
                  <a:pt x="23981" y="38368"/>
                  <a:pt x="22414" y="40702"/>
                  <a:pt x="21391" y="43262"/>
                </a:cubicBezTo>
                <a:cubicBezTo>
                  <a:pt x="21104" y="43978"/>
                  <a:pt x="20864" y="44712"/>
                  <a:pt x="20669" y="45459"/>
                </a:cubicBezTo>
                <a:cubicBezTo>
                  <a:pt x="20555" y="45895"/>
                  <a:pt x="20447" y="46339"/>
                  <a:pt x="20364" y="46787"/>
                </a:cubicBezTo>
                <a:cubicBezTo>
                  <a:pt x="19963" y="44835"/>
                  <a:pt x="19569" y="42882"/>
                  <a:pt x="19191" y="40926"/>
                </a:cubicBezTo>
                <a:cubicBezTo>
                  <a:pt x="19113" y="40521"/>
                  <a:pt x="19036" y="40116"/>
                  <a:pt x="18959" y="39710"/>
                </a:cubicBezTo>
                <a:cubicBezTo>
                  <a:pt x="18988" y="39659"/>
                  <a:pt x="19019" y="39609"/>
                  <a:pt x="19050" y="39558"/>
                </a:cubicBezTo>
                <a:cubicBezTo>
                  <a:pt x="19668" y="39184"/>
                  <a:pt x="20255" y="38746"/>
                  <a:pt x="20850" y="38336"/>
                </a:cubicBezTo>
                <a:cubicBezTo>
                  <a:pt x="21521" y="37874"/>
                  <a:pt x="22193" y="37414"/>
                  <a:pt x="22858" y="36945"/>
                </a:cubicBezTo>
                <a:cubicBezTo>
                  <a:pt x="24081" y="36079"/>
                  <a:pt x="25308" y="35219"/>
                  <a:pt x="26431" y="34224"/>
                </a:cubicBezTo>
                <a:cubicBezTo>
                  <a:pt x="27490" y="33283"/>
                  <a:pt x="28439" y="32219"/>
                  <a:pt x="29172" y="31004"/>
                </a:cubicBezTo>
                <a:cubicBezTo>
                  <a:pt x="29871" y="29845"/>
                  <a:pt x="30382" y="28584"/>
                  <a:pt x="30696" y="27268"/>
                </a:cubicBezTo>
                <a:cubicBezTo>
                  <a:pt x="31048" y="25788"/>
                  <a:pt x="31142" y="24244"/>
                  <a:pt x="30964" y="22733"/>
                </a:cubicBezTo>
                <a:cubicBezTo>
                  <a:pt x="30962" y="22711"/>
                  <a:pt x="30954" y="22693"/>
                  <a:pt x="30946" y="22678"/>
                </a:cubicBezTo>
                <a:cubicBezTo>
                  <a:pt x="30943" y="22636"/>
                  <a:pt x="30943" y="22594"/>
                  <a:pt x="30938" y="22552"/>
                </a:cubicBezTo>
                <a:cubicBezTo>
                  <a:pt x="30931" y="22491"/>
                  <a:pt x="30887" y="22462"/>
                  <a:pt x="30840" y="22462"/>
                </a:cubicBezTo>
                <a:cubicBezTo>
                  <a:pt x="30789" y="22462"/>
                  <a:pt x="30736" y="22495"/>
                  <a:pt x="30724" y="22554"/>
                </a:cubicBezTo>
                <a:cubicBezTo>
                  <a:pt x="30718" y="22587"/>
                  <a:pt x="30714" y="22618"/>
                  <a:pt x="30707" y="22650"/>
                </a:cubicBezTo>
                <a:cubicBezTo>
                  <a:pt x="30675" y="22679"/>
                  <a:pt x="30655" y="22721"/>
                  <a:pt x="30662" y="22778"/>
                </a:cubicBezTo>
                <a:cubicBezTo>
                  <a:pt x="30664" y="22786"/>
                  <a:pt x="30664" y="22795"/>
                  <a:pt x="30665" y="22805"/>
                </a:cubicBezTo>
                <a:cubicBezTo>
                  <a:pt x="30241" y="23339"/>
                  <a:pt x="29812" y="23859"/>
                  <a:pt x="29286" y="24301"/>
                </a:cubicBezTo>
                <a:cubicBezTo>
                  <a:pt x="28730" y="24766"/>
                  <a:pt x="28111" y="25150"/>
                  <a:pt x="27444" y="25432"/>
                </a:cubicBezTo>
                <a:cubicBezTo>
                  <a:pt x="26057" y="26020"/>
                  <a:pt x="24410" y="26155"/>
                  <a:pt x="23283" y="27248"/>
                </a:cubicBezTo>
                <a:cubicBezTo>
                  <a:pt x="22750" y="27764"/>
                  <a:pt x="22490" y="28421"/>
                  <a:pt x="22293" y="29122"/>
                </a:cubicBezTo>
                <a:cubicBezTo>
                  <a:pt x="22093" y="29835"/>
                  <a:pt x="21898" y="30518"/>
                  <a:pt x="21462" y="31128"/>
                </a:cubicBezTo>
                <a:cubicBezTo>
                  <a:pt x="21034" y="31730"/>
                  <a:pt x="20494" y="32238"/>
                  <a:pt x="20034" y="32814"/>
                </a:cubicBezTo>
                <a:cubicBezTo>
                  <a:pt x="19586" y="33373"/>
                  <a:pt x="19223" y="33999"/>
                  <a:pt x="18953" y="34662"/>
                </a:cubicBezTo>
                <a:cubicBezTo>
                  <a:pt x="18675" y="35348"/>
                  <a:pt x="18495" y="36076"/>
                  <a:pt x="18422" y="36813"/>
                </a:cubicBezTo>
                <a:cubicBezTo>
                  <a:pt x="18254" y="35890"/>
                  <a:pt x="18090" y="34967"/>
                  <a:pt x="17928" y="34044"/>
                </a:cubicBezTo>
                <a:cubicBezTo>
                  <a:pt x="17531" y="31777"/>
                  <a:pt x="17149" y="29508"/>
                  <a:pt x="16776" y="27238"/>
                </a:cubicBezTo>
                <a:cubicBezTo>
                  <a:pt x="17202" y="26331"/>
                  <a:pt x="17853" y="25572"/>
                  <a:pt x="18596" y="24880"/>
                </a:cubicBezTo>
                <a:cubicBezTo>
                  <a:pt x="19582" y="23961"/>
                  <a:pt x="20654" y="23139"/>
                  <a:pt x="21729" y="22329"/>
                </a:cubicBezTo>
                <a:cubicBezTo>
                  <a:pt x="23773" y="20792"/>
                  <a:pt x="25881" y="19293"/>
                  <a:pt x="27552" y="17336"/>
                </a:cubicBezTo>
                <a:cubicBezTo>
                  <a:pt x="27954" y="16866"/>
                  <a:pt x="28327" y="16370"/>
                  <a:pt x="28660" y="15849"/>
                </a:cubicBezTo>
                <a:cubicBezTo>
                  <a:pt x="28939" y="15412"/>
                  <a:pt x="29359" y="14840"/>
                  <a:pt x="29241" y="14289"/>
                </a:cubicBezTo>
                <a:cubicBezTo>
                  <a:pt x="29252" y="14241"/>
                  <a:pt x="29265" y="14193"/>
                  <a:pt x="29273" y="14145"/>
                </a:cubicBezTo>
                <a:cubicBezTo>
                  <a:pt x="29285" y="14082"/>
                  <a:pt x="29259" y="14037"/>
                  <a:pt x="29218" y="14012"/>
                </a:cubicBezTo>
                <a:cubicBezTo>
                  <a:pt x="29203" y="13970"/>
                  <a:pt x="29158" y="13940"/>
                  <a:pt x="29113" y="13940"/>
                </a:cubicBezTo>
                <a:cubicBezTo>
                  <a:pt x="29099" y="13940"/>
                  <a:pt x="29084" y="13943"/>
                  <a:pt x="29071" y="13950"/>
                </a:cubicBezTo>
                <a:cubicBezTo>
                  <a:pt x="28811" y="13646"/>
                  <a:pt x="28334" y="13529"/>
                  <a:pt x="27959" y="13460"/>
                </a:cubicBezTo>
                <a:cubicBezTo>
                  <a:pt x="27694" y="13412"/>
                  <a:pt x="27425" y="13389"/>
                  <a:pt x="27156" y="13389"/>
                </a:cubicBezTo>
                <a:cubicBezTo>
                  <a:pt x="26776" y="13389"/>
                  <a:pt x="26395" y="13434"/>
                  <a:pt x="26026" y="13514"/>
                </a:cubicBezTo>
                <a:cubicBezTo>
                  <a:pt x="24755" y="13789"/>
                  <a:pt x="23619" y="14470"/>
                  <a:pt x="22566" y="15208"/>
                </a:cubicBezTo>
                <a:cubicBezTo>
                  <a:pt x="21620" y="15871"/>
                  <a:pt x="20728" y="16610"/>
                  <a:pt x="19911" y="17426"/>
                </a:cubicBezTo>
                <a:cubicBezTo>
                  <a:pt x="19529" y="17808"/>
                  <a:pt x="19164" y="18208"/>
                  <a:pt x="18816" y="18623"/>
                </a:cubicBezTo>
                <a:cubicBezTo>
                  <a:pt x="18797" y="18637"/>
                  <a:pt x="18775" y="18648"/>
                  <a:pt x="18757" y="18663"/>
                </a:cubicBezTo>
                <a:cubicBezTo>
                  <a:pt x="18738" y="18678"/>
                  <a:pt x="18733" y="18700"/>
                  <a:pt x="18736" y="18720"/>
                </a:cubicBezTo>
                <a:cubicBezTo>
                  <a:pt x="17653" y="20035"/>
                  <a:pt x="16765" y="21510"/>
                  <a:pt x="16188" y="23117"/>
                </a:cubicBezTo>
                <a:cubicBezTo>
                  <a:pt x="16175" y="23155"/>
                  <a:pt x="16162" y="23195"/>
                  <a:pt x="16149" y="23233"/>
                </a:cubicBezTo>
                <a:cubicBezTo>
                  <a:pt x="15992" y="22221"/>
                  <a:pt x="15831" y="21209"/>
                  <a:pt x="15654" y="20198"/>
                </a:cubicBezTo>
                <a:cubicBezTo>
                  <a:pt x="15625" y="20033"/>
                  <a:pt x="15595" y="19867"/>
                  <a:pt x="15565" y="19701"/>
                </a:cubicBezTo>
                <a:cubicBezTo>
                  <a:pt x="15595" y="19671"/>
                  <a:pt x="15611" y="19627"/>
                  <a:pt x="15591" y="19587"/>
                </a:cubicBezTo>
                <a:cubicBezTo>
                  <a:pt x="15583" y="19570"/>
                  <a:pt x="15573" y="19556"/>
                  <a:pt x="15565" y="19540"/>
                </a:cubicBezTo>
                <a:cubicBezTo>
                  <a:pt x="15590" y="19181"/>
                  <a:pt x="15623" y="18824"/>
                  <a:pt x="15726" y="18477"/>
                </a:cubicBezTo>
                <a:cubicBezTo>
                  <a:pt x="15828" y="18134"/>
                  <a:pt x="15977" y="17807"/>
                  <a:pt x="16153" y="17496"/>
                </a:cubicBezTo>
                <a:cubicBezTo>
                  <a:pt x="16506" y="16872"/>
                  <a:pt x="16969" y="16324"/>
                  <a:pt x="17407" y="15760"/>
                </a:cubicBezTo>
                <a:cubicBezTo>
                  <a:pt x="17839" y="15204"/>
                  <a:pt x="18245" y="14619"/>
                  <a:pt x="18501" y="13958"/>
                </a:cubicBezTo>
                <a:cubicBezTo>
                  <a:pt x="18753" y="13314"/>
                  <a:pt x="18869" y="12619"/>
                  <a:pt x="18872" y="11929"/>
                </a:cubicBezTo>
                <a:cubicBezTo>
                  <a:pt x="18885" y="8949"/>
                  <a:pt x="17059" y="6535"/>
                  <a:pt x="15344" y="4269"/>
                </a:cubicBezTo>
                <a:cubicBezTo>
                  <a:pt x="14355" y="2963"/>
                  <a:pt x="13371" y="1632"/>
                  <a:pt x="12742" y="109"/>
                </a:cubicBezTo>
                <a:cubicBezTo>
                  <a:pt x="12711" y="33"/>
                  <a:pt x="12650" y="1"/>
                  <a:pt x="125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p:nvPr/>
        </p:nvSpPr>
        <p:spPr>
          <a:xfrm rot="-1458542" flipH="1">
            <a:off x="8242445" y="-406200"/>
            <a:ext cx="1336004" cy="1644775"/>
          </a:xfrm>
          <a:custGeom>
            <a:avLst/>
            <a:gdLst/>
            <a:ahLst/>
            <a:cxnLst/>
            <a:rect l="l" t="t" r="r" b="b"/>
            <a:pathLst>
              <a:path w="24098" h="30544" extrusionOk="0">
                <a:moveTo>
                  <a:pt x="14054" y="1"/>
                </a:moveTo>
                <a:cubicBezTo>
                  <a:pt x="10710" y="1"/>
                  <a:pt x="6966" y="3821"/>
                  <a:pt x="5259" y="6172"/>
                </a:cubicBezTo>
                <a:cubicBezTo>
                  <a:pt x="2907" y="9416"/>
                  <a:pt x="1576" y="13302"/>
                  <a:pt x="799" y="17233"/>
                </a:cubicBezTo>
                <a:cubicBezTo>
                  <a:pt x="278" y="19874"/>
                  <a:pt x="1" y="22653"/>
                  <a:pt x="798" y="25224"/>
                </a:cubicBezTo>
                <a:cubicBezTo>
                  <a:pt x="1595" y="27795"/>
                  <a:pt x="3683" y="30114"/>
                  <a:pt x="6349" y="30488"/>
                </a:cubicBezTo>
                <a:cubicBezTo>
                  <a:pt x="6621" y="30526"/>
                  <a:pt x="6893" y="30544"/>
                  <a:pt x="7164" y="30544"/>
                </a:cubicBezTo>
                <a:cubicBezTo>
                  <a:pt x="8914" y="30544"/>
                  <a:pt x="10631" y="29796"/>
                  <a:pt x="12180" y="28932"/>
                </a:cubicBezTo>
                <a:cubicBezTo>
                  <a:pt x="15783" y="26921"/>
                  <a:pt x="19028" y="24140"/>
                  <a:pt x="21127" y="20587"/>
                </a:cubicBezTo>
                <a:cubicBezTo>
                  <a:pt x="23228" y="17034"/>
                  <a:pt x="24098" y="12668"/>
                  <a:pt x="23026" y="8682"/>
                </a:cubicBezTo>
                <a:cubicBezTo>
                  <a:pt x="22031" y="4976"/>
                  <a:pt x="19015" y="1385"/>
                  <a:pt x="15273" y="186"/>
                </a:cubicBezTo>
                <a:cubicBezTo>
                  <a:pt x="14875" y="59"/>
                  <a:pt x="14468" y="1"/>
                  <a:pt x="140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2"/>
          <p:cNvSpPr/>
          <p:nvPr/>
        </p:nvSpPr>
        <p:spPr>
          <a:xfrm rot="-3289723" flipH="1">
            <a:off x="8167749" y="469920"/>
            <a:ext cx="651197" cy="644073"/>
          </a:xfrm>
          <a:custGeom>
            <a:avLst/>
            <a:gdLst/>
            <a:ahLst/>
            <a:cxnLst/>
            <a:rect l="l" t="t" r="r" b="b"/>
            <a:pathLst>
              <a:path w="8409" h="8317" extrusionOk="0">
                <a:moveTo>
                  <a:pt x="4001" y="0"/>
                </a:moveTo>
                <a:cubicBezTo>
                  <a:pt x="3639" y="0"/>
                  <a:pt x="3277" y="49"/>
                  <a:pt x="2927" y="149"/>
                </a:cubicBezTo>
                <a:cubicBezTo>
                  <a:pt x="1561" y="541"/>
                  <a:pt x="437" y="1666"/>
                  <a:pt x="220" y="3093"/>
                </a:cubicBezTo>
                <a:cubicBezTo>
                  <a:pt x="1" y="4530"/>
                  <a:pt x="732" y="5986"/>
                  <a:pt x="2111" y="6515"/>
                </a:cubicBezTo>
                <a:cubicBezTo>
                  <a:pt x="2452" y="6646"/>
                  <a:pt x="2816" y="6716"/>
                  <a:pt x="3180" y="6716"/>
                </a:cubicBezTo>
                <a:cubicBezTo>
                  <a:pt x="3470" y="6716"/>
                  <a:pt x="3759" y="6671"/>
                  <a:pt x="4037" y="6578"/>
                </a:cubicBezTo>
                <a:cubicBezTo>
                  <a:pt x="4648" y="6372"/>
                  <a:pt x="5153" y="5914"/>
                  <a:pt x="5471" y="5359"/>
                </a:cubicBezTo>
                <a:cubicBezTo>
                  <a:pt x="5799" y="4785"/>
                  <a:pt x="5912" y="4096"/>
                  <a:pt x="5719" y="3458"/>
                </a:cubicBezTo>
                <a:cubicBezTo>
                  <a:pt x="5508" y="2757"/>
                  <a:pt x="4958" y="2289"/>
                  <a:pt x="4238" y="2177"/>
                </a:cubicBezTo>
                <a:cubicBezTo>
                  <a:pt x="4117" y="2158"/>
                  <a:pt x="3991" y="2148"/>
                  <a:pt x="3865" y="2148"/>
                </a:cubicBezTo>
                <a:cubicBezTo>
                  <a:pt x="3295" y="2148"/>
                  <a:pt x="2701" y="2340"/>
                  <a:pt x="2302" y="2736"/>
                </a:cubicBezTo>
                <a:cubicBezTo>
                  <a:pt x="1825" y="3208"/>
                  <a:pt x="1626" y="4041"/>
                  <a:pt x="2070" y="4604"/>
                </a:cubicBezTo>
                <a:cubicBezTo>
                  <a:pt x="2277" y="4867"/>
                  <a:pt x="2619" y="5018"/>
                  <a:pt x="2955" y="5018"/>
                </a:cubicBezTo>
                <a:cubicBezTo>
                  <a:pt x="3204" y="5018"/>
                  <a:pt x="3450" y="4934"/>
                  <a:pt x="3633" y="4748"/>
                </a:cubicBezTo>
                <a:cubicBezTo>
                  <a:pt x="4035" y="4340"/>
                  <a:pt x="3905" y="3489"/>
                  <a:pt x="3241" y="3489"/>
                </a:cubicBezTo>
                <a:cubicBezTo>
                  <a:pt x="3240" y="3489"/>
                  <a:pt x="3239" y="3489"/>
                  <a:pt x="3238" y="3489"/>
                </a:cubicBezTo>
                <a:cubicBezTo>
                  <a:pt x="2996" y="3490"/>
                  <a:pt x="2769" y="3623"/>
                  <a:pt x="2692" y="3860"/>
                </a:cubicBezTo>
                <a:cubicBezTo>
                  <a:pt x="2667" y="3938"/>
                  <a:pt x="2729" y="3997"/>
                  <a:pt x="2791" y="3997"/>
                </a:cubicBezTo>
                <a:cubicBezTo>
                  <a:pt x="2825" y="3997"/>
                  <a:pt x="2859" y="3979"/>
                  <a:pt x="2878" y="3936"/>
                </a:cubicBezTo>
                <a:cubicBezTo>
                  <a:pt x="2937" y="3804"/>
                  <a:pt x="3079" y="3735"/>
                  <a:pt x="3221" y="3735"/>
                </a:cubicBezTo>
                <a:cubicBezTo>
                  <a:pt x="3332" y="3735"/>
                  <a:pt x="3443" y="3778"/>
                  <a:pt x="3512" y="3866"/>
                </a:cubicBezTo>
                <a:cubicBezTo>
                  <a:pt x="3701" y="4105"/>
                  <a:pt x="3575" y="4474"/>
                  <a:pt x="3333" y="4620"/>
                </a:cubicBezTo>
                <a:cubicBezTo>
                  <a:pt x="3231" y="4681"/>
                  <a:pt x="3115" y="4708"/>
                  <a:pt x="2997" y="4708"/>
                </a:cubicBezTo>
                <a:cubicBezTo>
                  <a:pt x="2863" y="4708"/>
                  <a:pt x="2727" y="4673"/>
                  <a:pt x="2611" y="4610"/>
                </a:cubicBezTo>
                <a:cubicBezTo>
                  <a:pt x="2365" y="4476"/>
                  <a:pt x="2231" y="4211"/>
                  <a:pt x="2204" y="3939"/>
                </a:cubicBezTo>
                <a:cubicBezTo>
                  <a:pt x="2139" y="3297"/>
                  <a:pt x="2656" y="2817"/>
                  <a:pt x="3203" y="2593"/>
                </a:cubicBezTo>
                <a:cubicBezTo>
                  <a:pt x="3439" y="2496"/>
                  <a:pt x="3703" y="2443"/>
                  <a:pt x="3966" y="2443"/>
                </a:cubicBezTo>
                <a:cubicBezTo>
                  <a:pt x="4310" y="2443"/>
                  <a:pt x="4652" y="2533"/>
                  <a:pt x="4931" y="2732"/>
                </a:cubicBezTo>
                <a:cubicBezTo>
                  <a:pt x="5461" y="3110"/>
                  <a:pt x="5634" y="3818"/>
                  <a:pt x="5535" y="4436"/>
                </a:cubicBezTo>
                <a:cubicBezTo>
                  <a:pt x="5445" y="5001"/>
                  <a:pt x="5134" y="5523"/>
                  <a:pt x="4694" y="5886"/>
                </a:cubicBezTo>
                <a:cubicBezTo>
                  <a:pt x="4268" y="6238"/>
                  <a:pt x="3758" y="6398"/>
                  <a:pt x="3244" y="6398"/>
                </a:cubicBezTo>
                <a:cubicBezTo>
                  <a:pt x="2659" y="6398"/>
                  <a:pt x="2068" y="6190"/>
                  <a:pt x="1587" y="5819"/>
                </a:cubicBezTo>
                <a:cubicBezTo>
                  <a:pt x="602" y="5057"/>
                  <a:pt x="329" y="3651"/>
                  <a:pt x="764" y="2515"/>
                </a:cubicBezTo>
                <a:cubicBezTo>
                  <a:pt x="1192" y="1397"/>
                  <a:pt x="2276" y="607"/>
                  <a:pt x="3442" y="415"/>
                </a:cubicBezTo>
                <a:cubicBezTo>
                  <a:pt x="3645" y="381"/>
                  <a:pt x="3850" y="365"/>
                  <a:pt x="4055" y="365"/>
                </a:cubicBezTo>
                <a:cubicBezTo>
                  <a:pt x="5066" y="365"/>
                  <a:pt x="6070" y="762"/>
                  <a:pt x="6790" y="1480"/>
                </a:cubicBezTo>
                <a:cubicBezTo>
                  <a:pt x="7670" y="2356"/>
                  <a:pt x="8054" y="3673"/>
                  <a:pt x="7839" y="4889"/>
                </a:cubicBezTo>
                <a:cubicBezTo>
                  <a:pt x="7634" y="6046"/>
                  <a:pt x="6839" y="7069"/>
                  <a:pt x="5792" y="7595"/>
                </a:cubicBezTo>
                <a:cubicBezTo>
                  <a:pt x="5218" y="7884"/>
                  <a:pt x="4613" y="7996"/>
                  <a:pt x="4003" y="7996"/>
                </a:cubicBezTo>
                <a:cubicBezTo>
                  <a:pt x="3228" y="7996"/>
                  <a:pt x="2444" y="7817"/>
                  <a:pt x="1696" y="7590"/>
                </a:cubicBezTo>
                <a:cubicBezTo>
                  <a:pt x="1346" y="7483"/>
                  <a:pt x="996" y="7370"/>
                  <a:pt x="647" y="7253"/>
                </a:cubicBezTo>
                <a:cubicBezTo>
                  <a:pt x="629" y="7247"/>
                  <a:pt x="611" y="7244"/>
                  <a:pt x="595" y="7244"/>
                </a:cubicBezTo>
                <a:cubicBezTo>
                  <a:pt x="445" y="7244"/>
                  <a:pt x="369" y="7468"/>
                  <a:pt x="533" y="7530"/>
                </a:cubicBezTo>
                <a:cubicBezTo>
                  <a:pt x="1598" y="7934"/>
                  <a:pt x="2762" y="8316"/>
                  <a:pt x="3914" y="8316"/>
                </a:cubicBezTo>
                <a:cubicBezTo>
                  <a:pt x="4451" y="8316"/>
                  <a:pt x="4985" y="8233"/>
                  <a:pt x="5506" y="8030"/>
                </a:cubicBezTo>
                <a:cubicBezTo>
                  <a:pt x="6761" y="7540"/>
                  <a:pt x="7749" y="6433"/>
                  <a:pt x="8066" y="5122"/>
                </a:cubicBezTo>
                <a:cubicBezTo>
                  <a:pt x="8409" y="3713"/>
                  <a:pt x="7954" y="2157"/>
                  <a:pt x="6908" y="1157"/>
                </a:cubicBezTo>
                <a:cubicBezTo>
                  <a:pt x="6135" y="418"/>
                  <a:pt x="5067" y="0"/>
                  <a:pt x="4001" y="0"/>
                </a:cubicBezTo>
                <a:close/>
              </a:path>
            </a:pathLst>
          </a:custGeom>
          <a:solidFill>
            <a:srgbClr val="FFFFF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p:nvPr/>
        </p:nvSpPr>
        <p:spPr>
          <a:xfrm rot="-4280158" flipH="1">
            <a:off x="7991488" y="380857"/>
            <a:ext cx="55045" cy="51913"/>
          </a:xfrm>
          <a:custGeom>
            <a:avLst/>
            <a:gdLst/>
            <a:ahLst/>
            <a:cxnLst/>
            <a:rect l="l" t="t" r="r" b="b"/>
            <a:pathLst>
              <a:path w="703" h="663" extrusionOk="0">
                <a:moveTo>
                  <a:pt x="392" y="0"/>
                </a:moveTo>
                <a:cubicBezTo>
                  <a:pt x="211" y="0"/>
                  <a:pt x="44" y="96"/>
                  <a:pt x="20" y="291"/>
                </a:cubicBezTo>
                <a:cubicBezTo>
                  <a:pt x="0" y="453"/>
                  <a:pt x="129" y="662"/>
                  <a:pt x="311" y="662"/>
                </a:cubicBezTo>
                <a:cubicBezTo>
                  <a:pt x="491" y="662"/>
                  <a:pt x="659" y="566"/>
                  <a:pt x="682" y="372"/>
                </a:cubicBezTo>
                <a:cubicBezTo>
                  <a:pt x="702" y="210"/>
                  <a:pt x="573" y="0"/>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2"/>
          <p:cNvSpPr/>
          <p:nvPr/>
        </p:nvSpPr>
        <p:spPr>
          <a:xfrm rot="-549257" flipH="1">
            <a:off x="8062632" y="426549"/>
            <a:ext cx="100553" cy="136454"/>
          </a:xfrm>
          <a:custGeom>
            <a:avLst/>
            <a:gdLst/>
            <a:ahLst/>
            <a:cxnLst/>
            <a:rect l="l" t="t" r="r" b="b"/>
            <a:pathLst>
              <a:path w="2574" h="3493" extrusionOk="0">
                <a:moveTo>
                  <a:pt x="1097" y="0"/>
                </a:moveTo>
                <a:cubicBezTo>
                  <a:pt x="999" y="0"/>
                  <a:pt x="896" y="18"/>
                  <a:pt x="791" y="56"/>
                </a:cubicBezTo>
                <a:cubicBezTo>
                  <a:pt x="274" y="245"/>
                  <a:pt x="7" y="807"/>
                  <a:pt x="62" y="1332"/>
                </a:cubicBezTo>
                <a:cubicBezTo>
                  <a:pt x="1" y="1806"/>
                  <a:pt x="212" y="2280"/>
                  <a:pt x="462" y="2686"/>
                </a:cubicBezTo>
                <a:cubicBezTo>
                  <a:pt x="709" y="3087"/>
                  <a:pt x="1088" y="3492"/>
                  <a:pt x="1564" y="3492"/>
                </a:cubicBezTo>
                <a:cubicBezTo>
                  <a:pt x="1661" y="3492"/>
                  <a:pt x="1763" y="3475"/>
                  <a:pt x="1867" y="3438"/>
                </a:cubicBezTo>
                <a:cubicBezTo>
                  <a:pt x="2131" y="3345"/>
                  <a:pt x="2336" y="3119"/>
                  <a:pt x="2445" y="2864"/>
                </a:cubicBezTo>
                <a:cubicBezTo>
                  <a:pt x="2573" y="2562"/>
                  <a:pt x="2552" y="2220"/>
                  <a:pt x="2471" y="1908"/>
                </a:cubicBezTo>
                <a:cubicBezTo>
                  <a:pt x="2424" y="1729"/>
                  <a:pt x="2370" y="1543"/>
                  <a:pt x="2299" y="1363"/>
                </a:cubicBezTo>
                <a:cubicBezTo>
                  <a:pt x="2239" y="1169"/>
                  <a:pt x="2158" y="973"/>
                  <a:pt x="2046" y="800"/>
                </a:cubicBezTo>
                <a:cubicBezTo>
                  <a:pt x="2037" y="775"/>
                  <a:pt x="2027" y="749"/>
                  <a:pt x="2018" y="724"/>
                </a:cubicBezTo>
                <a:cubicBezTo>
                  <a:pt x="1863" y="315"/>
                  <a:pt x="1516" y="0"/>
                  <a:pt x="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p:nvPr/>
        </p:nvSpPr>
        <p:spPr>
          <a:xfrm rot="8100000">
            <a:off x="321520" y="4336605"/>
            <a:ext cx="522619" cy="543783"/>
          </a:xfrm>
          <a:custGeom>
            <a:avLst/>
            <a:gdLst/>
            <a:ahLst/>
            <a:cxnLst/>
            <a:rect l="l" t="t" r="r" b="b"/>
            <a:pathLst>
              <a:path w="11507" h="11973" extrusionOk="0">
                <a:moveTo>
                  <a:pt x="5075" y="1"/>
                </a:moveTo>
                <a:cubicBezTo>
                  <a:pt x="4979" y="1"/>
                  <a:pt x="4884" y="4"/>
                  <a:pt x="4788" y="11"/>
                </a:cubicBezTo>
                <a:cubicBezTo>
                  <a:pt x="3885" y="74"/>
                  <a:pt x="3009" y="426"/>
                  <a:pt x="2286" y="964"/>
                </a:cubicBezTo>
                <a:cubicBezTo>
                  <a:pt x="699" y="2142"/>
                  <a:pt x="0" y="4097"/>
                  <a:pt x="280" y="6033"/>
                </a:cubicBezTo>
                <a:cubicBezTo>
                  <a:pt x="562" y="7989"/>
                  <a:pt x="1792" y="9663"/>
                  <a:pt x="3455" y="10693"/>
                </a:cubicBezTo>
                <a:cubicBezTo>
                  <a:pt x="4889" y="11582"/>
                  <a:pt x="6538" y="11973"/>
                  <a:pt x="8203" y="11973"/>
                </a:cubicBezTo>
                <a:cubicBezTo>
                  <a:pt x="8675" y="11973"/>
                  <a:pt x="9147" y="11941"/>
                  <a:pt x="9617" y="11881"/>
                </a:cubicBezTo>
                <a:cubicBezTo>
                  <a:pt x="10181" y="11809"/>
                  <a:pt x="10723" y="11677"/>
                  <a:pt x="11262" y="11496"/>
                </a:cubicBezTo>
                <a:cubicBezTo>
                  <a:pt x="11507" y="11415"/>
                  <a:pt x="11411" y="11030"/>
                  <a:pt x="11173" y="11030"/>
                </a:cubicBezTo>
                <a:cubicBezTo>
                  <a:pt x="11159" y="11030"/>
                  <a:pt x="11145" y="11031"/>
                  <a:pt x="11130" y="11034"/>
                </a:cubicBezTo>
                <a:cubicBezTo>
                  <a:pt x="10118" y="11227"/>
                  <a:pt x="9099" y="11369"/>
                  <a:pt x="8084" y="11369"/>
                </a:cubicBezTo>
                <a:cubicBezTo>
                  <a:pt x="7191" y="11369"/>
                  <a:pt x="6301" y="11259"/>
                  <a:pt x="5422" y="10976"/>
                </a:cubicBezTo>
                <a:cubicBezTo>
                  <a:pt x="3892" y="10484"/>
                  <a:pt x="2500" y="9524"/>
                  <a:pt x="1619" y="8164"/>
                </a:cubicBezTo>
                <a:cubicBezTo>
                  <a:pt x="703" y="6749"/>
                  <a:pt x="431" y="4869"/>
                  <a:pt x="1067" y="3288"/>
                </a:cubicBezTo>
                <a:cubicBezTo>
                  <a:pt x="1640" y="1862"/>
                  <a:pt x="3003" y="735"/>
                  <a:pt x="4549" y="561"/>
                </a:cubicBezTo>
                <a:cubicBezTo>
                  <a:pt x="4682" y="546"/>
                  <a:pt x="4814" y="539"/>
                  <a:pt x="4946" y="539"/>
                </a:cubicBezTo>
                <a:cubicBezTo>
                  <a:pt x="5674" y="539"/>
                  <a:pt x="6393" y="753"/>
                  <a:pt x="7049" y="1059"/>
                </a:cubicBezTo>
                <a:cubicBezTo>
                  <a:pt x="7827" y="1424"/>
                  <a:pt x="8580" y="1908"/>
                  <a:pt x="9219" y="2482"/>
                </a:cubicBezTo>
                <a:cubicBezTo>
                  <a:pt x="9803" y="3005"/>
                  <a:pt x="10334" y="3677"/>
                  <a:pt x="10437" y="4476"/>
                </a:cubicBezTo>
                <a:cubicBezTo>
                  <a:pt x="10550" y="5356"/>
                  <a:pt x="10097" y="6207"/>
                  <a:pt x="9533" y="6850"/>
                </a:cubicBezTo>
                <a:cubicBezTo>
                  <a:pt x="8726" y="7771"/>
                  <a:pt x="7551" y="8345"/>
                  <a:pt x="6348" y="8345"/>
                </a:cubicBezTo>
                <a:cubicBezTo>
                  <a:pt x="5947" y="8345"/>
                  <a:pt x="5543" y="8282"/>
                  <a:pt x="5149" y="8146"/>
                </a:cubicBezTo>
                <a:cubicBezTo>
                  <a:pt x="3590" y="7608"/>
                  <a:pt x="2541" y="5978"/>
                  <a:pt x="2974" y="4329"/>
                </a:cubicBezTo>
                <a:cubicBezTo>
                  <a:pt x="3276" y="3178"/>
                  <a:pt x="4420" y="2298"/>
                  <a:pt x="5591" y="2298"/>
                </a:cubicBezTo>
                <a:cubicBezTo>
                  <a:pt x="5923" y="2298"/>
                  <a:pt x="6257" y="2369"/>
                  <a:pt x="6575" y="2524"/>
                </a:cubicBezTo>
                <a:cubicBezTo>
                  <a:pt x="7261" y="2861"/>
                  <a:pt x="7751" y="3737"/>
                  <a:pt x="7215" y="4425"/>
                </a:cubicBezTo>
                <a:cubicBezTo>
                  <a:pt x="7061" y="4625"/>
                  <a:pt x="6827" y="4728"/>
                  <a:pt x="6586" y="4728"/>
                </a:cubicBezTo>
                <a:cubicBezTo>
                  <a:pt x="6494" y="4728"/>
                  <a:pt x="6401" y="4713"/>
                  <a:pt x="6310" y="4683"/>
                </a:cubicBezTo>
                <a:cubicBezTo>
                  <a:pt x="6011" y="4584"/>
                  <a:pt x="5768" y="4305"/>
                  <a:pt x="5874" y="3978"/>
                </a:cubicBezTo>
                <a:cubicBezTo>
                  <a:pt x="5952" y="3734"/>
                  <a:pt x="6189" y="3526"/>
                  <a:pt x="6442" y="3526"/>
                </a:cubicBezTo>
                <a:cubicBezTo>
                  <a:pt x="6501" y="3526"/>
                  <a:pt x="6561" y="3537"/>
                  <a:pt x="6619" y="3562"/>
                </a:cubicBezTo>
                <a:cubicBezTo>
                  <a:pt x="6646" y="3573"/>
                  <a:pt x="6672" y="3578"/>
                  <a:pt x="6695" y="3578"/>
                </a:cubicBezTo>
                <a:cubicBezTo>
                  <a:pt x="6869" y="3578"/>
                  <a:pt x="6951" y="3307"/>
                  <a:pt x="6762" y="3218"/>
                </a:cubicBezTo>
                <a:cubicBezTo>
                  <a:pt x="6648" y="3164"/>
                  <a:pt x="6533" y="3140"/>
                  <a:pt x="6420" y="3140"/>
                </a:cubicBezTo>
                <a:cubicBezTo>
                  <a:pt x="5814" y="3140"/>
                  <a:pt x="5273" y="3832"/>
                  <a:pt x="5487" y="4437"/>
                </a:cubicBezTo>
                <a:cubicBezTo>
                  <a:pt x="5646" y="4888"/>
                  <a:pt x="6105" y="5124"/>
                  <a:pt x="6562" y="5124"/>
                </a:cubicBezTo>
                <a:cubicBezTo>
                  <a:pt x="6822" y="5124"/>
                  <a:pt x="7081" y="5048"/>
                  <a:pt x="7285" y="4893"/>
                </a:cubicBezTo>
                <a:cubicBezTo>
                  <a:pt x="7961" y="4374"/>
                  <a:pt x="7920" y="3323"/>
                  <a:pt x="7413" y="2708"/>
                </a:cubicBezTo>
                <a:cubicBezTo>
                  <a:pt x="6963" y="2163"/>
                  <a:pt x="6253" y="1899"/>
                  <a:pt x="5555" y="1899"/>
                </a:cubicBezTo>
                <a:cubicBezTo>
                  <a:pt x="5386" y="1899"/>
                  <a:pt x="5219" y="1914"/>
                  <a:pt x="5056" y="1945"/>
                </a:cubicBezTo>
                <a:cubicBezTo>
                  <a:pt x="4200" y="2104"/>
                  <a:pt x="3404" y="2633"/>
                  <a:pt x="2942" y="3374"/>
                </a:cubicBezTo>
                <a:cubicBezTo>
                  <a:pt x="2466" y="4136"/>
                  <a:pt x="2351" y="5085"/>
                  <a:pt x="2570" y="5952"/>
                </a:cubicBezTo>
                <a:cubicBezTo>
                  <a:pt x="3012" y="7700"/>
                  <a:pt x="4662" y="8792"/>
                  <a:pt x="6408" y="8792"/>
                </a:cubicBezTo>
                <a:cubicBezTo>
                  <a:pt x="6543" y="8792"/>
                  <a:pt x="6679" y="8786"/>
                  <a:pt x="6815" y="8773"/>
                </a:cubicBezTo>
                <a:cubicBezTo>
                  <a:pt x="8672" y="8592"/>
                  <a:pt x="10543" y="7073"/>
                  <a:pt x="10913" y="5207"/>
                </a:cubicBezTo>
                <a:cubicBezTo>
                  <a:pt x="11322" y="3144"/>
                  <a:pt x="9326" y="1651"/>
                  <a:pt x="7752" y="781"/>
                </a:cubicBezTo>
                <a:cubicBezTo>
                  <a:pt x="6926" y="324"/>
                  <a:pt x="6021" y="1"/>
                  <a:pt x="5075" y="1"/>
                </a:cubicBezTo>
                <a:close/>
              </a:path>
            </a:pathLst>
          </a:custGeom>
          <a:solidFill>
            <a:srgbClr val="FFFFF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2"/>
          <p:cNvSpPr/>
          <p:nvPr/>
        </p:nvSpPr>
        <p:spPr>
          <a:xfrm rot="7346926">
            <a:off x="223158" y="4131891"/>
            <a:ext cx="147606" cy="200639"/>
          </a:xfrm>
          <a:custGeom>
            <a:avLst/>
            <a:gdLst/>
            <a:ahLst/>
            <a:cxnLst/>
            <a:rect l="l" t="t" r="r" b="b"/>
            <a:pathLst>
              <a:path w="1514" h="2058" extrusionOk="0">
                <a:moveTo>
                  <a:pt x="960" y="1"/>
                </a:moveTo>
                <a:cubicBezTo>
                  <a:pt x="864" y="1"/>
                  <a:pt x="769" y="33"/>
                  <a:pt x="685" y="89"/>
                </a:cubicBezTo>
                <a:cubicBezTo>
                  <a:pt x="574" y="163"/>
                  <a:pt x="490" y="282"/>
                  <a:pt x="417" y="403"/>
                </a:cubicBezTo>
                <a:cubicBezTo>
                  <a:pt x="309" y="507"/>
                  <a:pt x="228" y="641"/>
                  <a:pt x="168" y="777"/>
                </a:cubicBezTo>
                <a:cubicBezTo>
                  <a:pt x="82" y="971"/>
                  <a:pt x="1" y="1190"/>
                  <a:pt x="30" y="1405"/>
                </a:cubicBezTo>
                <a:cubicBezTo>
                  <a:pt x="21" y="1505"/>
                  <a:pt x="28" y="1607"/>
                  <a:pt x="69" y="1706"/>
                </a:cubicBezTo>
                <a:cubicBezTo>
                  <a:pt x="154" y="1908"/>
                  <a:pt x="358" y="2046"/>
                  <a:pt x="576" y="2057"/>
                </a:cubicBezTo>
                <a:cubicBezTo>
                  <a:pt x="590" y="2058"/>
                  <a:pt x="604" y="2058"/>
                  <a:pt x="618" y="2058"/>
                </a:cubicBezTo>
                <a:cubicBezTo>
                  <a:pt x="837" y="2058"/>
                  <a:pt x="1024" y="1966"/>
                  <a:pt x="1174" y="1803"/>
                </a:cubicBezTo>
                <a:cubicBezTo>
                  <a:pt x="1286" y="1682"/>
                  <a:pt x="1356" y="1522"/>
                  <a:pt x="1413" y="1368"/>
                </a:cubicBezTo>
                <a:cubicBezTo>
                  <a:pt x="1463" y="1232"/>
                  <a:pt x="1504" y="1087"/>
                  <a:pt x="1508" y="941"/>
                </a:cubicBezTo>
                <a:cubicBezTo>
                  <a:pt x="1514" y="781"/>
                  <a:pt x="1490" y="613"/>
                  <a:pt x="1399" y="478"/>
                </a:cubicBezTo>
                <a:lnTo>
                  <a:pt x="1399" y="479"/>
                </a:lnTo>
                <a:cubicBezTo>
                  <a:pt x="1399" y="415"/>
                  <a:pt x="1390" y="351"/>
                  <a:pt x="1367" y="288"/>
                </a:cubicBezTo>
                <a:cubicBezTo>
                  <a:pt x="1328" y="177"/>
                  <a:pt x="1240" y="85"/>
                  <a:pt x="1134" y="37"/>
                </a:cubicBezTo>
                <a:cubicBezTo>
                  <a:pt x="1076" y="12"/>
                  <a:pt x="1018" y="1"/>
                  <a:pt x="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p:nvPr/>
        </p:nvSpPr>
        <p:spPr>
          <a:xfrm rot="-72819">
            <a:off x="452121" y="4282972"/>
            <a:ext cx="68539" cy="64637"/>
          </a:xfrm>
          <a:custGeom>
            <a:avLst/>
            <a:gdLst/>
            <a:ahLst/>
            <a:cxnLst/>
            <a:rect l="l" t="t" r="r" b="b"/>
            <a:pathLst>
              <a:path w="703" h="663" extrusionOk="0">
                <a:moveTo>
                  <a:pt x="392" y="0"/>
                </a:moveTo>
                <a:cubicBezTo>
                  <a:pt x="211" y="0"/>
                  <a:pt x="44" y="96"/>
                  <a:pt x="20" y="291"/>
                </a:cubicBezTo>
                <a:cubicBezTo>
                  <a:pt x="0" y="453"/>
                  <a:pt x="129" y="662"/>
                  <a:pt x="311" y="662"/>
                </a:cubicBezTo>
                <a:cubicBezTo>
                  <a:pt x="491" y="662"/>
                  <a:pt x="659" y="566"/>
                  <a:pt x="682" y="372"/>
                </a:cubicBezTo>
                <a:cubicBezTo>
                  <a:pt x="702" y="210"/>
                  <a:pt x="573" y="0"/>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2"/>
          <p:cNvSpPr/>
          <p:nvPr/>
        </p:nvSpPr>
        <p:spPr>
          <a:xfrm rot="1278537" flipH="1">
            <a:off x="8465602" y="4601400"/>
            <a:ext cx="172812" cy="234508"/>
          </a:xfrm>
          <a:custGeom>
            <a:avLst/>
            <a:gdLst/>
            <a:ahLst/>
            <a:cxnLst/>
            <a:rect l="l" t="t" r="r" b="b"/>
            <a:pathLst>
              <a:path w="2574" h="3493" extrusionOk="0">
                <a:moveTo>
                  <a:pt x="1097" y="0"/>
                </a:moveTo>
                <a:cubicBezTo>
                  <a:pt x="999" y="0"/>
                  <a:pt x="896" y="18"/>
                  <a:pt x="791" y="56"/>
                </a:cubicBezTo>
                <a:cubicBezTo>
                  <a:pt x="274" y="245"/>
                  <a:pt x="7" y="807"/>
                  <a:pt x="62" y="1332"/>
                </a:cubicBezTo>
                <a:cubicBezTo>
                  <a:pt x="1" y="1806"/>
                  <a:pt x="212" y="2280"/>
                  <a:pt x="462" y="2686"/>
                </a:cubicBezTo>
                <a:cubicBezTo>
                  <a:pt x="709" y="3087"/>
                  <a:pt x="1088" y="3492"/>
                  <a:pt x="1564" y="3492"/>
                </a:cubicBezTo>
                <a:cubicBezTo>
                  <a:pt x="1661" y="3492"/>
                  <a:pt x="1763" y="3475"/>
                  <a:pt x="1867" y="3438"/>
                </a:cubicBezTo>
                <a:cubicBezTo>
                  <a:pt x="2131" y="3345"/>
                  <a:pt x="2336" y="3119"/>
                  <a:pt x="2445" y="2864"/>
                </a:cubicBezTo>
                <a:cubicBezTo>
                  <a:pt x="2573" y="2562"/>
                  <a:pt x="2552" y="2220"/>
                  <a:pt x="2471" y="1908"/>
                </a:cubicBezTo>
                <a:cubicBezTo>
                  <a:pt x="2424" y="1729"/>
                  <a:pt x="2370" y="1543"/>
                  <a:pt x="2299" y="1363"/>
                </a:cubicBezTo>
                <a:cubicBezTo>
                  <a:pt x="2239" y="1169"/>
                  <a:pt x="2158" y="973"/>
                  <a:pt x="2046" y="800"/>
                </a:cubicBezTo>
                <a:cubicBezTo>
                  <a:pt x="2037" y="775"/>
                  <a:pt x="2027" y="749"/>
                  <a:pt x="2018" y="724"/>
                </a:cubicBezTo>
                <a:cubicBezTo>
                  <a:pt x="1863" y="315"/>
                  <a:pt x="1516" y="0"/>
                  <a:pt x="1097" y="0"/>
                </a:cubicBezTo>
                <a:close/>
              </a:path>
            </a:pathLst>
          </a:custGeom>
          <a:solidFill>
            <a:srgbClr val="FFFFF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p:nvPr/>
        </p:nvSpPr>
        <p:spPr>
          <a:xfrm rot="-3174084">
            <a:off x="8701516" y="4526326"/>
            <a:ext cx="112995" cy="122394"/>
          </a:xfrm>
          <a:custGeom>
            <a:avLst/>
            <a:gdLst/>
            <a:ahLst/>
            <a:cxnLst/>
            <a:rect l="l" t="t" r="r" b="b"/>
            <a:pathLst>
              <a:path w="1683" h="1823" extrusionOk="0">
                <a:moveTo>
                  <a:pt x="871" y="0"/>
                </a:moveTo>
                <a:cubicBezTo>
                  <a:pt x="819" y="0"/>
                  <a:pt x="767" y="11"/>
                  <a:pt x="718" y="31"/>
                </a:cubicBezTo>
                <a:cubicBezTo>
                  <a:pt x="520" y="88"/>
                  <a:pt x="335" y="234"/>
                  <a:pt x="214" y="397"/>
                </a:cubicBezTo>
                <a:cubicBezTo>
                  <a:pt x="67" y="594"/>
                  <a:pt x="1" y="825"/>
                  <a:pt x="17" y="1069"/>
                </a:cubicBezTo>
                <a:cubicBezTo>
                  <a:pt x="33" y="1291"/>
                  <a:pt x="161" y="1494"/>
                  <a:pt x="330" y="1630"/>
                </a:cubicBezTo>
                <a:cubicBezTo>
                  <a:pt x="469" y="1742"/>
                  <a:pt x="661" y="1819"/>
                  <a:pt x="840" y="1822"/>
                </a:cubicBezTo>
                <a:cubicBezTo>
                  <a:pt x="850" y="1822"/>
                  <a:pt x="859" y="1822"/>
                  <a:pt x="869" y="1822"/>
                </a:cubicBezTo>
                <a:cubicBezTo>
                  <a:pt x="985" y="1822"/>
                  <a:pt x="1088" y="1810"/>
                  <a:pt x="1199" y="1763"/>
                </a:cubicBezTo>
                <a:cubicBezTo>
                  <a:pt x="1313" y="1715"/>
                  <a:pt x="1412" y="1636"/>
                  <a:pt x="1489" y="1541"/>
                </a:cubicBezTo>
                <a:cubicBezTo>
                  <a:pt x="1628" y="1370"/>
                  <a:pt x="1683" y="1110"/>
                  <a:pt x="1628" y="896"/>
                </a:cubicBezTo>
                <a:cubicBezTo>
                  <a:pt x="1596" y="770"/>
                  <a:pt x="1552" y="655"/>
                  <a:pt x="1469" y="553"/>
                </a:cubicBezTo>
                <a:cubicBezTo>
                  <a:pt x="1420" y="494"/>
                  <a:pt x="1362" y="442"/>
                  <a:pt x="1299" y="399"/>
                </a:cubicBezTo>
                <a:cubicBezTo>
                  <a:pt x="1281" y="342"/>
                  <a:pt x="1259" y="286"/>
                  <a:pt x="1231" y="236"/>
                </a:cubicBezTo>
                <a:cubicBezTo>
                  <a:pt x="1180" y="149"/>
                  <a:pt x="1121" y="65"/>
                  <a:pt x="1021" y="29"/>
                </a:cubicBezTo>
                <a:lnTo>
                  <a:pt x="920" y="3"/>
                </a:lnTo>
                <a:cubicBezTo>
                  <a:pt x="903" y="1"/>
                  <a:pt x="887" y="0"/>
                  <a:pt x="871" y="0"/>
                </a:cubicBezTo>
                <a:close/>
              </a:path>
            </a:pathLst>
          </a:custGeom>
          <a:solidFill>
            <a:srgbClr val="FFFFF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
          <p:cNvSpPr txBox="1">
            <a:spLocks noGrp="1"/>
          </p:cNvSpPr>
          <p:nvPr>
            <p:ph type="title"/>
          </p:nvPr>
        </p:nvSpPr>
        <p:spPr>
          <a:xfrm>
            <a:off x="1636500" y="3119775"/>
            <a:ext cx="5871000" cy="7050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6" name="Google Shape;36;p3"/>
          <p:cNvSpPr txBox="1">
            <a:spLocks noGrp="1"/>
          </p:cNvSpPr>
          <p:nvPr>
            <p:ph type="title" idx="2" hasCustomPrompt="1"/>
          </p:nvPr>
        </p:nvSpPr>
        <p:spPr>
          <a:xfrm>
            <a:off x="3946050" y="1615549"/>
            <a:ext cx="1251900" cy="107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7" name="Google Shape;37;p3"/>
          <p:cNvSpPr txBox="1">
            <a:spLocks noGrp="1"/>
          </p:cNvSpPr>
          <p:nvPr>
            <p:ph type="subTitle" idx="1"/>
          </p:nvPr>
        </p:nvSpPr>
        <p:spPr>
          <a:xfrm>
            <a:off x="2391900" y="4001425"/>
            <a:ext cx="4360200" cy="38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 name="Google Shape;38;p3"/>
          <p:cNvSpPr/>
          <p:nvPr/>
        </p:nvSpPr>
        <p:spPr>
          <a:xfrm rot="7339816">
            <a:off x="8557937" y="646947"/>
            <a:ext cx="374157" cy="511403"/>
          </a:xfrm>
          <a:custGeom>
            <a:avLst/>
            <a:gdLst/>
            <a:ahLst/>
            <a:cxnLst/>
            <a:rect l="l" t="t" r="r" b="b"/>
            <a:pathLst>
              <a:path w="1919" h="2623" extrusionOk="0">
                <a:moveTo>
                  <a:pt x="1223" y="0"/>
                </a:moveTo>
                <a:cubicBezTo>
                  <a:pt x="1014" y="0"/>
                  <a:pt x="802" y="105"/>
                  <a:pt x="649" y="259"/>
                </a:cubicBezTo>
                <a:cubicBezTo>
                  <a:pt x="536" y="341"/>
                  <a:pt x="444" y="447"/>
                  <a:pt x="369" y="567"/>
                </a:cubicBezTo>
                <a:cubicBezTo>
                  <a:pt x="276" y="711"/>
                  <a:pt x="183" y="859"/>
                  <a:pt x="115" y="1017"/>
                </a:cubicBezTo>
                <a:cubicBezTo>
                  <a:pt x="36" y="1199"/>
                  <a:pt x="0" y="1402"/>
                  <a:pt x="21" y="1597"/>
                </a:cubicBezTo>
                <a:cubicBezTo>
                  <a:pt x="9" y="1791"/>
                  <a:pt x="75" y="1982"/>
                  <a:pt x="198" y="2125"/>
                </a:cubicBezTo>
                <a:cubicBezTo>
                  <a:pt x="227" y="2175"/>
                  <a:pt x="260" y="2225"/>
                  <a:pt x="299" y="2273"/>
                </a:cubicBezTo>
                <a:cubicBezTo>
                  <a:pt x="479" y="2486"/>
                  <a:pt x="734" y="2623"/>
                  <a:pt x="1002" y="2623"/>
                </a:cubicBezTo>
                <a:cubicBezTo>
                  <a:pt x="1092" y="2623"/>
                  <a:pt x="1183" y="2607"/>
                  <a:pt x="1274" y="2574"/>
                </a:cubicBezTo>
                <a:cubicBezTo>
                  <a:pt x="1629" y="2443"/>
                  <a:pt x="1827" y="2057"/>
                  <a:pt x="1832" y="1696"/>
                </a:cubicBezTo>
                <a:cubicBezTo>
                  <a:pt x="1834" y="1589"/>
                  <a:pt x="1830" y="1480"/>
                  <a:pt x="1809" y="1375"/>
                </a:cubicBezTo>
                <a:cubicBezTo>
                  <a:pt x="1796" y="1314"/>
                  <a:pt x="1775" y="1260"/>
                  <a:pt x="1750" y="1208"/>
                </a:cubicBezTo>
                <a:cubicBezTo>
                  <a:pt x="1841" y="850"/>
                  <a:pt x="1919" y="413"/>
                  <a:pt x="1605" y="143"/>
                </a:cubicBezTo>
                <a:cubicBezTo>
                  <a:pt x="1489" y="43"/>
                  <a:pt x="1356" y="0"/>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rot="-4499936">
            <a:off x="-364350" y="3983696"/>
            <a:ext cx="1433524" cy="1916019"/>
          </a:xfrm>
          <a:custGeom>
            <a:avLst/>
            <a:gdLst/>
            <a:ahLst/>
            <a:cxnLst/>
            <a:rect l="l" t="t" r="r" b="b"/>
            <a:pathLst>
              <a:path w="24098" h="30544" extrusionOk="0">
                <a:moveTo>
                  <a:pt x="14054" y="1"/>
                </a:moveTo>
                <a:cubicBezTo>
                  <a:pt x="10710" y="1"/>
                  <a:pt x="6966" y="3821"/>
                  <a:pt x="5259" y="6172"/>
                </a:cubicBezTo>
                <a:cubicBezTo>
                  <a:pt x="2907" y="9416"/>
                  <a:pt x="1576" y="13302"/>
                  <a:pt x="799" y="17233"/>
                </a:cubicBezTo>
                <a:cubicBezTo>
                  <a:pt x="278" y="19874"/>
                  <a:pt x="1" y="22653"/>
                  <a:pt x="798" y="25224"/>
                </a:cubicBezTo>
                <a:cubicBezTo>
                  <a:pt x="1595" y="27795"/>
                  <a:pt x="3683" y="30114"/>
                  <a:pt x="6349" y="30488"/>
                </a:cubicBezTo>
                <a:cubicBezTo>
                  <a:pt x="6621" y="30526"/>
                  <a:pt x="6893" y="30544"/>
                  <a:pt x="7164" y="30544"/>
                </a:cubicBezTo>
                <a:cubicBezTo>
                  <a:pt x="8914" y="30544"/>
                  <a:pt x="10631" y="29796"/>
                  <a:pt x="12180" y="28932"/>
                </a:cubicBezTo>
                <a:cubicBezTo>
                  <a:pt x="15783" y="26921"/>
                  <a:pt x="19028" y="24140"/>
                  <a:pt x="21127" y="20587"/>
                </a:cubicBezTo>
                <a:cubicBezTo>
                  <a:pt x="23228" y="17034"/>
                  <a:pt x="24098" y="12668"/>
                  <a:pt x="23026" y="8682"/>
                </a:cubicBezTo>
                <a:cubicBezTo>
                  <a:pt x="22031" y="4976"/>
                  <a:pt x="19015" y="1385"/>
                  <a:pt x="15273" y="186"/>
                </a:cubicBezTo>
                <a:cubicBezTo>
                  <a:pt x="14875" y="59"/>
                  <a:pt x="14468" y="1"/>
                  <a:pt x="14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rot="4499936" flipH="1">
            <a:off x="8074825" y="3983696"/>
            <a:ext cx="1433524" cy="1916019"/>
          </a:xfrm>
          <a:custGeom>
            <a:avLst/>
            <a:gdLst/>
            <a:ahLst/>
            <a:cxnLst/>
            <a:rect l="l" t="t" r="r" b="b"/>
            <a:pathLst>
              <a:path w="24098" h="30544" extrusionOk="0">
                <a:moveTo>
                  <a:pt x="14054" y="1"/>
                </a:moveTo>
                <a:cubicBezTo>
                  <a:pt x="10710" y="1"/>
                  <a:pt x="6966" y="3821"/>
                  <a:pt x="5259" y="6172"/>
                </a:cubicBezTo>
                <a:cubicBezTo>
                  <a:pt x="2907" y="9416"/>
                  <a:pt x="1576" y="13302"/>
                  <a:pt x="799" y="17233"/>
                </a:cubicBezTo>
                <a:cubicBezTo>
                  <a:pt x="278" y="19874"/>
                  <a:pt x="1" y="22653"/>
                  <a:pt x="798" y="25224"/>
                </a:cubicBezTo>
                <a:cubicBezTo>
                  <a:pt x="1595" y="27795"/>
                  <a:pt x="3683" y="30114"/>
                  <a:pt x="6349" y="30488"/>
                </a:cubicBezTo>
                <a:cubicBezTo>
                  <a:pt x="6621" y="30526"/>
                  <a:pt x="6893" y="30544"/>
                  <a:pt x="7164" y="30544"/>
                </a:cubicBezTo>
                <a:cubicBezTo>
                  <a:pt x="8914" y="30544"/>
                  <a:pt x="10631" y="29796"/>
                  <a:pt x="12180" y="28932"/>
                </a:cubicBezTo>
                <a:cubicBezTo>
                  <a:pt x="15783" y="26921"/>
                  <a:pt x="19028" y="24140"/>
                  <a:pt x="21127" y="20587"/>
                </a:cubicBezTo>
                <a:cubicBezTo>
                  <a:pt x="23228" y="17034"/>
                  <a:pt x="24098" y="12668"/>
                  <a:pt x="23026" y="8682"/>
                </a:cubicBezTo>
                <a:cubicBezTo>
                  <a:pt x="22031" y="4976"/>
                  <a:pt x="19015" y="1385"/>
                  <a:pt x="15273" y="186"/>
                </a:cubicBezTo>
                <a:cubicBezTo>
                  <a:pt x="14875" y="59"/>
                  <a:pt x="14468" y="1"/>
                  <a:pt x="140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3844180">
            <a:off x="271622" y="164456"/>
            <a:ext cx="522617" cy="543782"/>
          </a:xfrm>
          <a:custGeom>
            <a:avLst/>
            <a:gdLst/>
            <a:ahLst/>
            <a:cxnLst/>
            <a:rect l="l" t="t" r="r" b="b"/>
            <a:pathLst>
              <a:path w="11507" h="11973" extrusionOk="0">
                <a:moveTo>
                  <a:pt x="5075" y="1"/>
                </a:moveTo>
                <a:cubicBezTo>
                  <a:pt x="4979" y="1"/>
                  <a:pt x="4884" y="4"/>
                  <a:pt x="4788" y="11"/>
                </a:cubicBezTo>
                <a:cubicBezTo>
                  <a:pt x="3885" y="74"/>
                  <a:pt x="3009" y="426"/>
                  <a:pt x="2286" y="964"/>
                </a:cubicBezTo>
                <a:cubicBezTo>
                  <a:pt x="699" y="2142"/>
                  <a:pt x="0" y="4097"/>
                  <a:pt x="280" y="6033"/>
                </a:cubicBezTo>
                <a:cubicBezTo>
                  <a:pt x="562" y="7989"/>
                  <a:pt x="1792" y="9663"/>
                  <a:pt x="3455" y="10693"/>
                </a:cubicBezTo>
                <a:cubicBezTo>
                  <a:pt x="4889" y="11582"/>
                  <a:pt x="6538" y="11973"/>
                  <a:pt x="8203" y="11973"/>
                </a:cubicBezTo>
                <a:cubicBezTo>
                  <a:pt x="8675" y="11973"/>
                  <a:pt x="9147" y="11941"/>
                  <a:pt x="9617" y="11881"/>
                </a:cubicBezTo>
                <a:cubicBezTo>
                  <a:pt x="10181" y="11809"/>
                  <a:pt x="10723" y="11677"/>
                  <a:pt x="11262" y="11496"/>
                </a:cubicBezTo>
                <a:cubicBezTo>
                  <a:pt x="11507" y="11415"/>
                  <a:pt x="11411" y="11030"/>
                  <a:pt x="11173" y="11030"/>
                </a:cubicBezTo>
                <a:cubicBezTo>
                  <a:pt x="11159" y="11030"/>
                  <a:pt x="11145" y="11031"/>
                  <a:pt x="11130" y="11034"/>
                </a:cubicBezTo>
                <a:cubicBezTo>
                  <a:pt x="10118" y="11227"/>
                  <a:pt x="9099" y="11369"/>
                  <a:pt x="8084" y="11369"/>
                </a:cubicBezTo>
                <a:cubicBezTo>
                  <a:pt x="7191" y="11369"/>
                  <a:pt x="6301" y="11259"/>
                  <a:pt x="5422" y="10976"/>
                </a:cubicBezTo>
                <a:cubicBezTo>
                  <a:pt x="3892" y="10484"/>
                  <a:pt x="2500" y="9524"/>
                  <a:pt x="1619" y="8164"/>
                </a:cubicBezTo>
                <a:cubicBezTo>
                  <a:pt x="703" y="6749"/>
                  <a:pt x="431" y="4869"/>
                  <a:pt x="1067" y="3288"/>
                </a:cubicBezTo>
                <a:cubicBezTo>
                  <a:pt x="1640" y="1862"/>
                  <a:pt x="3003" y="735"/>
                  <a:pt x="4549" y="561"/>
                </a:cubicBezTo>
                <a:cubicBezTo>
                  <a:pt x="4682" y="546"/>
                  <a:pt x="4814" y="539"/>
                  <a:pt x="4946" y="539"/>
                </a:cubicBezTo>
                <a:cubicBezTo>
                  <a:pt x="5674" y="539"/>
                  <a:pt x="6393" y="753"/>
                  <a:pt x="7049" y="1059"/>
                </a:cubicBezTo>
                <a:cubicBezTo>
                  <a:pt x="7827" y="1424"/>
                  <a:pt x="8580" y="1908"/>
                  <a:pt x="9219" y="2482"/>
                </a:cubicBezTo>
                <a:cubicBezTo>
                  <a:pt x="9803" y="3005"/>
                  <a:pt x="10334" y="3677"/>
                  <a:pt x="10437" y="4476"/>
                </a:cubicBezTo>
                <a:cubicBezTo>
                  <a:pt x="10550" y="5356"/>
                  <a:pt x="10097" y="6207"/>
                  <a:pt x="9533" y="6850"/>
                </a:cubicBezTo>
                <a:cubicBezTo>
                  <a:pt x="8726" y="7771"/>
                  <a:pt x="7551" y="8345"/>
                  <a:pt x="6348" y="8345"/>
                </a:cubicBezTo>
                <a:cubicBezTo>
                  <a:pt x="5947" y="8345"/>
                  <a:pt x="5543" y="8282"/>
                  <a:pt x="5149" y="8146"/>
                </a:cubicBezTo>
                <a:cubicBezTo>
                  <a:pt x="3590" y="7608"/>
                  <a:pt x="2541" y="5978"/>
                  <a:pt x="2974" y="4329"/>
                </a:cubicBezTo>
                <a:cubicBezTo>
                  <a:pt x="3276" y="3178"/>
                  <a:pt x="4420" y="2298"/>
                  <a:pt x="5591" y="2298"/>
                </a:cubicBezTo>
                <a:cubicBezTo>
                  <a:pt x="5923" y="2298"/>
                  <a:pt x="6257" y="2369"/>
                  <a:pt x="6575" y="2524"/>
                </a:cubicBezTo>
                <a:cubicBezTo>
                  <a:pt x="7261" y="2861"/>
                  <a:pt x="7751" y="3737"/>
                  <a:pt x="7215" y="4425"/>
                </a:cubicBezTo>
                <a:cubicBezTo>
                  <a:pt x="7061" y="4625"/>
                  <a:pt x="6827" y="4728"/>
                  <a:pt x="6586" y="4728"/>
                </a:cubicBezTo>
                <a:cubicBezTo>
                  <a:pt x="6494" y="4728"/>
                  <a:pt x="6401" y="4713"/>
                  <a:pt x="6310" y="4683"/>
                </a:cubicBezTo>
                <a:cubicBezTo>
                  <a:pt x="6011" y="4584"/>
                  <a:pt x="5768" y="4305"/>
                  <a:pt x="5874" y="3978"/>
                </a:cubicBezTo>
                <a:cubicBezTo>
                  <a:pt x="5952" y="3734"/>
                  <a:pt x="6189" y="3526"/>
                  <a:pt x="6442" y="3526"/>
                </a:cubicBezTo>
                <a:cubicBezTo>
                  <a:pt x="6501" y="3526"/>
                  <a:pt x="6561" y="3537"/>
                  <a:pt x="6619" y="3562"/>
                </a:cubicBezTo>
                <a:cubicBezTo>
                  <a:pt x="6646" y="3573"/>
                  <a:pt x="6672" y="3578"/>
                  <a:pt x="6695" y="3578"/>
                </a:cubicBezTo>
                <a:cubicBezTo>
                  <a:pt x="6869" y="3578"/>
                  <a:pt x="6951" y="3307"/>
                  <a:pt x="6762" y="3218"/>
                </a:cubicBezTo>
                <a:cubicBezTo>
                  <a:pt x="6648" y="3164"/>
                  <a:pt x="6533" y="3140"/>
                  <a:pt x="6420" y="3140"/>
                </a:cubicBezTo>
                <a:cubicBezTo>
                  <a:pt x="5814" y="3140"/>
                  <a:pt x="5273" y="3832"/>
                  <a:pt x="5487" y="4437"/>
                </a:cubicBezTo>
                <a:cubicBezTo>
                  <a:pt x="5646" y="4888"/>
                  <a:pt x="6105" y="5124"/>
                  <a:pt x="6562" y="5124"/>
                </a:cubicBezTo>
                <a:cubicBezTo>
                  <a:pt x="6822" y="5124"/>
                  <a:pt x="7081" y="5048"/>
                  <a:pt x="7285" y="4893"/>
                </a:cubicBezTo>
                <a:cubicBezTo>
                  <a:pt x="7961" y="4374"/>
                  <a:pt x="7920" y="3323"/>
                  <a:pt x="7413" y="2708"/>
                </a:cubicBezTo>
                <a:cubicBezTo>
                  <a:pt x="6963" y="2163"/>
                  <a:pt x="6253" y="1899"/>
                  <a:pt x="5555" y="1899"/>
                </a:cubicBezTo>
                <a:cubicBezTo>
                  <a:pt x="5386" y="1899"/>
                  <a:pt x="5219" y="1914"/>
                  <a:pt x="5056" y="1945"/>
                </a:cubicBezTo>
                <a:cubicBezTo>
                  <a:pt x="4200" y="2104"/>
                  <a:pt x="3404" y="2633"/>
                  <a:pt x="2942" y="3374"/>
                </a:cubicBezTo>
                <a:cubicBezTo>
                  <a:pt x="2466" y="4136"/>
                  <a:pt x="2351" y="5085"/>
                  <a:pt x="2570" y="5952"/>
                </a:cubicBezTo>
                <a:cubicBezTo>
                  <a:pt x="3012" y="7700"/>
                  <a:pt x="4662" y="8792"/>
                  <a:pt x="6408" y="8792"/>
                </a:cubicBezTo>
                <a:cubicBezTo>
                  <a:pt x="6543" y="8792"/>
                  <a:pt x="6679" y="8786"/>
                  <a:pt x="6815" y="8773"/>
                </a:cubicBezTo>
                <a:cubicBezTo>
                  <a:pt x="8672" y="8592"/>
                  <a:pt x="10543" y="7073"/>
                  <a:pt x="10913" y="5207"/>
                </a:cubicBezTo>
                <a:cubicBezTo>
                  <a:pt x="11322" y="3144"/>
                  <a:pt x="9326" y="1651"/>
                  <a:pt x="7752" y="781"/>
                </a:cubicBezTo>
                <a:cubicBezTo>
                  <a:pt x="6926" y="324"/>
                  <a:pt x="6021" y="1"/>
                  <a:pt x="50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rot="933511">
            <a:off x="7865591" y="4081191"/>
            <a:ext cx="687681" cy="680177"/>
          </a:xfrm>
          <a:custGeom>
            <a:avLst/>
            <a:gdLst/>
            <a:ahLst/>
            <a:cxnLst/>
            <a:rect l="l" t="t" r="r" b="b"/>
            <a:pathLst>
              <a:path w="8409" h="8317" extrusionOk="0">
                <a:moveTo>
                  <a:pt x="4001" y="0"/>
                </a:moveTo>
                <a:cubicBezTo>
                  <a:pt x="3639" y="0"/>
                  <a:pt x="3277" y="49"/>
                  <a:pt x="2927" y="149"/>
                </a:cubicBezTo>
                <a:cubicBezTo>
                  <a:pt x="1561" y="541"/>
                  <a:pt x="437" y="1666"/>
                  <a:pt x="220" y="3093"/>
                </a:cubicBezTo>
                <a:cubicBezTo>
                  <a:pt x="1" y="4530"/>
                  <a:pt x="732" y="5986"/>
                  <a:pt x="2111" y="6515"/>
                </a:cubicBezTo>
                <a:cubicBezTo>
                  <a:pt x="2452" y="6646"/>
                  <a:pt x="2816" y="6716"/>
                  <a:pt x="3180" y="6716"/>
                </a:cubicBezTo>
                <a:cubicBezTo>
                  <a:pt x="3470" y="6716"/>
                  <a:pt x="3759" y="6671"/>
                  <a:pt x="4037" y="6578"/>
                </a:cubicBezTo>
                <a:cubicBezTo>
                  <a:pt x="4648" y="6372"/>
                  <a:pt x="5153" y="5914"/>
                  <a:pt x="5471" y="5359"/>
                </a:cubicBezTo>
                <a:cubicBezTo>
                  <a:pt x="5799" y="4785"/>
                  <a:pt x="5912" y="4096"/>
                  <a:pt x="5719" y="3458"/>
                </a:cubicBezTo>
                <a:cubicBezTo>
                  <a:pt x="5508" y="2757"/>
                  <a:pt x="4958" y="2289"/>
                  <a:pt x="4238" y="2177"/>
                </a:cubicBezTo>
                <a:cubicBezTo>
                  <a:pt x="4117" y="2158"/>
                  <a:pt x="3991" y="2148"/>
                  <a:pt x="3865" y="2148"/>
                </a:cubicBezTo>
                <a:cubicBezTo>
                  <a:pt x="3295" y="2148"/>
                  <a:pt x="2701" y="2340"/>
                  <a:pt x="2302" y="2736"/>
                </a:cubicBezTo>
                <a:cubicBezTo>
                  <a:pt x="1825" y="3208"/>
                  <a:pt x="1626" y="4041"/>
                  <a:pt x="2070" y="4604"/>
                </a:cubicBezTo>
                <a:cubicBezTo>
                  <a:pt x="2277" y="4867"/>
                  <a:pt x="2619" y="5018"/>
                  <a:pt x="2955" y="5018"/>
                </a:cubicBezTo>
                <a:cubicBezTo>
                  <a:pt x="3204" y="5018"/>
                  <a:pt x="3450" y="4934"/>
                  <a:pt x="3633" y="4748"/>
                </a:cubicBezTo>
                <a:cubicBezTo>
                  <a:pt x="4035" y="4340"/>
                  <a:pt x="3905" y="3489"/>
                  <a:pt x="3241" y="3489"/>
                </a:cubicBezTo>
                <a:cubicBezTo>
                  <a:pt x="3240" y="3489"/>
                  <a:pt x="3239" y="3489"/>
                  <a:pt x="3238" y="3489"/>
                </a:cubicBezTo>
                <a:cubicBezTo>
                  <a:pt x="2996" y="3490"/>
                  <a:pt x="2769" y="3623"/>
                  <a:pt x="2692" y="3860"/>
                </a:cubicBezTo>
                <a:cubicBezTo>
                  <a:pt x="2667" y="3938"/>
                  <a:pt x="2729" y="3997"/>
                  <a:pt x="2791" y="3997"/>
                </a:cubicBezTo>
                <a:cubicBezTo>
                  <a:pt x="2825" y="3997"/>
                  <a:pt x="2859" y="3979"/>
                  <a:pt x="2878" y="3936"/>
                </a:cubicBezTo>
                <a:cubicBezTo>
                  <a:pt x="2937" y="3804"/>
                  <a:pt x="3079" y="3735"/>
                  <a:pt x="3221" y="3735"/>
                </a:cubicBezTo>
                <a:cubicBezTo>
                  <a:pt x="3332" y="3735"/>
                  <a:pt x="3443" y="3778"/>
                  <a:pt x="3512" y="3866"/>
                </a:cubicBezTo>
                <a:cubicBezTo>
                  <a:pt x="3701" y="4105"/>
                  <a:pt x="3575" y="4474"/>
                  <a:pt x="3333" y="4620"/>
                </a:cubicBezTo>
                <a:cubicBezTo>
                  <a:pt x="3231" y="4681"/>
                  <a:pt x="3115" y="4708"/>
                  <a:pt x="2997" y="4708"/>
                </a:cubicBezTo>
                <a:cubicBezTo>
                  <a:pt x="2863" y="4708"/>
                  <a:pt x="2727" y="4673"/>
                  <a:pt x="2611" y="4610"/>
                </a:cubicBezTo>
                <a:cubicBezTo>
                  <a:pt x="2365" y="4476"/>
                  <a:pt x="2231" y="4211"/>
                  <a:pt x="2204" y="3939"/>
                </a:cubicBezTo>
                <a:cubicBezTo>
                  <a:pt x="2139" y="3297"/>
                  <a:pt x="2656" y="2817"/>
                  <a:pt x="3203" y="2593"/>
                </a:cubicBezTo>
                <a:cubicBezTo>
                  <a:pt x="3439" y="2496"/>
                  <a:pt x="3703" y="2443"/>
                  <a:pt x="3966" y="2443"/>
                </a:cubicBezTo>
                <a:cubicBezTo>
                  <a:pt x="4310" y="2443"/>
                  <a:pt x="4652" y="2533"/>
                  <a:pt x="4931" y="2732"/>
                </a:cubicBezTo>
                <a:cubicBezTo>
                  <a:pt x="5461" y="3110"/>
                  <a:pt x="5634" y="3818"/>
                  <a:pt x="5535" y="4436"/>
                </a:cubicBezTo>
                <a:cubicBezTo>
                  <a:pt x="5445" y="5001"/>
                  <a:pt x="5134" y="5523"/>
                  <a:pt x="4694" y="5886"/>
                </a:cubicBezTo>
                <a:cubicBezTo>
                  <a:pt x="4268" y="6238"/>
                  <a:pt x="3758" y="6398"/>
                  <a:pt x="3244" y="6398"/>
                </a:cubicBezTo>
                <a:cubicBezTo>
                  <a:pt x="2659" y="6398"/>
                  <a:pt x="2068" y="6190"/>
                  <a:pt x="1587" y="5819"/>
                </a:cubicBezTo>
                <a:cubicBezTo>
                  <a:pt x="602" y="5057"/>
                  <a:pt x="329" y="3651"/>
                  <a:pt x="764" y="2515"/>
                </a:cubicBezTo>
                <a:cubicBezTo>
                  <a:pt x="1192" y="1397"/>
                  <a:pt x="2276" y="607"/>
                  <a:pt x="3442" y="415"/>
                </a:cubicBezTo>
                <a:cubicBezTo>
                  <a:pt x="3645" y="381"/>
                  <a:pt x="3850" y="365"/>
                  <a:pt x="4055" y="365"/>
                </a:cubicBezTo>
                <a:cubicBezTo>
                  <a:pt x="5066" y="365"/>
                  <a:pt x="6070" y="762"/>
                  <a:pt x="6790" y="1480"/>
                </a:cubicBezTo>
                <a:cubicBezTo>
                  <a:pt x="7670" y="2356"/>
                  <a:pt x="8054" y="3673"/>
                  <a:pt x="7839" y="4889"/>
                </a:cubicBezTo>
                <a:cubicBezTo>
                  <a:pt x="7634" y="6046"/>
                  <a:pt x="6839" y="7069"/>
                  <a:pt x="5792" y="7595"/>
                </a:cubicBezTo>
                <a:cubicBezTo>
                  <a:pt x="5218" y="7884"/>
                  <a:pt x="4613" y="7996"/>
                  <a:pt x="4003" y="7996"/>
                </a:cubicBezTo>
                <a:cubicBezTo>
                  <a:pt x="3228" y="7996"/>
                  <a:pt x="2444" y="7817"/>
                  <a:pt x="1696" y="7590"/>
                </a:cubicBezTo>
                <a:cubicBezTo>
                  <a:pt x="1346" y="7483"/>
                  <a:pt x="996" y="7370"/>
                  <a:pt x="647" y="7253"/>
                </a:cubicBezTo>
                <a:cubicBezTo>
                  <a:pt x="629" y="7247"/>
                  <a:pt x="611" y="7244"/>
                  <a:pt x="595" y="7244"/>
                </a:cubicBezTo>
                <a:cubicBezTo>
                  <a:pt x="445" y="7244"/>
                  <a:pt x="369" y="7468"/>
                  <a:pt x="533" y="7530"/>
                </a:cubicBezTo>
                <a:cubicBezTo>
                  <a:pt x="1598" y="7934"/>
                  <a:pt x="2762" y="8316"/>
                  <a:pt x="3914" y="8316"/>
                </a:cubicBezTo>
                <a:cubicBezTo>
                  <a:pt x="4451" y="8316"/>
                  <a:pt x="4985" y="8233"/>
                  <a:pt x="5506" y="8030"/>
                </a:cubicBezTo>
                <a:cubicBezTo>
                  <a:pt x="6761" y="7540"/>
                  <a:pt x="7749" y="6433"/>
                  <a:pt x="8066" y="5122"/>
                </a:cubicBezTo>
                <a:cubicBezTo>
                  <a:pt x="8409" y="3713"/>
                  <a:pt x="7954" y="2157"/>
                  <a:pt x="6908" y="1157"/>
                </a:cubicBezTo>
                <a:cubicBezTo>
                  <a:pt x="6135" y="418"/>
                  <a:pt x="5067" y="0"/>
                  <a:pt x="4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rot="5717167">
            <a:off x="7539573" y="4551769"/>
            <a:ext cx="154227" cy="181688"/>
          </a:xfrm>
          <a:custGeom>
            <a:avLst/>
            <a:gdLst/>
            <a:ahLst/>
            <a:cxnLst/>
            <a:rect l="l" t="t" r="r" b="b"/>
            <a:pathLst>
              <a:path w="2971" h="3500" extrusionOk="0">
                <a:moveTo>
                  <a:pt x="2380" y="0"/>
                </a:moveTo>
                <a:cubicBezTo>
                  <a:pt x="2343" y="0"/>
                  <a:pt x="2306" y="4"/>
                  <a:pt x="2269" y="11"/>
                </a:cubicBezTo>
                <a:cubicBezTo>
                  <a:pt x="2085" y="48"/>
                  <a:pt x="1925" y="161"/>
                  <a:pt x="1775" y="266"/>
                </a:cubicBezTo>
                <a:cubicBezTo>
                  <a:pt x="1506" y="452"/>
                  <a:pt x="1263" y="678"/>
                  <a:pt x="1049" y="925"/>
                </a:cubicBezTo>
                <a:cubicBezTo>
                  <a:pt x="754" y="1267"/>
                  <a:pt x="466" y="1705"/>
                  <a:pt x="325" y="2164"/>
                </a:cubicBezTo>
                <a:cubicBezTo>
                  <a:pt x="239" y="2313"/>
                  <a:pt x="162" y="2469"/>
                  <a:pt x="100" y="2629"/>
                </a:cubicBezTo>
                <a:cubicBezTo>
                  <a:pt x="42" y="2777"/>
                  <a:pt x="0" y="2936"/>
                  <a:pt x="30" y="3096"/>
                </a:cubicBezTo>
                <a:cubicBezTo>
                  <a:pt x="69" y="3295"/>
                  <a:pt x="229" y="3458"/>
                  <a:pt x="431" y="3492"/>
                </a:cubicBezTo>
                <a:cubicBezTo>
                  <a:pt x="461" y="3497"/>
                  <a:pt x="490" y="3499"/>
                  <a:pt x="519" y="3499"/>
                </a:cubicBezTo>
                <a:cubicBezTo>
                  <a:pt x="667" y="3499"/>
                  <a:pt x="798" y="3435"/>
                  <a:pt x="916" y="3346"/>
                </a:cubicBezTo>
                <a:cubicBezTo>
                  <a:pt x="1213" y="3300"/>
                  <a:pt x="1425" y="3070"/>
                  <a:pt x="1613" y="2842"/>
                </a:cubicBezTo>
                <a:cubicBezTo>
                  <a:pt x="1810" y="2603"/>
                  <a:pt x="1992" y="2351"/>
                  <a:pt x="2156" y="2089"/>
                </a:cubicBezTo>
                <a:cubicBezTo>
                  <a:pt x="2204" y="2011"/>
                  <a:pt x="2249" y="1931"/>
                  <a:pt x="2296" y="1852"/>
                </a:cubicBezTo>
                <a:cubicBezTo>
                  <a:pt x="2397" y="1729"/>
                  <a:pt x="2493" y="1603"/>
                  <a:pt x="2577" y="1471"/>
                </a:cubicBezTo>
                <a:cubicBezTo>
                  <a:pt x="2642" y="1367"/>
                  <a:pt x="2670" y="1257"/>
                  <a:pt x="2666" y="1151"/>
                </a:cubicBezTo>
                <a:cubicBezTo>
                  <a:pt x="2798" y="879"/>
                  <a:pt x="2971" y="548"/>
                  <a:pt x="2827" y="262"/>
                </a:cubicBezTo>
                <a:cubicBezTo>
                  <a:pt x="2742" y="90"/>
                  <a:pt x="2564" y="0"/>
                  <a:pt x="23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rot="5717167">
            <a:off x="7572736" y="4706391"/>
            <a:ext cx="87885" cy="107092"/>
          </a:xfrm>
          <a:custGeom>
            <a:avLst/>
            <a:gdLst/>
            <a:ahLst/>
            <a:cxnLst/>
            <a:rect l="l" t="t" r="r" b="b"/>
            <a:pathLst>
              <a:path w="1693" h="2063" extrusionOk="0">
                <a:moveTo>
                  <a:pt x="1099" y="0"/>
                </a:moveTo>
                <a:cubicBezTo>
                  <a:pt x="1019" y="0"/>
                  <a:pt x="937" y="20"/>
                  <a:pt x="862" y="60"/>
                </a:cubicBezTo>
                <a:cubicBezTo>
                  <a:pt x="692" y="151"/>
                  <a:pt x="571" y="303"/>
                  <a:pt x="466" y="462"/>
                </a:cubicBezTo>
                <a:cubicBezTo>
                  <a:pt x="369" y="608"/>
                  <a:pt x="282" y="765"/>
                  <a:pt x="213" y="927"/>
                </a:cubicBezTo>
                <a:cubicBezTo>
                  <a:pt x="183" y="998"/>
                  <a:pt x="156" y="1069"/>
                  <a:pt x="133" y="1142"/>
                </a:cubicBezTo>
                <a:cubicBezTo>
                  <a:pt x="105" y="1230"/>
                  <a:pt x="72" y="1325"/>
                  <a:pt x="61" y="1417"/>
                </a:cubicBezTo>
                <a:cubicBezTo>
                  <a:pt x="19" y="1533"/>
                  <a:pt x="0" y="1653"/>
                  <a:pt x="43" y="1781"/>
                </a:cubicBezTo>
                <a:cubicBezTo>
                  <a:pt x="104" y="1962"/>
                  <a:pt x="279" y="2062"/>
                  <a:pt x="461" y="2062"/>
                </a:cubicBezTo>
                <a:cubicBezTo>
                  <a:pt x="480" y="2062"/>
                  <a:pt x="499" y="2061"/>
                  <a:pt x="517" y="2059"/>
                </a:cubicBezTo>
                <a:cubicBezTo>
                  <a:pt x="672" y="2041"/>
                  <a:pt x="816" y="1958"/>
                  <a:pt x="923" y="1849"/>
                </a:cubicBezTo>
                <a:cubicBezTo>
                  <a:pt x="1136" y="1634"/>
                  <a:pt x="1308" y="1385"/>
                  <a:pt x="1434" y="1109"/>
                </a:cubicBezTo>
                <a:cubicBezTo>
                  <a:pt x="1559" y="838"/>
                  <a:pt x="1693" y="461"/>
                  <a:pt x="1489" y="192"/>
                </a:cubicBezTo>
                <a:cubicBezTo>
                  <a:pt x="1393" y="67"/>
                  <a:pt x="1248" y="0"/>
                  <a:pt x="10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3781485">
            <a:off x="1091604" y="4707027"/>
            <a:ext cx="207398" cy="206223"/>
          </a:xfrm>
          <a:custGeom>
            <a:avLst/>
            <a:gdLst/>
            <a:ahLst/>
            <a:cxnLst/>
            <a:rect l="l" t="t" r="r" b="b"/>
            <a:pathLst>
              <a:path w="2971" h="3500" extrusionOk="0">
                <a:moveTo>
                  <a:pt x="2380" y="0"/>
                </a:moveTo>
                <a:cubicBezTo>
                  <a:pt x="2343" y="0"/>
                  <a:pt x="2306" y="4"/>
                  <a:pt x="2269" y="11"/>
                </a:cubicBezTo>
                <a:cubicBezTo>
                  <a:pt x="2085" y="48"/>
                  <a:pt x="1925" y="161"/>
                  <a:pt x="1775" y="266"/>
                </a:cubicBezTo>
                <a:cubicBezTo>
                  <a:pt x="1506" y="452"/>
                  <a:pt x="1263" y="678"/>
                  <a:pt x="1049" y="925"/>
                </a:cubicBezTo>
                <a:cubicBezTo>
                  <a:pt x="754" y="1267"/>
                  <a:pt x="466" y="1705"/>
                  <a:pt x="325" y="2164"/>
                </a:cubicBezTo>
                <a:cubicBezTo>
                  <a:pt x="239" y="2313"/>
                  <a:pt x="162" y="2469"/>
                  <a:pt x="100" y="2629"/>
                </a:cubicBezTo>
                <a:cubicBezTo>
                  <a:pt x="42" y="2777"/>
                  <a:pt x="0" y="2936"/>
                  <a:pt x="30" y="3096"/>
                </a:cubicBezTo>
                <a:cubicBezTo>
                  <a:pt x="69" y="3295"/>
                  <a:pt x="229" y="3458"/>
                  <a:pt x="431" y="3492"/>
                </a:cubicBezTo>
                <a:cubicBezTo>
                  <a:pt x="461" y="3497"/>
                  <a:pt x="490" y="3499"/>
                  <a:pt x="519" y="3499"/>
                </a:cubicBezTo>
                <a:cubicBezTo>
                  <a:pt x="667" y="3499"/>
                  <a:pt x="798" y="3435"/>
                  <a:pt x="916" y="3346"/>
                </a:cubicBezTo>
                <a:cubicBezTo>
                  <a:pt x="1213" y="3300"/>
                  <a:pt x="1425" y="3070"/>
                  <a:pt x="1613" y="2842"/>
                </a:cubicBezTo>
                <a:cubicBezTo>
                  <a:pt x="1810" y="2603"/>
                  <a:pt x="1992" y="2351"/>
                  <a:pt x="2156" y="2089"/>
                </a:cubicBezTo>
                <a:cubicBezTo>
                  <a:pt x="2204" y="2011"/>
                  <a:pt x="2249" y="1931"/>
                  <a:pt x="2296" y="1852"/>
                </a:cubicBezTo>
                <a:cubicBezTo>
                  <a:pt x="2397" y="1729"/>
                  <a:pt x="2493" y="1603"/>
                  <a:pt x="2577" y="1471"/>
                </a:cubicBezTo>
                <a:cubicBezTo>
                  <a:pt x="2642" y="1367"/>
                  <a:pt x="2670" y="1257"/>
                  <a:pt x="2666" y="1151"/>
                </a:cubicBezTo>
                <a:cubicBezTo>
                  <a:pt x="2798" y="879"/>
                  <a:pt x="2971" y="548"/>
                  <a:pt x="2827" y="262"/>
                </a:cubicBezTo>
                <a:cubicBezTo>
                  <a:pt x="2742" y="90"/>
                  <a:pt x="2564" y="0"/>
                  <a:pt x="23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6"/>
          <p:cNvSpPr txBox="1">
            <a:spLocks noGrp="1"/>
          </p:cNvSpPr>
          <p:nvPr>
            <p:ph type="title"/>
          </p:nvPr>
        </p:nvSpPr>
        <p:spPr>
          <a:xfrm>
            <a:off x="720000" y="535000"/>
            <a:ext cx="7704000" cy="477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 name="Google Shape;69;p6"/>
          <p:cNvSpPr/>
          <p:nvPr/>
        </p:nvSpPr>
        <p:spPr>
          <a:xfrm>
            <a:off x="8300380" y="270176"/>
            <a:ext cx="535485" cy="529647"/>
          </a:xfrm>
          <a:custGeom>
            <a:avLst/>
            <a:gdLst/>
            <a:ahLst/>
            <a:cxnLst/>
            <a:rect l="l" t="t" r="r" b="b"/>
            <a:pathLst>
              <a:path w="8409" h="8317" extrusionOk="0">
                <a:moveTo>
                  <a:pt x="4001" y="0"/>
                </a:moveTo>
                <a:cubicBezTo>
                  <a:pt x="3639" y="0"/>
                  <a:pt x="3277" y="49"/>
                  <a:pt x="2927" y="149"/>
                </a:cubicBezTo>
                <a:cubicBezTo>
                  <a:pt x="1561" y="541"/>
                  <a:pt x="437" y="1666"/>
                  <a:pt x="220" y="3093"/>
                </a:cubicBezTo>
                <a:cubicBezTo>
                  <a:pt x="1" y="4530"/>
                  <a:pt x="732" y="5986"/>
                  <a:pt x="2111" y="6515"/>
                </a:cubicBezTo>
                <a:cubicBezTo>
                  <a:pt x="2452" y="6646"/>
                  <a:pt x="2816" y="6716"/>
                  <a:pt x="3180" y="6716"/>
                </a:cubicBezTo>
                <a:cubicBezTo>
                  <a:pt x="3470" y="6716"/>
                  <a:pt x="3759" y="6671"/>
                  <a:pt x="4037" y="6578"/>
                </a:cubicBezTo>
                <a:cubicBezTo>
                  <a:pt x="4648" y="6372"/>
                  <a:pt x="5153" y="5914"/>
                  <a:pt x="5471" y="5359"/>
                </a:cubicBezTo>
                <a:cubicBezTo>
                  <a:pt x="5799" y="4785"/>
                  <a:pt x="5912" y="4096"/>
                  <a:pt x="5719" y="3458"/>
                </a:cubicBezTo>
                <a:cubicBezTo>
                  <a:pt x="5508" y="2757"/>
                  <a:pt x="4958" y="2289"/>
                  <a:pt x="4238" y="2177"/>
                </a:cubicBezTo>
                <a:cubicBezTo>
                  <a:pt x="4117" y="2158"/>
                  <a:pt x="3991" y="2148"/>
                  <a:pt x="3865" y="2148"/>
                </a:cubicBezTo>
                <a:cubicBezTo>
                  <a:pt x="3295" y="2148"/>
                  <a:pt x="2701" y="2340"/>
                  <a:pt x="2302" y="2736"/>
                </a:cubicBezTo>
                <a:cubicBezTo>
                  <a:pt x="1825" y="3208"/>
                  <a:pt x="1626" y="4041"/>
                  <a:pt x="2070" y="4604"/>
                </a:cubicBezTo>
                <a:cubicBezTo>
                  <a:pt x="2277" y="4867"/>
                  <a:pt x="2619" y="5018"/>
                  <a:pt x="2955" y="5018"/>
                </a:cubicBezTo>
                <a:cubicBezTo>
                  <a:pt x="3204" y="5018"/>
                  <a:pt x="3450" y="4934"/>
                  <a:pt x="3633" y="4748"/>
                </a:cubicBezTo>
                <a:cubicBezTo>
                  <a:pt x="4035" y="4340"/>
                  <a:pt x="3905" y="3489"/>
                  <a:pt x="3241" y="3489"/>
                </a:cubicBezTo>
                <a:cubicBezTo>
                  <a:pt x="3240" y="3489"/>
                  <a:pt x="3239" y="3489"/>
                  <a:pt x="3238" y="3489"/>
                </a:cubicBezTo>
                <a:cubicBezTo>
                  <a:pt x="2996" y="3490"/>
                  <a:pt x="2769" y="3623"/>
                  <a:pt x="2692" y="3860"/>
                </a:cubicBezTo>
                <a:cubicBezTo>
                  <a:pt x="2667" y="3938"/>
                  <a:pt x="2729" y="3997"/>
                  <a:pt x="2791" y="3997"/>
                </a:cubicBezTo>
                <a:cubicBezTo>
                  <a:pt x="2825" y="3997"/>
                  <a:pt x="2859" y="3979"/>
                  <a:pt x="2878" y="3936"/>
                </a:cubicBezTo>
                <a:cubicBezTo>
                  <a:pt x="2937" y="3804"/>
                  <a:pt x="3079" y="3735"/>
                  <a:pt x="3221" y="3735"/>
                </a:cubicBezTo>
                <a:cubicBezTo>
                  <a:pt x="3332" y="3735"/>
                  <a:pt x="3443" y="3778"/>
                  <a:pt x="3512" y="3866"/>
                </a:cubicBezTo>
                <a:cubicBezTo>
                  <a:pt x="3701" y="4105"/>
                  <a:pt x="3575" y="4474"/>
                  <a:pt x="3333" y="4620"/>
                </a:cubicBezTo>
                <a:cubicBezTo>
                  <a:pt x="3231" y="4681"/>
                  <a:pt x="3115" y="4708"/>
                  <a:pt x="2997" y="4708"/>
                </a:cubicBezTo>
                <a:cubicBezTo>
                  <a:pt x="2863" y="4708"/>
                  <a:pt x="2727" y="4673"/>
                  <a:pt x="2611" y="4610"/>
                </a:cubicBezTo>
                <a:cubicBezTo>
                  <a:pt x="2365" y="4476"/>
                  <a:pt x="2231" y="4211"/>
                  <a:pt x="2204" y="3939"/>
                </a:cubicBezTo>
                <a:cubicBezTo>
                  <a:pt x="2139" y="3297"/>
                  <a:pt x="2656" y="2817"/>
                  <a:pt x="3203" y="2593"/>
                </a:cubicBezTo>
                <a:cubicBezTo>
                  <a:pt x="3439" y="2496"/>
                  <a:pt x="3703" y="2443"/>
                  <a:pt x="3966" y="2443"/>
                </a:cubicBezTo>
                <a:cubicBezTo>
                  <a:pt x="4310" y="2443"/>
                  <a:pt x="4652" y="2533"/>
                  <a:pt x="4931" y="2732"/>
                </a:cubicBezTo>
                <a:cubicBezTo>
                  <a:pt x="5461" y="3110"/>
                  <a:pt x="5634" y="3818"/>
                  <a:pt x="5535" y="4436"/>
                </a:cubicBezTo>
                <a:cubicBezTo>
                  <a:pt x="5445" y="5001"/>
                  <a:pt x="5134" y="5523"/>
                  <a:pt x="4694" y="5886"/>
                </a:cubicBezTo>
                <a:cubicBezTo>
                  <a:pt x="4268" y="6238"/>
                  <a:pt x="3758" y="6398"/>
                  <a:pt x="3244" y="6398"/>
                </a:cubicBezTo>
                <a:cubicBezTo>
                  <a:pt x="2659" y="6398"/>
                  <a:pt x="2068" y="6190"/>
                  <a:pt x="1587" y="5819"/>
                </a:cubicBezTo>
                <a:cubicBezTo>
                  <a:pt x="602" y="5057"/>
                  <a:pt x="329" y="3651"/>
                  <a:pt x="764" y="2515"/>
                </a:cubicBezTo>
                <a:cubicBezTo>
                  <a:pt x="1192" y="1397"/>
                  <a:pt x="2276" y="607"/>
                  <a:pt x="3442" y="415"/>
                </a:cubicBezTo>
                <a:cubicBezTo>
                  <a:pt x="3645" y="381"/>
                  <a:pt x="3850" y="365"/>
                  <a:pt x="4055" y="365"/>
                </a:cubicBezTo>
                <a:cubicBezTo>
                  <a:pt x="5066" y="365"/>
                  <a:pt x="6070" y="762"/>
                  <a:pt x="6790" y="1480"/>
                </a:cubicBezTo>
                <a:cubicBezTo>
                  <a:pt x="7670" y="2356"/>
                  <a:pt x="8054" y="3673"/>
                  <a:pt x="7839" y="4889"/>
                </a:cubicBezTo>
                <a:cubicBezTo>
                  <a:pt x="7634" y="6046"/>
                  <a:pt x="6839" y="7069"/>
                  <a:pt x="5792" y="7595"/>
                </a:cubicBezTo>
                <a:cubicBezTo>
                  <a:pt x="5218" y="7884"/>
                  <a:pt x="4613" y="7996"/>
                  <a:pt x="4003" y="7996"/>
                </a:cubicBezTo>
                <a:cubicBezTo>
                  <a:pt x="3228" y="7996"/>
                  <a:pt x="2444" y="7817"/>
                  <a:pt x="1696" y="7590"/>
                </a:cubicBezTo>
                <a:cubicBezTo>
                  <a:pt x="1346" y="7483"/>
                  <a:pt x="996" y="7370"/>
                  <a:pt x="647" y="7253"/>
                </a:cubicBezTo>
                <a:cubicBezTo>
                  <a:pt x="629" y="7247"/>
                  <a:pt x="611" y="7244"/>
                  <a:pt x="595" y="7244"/>
                </a:cubicBezTo>
                <a:cubicBezTo>
                  <a:pt x="445" y="7244"/>
                  <a:pt x="369" y="7468"/>
                  <a:pt x="533" y="7530"/>
                </a:cubicBezTo>
                <a:cubicBezTo>
                  <a:pt x="1598" y="7934"/>
                  <a:pt x="2762" y="8316"/>
                  <a:pt x="3914" y="8316"/>
                </a:cubicBezTo>
                <a:cubicBezTo>
                  <a:pt x="4451" y="8316"/>
                  <a:pt x="4985" y="8233"/>
                  <a:pt x="5506" y="8030"/>
                </a:cubicBezTo>
                <a:cubicBezTo>
                  <a:pt x="6761" y="7540"/>
                  <a:pt x="7749" y="6433"/>
                  <a:pt x="8066" y="5122"/>
                </a:cubicBezTo>
                <a:cubicBezTo>
                  <a:pt x="8409" y="3713"/>
                  <a:pt x="7954" y="2157"/>
                  <a:pt x="6908" y="1157"/>
                </a:cubicBezTo>
                <a:cubicBezTo>
                  <a:pt x="6135" y="418"/>
                  <a:pt x="5067" y="0"/>
                  <a:pt x="4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6"/>
          <p:cNvSpPr/>
          <p:nvPr/>
        </p:nvSpPr>
        <p:spPr>
          <a:xfrm rot="-1246089" flipH="1">
            <a:off x="8828560" y="890914"/>
            <a:ext cx="103872" cy="133758"/>
          </a:xfrm>
          <a:custGeom>
            <a:avLst/>
            <a:gdLst/>
            <a:ahLst/>
            <a:cxnLst/>
            <a:rect l="l" t="t" r="r" b="b"/>
            <a:pathLst>
              <a:path w="1514" h="2058" extrusionOk="0">
                <a:moveTo>
                  <a:pt x="960" y="1"/>
                </a:moveTo>
                <a:cubicBezTo>
                  <a:pt x="864" y="1"/>
                  <a:pt x="769" y="33"/>
                  <a:pt x="685" y="89"/>
                </a:cubicBezTo>
                <a:cubicBezTo>
                  <a:pt x="574" y="163"/>
                  <a:pt x="490" y="282"/>
                  <a:pt x="417" y="403"/>
                </a:cubicBezTo>
                <a:cubicBezTo>
                  <a:pt x="309" y="507"/>
                  <a:pt x="228" y="641"/>
                  <a:pt x="168" y="777"/>
                </a:cubicBezTo>
                <a:cubicBezTo>
                  <a:pt x="82" y="971"/>
                  <a:pt x="1" y="1190"/>
                  <a:pt x="30" y="1405"/>
                </a:cubicBezTo>
                <a:cubicBezTo>
                  <a:pt x="21" y="1505"/>
                  <a:pt x="28" y="1607"/>
                  <a:pt x="69" y="1706"/>
                </a:cubicBezTo>
                <a:cubicBezTo>
                  <a:pt x="154" y="1908"/>
                  <a:pt x="358" y="2046"/>
                  <a:pt x="576" y="2057"/>
                </a:cubicBezTo>
                <a:cubicBezTo>
                  <a:pt x="590" y="2058"/>
                  <a:pt x="604" y="2058"/>
                  <a:pt x="618" y="2058"/>
                </a:cubicBezTo>
                <a:cubicBezTo>
                  <a:pt x="837" y="2058"/>
                  <a:pt x="1024" y="1966"/>
                  <a:pt x="1174" y="1803"/>
                </a:cubicBezTo>
                <a:cubicBezTo>
                  <a:pt x="1286" y="1682"/>
                  <a:pt x="1356" y="1522"/>
                  <a:pt x="1413" y="1368"/>
                </a:cubicBezTo>
                <a:cubicBezTo>
                  <a:pt x="1463" y="1232"/>
                  <a:pt x="1504" y="1087"/>
                  <a:pt x="1508" y="941"/>
                </a:cubicBezTo>
                <a:cubicBezTo>
                  <a:pt x="1514" y="781"/>
                  <a:pt x="1490" y="613"/>
                  <a:pt x="1399" y="478"/>
                </a:cubicBezTo>
                <a:lnTo>
                  <a:pt x="1399" y="479"/>
                </a:lnTo>
                <a:cubicBezTo>
                  <a:pt x="1399" y="415"/>
                  <a:pt x="1390" y="351"/>
                  <a:pt x="1367" y="288"/>
                </a:cubicBezTo>
                <a:cubicBezTo>
                  <a:pt x="1328" y="177"/>
                  <a:pt x="1240" y="85"/>
                  <a:pt x="1134" y="37"/>
                </a:cubicBezTo>
                <a:cubicBezTo>
                  <a:pt x="1076" y="12"/>
                  <a:pt x="1018" y="1"/>
                  <a:pt x="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6"/>
          <p:cNvSpPr/>
          <p:nvPr/>
        </p:nvSpPr>
        <p:spPr>
          <a:xfrm rot="-1246089" flipH="1">
            <a:off x="8744161" y="873988"/>
            <a:ext cx="48231" cy="43091"/>
          </a:xfrm>
          <a:custGeom>
            <a:avLst/>
            <a:gdLst/>
            <a:ahLst/>
            <a:cxnLst/>
            <a:rect l="l" t="t" r="r" b="b"/>
            <a:pathLst>
              <a:path w="703" h="663" extrusionOk="0">
                <a:moveTo>
                  <a:pt x="392" y="0"/>
                </a:moveTo>
                <a:cubicBezTo>
                  <a:pt x="211" y="0"/>
                  <a:pt x="44" y="96"/>
                  <a:pt x="20" y="291"/>
                </a:cubicBezTo>
                <a:cubicBezTo>
                  <a:pt x="0" y="453"/>
                  <a:pt x="129" y="662"/>
                  <a:pt x="311" y="662"/>
                </a:cubicBezTo>
                <a:cubicBezTo>
                  <a:pt x="491" y="662"/>
                  <a:pt x="659" y="566"/>
                  <a:pt x="682" y="372"/>
                </a:cubicBezTo>
                <a:cubicBezTo>
                  <a:pt x="702" y="210"/>
                  <a:pt x="573" y="0"/>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rot="3547314">
            <a:off x="8300672" y="4197640"/>
            <a:ext cx="687295" cy="821713"/>
          </a:xfrm>
          <a:custGeom>
            <a:avLst/>
            <a:gdLst/>
            <a:ahLst/>
            <a:cxnLst/>
            <a:rect l="l" t="t" r="r" b="b"/>
            <a:pathLst>
              <a:path w="15561" h="23859" extrusionOk="0">
                <a:moveTo>
                  <a:pt x="9027" y="0"/>
                </a:moveTo>
                <a:cubicBezTo>
                  <a:pt x="8769" y="0"/>
                  <a:pt x="8512" y="17"/>
                  <a:pt x="8258" y="49"/>
                </a:cubicBezTo>
                <a:cubicBezTo>
                  <a:pt x="6965" y="212"/>
                  <a:pt x="5746" y="730"/>
                  <a:pt x="4551" y="1253"/>
                </a:cubicBezTo>
                <a:cubicBezTo>
                  <a:pt x="287" y="3113"/>
                  <a:pt x="1" y="5805"/>
                  <a:pt x="1790" y="9664"/>
                </a:cubicBezTo>
                <a:cubicBezTo>
                  <a:pt x="3608" y="13586"/>
                  <a:pt x="5701" y="17380"/>
                  <a:pt x="8055" y="21007"/>
                </a:cubicBezTo>
                <a:cubicBezTo>
                  <a:pt x="8936" y="22366"/>
                  <a:pt x="10215" y="23859"/>
                  <a:pt x="11748" y="23859"/>
                </a:cubicBezTo>
                <a:cubicBezTo>
                  <a:pt x="11910" y="23859"/>
                  <a:pt x="12074" y="23842"/>
                  <a:pt x="12241" y="23807"/>
                </a:cubicBezTo>
                <a:cubicBezTo>
                  <a:pt x="13978" y="23443"/>
                  <a:pt x="14656" y="21352"/>
                  <a:pt x="14888" y="19592"/>
                </a:cubicBezTo>
                <a:cubicBezTo>
                  <a:pt x="15561" y="14476"/>
                  <a:pt x="15163" y="9224"/>
                  <a:pt x="13727" y="4269"/>
                </a:cubicBezTo>
                <a:cubicBezTo>
                  <a:pt x="13374" y="3049"/>
                  <a:pt x="12917" y="1784"/>
                  <a:pt x="11948" y="963"/>
                </a:cubicBezTo>
                <a:cubicBezTo>
                  <a:pt x="11148" y="285"/>
                  <a:pt x="10085" y="0"/>
                  <a:pt x="90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3" name="Google Shape;73;p6"/>
          <p:cNvSpPr/>
          <p:nvPr/>
        </p:nvSpPr>
        <p:spPr>
          <a:xfrm rot="2700000">
            <a:off x="8396051" y="3867499"/>
            <a:ext cx="648944" cy="1452382"/>
          </a:xfrm>
          <a:custGeom>
            <a:avLst/>
            <a:gdLst/>
            <a:ahLst/>
            <a:cxnLst/>
            <a:rect l="l" t="t" r="r" b="b"/>
            <a:pathLst>
              <a:path w="30802" h="68937" extrusionOk="0">
                <a:moveTo>
                  <a:pt x="3884" y="171"/>
                </a:moveTo>
                <a:cubicBezTo>
                  <a:pt x="3944" y="296"/>
                  <a:pt x="4035" y="410"/>
                  <a:pt x="4109" y="526"/>
                </a:cubicBezTo>
                <a:cubicBezTo>
                  <a:pt x="4191" y="656"/>
                  <a:pt x="4270" y="788"/>
                  <a:pt x="4345" y="922"/>
                </a:cubicBezTo>
                <a:cubicBezTo>
                  <a:pt x="4496" y="1192"/>
                  <a:pt x="4636" y="1469"/>
                  <a:pt x="4760" y="1752"/>
                </a:cubicBezTo>
                <a:cubicBezTo>
                  <a:pt x="4943" y="2171"/>
                  <a:pt x="5110" y="2616"/>
                  <a:pt x="5221" y="3068"/>
                </a:cubicBezTo>
                <a:cubicBezTo>
                  <a:pt x="5192" y="3021"/>
                  <a:pt x="5164" y="2975"/>
                  <a:pt x="5139" y="2932"/>
                </a:cubicBezTo>
                <a:cubicBezTo>
                  <a:pt x="5069" y="2808"/>
                  <a:pt x="4999" y="2685"/>
                  <a:pt x="4925" y="2563"/>
                </a:cubicBezTo>
                <a:cubicBezTo>
                  <a:pt x="4766" y="2301"/>
                  <a:pt x="4595" y="2046"/>
                  <a:pt x="4413" y="1799"/>
                </a:cubicBezTo>
                <a:cubicBezTo>
                  <a:pt x="4069" y="1332"/>
                  <a:pt x="3686" y="857"/>
                  <a:pt x="3236" y="487"/>
                </a:cubicBezTo>
                <a:cubicBezTo>
                  <a:pt x="3319" y="421"/>
                  <a:pt x="3406" y="361"/>
                  <a:pt x="3499" y="311"/>
                </a:cubicBezTo>
                <a:cubicBezTo>
                  <a:pt x="3619" y="245"/>
                  <a:pt x="3750" y="197"/>
                  <a:pt x="3884" y="171"/>
                </a:cubicBezTo>
                <a:close/>
                <a:moveTo>
                  <a:pt x="3178" y="534"/>
                </a:moveTo>
                <a:cubicBezTo>
                  <a:pt x="3563" y="969"/>
                  <a:pt x="3964" y="1384"/>
                  <a:pt x="4310" y="1854"/>
                </a:cubicBezTo>
                <a:cubicBezTo>
                  <a:pt x="4484" y="2091"/>
                  <a:pt x="4648" y="2335"/>
                  <a:pt x="4802" y="2586"/>
                </a:cubicBezTo>
                <a:cubicBezTo>
                  <a:pt x="4880" y="2715"/>
                  <a:pt x="4957" y="2847"/>
                  <a:pt x="5029" y="2980"/>
                </a:cubicBezTo>
                <a:cubicBezTo>
                  <a:pt x="5062" y="3040"/>
                  <a:pt x="5091" y="3110"/>
                  <a:pt x="5123" y="3179"/>
                </a:cubicBezTo>
                <a:cubicBezTo>
                  <a:pt x="4424" y="2356"/>
                  <a:pt x="3633" y="1574"/>
                  <a:pt x="2760" y="928"/>
                </a:cubicBezTo>
                <a:cubicBezTo>
                  <a:pt x="2870" y="856"/>
                  <a:pt x="2964" y="726"/>
                  <a:pt x="3055" y="641"/>
                </a:cubicBezTo>
                <a:cubicBezTo>
                  <a:pt x="3095" y="605"/>
                  <a:pt x="3136" y="569"/>
                  <a:pt x="3178" y="534"/>
                </a:cubicBezTo>
                <a:close/>
                <a:moveTo>
                  <a:pt x="4082" y="152"/>
                </a:moveTo>
                <a:cubicBezTo>
                  <a:pt x="4226" y="152"/>
                  <a:pt x="4368" y="183"/>
                  <a:pt x="4501" y="255"/>
                </a:cubicBezTo>
                <a:cubicBezTo>
                  <a:pt x="4790" y="412"/>
                  <a:pt x="4987" y="701"/>
                  <a:pt x="5179" y="956"/>
                </a:cubicBezTo>
                <a:cubicBezTo>
                  <a:pt x="5396" y="1245"/>
                  <a:pt x="5607" y="1539"/>
                  <a:pt x="5802" y="1843"/>
                </a:cubicBezTo>
                <a:cubicBezTo>
                  <a:pt x="5978" y="2113"/>
                  <a:pt x="6140" y="2389"/>
                  <a:pt x="6284" y="2676"/>
                </a:cubicBezTo>
                <a:cubicBezTo>
                  <a:pt x="5916" y="2690"/>
                  <a:pt x="5581" y="3017"/>
                  <a:pt x="5379" y="3339"/>
                </a:cubicBezTo>
                <a:cubicBezTo>
                  <a:pt x="5321" y="3098"/>
                  <a:pt x="5266" y="2857"/>
                  <a:pt x="5194" y="2618"/>
                </a:cubicBezTo>
                <a:cubicBezTo>
                  <a:pt x="5101" y="2309"/>
                  <a:pt x="4991" y="2005"/>
                  <a:pt x="4863" y="1709"/>
                </a:cubicBezTo>
                <a:cubicBezTo>
                  <a:pt x="4738" y="1418"/>
                  <a:pt x="4598" y="1133"/>
                  <a:pt x="4440" y="859"/>
                </a:cubicBezTo>
                <a:cubicBezTo>
                  <a:pt x="4365" y="729"/>
                  <a:pt x="4288" y="601"/>
                  <a:pt x="4207" y="475"/>
                </a:cubicBezTo>
                <a:cubicBezTo>
                  <a:pt x="4138" y="368"/>
                  <a:pt x="4071" y="253"/>
                  <a:pt x="3985" y="156"/>
                </a:cubicBezTo>
                <a:cubicBezTo>
                  <a:pt x="4018" y="153"/>
                  <a:pt x="4050" y="152"/>
                  <a:pt x="4082" y="152"/>
                </a:cubicBezTo>
                <a:close/>
                <a:moveTo>
                  <a:pt x="2275" y="948"/>
                </a:moveTo>
                <a:cubicBezTo>
                  <a:pt x="2298" y="1418"/>
                  <a:pt x="2361" y="1888"/>
                  <a:pt x="2430" y="2352"/>
                </a:cubicBezTo>
                <a:cubicBezTo>
                  <a:pt x="2511" y="2884"/>
                  <a:pt x="2612" y="3411"/>
                  <a:pt x="2727" y="3937"/>
                </a:cubicBezTo>
                <a:cubicBezTo>
                  <a:pt x="2955" y="4973"/>
                  <a:pt x="3244" y="5995"/>
                  <a:pt x="3558" y="7008"/>
                </a:cubicBezTo>
                <a:cubicBezTo>
                  <a:pt x="3877" y="8042"/>
                  <a:pt x="4244" y="9060"/>
                  <a:pt x="4579" y="10089"/>
                </a:cubicBezTo>
                <a:cubicBezTo>
                  <a:pt x="4930" y="11163"/>
                  <a:pt x="5292" y="12234"/>
                  <a:pt x="5646" y="13306"/>
                </a:cubicBezTo>
                <a:cubicBezTo>
                  <a:pt x="5844" y="13908"/>
                  <a:pt x="6032" y="14513"/>
                  <a:pt x="6231" y="15114"/>
                </a:cubicBezTo>
                <a:cubicBezTo>
                  <a:pt x="6310" y="15352"/>
                  <a:pt x="6390" y="15589"/>
                  <a:pt x="6469" y="15828"/>
                </a:cubicBezTo>
                <a:cubicBezTo>
                  <a:pt x="6290" y="15573"/>
                  <a:pt x="6111" y="15318"/>
                  <a:pt x="5947" y="15053"/>
                </a:cubicBezTo>
                <a:cubicBezTo>
                  <a:pt x="5674" y="14609"/>
                  <a:pt x="5420" y="14154"/>
                  <a:pt x="5183" y="13691"/>
                </a:cubicBezTo>
                <a:cubicBezTo>
                  <a:pt x="4708" y="12765"/>
                  <a:pt x="4296" y="11808"/>
                  <a:pt x="3919" y="10838"/>
                </a:cubicBezTo>
                <a:cubicBezTo>
                  <a:pt x="3530" y="9838"/>
                  <a:pt x="3158" y="8830"/>
                  <a:pt x="2825" y="7811"/>
                </a:cubicBezTo>
                <a:cubicBezTo>
                  <a:pt x="2478" y="6749"/>
                  <a:pt x="2189" y="5666"/>
                  <a:pt x="2047" y="4556"/>
                </a:cubicBezTo>
                <a:cubicBezTo>
                  <a:pt x="1901" y="3417"/>
                  <a:pt x="1935" y="2280"/>
                  <a:pt x="2183" y="1163"/>
                </a:cubicBezTo>
                <a:cubicBezTo>
                  <a:pt x="2214" y="1091"/>
                  <a:pt x="2243" y="1019"/>
                  <a:pt x="2275" y="948"/>
                </a:cubicBezTo>
                <a:close/>
                <a:moveTo>
                  <a:pt x="1986" y="1646"/>
                </a:moveTo>
                <a:lnTo>
                  <a:pt x="1986" y="1646"/>
                </a:lnTo>
                <a:cubicBezTo>
                  <a:pt x="1837" y="2455"/>
                  <a:pt x="1824" y="3292"/>
                  <a:pt x="1889" y="4105"/>
                </a:cubicBezTo>
                <a:cubicBezTo>
                  <a:pt x="1981" y="5220"/>
                  <a:pt x="2240" y="6315"/>
                  <a:pt x="2565" y="7383"/>
                </a:cubicBezTo>
                <a:cubicBezTo>
                  <a:pt x="2887" y="8439"/>
                  <a:pt x="3265" y="9480"/>
                  <a:pt x="3651" y="10514"/>
                </a:cubicBezTo>
                <a:cubicBezTo>
                  <a:pt x="4021" y="11502"/>
                  <a:pt x="4412" y="12483"/>
                  <a:pt x="4871" y="13433"/>
                </a:cubicBezTo>
                <a:cubicBezTo>
                  <a:pt x="5123" y="13957"/>
                  <a:pt x="5396" y="14471"/>
                  <a:pt x="5696" y="14971"/>
                </a:cubicBezTo>
                <a:cubicBezTo>
                  <a:pt x="5847" y="15223"/>
                  <a:pt x="6004" y="15471"/>
                  <a:pt x="6168" y="15715"/>
                </a:cubicBezTo>
                <a:cubicBezTo>
                  <a:pt x="6216" y="15786"/>
                  <a:pt x="6263" y="15856"/>
                  <a:pt x="6312" y="15927"/>
                </a:cubicBezTo>
                <a:cubicBezTo>
                  <a:pt x="4911" y="14444"/>
                  <a:pt x="3653" y="12816"/>
                  <a:pt x="2753" y="10980"/>
                </a:cubicBezTo>
                <a:cubicBezTo>
                  <a:pt x="1760" y="8955"/>
                  <a:pt x="1218" y="6688"/>
                  <a:pt x="1378" y="4428"/>
                </a:cubicBezTo>
                <a:cubicBezTo>
                  <a:pt x="1423" y="3796"/>
                  <a:pt x="1526" y="3167"/>
                  <a:pt x="1689" y="2555"/>
                </a:cubicBezTo>
                <a:cubicBezTo>
                  <a:pt x="1772" y="2245"/>
                  <a:pt x="1873" y="1943"/>
                  <a:pt x="1986" y="1646"/>
                </a:cubicBezTo>
                <a:close/>
                <a:moveTo>
                  <a:pt x="2348" y="785"/>
                </a:moveTo>
                <a:cubicBezTo>
                  <a:pt x="2362" y="796"/>
                  <a:pt x="2375" y="806"/>
                  <a:pt x="2389" y="817"/>
                </a:cubicBezTo>
                <a:cubicBezTo>
                  <a:pt x="3319" y="2736"/>
                  <a:pt x="4116" y="4718"/>
                  <a:pt x="4784" y="6742"/>
                </a:cubicBezTo>
                <a:cubicBezTo>
                  <a:pt x="5122" y="7769"/>
                  <a:pt x="5428" y="8807"/>
                  <a:pt x="5698" y="9854"/>
                </a:cubicBezTo>
                <a:cubicBezTo>
                  <a:pt x="5967" y="10889"/>
                  <a:pt x="6171" y="11944"/>
                  <a:pt x="6353" y="12997"/>
                </a:cubicBezTo>
                <a:cubicBezTo>
                  <a:pt x="6454" y="13587"/>
                  <a:pt x="6545" y="14177"/>
                  <a:pt x="6625" y="14770"/>
                </a:cubicBezTo>
                <a:cubicBezTo>
                  <a:pt x="6666" y="15073"/>
                  <a:pt x="6705" y="15377"/>
                  <a:pt x="6742" y="15681"/>
                </a:cubicBezTo>
                <a:cubicBezTo>
                  <a:pt x="6768" y="15901"/>
                  <a:pt x="6790" y="16122"/>
                  <a:pt x="6821" y="16342"/>
                </a:cubicBezTo>
                <a:lnTo>
                  <a:pt x="6819" y="16342"/>
                </a:lnTo>
                <a:cubicBezTo>
                  <a:pt x="6781" y="16283"/>
                  <a:pt x="6740" y="16224"/>
                  <a:pt x="6701" y="16166"/>
                </a:cubicBezTo>
                <a:cubicBezTo>
                  <a:pt x="6603" y="15878"/>
                  <a:pt x="6500" y="15594"/>
                  <a:pt x="6406" y="15308"/>
                </a:cubicBezTo>
                <a:cubicBezTo>
                  <a:pt x="6226" y="14773"/>
                  <a:pt x="6043" y="14239"/>
                  <a:pt x="5857" y="13706"/>
                </a:cubicBezTo>
                <a:cubicBezTo>
                  <a:pt x="5492" y="12653"/>
                  <a:pt x="5152" y="11591"/>
                  <a:pt x="4793" y="10536"/>
                </a:cubicBezTo>
                <a:cubicBezTo>
                  <a:pt x="4614" y="10010"/>
                  <a:pt x="4423" y="9486"/>
                  <a:pt x="4267" y="8953"/>
                </a:cubicBezTo>
                <a:cubicBezTo>
                  <a:pt x="4114" y="8434"/>
                  <a:pt x="3937" y="7923"/>
                  <a:pt x="3773" y="7408"/>
                </a:cubicBezTo>
                <a:cubicBezTo>
                  <a:pt x="3448" y="6382"/>
                  <a:pt x="3146" y="5349"/>
                  <a:pt x="2899" y="4302"/>
                </a:cubicBezTo>
                <a:cubicBezTo>
                  <a:pt x="2762" y="3716"/>
                  <a:pt x="2642" y="3125"/>
                  <a:pt x="2547" y="2531"/>
                </a:cubicBezTo>
                <a:cubicBezTo>
                  <a:pt x="2455" y="1960"/>
                  <a:pt x="2401" y="1386"/>
                  <a:pt x="2336" y="813"/>
                </a:cubicBezTo>
                <a:cubicBezTo>
                  <a:pt x="2340" y="803"/>
                  <a:pt x="2344" y="794"/>
                  <a:pt x="2348" y="785"/>
                </a:cubicBezTo>
                <a:close/>
                <a:moveTo>
                  <a:pt x="2666" y="1038"/>
                </a:moveTo>
                <a:lnTo>
                  <a:pt x="2666" y="1038"/>
                </a:lnTo>
                <a:cubicBezTo>
                  <a:pt x="3158" y="1435"/>
                  <a:pt x="3630" y="1850"/>
                  <a:pt x="4078" y="2293"/>
                </a:cubicBezTo>
                <a:cubicBezTo>
                  <a:pt x="4076" y="2301"/>
                  <a:pt x="4075" y="2310"/>
                  <a:pt x="4079" y="2318"/>
                </a:cubicBezTo>
                <a:cubicBezTo>
                  <a:pt x="4276" y="2768"/>
                  <a:pt x="4507" y="3203"/>
                  <a:pt x="4708" y="3650"/>
                </a:cubicBezTo>
                <a:cubicBezTo>
                  <a:pt x="4911" y="4099"/>
                  <a:pt x="5099" y="4553"/>
                  <a:pt x="5275" y="5011"/>
                </a:cubicBezTo>
                <a:cubicBezTo>
                  <a:pt x="5625" y="5924"/>
                  <a:pt x="5925" y="6858"/>
                  <a:pt x="6169" y="7804"/>
                </a:cubicBezTo>
                <a:cubicBezTo>
                  <a:pt x="6656" y="9689"/>
                  <a:pt x="6962" y="11642"/>
                  <a:pt x="7002" y="13590"/>
                </a:cubicBezTo>
                <a:cubicBezTo>
                  <a:pt x="7013" y="14148"/>
                  <a:pt x="7008" y="14707"/>
                  <a:pt x="6984" y="15266"/>
                </a:cubicBezTo>
                <a:lnTo>
                  <a:pt x="6983" y="15266"/>
                </a:lnTo>
                <a:cubicBezTo>
                  <a:pt x="6967" y="15630"/>
                  <a:pt x="6934" y="15994"/>
                  <a:pt x="6913" y="16359"/>
                </a:cubicBezTo>
                <a:cubicBezTo>
                  <a:pt x="6912" y="16359"/>
                  <a:pt x="6911" y="16358"/>
                  <a:pt x="6909" y="16357"/>
                </a:cubicBezTo>
                <a:cubicBezTo>
                  <a:pt x="6887" y="15904"/>
                  <a:pt x="6820" y="15450"/>
                  <a:pt x="6760" y="15004"/>
                </a:cubicBezTo>
                <a:cubicBezTo>
                  <a:pt x="6686" y="14466"/>
                  <a:pt x="6603" y="13930"/>
                  <a:pt x="6511" y="13396"/>
                </a:cubicBezTo>
                <a:cubicBezTo>
                  <a:pt x="6326" y="12332"/>
                  <a:pt x="6096" y="11281"/>
                  <a:pt x="5847" y="10231"/>
                </a:cubicBezTo>
                <a:cubicBezTo>
                  <a:pt x="5351" y="8141"/>
                  <a:pt x="4738" y="6086"/>
                  <a:pt x="3966" y="4081"/>
                </a:cubicBezTo>
                <a:cubicBezTo>
                  <a:pt x="3569" y="3051"/>
                  <a:pt x="3134" y="2037"/>
                  <a:pt x="2666" y="1038"/>
                </a:cubicBezTo>
                <a:close/>
                <a:moveTo>
                  <a:pt x="4238" y="2450"/>
                </a:moveTo>
                <a:cubicBezTo>
                  <a:pt x="4424" y="2640"/>
                  <a:pt x="4605" y="2834"/>
                  <a:pt x="4781" y="3038"/>
                </a:cubicBezTo>
                <a:cubicBezTo>
                  <a:pt x="5515" y="3888"/>
                  <a:pt x="6148" y="4821"/>
                  <a:pt x="6666" y="5817"/>
                </a:cubicBezTo>
                <a:cubicBezTo>
                  <a:pt x="7766" y="7929"/>
                  <a:pt x="8277" y="10324"/>
                  <a:pt x="8070" y="12701"/>
                </a:cubicBezTo>
                <a:cubicBezTo>
                  <a:pt x="7959" y="13985"/>
                  <a:pt x="7636" y="15248"/>
                  <a:pt x="7106" y="16424"/>
                </a:cubicBezTo>
                <a:lnTo>
                  <a:pt x="7106" y="16424"/>
                </a:lnTo>
                <a:cubicBezTo>
                  <a:pt x="7136" y="16100"/>
                  <a:pt x="7144" y="15773"/>
                  <a:pt x="7152" y="15448"/>
                </a:cubicBezTo>
                <a:cubicBezTo>
                  <a:pt x="7164" y="14956"/>
                  <a:pt x="7162" y="14465"/>
                  <a:pt x="7147" y="13973"/>
                </a:cubicBezTo>
                <a:cubicBezTo>
                  <a:pt x="7118" y="12992"/>
                  <a:pt x="7041" y="12011"/>
                  <a:pt x="6913" y="11037"/>
                </a:cubicBezTo>
                <a:cubicBezTo>
                  <a:pt x="6657" y="9083"/>
                  <a:pt x="6179" y="7159"/>
                  <a:pt x="5498" y="5310"/>
                </a:cubicBezTo>
                <a:cubicBezTo>
                  <a:pt x="5307" y="4792"/>
                  <a:pt x="5101" y="4281"/>
                  <a:pt x="4877" y="3775"/>
                </a:cubicBezTo>
                <a:cubicBezTo>
                  <a:pt x="4680" y="3329"/>
                  <a:pt x="4479" y="2876"/>
                  <a:pt x="4238" y="2450"/>
                </a:cubicBezTo>
                <a:close/>
                <a:moveTo>
                  <a:pt x="6299" y="2908"/>
                </a:moveTo>
                <a:cubicBezTo>
                  <a:pt x="6333" y="2908"/>
                  <a:pt x="6366" y="2911"/>
                  <a:pt x="6398" y="2917"/>
                </a:cubicBezTo>
                <a:lnTo>
                  <a:pt x="6399" y="2917"/>
                </a:lnTo>
                <a:cubicBezTo>
                  <a:pt x="6401" y="2921"/>
                  <a:pt x="6403" y="2925"/>
                  <a:pt x="6404" y="2928"/>
                </a:cubicBezTo>
                <a:cubicBezTo>
                  <a:pt x="6419" y="2962"/>
                  <a:pt x="6447" y="2975"/>
                  <a:pt x="6475" y="2975"/>
                </a:cubicBezTo>
                <a:cubicBezTo>
                  <a:pt x="6492" y="2975"/>
                  <a:pt x="6510" y="2970"/>
                  <a:pt x="6525" y="2961"/>
                </a:cubicBezTo>
                <a:cubicBezTo>
                  <a:pt x="6578" y="2988"/>
                  <a:pt x="6628" y="3025"/>
                  <a:pt x="6674" y="3075"/>
                </a:cubicBezTo>
                <a:cubicBezTo>
                  <a:pt x="6844" y="3259"/>
                  <a:pt x="6953" y="3506"/>
                  <a:pt x="7065" y="3728"/>
                </a:cubicBezTo>
                <a:cubicBezTo>
                  <a:pt x="7183" y="3960"/>
                  <a:pt x="7292" y="4196"/>
                  <a:pt x="7394" y="4435"/>
                </a:cubicBezTo>
                <a:cubicBezTo>
                  <a:pt x="7803" y="5396"/>
                  <a:pt x="8085" y="6408"/>
                  <a:pt x="8267" y="7435"/>
                </a:cubicBezTo>
                <a:cubicBezTo>
                  <a:pt x="8454" y="8488"/>
                  <a:pt x="8538" y="9558"/>
                  <a:pt x="8549" y="10626"/>
                </a:cubicBezTo>
                <a:cubicBezTo>
                  <a:pt x="8560" y="11700"/>
                  <a:pt x="8517" y="12790"/>
                  <a:pt x="8375" y="13855"/>
                </a:cubicBezTo>
                <a:cubicBezTo>
                  <a:pt x="8293" y="14470"/>
                  <a:pt x="8157" y="15085"/>
                  <a:pt x="7893" y="15650"/>
                </a:cubicBezTo>
                <a:cubicBezTo>
                  <a:pt x="7751" y="15953"/>
                  <a:pt x="7569" y="16225"/>
                  <a:pt x="7362" y="16479"/>
                </a:cubicBezTo>
                <a:cubicBezTo>
                  <a:pt x="8331" y="14301"/>
                  <a:pt x="8576" y="11832"/>
                  <a:pt x="8158" y="9490"/>
                </a:cubicBezTo>
                <a:cubicBezTo>
                  <a:pt x="7772" y="7321"/>
                  <a:pt x="6809" y="5290"/>
                  <a:pt x="5443" y="3568"/>
                </a:cubicBezTo>
                <a:cubicBezTo>
                  <a:pt x="5453" y="3563"/>
                  <a:pt x="5462" y="3556"/>
                  <a:pt x="5469" y="3546"/>
                </a:cubicBezTo>
                <a:cubicBezTo>
                  <a:pt x="5638" y="3345"/>
                  <a:pt x="5782" y="3101"/>
                  <a:pt x="6023" y="2977"/>
                </a:cubicBezTo>
                <a:cubicBezTo>
                  <a:pt x="6114" y="2931"/>
                  <a:pt x="6208" y="2908"/>
                  <a:pt x="6299" y="2908"/>
                </a:cubicBezTo>
                <a:close/>
                <a:moveTo>
                  <a:pt x="7442" y="3141"/>
                </a:moveTo>
                <a:cubicBezTo>
                  <a:pt x="7507" y="3141"/>
                  <a:pt x="7572" y="3151"/>
                  <a:pt x="7636" y="3172"/>
                </a:cubicBezTo>
                <a:cubicBezTo>
                  <a:pt x="7870" y="3247"/>
                  <a:pt x="8035" y="3446"/>
                  <a:pt x="8153" y="3653"/>
                </a:cubicBezTo>
                <a:cubicBezTo>
                  <a:pt x="8278" y="3872"/>
                  <a:pt x="8368" y="4113"/>
                  <a:pt x="8459" y="4347"/>
                </a:cubicBezTo>
                <a:cubicBezTo>
                  <a:pt x="8563" y="4614"/>
                  <a:pt x="8661" y="4883"/>
                  <a:pt x="8751" y="5154"/>
                </a:cubicBezTo>
                <a:cubicBezTo>
                  <a:pt x="9109" y="6231"/>
                  <a:pt x="9341" y="7347"/>
                  <a:pt x="9464" y="8475"/>
                </a:cubicBezTo>
                <a:cubicBezTo>
                  <a:pt x="9585" y="9590"/>
                  <a:pt x="9582" y="10717"/>
                  <a:pt x="9451" y="11831"/>
                </a:cubicBezTo>
                <a:cubicBezTo>
                  <a:pt x="9331" y="12855"/>
                  <a:pt x="9118" y="13877"/>
                  <a:pt x="8728" y="14836"/>
                </a:cubicBezTo>
                <a:cubicBezTo>
                  <a:pt x="8526" y="15335"/>
                  <a:pt x="8275" y="15814"/>
                  <a:pt x="7961" y="16253"/>
                </a:cubicBezTo>
                <a:cubicBezTo>
                  <a:pt x="7904" y="16332"/>
                  <a:pt x="7844" y="16409"/>
                  <a:pt x="7781" y="16484"/>
                </a:cubicBezTo>
                <a:cubicBezTo>
                  <a:pt x="7761" y="16455"/>
                  <a:pt x="7720" y="16442"/>
                  <a:pt x="7686" y="16442"/>
                </a:cubicBezTo>
                <a:cubicBezTo>
                  <a:pt x="7657" y="16443"/>
                  <a:pt x="7628" y="16446"/>
                  <a:pt x="7600" y="16447"/>
                </a:cubicBezTo>
                <a:cubicBezTo>
                  <a:pt x="8067" y="15864"/>
                  <a:pt x="8329" y="15086"/>
                  <a:pt x="8465" y="14383"/>
                </a:cubicBezTo>
                <a:cubicBezTo>
                  <a:pt x="8579" y="13790"/>
                  <a:pt x="8626" y="13185"/>
                  <a:pt x="8665" y="12583"/>
                </a:cubicBezTo>
                <a:cubicBezTo>
                  <a:pt x="8701" y="12018"/>
                  <a:pt x="8723" y="11452"/>
                  <a:pt x="8725" y="10885"/>
                </a:cubicBezTo>
                <a:cubicBezTo>
                  <a:pt x="8735" y="8650"/>
                  <a:pt x="8469" y="6383"/>
                  <a:pt x="7581" y="4313"/>
                </a:cubicBezTo>
                <a:cubicBezTo>
                  <a:pt x="7457" y="4025"/>
                  <a:pt x="7324" y="3743"/>
                  <a:pt x="7177" y="3467"/>
                </a:cubicBezTo>
                <a:cubicBezTo>
                  <a:pt x="7141" y="3399"/>
                  <a:pt x="7104" y="3327"/>
                  <a:pt x="7066" y="3258"/>
                </a:cubicBezTo>
                <a:cubicBezTo>
                  <a:pt x="7179" y="3182"/>
                  <a:pt x="7310" y="3141"/>
                  <a:pt x="7442" y="3141"/>
                </a:cubicBezTo>
                <a:close/>
                <a:moveTo>
                  <a:pt x="912" y="5162"/>
                </a:moveTo>
                <a:cubicBezTo>
                  <a:pt x="526" y="6856"/>
                  <a:pt x="970" y="8619"/>
                  <a:pt x="1660" y="10180"/>
                </a:cubicBezTo>
                <a:cubicBezTo>
                  <a:pt x="2022" y="11002"/>
                  <a:pt x="2450" y="11798"/>
                  <a:pt x="2906" y="12571"/>
                </a:cubicBezTo>
                <a:cubicBezTo>
                  <a:pt x="3350" y="13326"/>
                  <a:pt x="3816" y="14069"/>
                  <a:pt x="4327" y="14781"/>
                </a:cubicBezTo>
                <a:cubicBezTo>
                  <a:pt x="4802" y="15442"/>
                  <a:pt x="5306" y="16080"/>
                  <a:pt x="5838" y="16695"/>
                </a:cubicBezTo>
                <a:cubicBezTo>
                  <a:pt x="4268" y="16088"/>
                  <a:pt x="3115" y="14757"/>
                  <a:pt x="2327" y="13296"/>
                </a:cubicBezTo>
                <a:cubicBezTo>
                  <a:pt x="1869" y="12447"/>
                  <a:pt x="1496" y="11545"/>
                  <a:pt x="1184" y="10633"/>
                </a:cubicBezTo>
                <a:cubicBezTo>
                  <a:pt x="864" y="9695"/>
                  <a:pt x="625" y="8722"/>
                  <a:pt x="563" y="7731"/>
                </a:cubicBezTo>
                <a:cubicBezTo>
                  <a:pt x="529" y="7179"/>
                  <a:pt x="554" y="6623"/>
                  <a:pt x="652" y="6079"/>
                </a:cubicBezTo>
                <a:cubicBezTo>
                  <a:pt x="706" y="5778"/>
                  <a:pt x="773" y="5448"/>
                  <a:pt x="912" y="5162"/>
                </a:cubicBezTo>
                <a:close/>
                <a:moveTo>
                  <a:pt x="1196" y="4764"/>
                </a:moveTo>
                <a:lnTo>
                  <a:pt x="1196" y="4764"/>
                </a:lnTo>
                <a:cubicBezTo>
                  <a:pt x="1147" y="5646"/>
                  <a:pt x="1200" y="6533"/>
                  <a:pt x="1348" y="7402"/>
                </a:cubicBezTo>
                <a:cubicBezTo>
                  <a:pt x="1732" y="9657"/>
                  <a:pt x="2760" y="11757"/>
                  <a:pt x="4086" y="13605"/>
                </a:cubicBezTo>
                <a:cubicBezTo>
                  <a:pt x="4821" y="14631"/>
                  <a:pt x="5653" y="15584"/>
                  <a:pt x="6549" y="16474"/>
                </a:cubicBezTo>
                <a:cubicBezTo>
                  <a:pt x="6519" y="16504"/>
                  <a:pt x="6491" y="16536"/>
                  <a:pt x="6465" y="16571"/>
                </a:cubicBezTo>
                <a:lnTo>
                  <a:pt x="6464" y="16571"/>
                </a:lnTo>
                <a:cubicBezTo>
                  <a:pt x="6427" y="16617"/>
                  <a:pt x="6392" y="16669"/>
                  <a:pt x="6341" y="16701"/>
                </a:cubicBezTo>
                <a:cubicBezTo>
                  <a:pt x="6315" y="16718"/>
                  <a:pt x="6294" y="16723"/>
                  <a:pt x="6273" y="16723"/>
                </a:cubicBezTo>
                <a:cubicBezTo>
                  <a:pt x="6244" y="16723"/>
                  <a:pt x="6217" y="16713"/>
                  <a:pt x="6177" y="16713"/>
                </a:cubicBezTo>
                <a:cubicBezTo>
                  <a:pt x="6165" y="16713"/>
                  <a:pt x="6152" y="16717"/>
                  <a:pt x="6140" y="16721"/>
                </a:cubicBezTo>
                <a:cubicBezTo>
                  <a:pt x="6123" y="16687"/>
                  <a:pt x="6107" y="16653"/>
                  <a:pt x="6089" y="16618"/>
                </a:cubicBezTo>
                <a:cubicBezTo>
                  <a:pt x="6080" y="16601"/>
                  <a:pt x="6065" y="16593"/>
                  <a:pt x="6050" y="16593"/>
                </a:cubicBezTo>
                <a:cubicBezTo>
                  <a:pt x="6022" y="16593"/>
                  <a:pt x="5995" y="16618"/>
                  <a:pt x="6009" y="16653"/>
                </a:cubicBezTo>
                <a:cubicBezTo>
                  <a:pt x="6010" y="16656"/>
                  <a:pt x="6011" y="16658"/>
                  <a:pt x="6012" y="16661"/>
                </a:cubicBezTo>
                <a:cubicBezTo>
                  <a:pt x="4981" y="15479"/>
                  <a:pt x="4038" y="14216"/>
                  <a:pt x="3214" y="12884"/>
                </a:cubicBezTo>
                <a:cubicBezTo>
                  <a:pt x="2750" y="12134"/>
                  <a:pt x="2326" y="11356"/>
                  <a:pt x="1942" y="10563"/>
                </a:cubicBezTo>
                <a:cubicBezTo>
                  <a:pt x="1548" y="9747"/>
                  <a:pt x="1208" y="8898"/>
                  <a:pt x="1014" y="8011"/>
                </a:cubicBezTo>
                <a:cubicBezTo>
                  <a:pt x="795" y="7008"/>
                  <a:pt x="768" y="5958"/>
                  <a:pt x="1031" y="4962"/>
                </a:cubicBezTo>
                <a:cubicBezTo>
                  <a:pt x="1079" y="4891"/>
                  <a:pt x="1132" y="4824"/>
                  <a:pt x="1196" y="4764"/>
                </a:cubicBezTo>
                <a:close/>
                <a:moveTo>
                  <a:pt x="453" y="8401"/>
                </a:moveTo>
                <a:cubicBezTo>
                  <a:pt x="537" y="9012"/>
                  <a:pt x="680" y="9615"/>
                  <a:pt x="859" y="10205"/>
                </a:cubicBezTo>
                <a:cubicBezTo>
                  <a:pt x="1153" y="11172"/>
                  <a:pt x="1531" y="12124"/>
                  <a:pt x="1983" y="13028"/>
                </a:cubicBezTo>
                <a:cubicBezTo>
                  <a:pt x="2412" y="13889"/>
                  <a:pt x="2935" y="14713"/>
                  <a:pt x="3605" y="15408"/>
                </a:cubicBezTo>
                <a:cubicBezTo>
                  <a:pt x="4282" y="16109"/>
                  <a:pt x="5097" y="16683"/>
                  <a:pt x="6028" y="16988"/>
                </a:cubicBezTo>
                <a:cubicBezTo>
                  <a:pt x="5991" y="16980"/>
                  <a:pt x="5956" y="16971"/>
                  <a:pt x="5921" y="16963"/>
                </a:cubicBezTo>
                <a:cubicBezTo>
                  <a:pt x="5915" y="16962"/>
                  <a:pt x="5908" y="16960"/>
                  <a:pt x="5903" y="16959"/>
                </a:cubicBezTo>
                <a:cubicBezTo>
                  <a:pt x="5861" y="16950"/>
                  <a:pt x="5817" y="16940"/>
                  <a:pt x="5774" y="16930"/>
                </a:cubicBezTo>
                <a:cubicBezTo>
                  <a:pt x="5767" y="16928"/>
                  <a:pt x="5759" y="16927"/>
                  <a:pt x="5752" y="16927"/>
                </a:cubicBezTo>
                <a:cubicBezTo>
                  <a:pt x="5722" y="16927"/>
                  <a:pt x="5697" y="16942"/>
                  <a:pt x="5680" y="16964"/>
                </a:cubicBezTo>
                <a:cubicBezTo>
                  <a:pt x="5676" y="16962"/>
                  <a:pt x="5673" y="16961"/>
                  <a:pt x="5669" y="16960"/>
                </a:cubicBezTo>
                <a:cubicBezTo>
                  <a:pt x="5322" y="16810"/>
                  <a:pt x="4983" y="16639"/>
                  <a:pt x="4657" y="16446"/>
                </a:cubicBezTo>
                <a:cubicBezTo>
                  <a:pt x="4002" y="16059"/>
                  <a:pt x="3394" y="15594"/>
                  <a:pt x="2846" y="15065"/>
                </a:cubicBezTo>
                <a:cubicBezTo>
                  <a:pt x="1745" y="14001"/>
                  <a:pt x="857" y="12643"/>
                  <a:pt x="427" y="11165"/>
                </a:cubicBezTo>
                <a:cubicBezTo>
                  <a:pt x="286" y="10684"/>
                  <a:pt x="196" y="10179"/>
                  <a:pt x="199" y="9676"/>
                </a:cubicBezTo>
                <a:cubicBezTo>
                  <a:pt x="203" y="9230"/>
                  <a:pt x="296" y="8812"/>
                  <a:pt x="453" y="8401"/>
                </a:cubicBezTo>
                <a:close/>
                <a:moveTo>
                  <a:pt x="14064" y="14012"/>
                </a:moveTo>
                <a:lnTo>
                  <a:pt x="14064" y="14012"/>
                </a:lnTo>
                <a:cubicBezTo>
                  <a:pt x="13936" y="14291"/>
                  <a:pt x="13819" y="14576"/>
                  <a:pt x="13706" y="14861"/>
                </a:cubicBezTo>
                <a:cubicBezTo>
                  <a:pt x="13429" y="15556"/>
                  <a:pt x="13130" y="16234"/>
                  <a:pt x="12745" y="16878"/>
                </a:cubicBezTo>
                <a:cubicBezTo>
                  <a:pt x="11957" y="18199"/>
                  <a:pt x="10964" y="19388"/>
                  <a:pt x="10019" y="20596"/>
                </a:cubicBezTo>
                <a:cubicBezTo>
                  <a:pt x="9736" y="20957"/>
                  <a:pt x="9447" y="21314"/>
                  <a:pt x="9157" y="21669"/>
                </a:cubicBezTo>
                <a:cubicBezTo>
                  <a:pt x="9114" y="21721"/>
                  <a:pt x="9071" y="21773"/>
                  <a:pt x="9028" y="21826"/>
                </a:cubicBezTo>
                <a:cubicBezTo>
                  <a:pt x="9136" y="21638"/>
                  <a:pt x="9237" y="21445"/>
                  <a:pt x="9342" y="21257"/>
                </a:cubicBezTo>
                <a:cubicBezTo>
                  <a:pt x="9508" y="20957"/>
                  <a:pt x="9684" y="20664"/>
                  <a:pt x="9850" y="20363"/>
                </a:cubicBezTo>
                <a:cubicBezTo>
                  <a:pt x="10180" y="19766"/>
                  <a:pt x="10555" y="19190"/>
                  <a:pt x="10921" y="18615"/>
                </a:cubicBezTo>
                <a:cubicBezTo>
                  <a:pt x="11651" y="17470"/>
                  <a:pt x="12408" y="16340"/>
                  <a:pt x="13184" y="15226"/>
                </a:cubicBezTo>
                <a:cubicBezTo>
                  <a:pt x="13395" y="14921"/>
                  <a:pt x="13612" y="14619"/>
                  <a:pt x="13834" y="14319"/>
                </a:cubicBezTo>
                <a:cubicBezTo>
                  <a:pt x="13909" y="14216"/>
                  <a:pt x="13986" y="14114"/>
                  <a:pt x="14064" y="14012"/>
                </a:cubicBezTo>
                <a:close/>
                <a:moveTo>
                  <a:pt x="14818" y="12933"/>
                </a:moveTo>
                <a:lnTo>
                  <a:pt x="14818" y="12933"/>
                </a:lnTo>
                <a:cubicBezTo>
                  <a:pt x="14741" y="13166"/>
                  <a:pt x="14668" y="13401"/>
                  <a:pt x="14591" y="13633"/>
                </a:cubicBezTo>
                <a:cubicBezTo>
                  <a:pt x="14460" y="14033"/>
                  <a:pt x="14323" y="14433"/>
                  <a:pt x="14177" y="14827"/>
                </a:cubicBezTo>
                <a:cubicBezTo>
                  <a:pt x="13883" y="15625"/>
                  <a:pt x="13554" y="16412"/>
                  <a:pt x="13157" y="17162"/>
                </a:cubicBezTo>
                <a:cubicBezTo>
                  <a:pt x="12755" y="17919"/>
                  <a:pt x="12281" y="18639"/>
                  <a:pt x="11715" y="19283"/>
                </a:cubicBezTo>
                <a:cubicBezTo>
                  <a:pt x="11176" y="19897"/>
                  <a:pt x="10557" y="20434"/>
                  <a:pt x="9970" y="21002"/>
                </a:cubicBezTo>
                <a:cubicBezTo>
                  <a:pt x="9626" y="21334"/>
                  <a:pt x="9280" y="21686"/>
                  <a:pt x="8974" y="22067"/>
                </a:cubicBezTo>
                <a:cubicBezTo>
                  <a:pt x="9025" y="22002"/>
                  <a:pt x="9075" y="21936"/>
                  <a:pt x="9126" y="21871"/>
                </a:cubicBezTo>
                <a:cubicBezTo>
                  <a:pt x="9377" y="21544"/>
                  <a:pt x="9623" y="21211"/>
                  <a:pt x="9881" y="20888"/>
                </a:cubicBezTo>
                <a:cubicBezTo>
                  <a:pt x="10377" y="20263"/>
                  <a:pt x="10878" y="19641"/>
                  <a:pt x="11369" y="19013"/>
                </a:cubicBezTo>
                <a:cubicBezTo>
                  <a:pt x="11830" y="18422"/>
                  <a:pt x="12280" y="17821"/>
                  <a:pt x="12681" y="17186"/>
                </a:cubicBezTo>
                <a:cubicBezTo>
                  <a:pt x="13074" y="16565"/>
                  <a:pt x="13403" y="15915"/>
                  <a:pt x="13681" y="15236"/>
                </a:cubicBezTo>
                <a:cubicBezTo>
                  <a:pt x="13991" y="14477"/>
                  <a:pt x="14276" y="13697"/>
                  <a:pt x="14752" y="13022"/>
                </a:cubicBezTo>
                <a:cubicBezTo>
                  <a:pt x="14761" y="13011"/>
                  <a:pt x="14763" y="13000"/>
                  <a:pt x="14763" y="12989"/>
                </a:cubicBezTo>
                <a:cubicBezTo>
                  <a:pt x="14781" y="12970"/>
                  <a:pt x="14800" y="12951"/>
                  <a:pt x="14818" y="12933"/>
                </a:cubicBezTo>
                <a:close/>
                <a:moveTo>
                  <a:pt x="14165" y="13592"/>
                </a:moveTo>
                <a:cubicBezTo>
                  <a:pt x="14037" y="13767"/>
                  <a:pt x="13916" y="13949"/>
                  <a:pt x="13793" y="14127"/>
                </a:cubicBezTo>
                <a:cubicBezTo>
                  <a:pt x="13597" y="14409"/>
                  <a:pt x="13404" y="14692"/>
                  <a:pt x="13207" y="14975"/>
                </a:cubicBezTo>
                <a:cubicBezTo>
                  <a:pt x="12824" y="15526"/>
                  <a:pt x="12441" y="16080"/>
                  <a:pt x="12078" y="16645"/>
                </a:cubicBezTo>
                <a:cubicBezTo>
                  <a:pt x="11343" y="17790"/>
                  <a:pt x="10620" y="18941"/>
                  <a:pt x="9923" y="20109"/>
                </a:cubicBezTo>
                <a:cubicBezTo>
                  <a:pt x="9725" y="20440"/>
                  <a:pt x="9524" y="20768"/>
                  <a:pt x="9324" y="21099"/>
                </a:cubicBezTo>
                <a:cubicBezTo>
                  <a:pt x="9131" y="21419"/>
                  <a:pt x="8924" y="21739"/>
                  <a:pt x="8763" y="22077"/>
                </a:cubicBezTo>
                <a:cubicBezTo>
                  <a:pt x="8751" y="22099"/>
                  <a:pt x="8763" y="22120"/>
                  <a:pt x="8780" y="22133"/>
                </a:cubicBezTo>
                <a:cubicBezTo>
                  <a:pt x="8758" y="22160"/>
                  <a:pt x="8738" y="22186"/>
                  <a:pt x="8717" y="22212"/>
                </a:cubicBezTo>
                <a:cubicBezTo>
                  <a:pt x="8714" y="22215"/>
                  <a:pt x="8711" y="22219"/>
                  <a:pt x="8708" y="22222"/>
                </a:cubicBezTo>
                <a:cubicBezTo>
                  <a:pt x="9153" y="20967"/>
                  <a:pt x="9665" y="19733"/>
                  <a:pt x="10299" y="18559"/>
                </a:cubicBezTo>
                <a:lnTo>
                  <a:pt x="10299" y="18560"/>
                </a:lnTo>
                <a:cubicBezTo>
                  <a:pt x="10682" y="17848"/>
                  <a:pt x="11111" y="17161"/>
                  <a:pt x="11590" y="16509"/>
                </a:cubicBezTo>
                <a:cubicBezTo>
                  <a:pt x="12076" y="15848"/>
                  <a:pt x="12610" y="15226"/>
                  <a:pt x="13166" y="14624"/>
                </a:cubicBezTo>
                <a:cubicBezTo>
                  <a:pt x="13491" y="14272"/>
                  <a:pt x="13827" y="13931"/>
                  <a:pt x="14165" y="13592"/>
                </a:cubicBezTo>
                <a:close/>
                <a:moveTo>
                  <a:pt x="14879" y="13201"/>
                </a:moveTo>
                <a:lnTo>
                  <a:pt x="14879" y="13201"/>
                </a:lnTo>
                <a:cubicBezTo>
                  <a:pt x="14583" y="14716"/>
                  <a:pt x="14264" y="16240"/>
                  <a:pt x="13655" y="17664"/>
                </a:cubicBezTo>
                <a:cubicBezTo>
                  <a:pt x="13349" y="18381"/>
                  <a:pt x="12969" y="19068"/>
                  <a:pt x="12506" y="19696"/>
                </a:cubicBezTo>
                <a:cubicBezTo>
                  <a:pt x="12031" y="20339"/>
                  <a:pt x="11465" y="20898"/>
                  <a:pt x="10826" y="21376"/>
                </a:cubicBezTo>
                <a:cubicBezTo>
                  <a:pt x="10147" y="21882"/>
                  <a:pt x="9406" y="22276"/>
                  <a:pt x="8675" y="22697"/>
                </a:cubicBezTo>
                <a:cubicBezTo>
                  <a:pt x="9039" y="22150"/>
                  <a:pt x="9464" y="21660"/>
                  <a:pt x="9941" y="21198"/>
                </a:cubicBezTo>
                <a:cubicBezTo>
                  <a:pt x="10522" y="20636"/>
                  <a:pt x="11136" y="20107"/>
                  <a:pt x="11683" y="19511"/>
                </a:cubicBezTo>
                <a:cubicBezTo>
                  <a:pt x="12827" y="18266"/>
                  <a:pt x="13596" y="16735"/>
                  <a:pt x="14196" y="15167"/>
                </a:cubicBezTo>
                <a:cubicBezTo>
                  <a:pt x="14369" y="14713"/>
                  <a:pt x="14529" y="14255"/>
                  <a:pt x="14683" y="13795"/>
                </a:cubicBezTo>
                <a:cubicBezTo>
                  <a:pt x="14749" y="13598"/>
                  <a:pt x="14816" y="13400"/>
                  <a:pt x="14879" y="13201"/>
                </a:cubicBezTo>
                <a:close/>
                <a:moveTo>
                  <a:pt x="15070" y="13026"/>
                </a:moveTo>
                <a:lnTo>
                  <a:pt x="15070" y="13026"/>
                </a:lnTo>
                <a:cubicBezTo>
                  <a:pt x="15071" y="13306"/>
                  <a:pt x="15016" y="13592"/>
                  <a:pt x="14965" y="13864"/>
                </a:cubicBezTo>
                <a:cubicBezTo>
                  <a:pt x="14876" y="14347"/>
                  <a:pt x="14784" y="14828"/>
                  <a:pt x="14671" y="15307"/>
                </a:cubicBezTo>
                <a:cubicBezTo>
                  <a:pt x="14452" y="16245"/>
                  <a:pt x="14198" y="17176"/>
                  <a:pt x="13895" y="18090"/>
                </a:cubicBezTo>
                <a:cubicBezTo>
                  <a:pt x="13628" y="18894"/>
                  <a:pt x="13305" y="19690"/>
                  <a:pt x="12797" y="20376"/>
                </a:cubicBezTo>
                <a:cubicBezTo>
                  <a:pt x="12310" y="21035"/>
                  <a:pt x="11661" y="21538"/>
                  <a:pt x="10939" y="21917"/>
                </a:cubicBezTo>
                <a:cubicBezTo>
                  <a:pt x="10534" y="22128"/>
                  <a:pt x="10113" y="22306"/>
                  <a:pt x="9687" y="22465"/>
                </a:cubicBezTo>
                <a:cubicBezTo>
                  <a:pt x="9354" y="22590"/>
                  <a:pt x="9015" y="22697"/>
                  <a:pt x="8681" y="22815"/>
                </a:cubicBezTo>
                <a:cubicBezTo>
                  <a:pt x="9356" y="22476"/>
                  <a:pt x="10017" y="22084"/>
                  <a:pt x="10631" y="21648"/>
                </a:cubicBezTo>
                <a:cubicBezTo>
                  <a:pt x="11288" y="21183"/>
                  <a:pt x="11884" y="20642"/>
                  <a:pt x="12384" y="20010"/>
                </a:cubicBezTo>
                <a:cubicBezTo>
                  <a:pt x="13393" y="18734"/>
                  <a:pt x="14010" y="17186"/>
                  <a:pt x="14450" y="15634"/>
                </a:cubicBezTo>
                <a:cubicBezTo>
                  <a:pt x="14694" y="14773"/>
                  <a:pt x="14885" y="13900"/>
                  <a:pt x="15070" y="13026"/>
                </a:cubicBezTo>
                <a:close/>
                <a:moveTo>
                  <a:pt x="10772" y="23768"/>
                </a:moveTo>
                <a:lnTo>
                  <a:pt x="10772" y="23768"/>
                </a:lnTo>
                <a:cubicBezTo>
                  <a:pt x="10705" y="23850"/>
                  <a:pt x="10645" y="23940"/>
                  <a:pt x="10588" y="24027"/>
                </a:cubicBezTo>
                <a:cubicBezTo>
                  <a:pt x="10497" y="24164"/>
                  <a:pt x="10412" y="24306"/>
                  <a:pt x="10335" y="24451"/>
                </a:cubicBezTo>
                <a:cubicBezTo>
                  <a:pt x="10170" y="24756"/>
                  <a:pt x="10038" y="25077"/>
                  <a:pt x="9937" y="25407"/>
                </a:cubicBezTo>
                <a:cubicBezTo>
                  <a:pt x="9769" y="25957"/>
                  <a:pt x="9689" y="26531"/>
                  <a:pt x="9693" y="27105"/>
                </a:cubicBezTo>
                <a:cubicBezTo>
                  <a:pt x="9570" y="26688"/>
                  <a:pt x="9441" y="26258"/>
                  <a:pt x="9242" y="25873"/>
                </a:cubicBezTo>
                <a:cubicBezTo>
                  <a:pt x="9187" y="25766"/>
                  <a:pt x="9122" y="25666"/>
                  <a:pt x="9047" y="25578"/>
                </a:cubicBezTo>
                <a:cubicBezTo>
                  <a:pt x="9295" y="25304"/>
                  <a:pt x="9518" y="25009"/>
                  <a:pt x="9752" y="24723"/>
                </a:cubicBezTo>
                <a:lnTo>
                  <a:pt x="9753" y="24722"/>
                </a:lnTo>
                <a:cubicBezTo>
                  <a:pt x="9980" y="24443"/>
                  <a:pt x="10203" y="24130"/>
                  <a:pt x="10493" y="23911"/>
                </a:cubicBezTo>
                <a:cubicBezTo>
                  <a:pt x="10580" y="23846"/>
                  <a:pt x="10674" y="23799"/>
                  <a:pt x="10772" y="23768"/>
                </a:cubicBezTo>
                <a:close/>
                <a:moveTo>
                  <a:pt x="11919" y="24151"/>
                </a:moveTo>
                <a:cubicBezTo>
                  <a:pt x="11964" y="24205"/>
                  <a:pt x="12006" y="24259"/>
                  <a:pt x="12044" y="24318"/>
                </a:cubicBezTo>
                <a:cubicBezTo>
                  <a:pt x="12085" y="24385"/>
                  <a:pt x="12114" y="24455"/>
                  <a:pt x="12172" y="24510"/>
                </a:cubicBezTo>
                <a:cubicBezTo>
                  <a:pt x="12184" y="24521"/>
                  <a:pt x="12196" y="24526"/>
                  <a:pt x="12209" y="24526"/>
                </a:cubicBezTo>
                <a:cubicBezTo>
                  <a:pt x="12218" y="24526"/>
                  <a:pt x="12226" y="24524"/>
                  <a:pt x="12235" y="24521"/>
                </a:cubicBezTo>
                <a:lnTo>
                  <a:pt x="12235" y="24521"/>
                </a:lnTo>
                <a:cubicBezTo>
                  <a:pt x="11552" y="25279"/>
                  <a:pt x="10990" y="26144"/>
                  <a:pt x="10569" y="27072"/>
                </a:cubicBezTo>
                <a:cubicBezTo>
                  <a:pt x="10473" y="27286"/>
                  <a:pt x="10385" y="27504"/>
                  <a:pt x="10305" y="27723"/>
                </a:cubicBezTo>
                <a:cubicBezTo>
                  <a:pt x="10337" y="27609"/>
                  <a:pt x="10367" y="27493"/>
                  <a:pt x="10401" y="27380"/>
                </a:cubicBezTo>
                <a:cubicBezTo>
                  <a:pt x="10512" y="27008"/>
                  <a:pt x="10638" y="26641"/>
                  <a:pt x="10781" y="26281"/>
                </a:cubicBezTo>
                <a:cubicBezTo>
                  <a:pt x="10924" y="25918"/>
                  <a:pt x="11081" y="25566"/>
                  <a:pt x="11269" y="25225"/>
                </a:cubicBezTo>
                <a:cubicBezTo>
                  <a:pt x="11371" y="25041"/>
                  <a:pt x="11472" y="24858"/>
                  <a:pt x="11582" y="24679"/>
                </a:cubicBezTo>
                <a:cubicBezTo>
                  <a:pt x="11629" y="24598"/>
                  <a:pt x="11679" y="24519"/>
                  <a:pt x="11729" y="24440"/>
                </a:cubicBezTo>
                <a:cubicBezTo>
                  <a:pt x="11786" y="24350"/>
                  <a:pt x="11858" y="24266"/>
                  <a:pt x="11911" y="24175"/>
                </a:cubicBezTo>
                <a:cubicBezTo>
                  <a:pt x="11915" y="24168"/>
                  <a:pt x="11918" y="24159"/>
                  <a:pt x="11919" y="24151"/>
                </a:cubicBezTo>
                <a:close/>
                <a:moveTo>
                  <a:pt x="11068" y="23721"/>
                </a:moveTo>
                <a:cubicBezTo>
                  <a:pt x="11178" y="23721"/>
                  <a:pt x="11289" y="23740"/>
                  <a:pt x="11397" y="23777"/>
                </a:cubicBezTo>
                <a:cubicBezTo>
                  <a:pt x="11063" y="24352"/>
                  <a:pt x="10763" y="24936"/>
                  <a:pt x="10532" y="25560"/>
                </a:cubicBezTo>
                <a:cubicBezTo>
                  <a:pt x="10300" y="26185"/>
                  <a:pt x="10126" y="26834"/>
                  <a:pt x="10013" y="27490"/>
                </a:cubicBezTo>
                <a:cubicBezTo>
                  <a:pt x="9982" y="27670"/>
                  <a:pt x="9952" y="27851"/>
                  <a:pt x="9933" y="28032"/>
                </a:cubicBezTo>
                <a:cubicBezTo>
                  <a:pt x="9910" y="27934"/>
                  <a:pt x="9886" y="27835"/>
                  <a:pt x="9862" y="27735"/>
                </a:cubicBezTo>
                <a:cubicBezTo>
                  <a:pt x="9853" y="27677"/>
                  <a:pt x="9843" y="27618"/>
                  <a:pt x="9836" y="27559"/>
                </a:cubicBezTo>
                <a:cubicBezTo>
                  <a:pt x="9795" y="27220"/>
                  <a:pt x="9787" y="26878"/>
                  <a:pt x="9817" y="26538"/>
                </a:cubicBezTo>
                <a:cubicBezTo>
                  <a:pt x="9876" y="25877"/>
                  <a:pt x="10056" y="25227"/>
                  <a:pt x="10349" y="24631"/>
                </a:cubicBezTo>
                <a:cubicBezTo>
                  <a:pt x="10434" y="24458"/>
                  <a:pt x="10529" y="24290"/>
                  <a:pt x="10633" y="24128"/>
                </a:cubicBezTo>
                <a:cubicBezTo>
                  <a:pt x="10719" y="23994"/>
                  <a:pt x="10821" y="23870"/>
                  <a:pt x="10906" y="23735"/>
                </a:cubicBezTo>
                <a:cubicBezTo>
                  <a:pt x="10959" y="23726"/>
                  <a:pt x="11013" y="23721"/>
                  <a:pt x="11068" y="23721"/>
                </a:cubicBezTo>
                <a:close/>
                <a:moveTo>
                  <a:pt x="11489" y="23813"/>
                </a:moveTo>
                <a:cubicBezTo>
                  <a:pt x="11627" y="23875"/>
                  <a:pt x="11749" y="23968"/>
                  <a:pt x="11854" y="24077"/>
                </a:cubicBezTo>
                <a:lnTo>
                  <a:pt x="11854" y="24077"/>
                </a:lnTo>
                <a:cubicBezTo>
                  <a:pt x="11839" y="24079"/>
                  <a:pt x="11825" y="24086"/>
                  <a:pt x="11813" y="24102"/>
                </a:cubicBezTo>
                <a:cubicBezTo>
                  <a:pt x="11751" y="24186"/>
                  <a:pt x="11703" y="24287"/>
                  <a:pt x="11648" y="24377"/>
                </a:cubicBezTo>
                <a:cubicBezTo>
                  <a:pt x="11592" y="24469"/>
                  <a:pt x="11537" y="24561"/>
                  <a:pt x="11483" y="24654"/>
                </a:cubicBezTo>
                <a:cubicBezTo>
                  <a:pt x="11387" y="24819"/>
                  <a:pt x="11294" y="24986"/>
                  <a:pt x="11209" y="25157"/>
                </a:cubicBezTo>
                <a:cubicBezTo>
                  <a:pt x="11028" y="25514"/>
                  <a:pt x="10854" y="25878"/>
                  <a:pt x="10699" y="26246"/>
                </a:cubicBezTo>
                <a:cubicBezTo>
                  <a:pt x="10543" y="26616"/>
                  <a:pt x="10405" y="26994"/>
                  <a:pt x="10291" y="27378"/>
                </a:cubicBezTo>
                <a:cubicBezTo>
                  <a:pt x="10237" y="27562"/>
                  <a:pt x="10187" y="27748"/>
                  <a:pt x="10141" y="27934"/>
                </a:cubicBezTo>
                <a:cubicBezTo>
                  <a:pt x="10096" y="28125"/>
                  <a:pt x="10024" y="28333"/>
                  <a:pt x="10039" y="28531"/>
                </a:cubicBezTo>
                <a:cubicBezTo>
                  <a:pt x="10039" y="28536"/>
                  <a:pt x="10041" y="28540"/>
                  <a:pt x="10044" y="28543"/>
                </a:cubicBezTo>
                <a:cubicBezTo>
                  <a:pt x="10043" y="28546"/>
                  <a:pt x="10042" y="28549"/>
                  <a:pt x="10042" y="28552"/>
                </a:cubicBezTo>
                <a:cubicBezTo>
                  <a:pt x="10031" y="28497"/>
                  <a:pt x="10018" y="28444"/>
                  <a:pt x="10007" y="28390"/>
                </a:cubicBezTo>
                <a:cubicBezTo>
                  <a:pt x="10019" y="28271"/>
                  <a:pt x="10021" y="28149"/>
                  <a:pt x="10033" y="28034"/>
                </a:cubicBezTo>
                <a:cubicBezTo>
                  <a:pt x="10057" y="27824"/>
                  <a:pt x="10081" y="27613"/>
                  <a:pt x="10116" y="27403"/>
                </a:cubicBezTo>
                <a:cubicBezTo>
                  <a:pt x="10188" y="26975"/>
                  <a:pt x="10288" y="26552"/>
                  <a:pt x="10418" y="26137"/>
                </a:cubicBezTo>
                <a:cubicBezTo>
                  <a:pt x="10673" y="25328"/>
                  <a:pt x="11022" y="24524"/>
                  <a:pt x="11489" y="23813"/>
                </a:cubicBezTo>
                <a:close/>
                <a:moveTo>
                  <a:pt x="14532" y="23171"/>
                </a:moveTo>
                <a:lnTo>
                  <a:pt x="14532" y="23171"/>
                </a:lnTo>
                <a:cubicBezTo>
                  <a:pt x="13588" y="23880"/>
                  <a:pt x="12767" y="24745"/>
                  <a:pt x="12095" y="25716"/>
                </a:cubicBezTo>
                <a:cubicBezTo>
                  <a:pt x="11390" y="26736"/>
                  <a:pt x="10859" y="27875"/>
                  <a:pt x="10521" y="29068"/>
                </a:cubicBezTo>
                <a:cubicBezTo>
                  <a:pt x="10406" y="29476"/>
                  <a:pt x="10301" y="29900"/>
                  <a:pt x="10236" y="30328"/>
                </a:cubicBezTo>
                <a:cubicBezTo>
                  <a:pt x="10215" y="29854"/>
                  <a:pt x="10172" y="29383"/>
                  <a:pt x="10100" y="28916"/>
                </a:cubicBezTo>
                <a:cubicBezTo>
                  <a:pt x="10112" y="28904"/>
                  <a:pt x="10122" y="28892"/>
                  <a:pt x="10127" y="28873"/>
                </a:cubicBezTo>
                <a:cubicBezTo>
                  <a:pt x="10372" y="27849"/>
                  <a:pt x="10786" y="26865"/>
                  <a:pt x="11344" y="25972"/>
                </a:cubicBezTo>
                <a:cubicBezTo>
                  <a:pt x="11620" y="25531"/>
                  <a:pt x="11931" y="25111"/>
                  <a:pt x="12274" y="24718"/>
                </a:cubicBezTo>
                <a:cubicBezTo>
                  <a:pt x="12628" y="24313"/>
                  <a:pt x="13012" y="23914"/>
                  <a:pt x="13455" y="23606"/>
                </a:cubicBezTo>
                <a:cubicBezTo>
                  <a:pt x="13712" y="23426"/>
                  <a:pt x="14000" y="23277"/>
                  <a:pt x="14308" y="23206"/>
                </a:cubicBezTo>
                <a:cubicBezTo>
                  <a:pt x="14384" y="23189"/>
                  <a:pt x="14459" y="23178"/>
                  <a:pt x="14532" y="23171"/>
                </a:cubicBezTo>
                <a:close/>
                <a:moveTo>
                  <a:pt x="14763" y="23167"/>
                </a:moveTo>
                <a:cubicBezTo>
                  <a:pt x="14878" y="23172"/>
                  <a:pt x="14993" y="23186"/>
                  <a:pt x="15107" y="23210"/>
                </a:cubicBezTo>
                <a:cubicBezTo>
                  <a:pt x="13843" y="24225"/>
                  <a:pt x="12764" y="25480"/>
                  <a:pt x="11926" y="26863"/>
                </a:cubicBezTo>
                <a:cubicBezTo>
                  <a:pt x="11162" y="28127"/>
                  <a:pt x="10591" y="29500"/>
                  <a:pt x="10249" y="30934"/>
                </a:cubicBezTo>
                <a:cubicBezTo>
                  <a:pt x="10249" y="30921"/>
                  <a:pt x="10248" y="30907"/>
                  <a:pt x="10248" y="30895"/>
                </a:cubicBezTo>
                <a:cubicBezTo>
                  <a:pt x="10331" y="30361"/>
                  <a:pt x="10408" y="29831"/>
                  <a:pt x="10547" y="29305"/>
                </a:cubicBezTo>
                <a:cubicBezTo>
                  <a:pt x="10704" y="28716"/>
                  <a:pt x="10910" y="28142"/>
                  <a:pt x="11163" y="27589"/>
                </a:cubicBezTo>
                <a:cubicBezTo>
                  <a:pt x="11673" y="26476"/>
                  <a:pt x="12355" y="25440"/>
                  <a:pt x="13194" y="24547"/>
                </a:cubicBezTo>
                <a:cubicBezTo>
                  <a:pt x="13671" y="24039"/>
                  <a:pt x="14197" y="23577"/>
                  <a:pt x="14762" y="23169"/>
                </a:cubicBezTo>
                <a:cubicBezTo>
                  <a:pt x="14762" y="23168"/>
                  <a:pt x="14762" y="23168"/>
                  <a:pt x="14763" y="23167"/>
                </a:cubicBezTo>
                <a:close/>
                <a:moveTo>
                  <a:pt x="5488" y="26483"/>
                </a:moveTo>
                <a:cubicBezTo>
                  <a:pt x="5285" y="26830"/>
                  <a:pt x="5173" y="27240"/>
                  <a:pt x="5109" y="27628"/>
                </a:cubicBezTo>
                <a:cubicBezTo>
                  <a:pt x="5025" y="28143"/>
                  <a:pt x="5034" y="28671"/>
                  <a:pt x="5104" y="29187"/>
                </a:cubicBezTo>
                <a:cubicBezTo>
                  <a:pt x="5255" y="30308"/>
                  <a:pt x="5658" y="31393"/>
                  <a:pt x="6026" y="32457"/>
                </a:cubicBezTo>
                <a:cubicBezTo>
                  <a:pt x="6737" y="34523"/>
                  <a:pt x="7583" y="36563"/>
                  <a:pt x="8836" y="38364"/>
                </a:cubicBezTo>
                <a:cubicBezTo>
                  <a:pt x="9165" y="38836"/>
                  <a:pt x="9521" y="39288"/>
                  <a:pt x="9907" y="39714"/>
                </a:cubicBezTo>
                <a:cubicBezTo>
                  <a:pt x="10037" y="39857"/>
                  <a:pt x="10170" y="39996"/>
                  <a:pt x="10308" y="40132"/>
                </a:cubicBezTo>
                <a:cubicBezTo>
                  <a:pt x="9533" y="39564"/>
                  <a:pt x="8728" y="39026"/>
                  <a:pt x="8024" y="38392"/>
                </a:cubicBezTo>
                <a:cubicBezTo>
                  <a:pt x="7128" y="37585"/>
                  <a:pt x="6462" y="36587"/>
                  <a:pt x="5947" y="35503"/>
                </a:cubicBezTo>
                <a:cubicBezTo>
                  <a:pt x="5393" y="34340"/>
                  <a:pt x="4958" y="33105"/>
                  <a:pt x="4658" y="31854"/>
                </a:cubicBezTo>
                <a:cubicBezTo>
                  <a:pt x="4487" y="31138"/>
                  <a:pt x="4351" y="30411"/>
                  <a:pt x="4297" y="29675"/>
                </a:cubicBezTo>
                <a:cubicBezTo>
                  <a:pt x="4244" y="28951"/>
                  <a:pt x="4284" y="28219"/>
                  <a:pt x="4369" y="27499"/>
                </a:cubicBezTo>
                <a:cubicBezTo>
                  <a:pt x="4441" y="27417"/>
                  <a:pt x="4516" y="27336"/>
                  <a:pt x="4594" y="27256"/>
                </a:cubicBezTo>
                <a:cubicBezTo>
                  <a:pt x="4868" y="26974"/>
                  <a:pt x="5168" y="26715"/>
                  <a:pt x="5488" y="26483"/>
                </a:cubicBezTo>
                <a:close/>
                <a:moveTo>
                  <a:pt x="6910" y="25699"/>
                </a:moveTo>
                <a:cubicBezTo>
                  <a:pt x="6745" y="26251"/>
                  <a:pt x="6682" y="26842"/>
                  <a:pt x="6647" y="27414"/>
                </a:cubicBezTo>
                <a:cubicBezTo>
                  <a:pt x="6609" y="28017"/>
                  <a:pt x="6621" y="28621"/>
                  <a:pt x="6673" y="29221"/>
                </a:cubicBezTo>
                <a:cubicBezTo>
                  <a:pt x="6776" y="30420"/>
                  <a:pt x="7039" y="31602"/>
                  <a:pt x="7393" y="32751"/>
                </a:cubicBezTo>
                <a:cubicBezTo>
                  <a:pt x="7753" y="33915"/>
                  <a:pt x="8206" y="35049"/>
                  <a:pt x="8690" y="36167"/>
                </a:cubicBezTo>
                <a:cubicBezTo>
                  <a:pt x="9132" y="37192"/>
                  <a:pt x="9578" y="38222"/>
                  <a:pt x="10107" y="39206"/>
                </a:cubicBezTo>
                <a:cubicBezTo>
                  <a:pt x="10330" y="39619"/>
                  <a:pt x="10572" y="40023"/>
                  <a:pt x="10836" y="40413"/>
                </a:cubicBezTo>
                <a:cubicBezTo>
                  <a:pt x="10791" y="40374"/>
                  <a:pt x="10746" y="40336"/>
                  <a:pt x="10702" y="40295"/>
                </a:cubicBezTo>
                <a:cubicBezTo>
                  <a:pt x="10513" y="40124"/>
                  <a:pt x="10331" y="39945"/>
                  <a:pt x="10155" y="39762"/>
                </a:cubicBezTo>
                <a:cubicBezTo>
                  <a:pt x="9805" y="39398"/>
                  <a:pt x="9478" y="39014"/>
                  <a:pt x="9173" y="38612"/>
                </a:cubicBezTo>
                <a:cubicBezTo>
                  <a:pt x="8551" y="37796"/>
                  <a:pt x="8021" y="36915"/>
                  <a:pt x="7562" y="35998"/>
                </a:cubicBezTo>
                <a:cubicBezTo>
                  <a:pt x="7068" y="35011"/>
                  <a:pt x="6653" y="33988"/>
                  <a:pt x="6279" y="32948"/>
                </a:cubicBezTo>
                <a:cubicBezTo>
                  <a:pt x="6090" y="32422"/>
                  <a:pt x="5910" y="31892"/>
                  <a:pt x="5737" y="31360"/>
                </a:cubicBezTo>
                <a:cubicBezTo>
                  <a:pt x="5557" y="30809"/>
                  <a:pt x="5385" y="30254"/>
                  <a:pt x="5269" y="29685"/>
                </a:cubicBezTo>
                <a:cubicBezTo>
                  <a:pt x="5148" y="29093"/>
                  <a:pt x="5091" y="28487"/>
                  <a:pt x="5157" y="27885"/>
                </a:cubicBezTo>
                <a:cubicBezTo>
                  <a:pt x="5187" y="27603"/>
                  <a:pt x="5243" y="27325"/>
                  <a:pt x="5331" y="27056"/>
                </a:cubicBezTo>
                <a:cubicBezTo>
                  <a:pt x="5407" y="26825"/>
                  <a:pt x="5512" y="26608"/>
                  <a:pt x="5620" y="26391"/>
                </a:cubicBezTo>
                <a:cubicBezTo>
                  <a:pt x="5888" y="26206"/>
                  <a:pt x="6167" y="26040"/>
                  <a:pt x="6459" y="25898"/>
                </a:cubicBezTo>
                <a:cubicBezTo>
                  <a:pt x="6606" y="25826"/>
                  <a:pt x="6758" y="25759"/>
                  <a:pt x="6910" y="25699"/>
                </a:cubicBezTo>
                <a:close/>
                <a:moveTo>
                  <a:pt x="25439" y="38471"/>
                </a:moveTo>
                <a:cubicBezTo>
                  <a:pt x="25453" y="38471"/>
                  <a:pt x="25467" y="38471"/>
                  <a:pt x="25481" y="38471"/>
                </a:cubicBezTo>
                <a:lnTo>
                  <a:pt x="25482" y="38471"/>
                </a:lnTo>
                <a:cubicBezTo>
                  <a:pt x="25294" y="38525"/>
                  <a:pt x="25107" y="38584"/>
                  <a:pt x="24923" y="38650"/>
                </a:cubicBezTo>
                <a:cubicBezTo>
                  <a:pt x="24534" y="38788"/>
                  <a:pt x="24152" y="38940"/>
                  <a:pt x="23777" y="39113"/>
                </a:cubicBezTo>
                <a:cubicBezTo>
                  <a:pt x="23039" y="39454"/>
                  <a:pt x="22341" y="39900"/>
                  <a:pt x="21713" y="40416"/>
                </a:cubicBezTo>
                <a:cubicBezTo>
                  <a:pt x="21593" y="40514"/>
                  <a:pt x="21476" y="40617"/>
                  <a:pt x="21362" y="40721"/>
                </a:cubicBezTo>
                <a:cubicBezTo>
                  <a:pt x="21767" y="40183"/>
                  <a:pt x="22144" y="39624"/>
                  <a:pt x="22469" y="39025"/>
                </a:cubicBezTo>
                <a:cubicBezTo>
                  <a:pt x="22478" y="39008"/>
                  <a:pt x="22487" y="38992"/>
                  <a:pt x="22495" y="38976"/>
                </a:cubicBezTo>
                <a:cubicBezTo>
                  <a:pt x="22516" y="38992"/>
                  <a:pt x="22541" y="39003"/>
                  <a:pt x="22571" y="39003"/>
                </a:cubicBezTo>
                <a:cubicBezTo>
                  <a:pt x="22586" y="39003"/>
                  <a:pt x="22601" y="39001"/>
                  <a:pt x="22617" y="38994"/>
                </a:cubicBezTo>
                <a:cubicBezTo>
                  <a:pt x="23522" y="38647"/>
                  <a:pt x="24480" y="38471"/>
                  <a:pt x="25439" y="38471"/>
                </a:cubicBezTo>
                <a:close/>
                <a:moveTo>
                  <a:pt x="2769" y="30506"/>
                </a:moveTo>
                <a:lnTo>
                  <a:pt x="2769" y="30506"/>
                </a:lnTo>
                <a:cubicBezTo>
                  <a:pt x="2741" y="30861"/>
                  <a:pt x="2744" y="31217"/>
                  <a:pt x="2768" y="31561"/>
                </a:cubicBezTo>
                <a:cubicBezTo>
                  <a:pt x="2852" y="32819"/>
                  <a:pt x="3172" y="34068"/>
                  <a:pt x="3713" y="35207"/>
                </a:cubicBezTo>
                <a:cubicBezTo>
                  <a:pt x="4248" y="36334"/>
                  <a:pt x="4987" y="37359"/>
                  <a:pt x="5865" y="38245"/>
                </a:cubicBezTo>
                <a:cubicBezTo>
                  <a:pt x="6720" y="39109"/>
                  <a:pt x="7707" y="39839"/>
                  <a:pt x="8729" y="40492"/>
                </a:cubicBezTo>
                <a:cubicBezTo>
                  <a:pt x="9289" y="40850"/>
                  <a:pt x="9867" y="41179"/>
                  <a:pt x="10450" y="41500"/>
                </a:cubicBezTo>
                <a:cubicBezTo>
                  <a:pt x="10047" y="41395"/>
                  <a:pt x="9641" y="41318"/>
                  <a:pt x="9250" y="41258"/>
                </a:cubicBezTo>
                <a:cubicBezTo>
                  <a:pt x="8421" y="41133"/>
                  <a:pt x="7584" y="41057"/>
                  <a:pt x="6761" y="40897"/>
                </a:cubicBezTo>
                <a:cubicBezTo>
                  <a:pt x="6776" y="40876"/>
                  <a:pt x="6778" y="40846"/>
                  <a:pt x="6752" y="40825"/>
                </a:cubicBezTo>
                <a:cubicBezTo>
                  <a:pt x="5446" y="39732"/>
                  <a:pt x="4318" y="38429"/>
                  <a:pt x="3545" y="36901"/>
                </a:cubicBezTo>
                <a:cubicBezTo>
                  <a:pt x="2734" y="35299"/>
                  <a:pt x="2346" y="33483"/>
                  <a:pt x="2544" y="31692"/>
                </a:cubicBezTo>
                <a:cubicBezTo>
                  <a:pt x="2589" y="31289"/>
                  <a:pt x="2666" y="30894"/>
                  <a:pt x="2769" y="30506"/>
                </a:cubicBezTo>
                <a:close/>
                <a:moveTo>
                  <a:pt x="8201" y="25376"/>
                </a:moveTo>
                <a:cubicBezTo>
                  <a:pt x="8403" y="25376"/>
                  <a:pt x="8598" y="25422"/>
                  <a:pt x="8763" y="25555"/>
                </a:cubicBezTo>
                <a:cubicBezTo>
                  <a:pt x="8781" y="25569"/>
                  <a:pt x="8797" y="25587"/>
                  <a:pt x="8814" y="25604"/>
                </a:cubicBezTo>
                <a:cubicBezTo>
                  <a:pt x="8818" y="25620"/>
                  <a:pt x="8821" y="25637"/>
                  <a:pt x="8824" y="25654"/>
                </a:cubicBezTo>
                <a:cubicBezTo>
                  <a:pt x="8833" y="25696"/>
                  <a:pt x="8866" y="25716"/>
                  <a:pt x="8901" y="25716"/>
                </a:cubicBezTo>
                <a:cubicBezTo>
                  <a:pt x="8906" y="25716"/>
                  <a:pt x="8912" y="25716"/>
                  <a:pt x="8917" y="25715"/>
                </a:cubicBezTo>
                <a:cubicBezTo>
                  <a:pt x="9124" y="25973"/>
                  <a:pt x="9229" y="26326"/>
                  <a:pt x="9334" y="26626"/>
                </a:cubicBezTo>
                <a:cubicBezTo>
                  <a:pt x="9496" y="27089"/>
                  <a:pt x="9631" y="27561"/>
                  <a:pt x="9739" y="28039"/>
                </a:cubicBezTo>
                <a:cubicBezTo>
                  <a:pt x="9951" y="28978"/>
                  <a:pt x="10079" y="29954"/>
                  <a:pt x="10085" y="30918"/>
                </a:cubicBezTo>
                <a:cubicBezTo>
                  <a:pt x="10086" y="31156"/>
                  <a:pt x="10081" y="31395"/>
                  <a:pt x="10070" y="31634"/>
                </a:cubicBezTo>
                <a:cubicBezTo>
                  <a:pt x="10068" y="31660"/>
                  <a:pt x="10077" y="31681"/>
                  <a:pt x="10092" y="31695"/>
                </a:cubicBezTo>
                <a:cubicBezTo>
                  <a:pt x="10058" y="31883"/>
                  <a:pt x="10025" y="32070"/>
                  <a:pt x="10000" y="32259"/>
                </a:cubicBezTo>
                <a:cubicBezTo>
                  <a:pt x="9725" y="34300"/>
                  <a:pt x="9909" y="36388"/>
                  <a:pt x="10519" y="38355"/>
                </a:cubicBezTo>
                <a:cubicBezTo>
                  <a:pt x="10829" y="39351"/>
                  <a:pt x="11248" y="40310"/>
                  <a:pt x="11772" y="41212"/>
                </a:cubicBezTo>
                <a:cubicBezTo>
                  <a:pt x="11840" y="41329"/>
                  <a:pt x="11914" y="41444"/>
                  <a:pt x="11985" y="41559"/>
                </a:cubicBezTo>
                <a:cubicBezTo>
                  <a:pt x="11928" y="41500"/>
                  <a:pt x="11867" y="41444"/>
                  <a:pt x="11808" y="41386"/>
                </a:cubicBezTo>
                <a:cubicBezTo>
                  <a:pt x="11633" y="41191"/>
                  <a:pt x="11463" y="40992"/>
                  <a:pt x="11304" y="40781"/>
                </a:cubicBezTo>
                <a:cubicBezTo>
                  <a:pt x="10981" y="40355"/>
                  <a:pt x="10693" y="39903"/>
                  <a:pt x="10426" y="39440"/>
                </a:cubicBezTo>
                <a:cubicBezTo>
                  <a:pt x="9887" y="38500"/>
                  <a:pt x="9442" y="37510"/>
                  <a:pt x="9003" y="36520"/>
                </a:cubicBezTo>
                <a:cubicBezTo>
                  <a:pt x="8033" y="34330"/>
                  <a:pt x="7116" y="32070"/>
                  <a:pt x="6826" y="29674"/>
                </a:cubicBezTo>
                <a:cubicBezTo>
                  <a:pt x="6746" y="29007"/>
                  <a:pt x="6713" y="28333"/>
                  <a:pt x="6740" y="27662"/>
                </a:cubicBezTo>
                <a:cubicBezTo>
                  <a:pt x="6754" y="27328"/>
                  <a:pt x="6782" y="26995"/>
                  <a:pt x="6826" y="26665"/>
                </a:cubicBezTo>
                <a:cubicBezTo>
                  <a:pt x="6872" y="26328"/>
                  <a:pt x="6941" y="25997"/>
                  <a:pt x="6999" y="25664"/>
                </a:cubicBezTo>
                <a:cubicBezTo>
                  <a:pt x="7178" y="25595"/>
                  <a:pt x="7361" y="25536"/>
                  <a:pt x="7547" y="25486"/>
                </a:cubicBezTo>
                <a:cubicBezTo>
                  <a:pt x="7752" y="25431"/>
                  <a:pt x="7980" y="25376"/>
                  <a:pt x="8201" y="25376"/>
                </a:cubicBezTo>
                <a:close/>
                <a:moveTo>
                  <a:pt x="2680" y="39309"/>
                </a:moveTo>
                <a:cubicBezTo>
                  <a:pt x="2695" y="39309"/>
                  <a:pt x="2709" y="39309"/>
                  <a:pt x="2724" y="39310"/>
                </a:cubicBezTo>
                <a:cubicBezTo>
                  <a:pt x="3188" y="39335"/>
                  <a:pt x="3573" y="39625"/>
                  <a:pt x="3931" y="39893"/>
                </a:cubicBezTo>
                <a:cubicBezTo>
                  <a:pt x="4273" y="40148"/>
                  <a:pt x="4630" y="40371"/>
                  <a:pt x="5021" y="40547"/>
                </a:cubicBezTo>
                <a:cubicBezTo>
                  <a:pt x="5412" y="40722"/>
                  <a:pt x="5822" y="40852"/>
                  <a:pt x="6237" y="40956"/>
                </a:cubicBezTo>
                <a:cubicBezTo>
                  <a:pt x="7546" y="41281"/>
                  <a:pt x="8928" y="41310"/>
                  <a:pt x="10238" y="41620"/>
                </a:cubicBezTo>
                <a:cubicBezTo>
                  <a:pt x="9689" y="41550"/>
                  <a:pt x="9131" y="41545"/>
                  <a:pt x="8577" y="41545"/>
                </a:cubicBezTo>
                <a:cubicBezTo>
                  <a:pt x="8491" y="41545"/>
                  <a:pt x="8406" y="41545"/>
                  <a:pt x="8321" y="41545"/>
                </a:cubicBezTo>
                <a:cubicBezTo>
                  <a:pt x="7515" y="41545"/>
                  <a:pt x="6715" y="41515"/>
                  <a:pt x="5918" y="41383"/>
                </a:cubicBezTo>
                <a:cubicBezTo>
                  <a:pt x="5510" y="41315"/>
                  <a:pt x="5105" y="41226"/>
                  <a:pt x="4707" y="41116"/>
                </a:cubicBezTo>
                <a:cubicBezTo>
                  <a:pt x="4376" y="41023"/>
                  <a:pt x="4044" y="40924"/>
                  <a:pt x="3733" y="40776"/>
                </a:cubicBezTo>
                <a:cubicBezTo>
                  <a:pt x="3370" y="40602"/>
                  <a:pt x="3085" y="40360"/>
                  <a:pt x="2880" y="40012"/>
                </a:cubicBezTo>
                <a:cubicBezTo>
                  <a:pt x="2743" y="39779"/>
                  <a:pt x="2560" y="39459"/>
                  <a:pt x="2274" y="39410"/>
                </a:cubicBezTo>
                <a:cubicBezTo>
                  <a:pt x="2399" y="39345"/>
                  <a:pt x="2539" y="39309"/>
                  <a:pt x="2680" y="39309"/>
                </a:cubicBezTo>
                <a:close/>
                <a:moveTo>
                  <a:pt x="4239" y="27650"/>
                </a:moveTo>
                <a:lnTo>
                  <a:pt x="4239" y="27650"/>
                </a:lnTo>
                <a:cubicBezTo>
                  <a:pt x="4165" y="28228"/>
                  <a:pt x="4152" y="28815"/>
                  <a:pt x="4190" y="29395"/>
                </a:cubicBezTo>
                <a:cubicBezTo>
                  <a:pt x="4235" y="30054"/>
                  <a:pt x="4304" y="30708"/>
                  <a:pt x="4428" y="31356"/>
                </a:cubicBezTo>
                <a:cubicBezTo>
                  <a:pt x="4674" y="32637"/>
                  <a:pt x="5102" y="33893"/>
                  <a:pt x="5621" y="35088"/>
                </a:cubicBezTo>
                <a:cubicBezTo>
                  <a:pt x="6104" y="36198"/>
                  <a:pt x="6715" y="37265"/>
                  <a:pt x="7570" y="38132"/>
                </a:cubicBezTo>
                <a:cubicBezTo>
                  <a:pt x="8324" y="38897"/>
                  <a:pt x="9207" y="39518"/>
                  <a:pt x="10065" y="40159"/>
                </a:cubicBezTo>
                <a:cubicBezTo>
                  <a:pt x="10905" y="40788"/>
                  <a:pt x="11726" y="41447"/>
                  <a:pt x="12345" y="42293"/>
                </a:cubicBezTo>
                <a:cubicBezTo>
                  <a:pt x="12003" y="42071"/>
                  <a:pt x="11627" y="41891"/>
                  <a:pt x="11236" y="41746"/>
                </a:cubicBezTo>
                <a:cubicBezTo>
                  <a:pt x="10557" y="41395"/>
                  <a:pt x="9878" y="41042"/>
                  <a:pt x="9219" y="40648"/>
                </a:cubicBezTo>
                <a:cubicBezTo>
                  <a:pt x="8199" y="40039"/>
                  <a:pt x="7208" y="39367"/>
                  <a:pt x="6333" y="38558"/>
                </a:cubicBezTo>
                <a:cubicBezTo>
                  <a:pt x="5420" y="37714"/>
                  <a:pt x="4641" y="36748"/>
                  <a:pt x="4066" y="35642"/>
                </a:cubicBezTo>
                <a:cubicBezTo>
                  <a:pt x="3494" y="34538"/>
                  <a:pt x="3105" y="33343"/>
                  <a:pt x="2931" y="32111"/>
                </a:cubicBezTo>
                <a:cubicBezTo>
                  <a:pt x="2831" y="31406"/>
                  <a:pt x="2800" y="30640"/>
                  <a:pt x="2949" y="29929"/>
                </a:cubicBezTo>
                <a:cubicBezTo>
                  <a:pt x="3138" y="29395"/>
                  <a:pt x="3386" y="28885"/>
                  <a:pt x="3691" y="28406"/>
                </a:cubicBezTo>
                <a:cubicBezTo>
                  <a:pt x="3692" y="28405"/>
                  <a:pt x="3693" y="28404"/>
                  <a:pt x="3694" y="28403"/>
                </a:cubicBezTo>
                <a:cubicBezTo>
                  <a:pt x="3697" y="28400"/>
                  <a:pt x="3698" y="28396"/>
                  <a:pt x="3700" y="28393"/>
                </a:cubicBezTo>
                <a:cubicBezTo>
                  <a:pt x="3864" y="28136"/>
                  <a:pt x="4042" y="27886"/>
                  <a:pt x="4239" y="27650"/>
                </a:cubicBezTo>
                <a:close/>
                <a:moveTo>
                  <a:pt x="15172" y="23333"/>
                </a:moveTo>
                <a:cubicBezTo>
                  <a:pt x="14441" y="24481"/>
                  <a:pt x="13821" y="25698"/>
                  <a:pt x="13321" y="26964"/>
                </a:cubicBezTo>
                <a:cubicBezTo>
                  <a:pt x="12788" y="28312"/>
                  <a:pt x="12385" y="29706"/>
                  <a:pt x="12130" y="31133"/>
                </a:cubicBezTo>
                <a:cubicBezTo>
                  <a:pt x="11872" y="32568"/>
                  <a:pt x="11762" y="34029"/>
                  <a:pt x="11801" y="35487"/>
                </a:cubicBezTo>
                <a:cubicBezTo>
                  <a:pt x="11840" y="36986"/>
                  <a:pt x="12041" y="38477"/>
                  <a:pt x="12379" y="39938"/>
                </a:cubicBezTo>
                <a:cubicBezTo>
                  <a:pt x="12653" y="41129"/>
                  <a:pt x="13039" y="42292"/>
                  <a:pt x="13519" y="43415"/>
                </a:cubicBezTo>
                <a:cubicBezTo>
                  <a:pt x="13188" y="42945"/>
                  <a:pt x="12850" y="42479"/>
                  <a:pt x="12529" y="42001"/>
                </a:cubicBezTo>
                <a:cubicBezTo>
                  <a:pt x="11951" y="41142"/>
                  <a:pt x="11455" y="40237"/>
                  <a:pt x="11071" y="39275"/>
                </a:cubicBezTo>
                <a:cubicBezTo>
                  <a:pt x="10307" y="37356"/>
                  <a:pt x="9970" y="35263"/>
                  <a:pt x="10093" y="33201"/>
                </a:cubicBezTo>
                <a:cubicBezTo>
                  <a:pt x="10209" y="31245"/>
                  <a:pt x="10758" y="29330"/>
                  <a:pt x="11675" y="27599"/>
                </a:cubicBezTo>
                <a:cubicBezTo>
                  <a:pt x="12541" y="25964"/>
                  <a:pt x="13742" y="24506"/>
                  <a:pt x="15172" y="23333"/>
                </a:cubicBezTo>
                <a:close/>
                <a:moveTo>
                  <a:pt x="25853" y="38480"/>
                </a:moveTo>
                <a:cubicBezTo>
                  <a:pt x="26515" y="38516"/>
                  <a:pt x="27172" y="38636"/>
                  <a:pt x="27810" y="38844"/>
                </a:cubicBezTo>
                <a:cubicBezTo>
                  <a:pt x="28035" y="38918"/>
                  <a:pt x="28257" y="39003"/>
                  <a:pt x="28474" y="39096"/>
                </a:cubicBezTo>
                <a:cubicBezTo>
                  <a:pt x="26773" y="39270"/>
                  <a:pt x="25101" y="39732"/>
                  <a:pt x="23545" y="40441"/>
                </a:cubicBezTo>
                <a:cubicBezTo>
                  <a:pt x="21967" y="41160"/>
                  <a:pt x="20496" y="42137"/>
                  <a:pt x="19232" y="43324"/>
                </a:cubicBezTo>
                <a:cubicBezTo>
                  <a:pt x="19082" y="43464"/>
                  <a:pt x="18935" y="43609"/>
                  <a:pt x="18789" y="43755"/>
                </a:cubicBezTo>
                <a:cubicBezTo>
                  <a:pt x="19570" y="42847"/>
                  <a:pt x="20385" y="41970"/>
                  <a:pt x="21122" y="41033"/>
                </a:cubicBezTo>
                <a:cubicBezTo>
                  <a:pt x="22180" y="40044"/>
                  <a:pt x="23421" y="39243"/>
                  <a:pt x="24793" y="38765"/>
                </a:cubicBezTo>
                <a:cubicBezTo>
                  <a:pt x="25011" y="38689"/>
                  <a:pt x="25232" y="38625"/>
                  <a:pt x="25455" y="38568"/>
                </a:cubicBezTo>
                <a:cubicBezTo>
                  <a:pt x="25585" y="38534"/>
                  <a:pt x="25720" y="38511"/>
                  <a:pt x="25853" y="38480"/>
                </a:cubicBezTo>
                <a:close/>
                <a:moveTo>
                  <a:pt x="28611" y="39158"/>
                </a:moveTo>
                <a:cubicBezTo>
                  <a:pt x="28752" y="39222"/>
                  <a:pt x="28890" y="39288"/>
                  <a:pt x="29026" y="39361"/>
                </a:cubicBezTo>
                <a:cubicBezTo>
                  <a:pt x="29397" y="39559"/>
                  <a:pt x="29777" y="39787"/>
                  <a:pt x="30058" y="40106"/>
                </a:cubicBezTo>
                <a:cubicBezTo>
                  <a:pt x="30149" y="40211"/>
                  <a:pt x="30227" y="40328"/>
                  <a:pt x="30283" y="40451"/>
                </a:cubicBezTo>
                <a:cubicBezTo>
                  <a:pt x="29846" y="40470"/>
                  <a:pt x="29403" y="40552"/>
                  <a:pt x="28972" y="40619"/>
                </a:cubicBezTo>
                <a:cubicBezTo>
                  <a:pt x="28532" y="40690"/>
                  <a:pt x="28093" y="40768"/>
                  <a:pt x="27656" y="40856"/>
                </a:cubicBezTo>
                <a:cubicBezTo>
                  <a:pt x="26779" y="41034"/>
                  <a:pt x="25910" y="41255"/>
                  <a:pt x="25053" y="41513"/>
                </a:cubicBezTo>
                <a:cubicBezTo>
                  <a:pt x="23320" y="42037"/>
                  <a:pt x="21644" y="42743"/>
                  <a:pt x="20057" y="43609"/>
                </a:cubicBezTo>
                <a:cubicBezTo>
                  <a:pt x="19290" y="44027"/>
                  <a:pt x="18547" y="44483"/>
                  <a:pt x="17836" y="44989"/>
                </a:cubicBezTo>
                <a:cubicBezTo>
                  <a:pt x="18229" y="44510"/>
                  <a:pt x="18635" y="44044"/>
                  <a:pt x="19078" y="43609"/>
                </a:cubicBezTo>
                <a:cubicBezTo>
                  <a:pt x="19690" y="43005"/>
                  <a:pt x="20355" y="42452"/>
                  <a:pt x="21056" y="41954"/>
                </a:cubicBezTo>
                <a:cubicBezTo>
                  <a:pt x="22456" y="40958"/>
                  <a:pt x="24049" y="40202"/>
                  <a:pt x="25699" y="39727"/>
                </a:cubicBezTo>
                <a:cubicBezTo>
                  <a:pt x="26635" y="39457"/>
                  <a:pt x="27596" y="39280"/>
                  <a:pt x="28567" y="39197"/>
                </a:cubicBezTo>
                <a:cubicBezTo>
                  <a:pt x="28594" y="39195"/>
                  <a:pt x="28607" y="39177"/>
                  <a:pt x="28611" y="39158"/>
                </a:cubicBezTo>
                <a:close/>
                <a:moveTo>
                  <a:pt x="30324" y="40564"/>
                </a:moveTo>
                <a:lnTo>
                  <a:pt x="30324" y="40564"/>
                </a:lnTo>
                <a:cubicBezTo>
                  <a:pt x="30385" y="40753"/>
                  <a:pt x="30390" y="40955"/>
                  <a:pt x="30304" y="41155"/>
                </a:cubicBezTo>
                <a:cubicBezTo>
                  <a:pt x="30160" y="41488"/>
                  <a:pt x="29826" y="41708"/>
                  <a:pt x="29516" y="41869"/>
                </a:cubicBezTo>
                <a:cubicBezTo>
                  <a:pt x="29128" y="42071"/>
                  <a:pt x="28713" y="42220"/>
                  <a:pt x="28310" y="42390"/>
                </a:cubicBezTo>
                <a:cubicBezTo>
                  <a:pt x="27865" y="42576"/>
                  <a:pt x="27419" y="42768"/>
                  <a:pt x="26976" y="42963"/>
                </a:cubicBezTo>
                <a:cubicBezTo>
                  <a:pt x="26658" y="43103"/>
                  <a:pt x="26341" y="43247"/>
                  <a:pt x="26025" y="43393"/>
                </a:cubicBezTo>
                <a:cubicBezTo>
                  <a:pt x="25979" y="43403"/>
                  <a:pt x="25934" y="43414"/>
                  <a:pt x="25888" y="43424"/>
                </a:cubicBezTo>
                <a:cubicBezTo>
                  <a:pt x="25032" y="43610"/>
                  <a:pt x="24162" y="43715"/>
                  <a:pt x="23294" y="43821"/>
                </a:cubicBezTo>
                <a:cubicBezTo>
                  <a:pt x="21711" y="44014"/>
                  <a:pt x="20098" y="44227"/>
                  <a:pt x="18635" y="44899"/>
                </a:cubicBezTo>
                <a:cubicBezTo>
                  <a:pt x="18251" y="45076"/>
                  <a:pt x="17881" y="45283"/>
                  <a:pt x="17536" y="45527"/>
                </a:cubicBezTo>
                <a:cubicBezTo>
                  <a:pt x="17441" y="45595"/>
                  <a:pt x="17347" y="45666"/>
                  <a:pt x="17256" y="45740"/>
                </a:cubicBezTo>
                <a:cubicBezTo>
                  <a:pt x="17308" y="45661"/>
                  <a:pt x="17364" y="45587"/>
                  <a:pt x="17417" y="45510"/>
                </a:cubicBezTo>
                <a:cubicBezTo>
                  <a:pt x="17513" y="45388"/>
                  <a:pt x="17610" y="45268"/>
                  <a:pt x="17707" y="45147"/>
                </a:cubicBezTo>
                <a:cubicBezTo>
                  <a:pt x="19155" y="44207"/>
                  <a:pt x="20651" y="43351"/>
                  <a:pt x="22236" y="42664"/>
                </a:cubicBezTo>
                <a:cubicBezTo>
                  <a:pt x="23887" y="41948"/>
                  <a:pt x="25601" y="41385"/>
                  <a:pt x="27361" y="41012"/>
                </a:cubicBezTo>
                <a:cubicBezTo>
                  <a:pt x="27849" y="40908"/>
                  <a:pt x="28338" y="40818"/>
                  <a:pt x="28831" y="40746"/>
                </a:cubicBezTo>
                <a:cubicBezTo>
                  <a:pt x="29085" y="40709"/>
                  <a:pt x="29338" y="40675"/>
                  <a:pt x="29591" y="40646"/>
                </a:cubicBezTo>
                <a:cubicBezTo>
                  <a:pt x="29835" y="40618"/>
                  <a:pt x="30083" y="40603"/>
                  <a:pt x="30324" y="40564"/>
                </a:cubicBezTo>
                <a:close/>
                <a:moveTo>
                  <a:pt x="23837" y="34049"/>
                </a:moveTo>
                <a:cubicBezTo>
                  <a:pt x="23769" y="34476"/>
                  <a:pt x="23682" y="34899"/>
                  <a:pt x="23580" y="35318"/>
                </a:cubicBezTo>
                <a:lnTo>
                  <a:pt x="23580" y="35317"/>
                </a:lnTo>
                <a:cubicBezTo>
                  <a:pt x="23313" y="36417"/>
                  <a:pt x="22933" y="37492"/>
                  <a:pt x="22427" y="38506"/>
                </a:cubicBezTo>
                <a:cubicBezTo>
                  <a:pt x="21918" y="39530"/>
                  <a:pt x="21263" y="40463"/>
                  <a:pt x="20536" y="41344"/>
                </a:cubicBezTo>
                <a:cubicBezTo>
                  <a:pt x="19817" y="42215"/>
                  <a:pt x="19049" y="43044"/>
                  <a:pt x="18325" y="43912"/>
                </a:cubicBezTo>
                <a:cubicBezTo>
                  <a:pt x="17764" y="44586"/>
                  <a:pt x="17222" y="45312"/>
                  <a:pt x="16770" y="46086"/>
                </a:cubicBezTo>
                <a:cubicBezTo>
                  <a:pt x="16949" y="45644"/>
                  <a:pt x="17159" y="45213"/>
                  <a:pt x="17382" y="44792"/>
                </a:cubicBezTo>
                <a:cubicBezTo>
                  <a:pt x="17919" y="43781"/>
                  <a:pt x="18537" y="42814"/>
                  <a:pt x="19181" y="41869"/>
                </a:cubicBezTo>
                <a:cubicBezTo>
                  <a:pt x="19494" y="41407"/>
                  <a:pt x="19810" y="40947"/>
                  <a:pt x="20131" y="40492"/>
                </a:cubicBezTo>
                <a:cubicBezTo>
                  <a:pt x="20459" y="40024"/>
                  <a:pt x="20797" y="39565"/>
                  <a:pt x="21121" y="39096"/>
                </a:cubicBezTo>
                <a:cubicBezTo>
                  <a:pt x="21759" y="38172"/>
                  <a:pt x="22368" y="37232"/>
                  <a:pt x="22888" y="36238"/>
                </a:cubicBezTo>
                <a:cubicBezTo>
                  <a:pt x="23258" y="35532"/>
                  <a:pt x="23581" y="34802"/>
                  <a:pt x="23837" y="34049"/>
                </a:cubicBezTo>
                <a:close/>
                <a:moveTo>
                  <a:pt x="15455" y="23107"/>
                </a:moveTo>
                <a:lnTo>
                  <a:pt x="15455" y="23107"/>
                </a:lnTo>
                <a:cubicBezTo>
                  <a:pt x="15228" y="23878"/>
                  <a:pt x="15047" y="24665"/>
                  <a:pt x="14879" y="25451"/>
                </a:cubicBezTo>
                <a:cubicBezTo>
                  <a:pt x="14702" y="26285"/>
                  <a:pt x="14547" y="27125"/>
                  <a:pt x="14416" y="27967"/>
                </a:cubicBezTo>
                <a:cubicBezTo>
                  <a:pt x="14156" y="29645"/>
                  <a:pt x="13996" y="31338"/>
                  <a:pt x="13927" y="33034"/>
                </a:cubicBezTo>
                <a:cubicBezTo>
                  <a:pt x="13858" y="34722"/>
                  <a:pt x="13882" y="36413"/>
                  <a:pt x="13998" y="38099"/>
                </a:cubicBezTo>
                <a:cubicBezTo>
                  <a:pt x="14115" y="39800"/>
                  <a:pt x="14326" y="41496"/>
                  <a:pt x="14631" y="43173"/>
                </a:cubicBezTo>
                <a:cubicBezTo>
                  <a:pt x="14857" y="44420"/>
                  <a:pt x="15133" y="45660"/>
                  <a:pt x="15461" y="46885"/>
                </a:cubicBezTo>
                <a:cubicBezTo>
                  <a:pt x="15455" y="46885"/>
                  <a:pt x="15450" y="46885"/>
                  <a:pt x="15445" y="46885"/>
                </a:cubicBezTo>
                <a:cubicBezTo>
                  <a:pt x="15438" y="46885"/>
                  <a:pt x="15430" y="46885"/>
                  <a:pt x="15423" y="46886"/>
                </a:cubicBezTo>
                <a:cubicBezTo>
                  <a:pt x="15156" y="46062"/>
                  <a:pt x="14758" y="45292"/>
                  <a:pt x="14292" y="44558"/>
                </a:cubicBezTo>
                <a:cubicBezTo>
                  <a:pt x="14206" y="44421"/>
                  <a:pt x="14115" y="44288"/>
                  <a:pt x="14026" y="44154"/>
                </a:cubicBezTo>
                <a:cubicBezTo>
                  <a:pt x="13933" y="43954"/>
                  <a:pt x="13839" y="43755"/>
                  <a:pt x="13749" y="43553"/>
                </a:cubicBezTo>
                <a:cubicBezTo>
                  <a:pt x="13602" y="43216"/>
                  <a:pt x="13463" y="42875"/>
                  <a:pt x="13332" y="42532"/>
                </a:cubicBezTo>
                <a:cubicBezTo>
                  <a:pt x="13068" y="41837"/>
                  <a:pt x="12842" y="41129"/>
                  <a:pt x="12646" y="40413"/>
                </a:cubicBezTo>
                <a:cubicBezTo>
                  <a:pt x="12257" y="38992"/>
                  <a:pt x="12025" y="37531"/>
                  <a:pt x="11941" y="36062"/>
                </a:cubicBezTo>
                <a:cubicBezTo>
                  <a:pt x="11857" y="34597"/>
                  <a:pt x="11926" y="33125"/>
                  <a:pt x="12147" y="31675"/>
                </a:cubicBezTo>
                <a:cubicBezTo>
                  <a:pt x="12363" y="30252"/>
                  <a:pt x="12722" y="28850"/>
                  <a:pt x="13213" y="27499"/>
                </a:cubicBezTo>
                <a:cubicBezTo>
                  <a:pt x="13704" y="26146"/>
                  <a:pt x="14336" y="24845"/>
                  <a:pt x="15087" y="23616"/>
                </a:cubicBezTo>
                <a:cubicBezTo>
                  <a:pt x="15164" y="23493"/>
                  <a:pt x="15241" y="23369"/>
                  <a:pt x="15319" y="23247"/>
                </a:cubicBezTo>
                <a:cubicBezTo>
                  <a:pt x="15339" y="23238"/>
                  <a:pt x="15349" y="23220"/>
                  <a:pt x="15349" y="23200"/>
                </a:cubicBezTo>
                <a:cubicBezTo>
                  <a:pt x="15355" y="23192"/>
                  <a:pt x="15359" y="23184"/>
                  <a:pt x="15364" y="23176"/>
                </a:cubicBezTo>
                <a:cubicBezTo>
                  <a:pt x="15394" y="23153"/>
                  <a:pt x="15425" y="23129"/>
                  <a:pt x="15455" y="23107"/>
                </a:cubicBezTo>
                <a:close/>
                <a:moveTo>
                  <a:pt x="21888" y="44247"/>
                </a:moveTo>
                <a:lnTo>
                  <a:pt x="21888" y="44247"/>
                </a:lnTo>
                <a:cubicBezTo>
                  <a:pt x="21685" y="44297"/>
                  <a:pt x="21481" y="44350"/>
                  <a:pt x="21281" y="44409"/>
                </a:cubicBezTo>
                <a:cubicBezTo>
                  <a:pt x="20838" y="44539"/>
                  <a:pt x="20403" y="44690"/>
                  <a:pt x="19975" y="44864"/>
                </a:cubicBezTo>
                <a:cubicBezTo>
                  <a:pt x="19124" y="45210"/>
                  <a:pt x="18296" y="45635"/>
                  <a:pt x="17541" y="46161"/>
                </a:cubicBezTo>
                <a:cubicBezTo>
                  <a:pt x="17210" y="46390"/>
                  <a:pt x="16893" y="46631"/>
                  <a:pt x="16587" y="46888"/>
                </a:cubicBezTo>
                <a:cubicBezTo>
                  <a:pt x="16658" y="46747"/>
                  <a:pt x="16732" y="46608"/>
                  <a:pt x="16810" y="46470"/>
                </a:cubicBezTo>
                <a:cubicBezTo>
                  <a:pt x="16926" y="46364"/>
                  <a:pt x="17034" y="46251"/>
                  <a:pt x="17150" y="46144"/>
                </a:cubicBezTo>
                <a:lnTo>
                  <a:pt x="17150" y="46145"/>
                </a:lnTo>
                <a:cubicBezTo>
                  <a:pt x="17285" y="46021"/>
                  <a:pt x="17426" y="45905"/>
                  <a:pt x="17572" y="45796"/>
                </a:cubicBezTo>
                <a:cubicBezTo>
                  <a:pt x="17882" y="45567"/>
                  <a:pt x="18213" y="45369"/>
                  <a:pt x="18558" y="45200"/>
                </a:cubicBezTo>
                <a:cubicBezTo>
                  <a:pt x="19257" y="44858"/>
                  <a:pt x="20008" y="44626"/>
                  <a:pt x="20767" y="44457"/>
                </a:cubicBezTo>
                <a:cubicBezTo>
                  <a:pt x="21139" y="44374"/>
                  <a:pt x="21514" y="44306"/>
                  <a:pt x="21888" y="44247"/>
                </a:cubicBezTo>
                <a:close/>
                <a:moveTo>
                  <a:pt x="15942" y="23037"/>
                </a:moveTo>
                <a:lnTo>
                  <a:pt x="15942" y="23037"/>
                </a:lnTo>
                <a:cubicBezTo>
                  <a:pt x="16949" y="23335"/>
                  <a:pt x="17923" y="23712"/>
                  <a:pt x="18845" y="24224"/>
                </a:cubicBezTo>
                <a:cubicBezTo>
                  <a:pt x="18955" y="24285"/>
                  <a:pt x="19065" y="24348"/>
                  <a:pt x="19174" y="24413"/>
                </a:cubicBezTo>
                <a:cubicBezTo>
                  <a:pt x="19787" y="25718"/>
                  <a:pt x="20122" y="27123"/>
                  <a:pt x="20202" y="28564"/>
                </a:cubicBezTo>
                <a:cubicBezTo>
                  <a:pt x="20292" y="30145"/>
                  <a:pt x="20094" y="31726"/>
                  <a:pt x="19736" y="33264"/>
                </a:cubicBezTo>
                <a:cubicBezTo>
                  <a:pt x="19353" y="34911"/>
                  <a:pt x="18798" y="36510"/>
                  <a:pt x="18224" y="38097"/>
                </a:cubicBezTo>
                <a:cubicBezTo>
                  <a:pt x="17652" y="39686"/>
                  <a:pt x="17065" y="41271"/>
                  <a:pt x="16616" y="42900"/>
                </a:cubicBezTo>
                <a:cubicBezTo>
                  <a:pt x="16256" y="44212"/>
                  <a:pt x="15989" y="45557"/>
                  <a:pt x="15899" y="46915"/>
                </a:cubicBezTo>
                <a:cubicBezTo>
                  <a:pt x="15888" y="45584"/>
                  <a:pt x="15987" y="44253"/>
                  <a:pt x="16147" y="42931"/>
                </a:cubicBezTo>
                <a:cubicBezTo>
                  <a:pt x="16363" y="41136"/>
                  <a:pt x="16683" y="39356"/>
                  <a:pt x="16973" y="37572"/>
                </a:cubicBezTo>
                <a:cubicBezTo>
                  <a:pt x="17243" y="35910"/>
                  <a:pt x="17474" y="34242"/>
                  <a:pt x="17580" y="32560"/>
                </a:cubicBezTo>
                <a:cubicBezTo>
                  <a:pt x="17678" y="30979"/>
                  <a:pt x="17664" y="29383"/>
                  <a:pt x="17444" y="27812"/>
                </a:cubicBezTo>
                <a:cubicBezTo>
                  <a:pt x="17226" y="26262"/>
                  <a:pt x="16804" y="24733"/>
                  <a:pt x="16102" y="23329"/>
                </a:cubicBezTo>
                <a:cubicBezTo>
                  <a:pt x="16053" y="23229"/>
                  <a:pt x="15996" y="23134"/>
                  <a:pt x="15942" y="23037"/>
                </a:cubicBezTo>
                <a:close/>
                <a:moveTo>
                  <a:pt x="15672" y="22941"/>
                </a:moveTo>
                <a:cubicBezTo>
                  <a:pt x="15685" y="22954"/>
                  <a:pt x="15700" y="22965"/>
                  <a:pt x="15722" y="22972"/>
                </a:cubicBezTo>
                <a:cubicBezTo>
                  <a:pt x="15738" y="22976"/>
                  <a:pt x="15752" y="22981"/>
                  <a:pt x="15768" y="22985"/>
                </a:cubicBezTo>
                <a:cubicBezTo>
                  <a:pt x="16102" y="23662"/>
                  <a:pt x="16408" y="24346"/>
                  <a:pt x="16645" y="25065"/>
                </a:cubicBezTo>
                <a:cubicBezTo>
                  <a:pt x="16890" y="25808"/>
                  <a:pt x="17071" y="26572"/>
                  <a:pt x="17199" y="27345"/>
                </a:cubicBezTo>
                <a:cubicBezTo>
                  <a:pt x="17460" y="28920"/>
                  <a:pt x="17505" y="30526"/>
                  <a:pt x="17425" y="32120"/>
                </a:cubicBezTo>
                <a:cubicBezTo>
                  <a:pt x="17342" y="33768"/>
                  <a:pt x="17106" y="35402"/>
                  <a:pt x="16846" y="37031"/>
                </a:cubicBezTo>
                <a:cubicBezTo>
                  <a:pt x="16560" y="38816"/>
                  <a:pt x="16233" y="40594"/>
                  <a:pt x="15996" y="42388"/>
                </a:cubicBezTo>
                <a:cubicBezTo>
                  <a:pt x="15796" y="43897"/>
                  <a:pt x="15664" y="45419"/>
                  <a:pt x="15675" y="46942"/>
                </a:cubicBezTo>
                <a:cubicBezTo>
                  <a:pt x="15380" y="45874"/>
                  <a:pt x="15118" y="44796"/>
                  <a:pt x="14904" y="43707"/>
                </a:cubicBezTo>
                <a:cubicBezTo>
                  <a:pt x="14578" y="42057"/>
                  <a:pt x="14350" y="40388"/>
                  <a:pt x="14210" y="38712"/>
                </a:cubicBezTo>
                <a:cubicBezTo>
                  <a:pt x="14070" y="37027"/>
                  <a:pt x="14022" y="35335"/>
                  <a:pt x="14068" y="33645"/>
                </a:cubicBezTo>
                <a:cubicBezTo>
                  <a:pt x="14114" y="31956"/>
                  <a:pt x="14255" y="30270"/>
                  <a:pt x="14481" y="28595"/>
                </a:cubicBezTo>
                <a:cubicBezTo>
                  <a:pt x="14708" y="26930"/>
                  <a:pt x="15025" y="25276"/>
                  <a:pt x="15432" y="23644"/>
                </a:cubicBezTo>
                <a:cubicBezTo>
                  <a:pt x="15483" y="23438"/>
                  <a:pt x="15535" y="23231"/>
                  <a:pt x="15585" y="23025"/>
                </a:cubicBezTo>
                <a:cubicBezTo>
                  <a:pt x="15586" y="23018"/>
                  <a:pt x="15583" y="23014"/>
                  <a:pt x="15582" y="23010"/>
                </a:cubicBezTo>
                <a:cubicBezTo>
                  <a:pt x="15612" y="22987"/>
                  <a:pt x="15642" y="22963"/>
                  <a:pt x="15672" y="22941"/>
                </a:cubicBezTo>
                <a:close/>
                <a:moveTo>
                  <a:pt x="19374" y="24535"/>
                </a:moveTo>
                <a:lnTo>
                  <a:pt x="19374" y="24535"/>
                </a:lnTo>
                <a:cubicBezTo>
                  <a:pt x="20112" y="24992"/>
                  <a:pt x="20807" y="25524"/>
                  <a:pt x="21427" y="26129"/>
                </a:cubicBezTo>
                <a:cubicBezTo>
                  <a:pt x="21866" y="26556"/>
                  <a:pt x="22267" y="27024"/>
                  <a:pt x="22616" y="27530"/>
                </a:cubicBezTo>
                <a:cubicBezTo>
                  <a:pt x="22595" y="27546"/>
                  <a:pt x="22581" y="27574"/>
                  <a:pt x="22592" y="27607"/>
                </a:cubicBezTo>
                <a:cubicBezTo>
                  <a:pt x="23068" y="28918"/>
                  <a:pt x="23098" y="30348"/>
                  <a:pt x="22850" y="31709"/>
                </a:cubicBezTo>
                <a:cubicBezTo>
                  <a:pt x="22598" y="33100"/>
                  <a:pt x="22061" y="34419"/>
                  <a:pt x="21423" y="35675"/>
                </a:cubicBezTo>
                <a:cubicBezTo>
                  <a:pt x="20778" y="36948"/>
                  <a:pt x="20025" y="38163"/>
                  <a:pt x="19317" y="39401"/>
                </a:cubicBezTo>
                <a:cubicBezTo>
                  <a:pt x="18603" y="40648"/>
                  <a:pt x="17971" y="41932"/>
                  <a:pt x="17433" y="43263"/>
                </a:cubicBezTo>
                <a:cubicBezTo>
                  <a:pt x="16895" y="44597"/>
                  <a:pt x="16419" y="45948"/>
                  <a:pt x="16049" y="47338"/>
                </a:cubicBezTo>
                <a:cubicBezTo>
                  <a:pt x="16049" y="47340"/>
                  <a:pt x="16048" y="47341"/>
                  <a:pt x="16048" y="47342"/>
                </a:cubicBezTo>
                <a:lnTo>
                  <a:pt x="16048" y="47342"/>
                </a:lnTo>
                <a:cubicBezTo>
                  <a:pt x="16107" y="46016"/>
                  <a:pt x="16319" y="44707"/>
                  <a:pt x="16648" y="43413"/>
                </a:cubicBezTo>
                <a:cubicBezTo>
                  <a:pt x="17070" y="41758"/>
                  <a:pt x="17643" y="40150"/>
                  <a:pt x="18216" y="38543"/>
                </a:cubicBezTo>
                <a:cubicBezTo>
                  <a:pt x="18780" y="36962"/>
                  <a:pt x="19346" y="35378"/>
                  <a:pt x="19757" y="33750"/>
                </a:cubicBezTo>
                <a:cubicBezTo>
                  <a:pt x="20143" y="32220"/>
                  <a:pt x="20384" y="30651"/>
                  <a:pt x="20359" y="29068"/>
                </a:cubicBezTo>
                <a:cubicBezTo>
                  <a:pt x="20334" y="27545"/>
                  <a:pt x="20060" y="26004"/>
                  <a:pt x="19414" y="24616"/>
                </a:cubicBezTo>
                <a:cubicBezTo>
                  <a:pt x="19402" y="24589"/>
                  <a:pt x="19387" y="24562"/>
                  <a:pt x="19374" y="24535"/>
                </a:cubicBezTo>
                <a:close/>
                <a:moveTo>
                  <a:pt x="22788" y="27789"/>
                </a:moveTo>
                <a:lnTo>
                  <a:pt x="22788" y="27789"/>
                </a:lnTo>
                <a:cubicBezTo>
                  <a:pt x="22959" y="28057"/>
                  <a:pt x="23116" y="28333"/>
                  <a:pt x="23253" y="28620"/>
                </a:cubicBezTo>
                <a:cubicBezTo>
                  <a:pt x="23740" y="29637"/>
                  <a:pt x="23965" y="30749"/>
                  <a:pt x="23994" y="31873"/>
                </a:cubicBezTo>
                <a:cubicBezTo>
                  <a:pt x="24006" y="32293"/>
                  <a:pt x="23989" y="32713"/>
                  <a:pt x="23952" y="33132"/>
                </a:cubicBezTo>
                <a:cubicBezTo>
                  <a:pt x="23428" y="35181"/>
                  <a:pt x="22352" y="37047"/>
                  <a:pt x="21196" y="38801"/>
                </a:cubicBezTo>
                <a:cubicBezTo>
                  <a:pt x="20881" y="39279"/>
                  <a:pt x="20568" y="39756"/>
                  <a:pt x="20240" y="40225"/>
                </a:cubicBezTo>
                <a:cubicBezTo>
                  <a:pt x="19920" y="40682"/>
                  <a:pt x="19594" y="41133"/>
                  <a:pt x="19279" y="41592"/>
                </a:cubicBezTo>
                <a:cubicBezTo>
                  <a:pt x="18645" y="42516"/>
                  <a:pt x="18044" y="43455"/>
                  <a:pt x="17509" y="44439"/>
                </a:cubicBezTo>
                <a:cubicBezTo>
                  <a:pt x="17207" y="44993"/>
                  <a:pt x="16938" y="45567"/>
                  <a:pt x="16697" y="46149"/>
                </a:cubicBezTo>
                <a:cubicBezTo>
                  <a:pt x="16664" y="46230"/>
                  <a:pt x="16633" y="46311"/>
                  <a:pt x="16601" y="46392"/>
                </a:cubicBezTo>
                <a:cubicBezTo>
                  <a:pt x="16385" y="46791"/>
                  <a:pt x="16190" y="47199"/>
                  <a:pt x="16036" y="47621"/>
                </a:cubicBezTo>
                <a:cubicBezTo>
                  <a:pt x="16037" y="47610"/>
                  <a:pt x="16037" y="47599"/>
                  <a:pt x="16038" y="47587"/>
                </a:cubicBezTo>
                <a:cubicBezTo>
                  <a:pt x="16218" y="46977"/>
                  <a:pt x="16377" y="46361"/>
                  <a:pt x="16573" y="45755"/>
                </a:cubicBezTo>
                <a:cubicBezTo>
                  <a:pt x="16796" y="45065"/>
                  <a:pt x="17041" y="44382"/>
                  <a:pt x="17309" y="43709"/>
                </a:cubicBezTo>
                <a:cubicBezTo>
                  <a:pt x="17843" y="42364"/>
                  <a:pt x="18501" y="41064"/>
                  <a:pt x="19208" y="39802"/>
                </a:cubicBezTo>
                <a:cubicBezTo>
                  <a:pt x="19913" y="38546"/>
                  <a:pt x="20678" y="37322"/>
                  <a:pt x="21348" y="36046"/>
                </a:cubicBezTo>
                <a:cubicBezTo>
                  <a:pt x="22003" y="34798"/>
                  <a:pt x="22555" y="33497"/>
                  <a:pt x="22855" y="32115"/>
                </a:cubicBezTo>
                <a:cubicBezTo>
                  <a:pt x="23146" y="30776"/>
                  <a:pt x="23211" y="29362"/>
                  <a:pt x="22859" y="28028"/>
                </a:cubicBezTo>
                <a:cubicBezTo>
                  <a:pt x="22839" y="27948"/>
                  <a:pt x="22812" y="27869"/>
                  <a:pt x="22788" y="27789"/>
                </a:cubicBezTo>
                <a:close/>
                <a:moveTo>
                  <a:pt x="23005" y="44089"/>
                </a:moveTo>
                <a:cubicBezTo>
                  <a:pt x="22461" y="44257"/>
                  <a:pt x="21926" y="44453"/>
                  <a:pt x="21404" y="44675"/>
                </a:cubicBezTo>
                <a:cubicBezTo>
                  <a:pt x="20092" y="45231"/>
                  <a:pt x="18848" y="45944"/>
                  <a:pt x="17726" y="46823"/>
                </a:cubicBezTo>
                <a:cubicBezTo>
                  <a:pt x="17186" y="47246"/>
                  <a:pt x="16649" y="47700"/>
                  <a:pt x="16188" y="48213"/>
                </a:cubicBezTo>
                <a:cubicBezTo>
                  <a:pt x="16181" y="48185"/>
                  <a:pt x="16156" y="48166"/>
                  <a:pt x="16129" y="48159"/>
                </a:cubicBezTo>
                <a:cubicBezTo>
                  <a:pt x="16129" y="48094"/>
                  <a:pt x="16129" y="48027"/>
                  <a:pt x="16132" y="47962"/>
                </a:cubicBezTo>
                <a:cubicBezTo>
                  <a:pt x="16134" y="47956"/>
                  <a:pt x="16136" y="47950"/>
                  <a:pt x="16139" y="47944"/>
                </a:cubicBezTo>
                <a:cubicBezTo>
                  <a:pt x="16150" y="47944"/>
                  <a:pt x="16161" y="47941"/>
                  <a:pt x="16164" y="47929"/>
                </a:cubicBezTo>
                <a:cubicBezTo>
                  <a:pt x="16184" y="47860"/>
                  <a:pt x="16204" y="47793"/>
                  <a:pt x="16223" y="47725"/>
                </a:cubicBezTo>
                <a:cubicBezTo>
                  <a:pt x="16318" y="47477"/>
                  <a:pt x="16421" y="47232"/>
                  <a:pt x="16538" y="46992"/>
                </a:cubicBezTo>
                <a:cubicBezTo>
                  <a:pt x="17914" y="45938"/>
                  <a:pt x="19474" y="45101"/>
                  <a:pt x="21128" y="44588"/>
                </a:cubicBezTo>
                <a:cubicBezTo>
                  <a:pt x="21381" y="44509"/>
                  <a:pt x="21634" y="44438"/>
                  <a:pt x="21891" y="44376"/>
                </a:cubicBezTo>
                <a:cubicBezTo>
                  <a:pt x="22128" y="44317"/>
                  <a:pt x="22378" y="44273"/>
                  <a:pt x="22606" y="44185"/>
                </a:cubicBezTo>
                <a:cubicBezTo>
                  <a:pt x="22624" y="44177"/>
                  <a:pt x="22626" y="44156"/>
                  <a:pt x="22618" y="44141"/>
                </a:cubicBezTo>
                <a:cubicBezTo>
                  <a:pt x="22747" y="44124"/>
                  <a:pt x="22876" y="44106"/>
                  <a:pt x="23005" y="44089"/>
                </a:cubicBezTo>
                <a:close/>
                <a:moveTo>
                  <a:pt x="1794" y="40734"/>
                </a:moveTo>
                <a:cubicBezTo>
                  <a:pt x="1942" y="41431"/>
                  <a:pt x="2326" y="42085"/>
                  <a:pt x="2855" y="42552"/>
                </a:cubicBezTo>
                <a:cubicBezTo>
                  <a:pt x="3296" y="42941"/>
                  <a:pt x="3842" y="43179"/>
                  <a:pt x="4401" y="43347"/>
                </a:cubicBezTo>
                <a:cubicBezTo>
                  <a:pt x="5035" y="43537"/>
                  <a:pt x="5690" y="43664"/>
                  <a:pt x="6336" y="43810"/>
                </a:cubicBezTo>
                <a:cubicBezTo>
                  <a:pt x="7027" y="43967"/>
                  <a:pt x="7717" y="44122"/>
                  <a:pt x="8407" y="44281"/>
                </a:cubicBezTo>
                <a:cubicBezTo>
                  <a:pt x="9042" y="44428"/>
                  <a:pt x="9677" y="44576"/>
                  <a:pt x="10293" y="44790"/>
                </a:cubicBezTo>
                <a:cubicBezTo>
                  <a:pt x="10888" y="44997"/>
                  <a:pt x="11457" y="45266"/>
                  <a:pt x="11972" y="45630"/>
                </a:cubicBezTo>
                <a:cubicBezTo>
                  <a:pt x="12468" y="45981"/>
                  <a:pt x="12911" y="46406"/>
                  <a:pt x="13305" y="46868"/>
                </a:cubicBezTo>
                <a:cubicBezTo>
                  <a:pt x="13727" y="47361"/>
                  <a:pt x="14089" y="47901"/>
                  <a:pt x="14413" y="48462"/>
                </a:cubicBezTo>
                <a:cubicBezTo>
                  <a:pt x="14407" y="48454"/>
                  <a:pt x="14399" y="48446"/>
                  <a:pt x="14392" y="48438"/>
                </a:cubicBezTo>
                <a:cubicBezTo>
                  <a:pt x="14343" y="48349"/>
                  <a:pt x="14291" y="48241"/>
                  <a:pt x="14201" y="48199"/>
                </a:cubicBezTo>
                <a:cubicBezTo>
                  <a:pt x="14089" y="48064"/>
                  <a:pt x="13975" y="47932"/>
                  <a:pt x="13854" y="47805"/>
                </a:cubicBezTo>
                <a:cubicBezTo>
                  <a:pt x="13042" y="46958"/>
                  <a:pt x="12058" y="46277"/>
                  <a:pt x="10967" y="45841"/>
                </a:cubicBezTo>
                <a:cubicBezTo>
                  <a:pt x="9642" y="45311"/>
                  <a:pt x="8216" y="45133"/>
                  <a:pt x="6831" y="44831"/>
                </a:cubicBezTo>
                <a:cubicBezTo>
                  <a:pt x="5556" y="44553"/>
                  <a:pt x="4253" y="44153"/>
                  <a:pt x="3234" y="43303"/>
                </a:cubicBezTo>
                <a:cubicBezTo>
                  <a:pt x="2470" y="42667"/>
                  <a:pt x="1903" y="41731"/>
                  <a:pt x="1794" y="40734"/>
                </a:cubicBezTo>
                <a:close/>
                <a:moveTo>
                  <a:pt x="24099" y="44011"/>
                </a:moveTo>
                <a:cubicBezTo>
                  <a:pt x="24103" y="44022"/>
                  <a:pt x="24109" y="44032"/>
                  <a:pt x="24119" y="44040"/>
                </a:cubicBezTo>
                <a:cubicBezTo>
                  <a:pt x="23988" y="44089"/>
                  <a:pt x="23857" y="44139"/>
                  <a:pt x="23727" y="44187"/>
                </a:cubicBezTo>
                <a:cubicBezTo>
                  <a:pt x="23333" y="44331"/>
                  <a:pt x="22940" y="44480"/>
                  <a:pt x="22551" y="44636"/>
                </a:cubicBezTo>
                <a:cubicBezTo>
                  <a:pt x="21781" y="44946"/>
                  <a:pt x="21023" y="45287"/>
                  <a:pt x="20298" y="45692"/>
                </a:cubicBezTo>
                <a:cubicBezTo>
                  <a:pt x="19025" y="46401"/>
                  <a:pt x="17850" y="47328"/>
                  <a:pt x="16976" y="48505"/>
                </a:cubicBezTo>
                <a:cubicBezTo>
                  <a:pt x="16752" y="48808"/>
                  <a:pt x="16549" y="49130"/>
                  <a:pt x="16372" y="49465"/>
                </a:cubicBezTo>
                <a:cubicBezTo>
                  <a:pt x="16313" y="49316"/>
                  <a:pt x="16260" y="49163"/>
                  <a:pt x="16225" y="49006"/>
                </a:cubicBezTo>
                <a:cubicBezTo>
                  <a:pt x="16202" y="48907"/>
                  <a:pt x="16183" y="48805"/>
                  <a:pt x="16169" y="48703"/>
                </a:cubicBezTo>
                <a:cubicBezTo>
                  <a:pt x="16177" y="48684"/>
                  <a:pt x="16181" y="48661"/>
                  <a:pt x="16173" y="48636"/>
                </a:cubicBezTo>
                <a:cubicBezTo>
                  <a:pt x="16171" y="48628"/>
                  <a:pt x="16169" y="48619"/>
                  <a:pt x="16166" y="48611"/>
                </a:cubicBezTo>
                <a:cubicBezTo>
                  <a:pt x="16172" y="48520"/>
                  <a:pt x="16178" y="48428"/>
                  <a:pt x="16184" y="48337"/>
                </a:cubicBezTo>
                <a:cubicBezTo>
                  <a:pt x="16644" y="47914"/>
                  <a:pt x="17098" y="47485"/>
                  <a:pt x="17589" y="47096"/>
                </a:cubicBezTo>
                <a:cubicBezTo>
                  <a:pt x="18142" y="46657"/>
                  <a:pt x="18724" y="46255"/>
                  <a:pt x="19328" y="45891"/>
                </a:cubicBezTo>
                <a:cubicBezTo>
                  <a:pt x="20536" y="45162"/>
                  <a:pt x="21841" y="44595"/>
                  <a:pt x="23202" y="44224"/>
                </a:cubicBezTo>
                <a:cubicBezTo>
                  <a:pt x="23499" y="44143"/>
                  <a:pt x="23798" y="44075"/>
                  <a:pt x="24099" y="44011"/>
                </a:cubicBezTo>
                <a:close/>
                <a:moveTo>
                  <a:pt x="1823" y="40230"/>
                </a:moveTo>
                <a:cubicBezTo>
                  <a:pt x="1947" y="40656"/>
                  <a:pt x="2282" y="41023"/>
                  <a:pt x="2636" y="41277"/>
                </a:cubicBezTo>
                <a:cubicBezTo>
                  <a:pt x="3160" y="41650"/>
                  <a:pt x="3771" y="41919"/>
                  <a:pt x="4369" y="42149"/>
                </a:cubicBezTo>
                <a:cubicBezTo>
                  <a:pt x="5596" y="42621"/>
                  <a:pt x="6885" y="42897"/>
                  <a:pt x="8151" y="43243"/>
                </a:cubicBezTo>
                <a:cubicBezTo>
                  <a:pt x="9394" y="43583"/>
                  <a:pt x="10645" y="43989"/>
                  <a:pt x="11734" y="44696"/>
                </a:cubicBezTo>
                <a:cubicBezTo>
                  <a:pt x="12728" y="45341"/>
                  <a:pt x="13569" y="46216"/>
                  <a:pt x="14202" y="47217"/>
                </a:cubicBezTo>
                <a:cubicBezTo>
                  <a:pt x="14676" y="47966"/>
                  <a:pt x="15006" y="48780"/>
                  <a:pt x="15210" y="49633"/>
                </a:cubicBezTo>
                <a:cubicBezTo>
                  <a:pt x="15205" y="49622"/>
                  <a:pt x="15201" y="49613"/>
                  <a:pt x="15196" y="49603"/>
                </a:cubicBezTo>
                <a:cubicBezTo>
                  <a:pt x="15056" y="49315"/>
                  <a:pt x="14911" y="49028"/>
                  <a:pt x="14759" y="48747"/>
                </a:cubicBezTo>
                <a:cubicBezTo>
                  <a:pt x="14458" y="48191"/>
                  <a:pt x="14124" y="47652"/>
                  <a:pt x="13740" y="47150"/>
                </a:cubicBezTo>
                <a:cubicBezTo>
                  <a:pt x="13021" y="46211"/>
                  <a:pt x="12117" y="45413"/>
                  <a:pt x="11032" y="44926"/>
                </a:cubicBezTo>
                <a:cubicBezTo>
                  <a:pt x="9849" y="44394"/>
                  <a:pt x="8535" y="44184"/>
                  <a:pt x="7278" y="43899"/>
                </a:cubicBezTo>
                <a:cubicBezTo>
                  <a:pt x="6596" y="43745"/>
                  <a:pt x="5914" y="43592"/>
                  <a:pt x="5232" y="43435"/>
                </a:cubicBezTo>
                <a:cubicBezTo>
                  <a:pt x="4628" y="43297"/>
                  <a:pt x="4018" y="43140"/>
                  <a:pt x="3472" y="42838"/>
                </a:cubicBezTo>
                <a:cubicBezTo>
                  <a:pt x="2507" y="42302"/>
                  <a:pt x="1918" y="41305"/>
                  <a:pt x="1823" y="40230"/>
                </a:cubicBezTo>
                <a:close/>
                <a:moveTo>
                  <a:pt x="24908" y="43924"/>
                </a:moveTo>
                <a:lnTo>
                  <a:pt x="24908" y="43924"/>
                </a:lnTo>
                <a:cubicBezTo>
                  <a:pt x="24727" y="44012"/>
                  <a:pt x="24545" y="44100"/>
                  <a:pt x="24366" y="44191"/>
                </a:cubicBezTo>
                <a:cubicBezTo>
                  <a:pt x="22647" y="45059"/>
                  <a:pt x="20980" y="46042"/>
                  <a:pt x="19446" y="47210"/>
                </a:cubicBezTo>
                <a:cubicBezTo>
                  <a:pt x="18707" y="47775"/>
                  <a:pt x="17978" y="48372"/>
                  <a:pt x="17362" y="49071"/>
                </a:cubicBezTo>
                <a:cubicBezTo>
                  <a:pt x="17131" y="49333"/>
                  <a:pt x="16919" y="49610"/>
                  <a:pt x="16733" y="49903"/>
                </a:cubicBezTo>
                <a:cubicBezTo>
                  <a:pt x="16726" y="49891"/>
                  <a:pt x="16719" y="49879"/>
                  <a:pt x="16711" y="49868"/>
                </a:cubicBezTo>
                <a:cubicBezTo>
                  <a:pt x="16650" y="49789"/>
                  <a:pt x="16568" y="49739"/>
                  <a:pt x="16481" y="49715"/>
                </a:cubicBezTo>
                <a:cubicBezTo>
                  <a:pt x="16466" y="49687"/>
                  <a:pt x="16452" y="49659"/>
                  <a:pt x="16441" y="49635"/>
                </a:cubicBezTo>
                <a:cubicBezTo>
                  <a:pt x="16435" y="49623"/>
                  <a:pt x="16432" y="49611"/>
                  <a:pt x="16426" y="49599"/>
                </a:cubicBezTo>
                <a:cubicBezTo>
                  <a:pt x="16573" y="49314"/>
                  <a:pt x="16736" y="49037"/>
                  <a:pt x="16920" y="48772"/>
                </a:cubicBezTo>
                <a:cubicBezTo>
                  <a:pt x="17324" y="48194"/>
                  <a:pt x="17806" y="47671"/>
                  <a:pt x="18337" y="47207"/>
                </a:cubicBezTo>
                <a:cubicBezTo>
                  <a:pt x="19508" y="46183"/>
                  <a:pt x="20906" y="45459"/>
                  <a:pt x="22336" y="44867"/>
                </a:cubicBezTo>
                <a:cubicBezTo>
                  <a:pt x="22762" y="44691"/>
                  <a:pt x="23193" y="44526"/>
                  <a:pt x="23624" y="44366"/>
                </a:cubicBezTo>
                <a:cubicBezTo>
                  <a:pt x="23987" y="44234"/>
                  <a:pt x="24362" y="44117"/>
                  <a:pt x="24720" y="43971"/>
                </a:cubicBezTo>
                <a:cubicBezTo>
                  <a:pt x="24765" y="43959"/>
                  <a:pt x="24809" y="43949"/>
                  <a:pt x="24854" y="43938"/>
                </a:cubicBezTo>
                <a:cubicBezTo>
                  <a:pt x="24872" y="43934"/>
                  <a:pt x="24890" y="43928"/>
                  <a:pt x="24908" y="43924"/>
                </a:cubicBezTo>
                <a:close/>
                <a:moveTo>
                  <a:pt x="2184" y="39463"/>
                </a:moveTo>
                <a:cubicBezTo>
                  <a:pt x="2552" y="39535"/>
                  <a:pt x="2689" y="39888"/>
                  <a:pt x="2872" y="40178"/>
                </a:cubicBezTo>
                <a:cubicBezTo>
                  <a:pt x="3038" y="40438"/>
                  <a:pt x="3275" y="40634"/>
                  <a:pt x="3542" y="40783"/>
                </a:cubicBezTo>
                <a:cubicBezTo>
                  <a:pt x="3825" y="40941"/>
                  <a:pt x="4133" y="41046"/>
                  <a:pt x="4441" y="41138"/>
                </a:cubicBezTo>
                <a:cubicBezTo>
                  <a:pt x="4811" y="41251"/>
                  <a:pt x="5187" y="41344"/>
                  <a:pt x="5566" y="41420"/>
                </a:cubicBezTo>
                <a:cubicBezTo>
                  <a:pt x="6337" y="41573"/>
                  <a:pt x="7119" y="41642"/>
                  <a:pt x="7906" y="41658"/>
                </a:cubicBezTo>
                <a:cubicBezTo>
                  <a:pt x="8697" y="41672"/>
                  <a:pt x="9486" y="41661"/>
                  <a:pt x="10272" y="41774"/>
                </a:cubicBezTo>
                <a:cubicBezTo>
                  <a:pt x="10660" y="41830"/>
                  <a:pt x="11044" y="41918"/>
                  <a:pt x="11410" y="42056"/>
                </a:cubicBezTo>
                <a:cubicBezTo>
                  <a:pt x="11782" y="42196"/>
                  <a:pt x="12118" y="42396"/>
                  <a:pt x="12443" y="42622"/>
                </a:cubicBezTo>
                <a:cubicBezTo>
                  <a:pt x="12457" y="42631"/>
                  <a:pt x="12470" y="42635"/>
                  <a:pt x="12483" y="42635"/>
                </a:cubicBezTo>
                <a:cubicBezTo>
                  <a:pt x="12485" y="42635"/>
                  <a:pt x="12488" y="42635"/>
                  <a:pt x="12491" y="42635"/>
                </a:cubicBezTo>
                <a:cubicBezTo>
                  <a:pt x="12683" y="42783"/>
                  <a:pt x="12867" y="42943"/>
                  <a:pt x="13030" y="43123"/>
                </a:cubicBezTo>
                <a:cubicBezTo>
                  <a:pt x="13184" y="43341"/>
                  <a:pt x="13337" y="43560"/>
                  <a:pt x="13489" y="43779"/>
                </a:cubicBezTo>
                <a:cubicBezTo>
                  <a:pt x="14076" y="44629"/>
                  <a:pt x="14636" y="45508"/>
                  <a:pt x="15018" y="46471"/>
                </a:cubicBezTo>
                <a:cubicBezTo>
                  <a:pt x="15434" y="47520"/>
                  <a:pt x="15614" y="48660"/>
                  <a:pt x="15544" y="49785"/>
                </a:cubicBezTo>
                <a:cubicBezTo>
                  <a:pt x="15538" y="49879"/>
                  <a:pt x="15530" y="49973"/>
                  <a:pt x="15521" y="50067"/>
                </a:cubicBezTo>
                <a:cubicBezTo>
                  <a:pt x="15467" y="49794"/>
                  <a:pt x="15395" y="49523"/>
                  <a:pt x="15314" y="49260"/>
                </a:cubicBezTo>
                <a:cubicBezTo>
                  <a:pt x="15143" y="48701"/>
                  <a:pt x="14909" y="48151"/>
                  <a:pt x="14632" y="47638"/>
                </a:cubicBezTo>
                <a:cubicBezTo>
                  <a:pt x="14079" y="46611"/>
                  <a:pt x="13319" y="45699"/>
                  <a:pt x="12394" y="44985"/>
                </a:cubicBezTo>
                <a:cubicBezTo>
                  <a:pt x="11395" y="44213"/>
                  <a:pt x="10223" y="43725"/>
                  <a:pt x="9022" y="43360"/>
                </a:cubicBezTo>
                <a:cubicBezTo>
                  <a:pt x="7770" y="42980"/>
                  <a:pt x="6486" y="42718"/>
                  <a:pt x="5239" y="42319"/>
                </a:cubicBezTo>
                <a:cubicBezTo>
                  <a:pt x="4621" y="42122"/>
                  <a:pt x="4011" y="41890"/>
                  <a:pt x="3431" y="41597"/>
                </a:cubicBezTo>
                <a:cubicBezTo>
                  <a:pt x="2836" y="41297"/>
                  <a:pt x="2194" y="40914"/>
                  <a:pt x="1948" y="40257"/>
                </a:cubicBezTo>
                <a:cubicBezTo>
                  <a:pt x="1912" y="40158"/>
                  <a:pt x="1887" y="40053"/>
                  <a:pt x="1873" y="39948"/>
                </a:cubicBezTo>
                <a:cubicBezTo>
                  <a:pt x="1903" y="39740"/>
                  <a:pt x="2023" y="39574"/>
                  <a:pt x="2184" y="39463"/>
                </a:cubicBezTo>
                <a:close/>
                <a:moveTo>
                  <a:pt x="26071" y="49419"/>
                </a:moveTo>
                <a:lnTo>
                  <a:pt x="26071" y="49419"/>
                </a:lnTo>
                <a:cubicBezTo>
                  <a:pt x="26033" y="49622"/>
                  <a:pt x="25988" y="49824"/>
                  <a:pt x="25928" y="50023"/>
                </a:cubicBezTo>
                <a:cubicBezTo>
                  <a:pt x="25660" y="50930"/>
                  <a:pt x="25128" y="51712"/>
                  <a:pt x="24435" y="52351"/>
                </a:cubicBezTo>
                <a:cubicBezTo>
                  <a:pt x="23314" y="53385"/>
                  <a:pt x="21933" y="54010"/>
                  <a:pt x="20602" y="54718"/>
                </a:cubicBezTo>
                <a:cubicBezTo>
                  <a:pt x="21188" y="54352"/>
                  <a:pt x="21771" y="53983"/>
                  <a:pt x="22339" y="53591"/>
                </a:cubicBezTo>
                <a:cubicBezTo>
                  <a:pt x="23484" y="52799"/>
                  <a:pt x="24579" y="51894"/>
                  <a:pt x="25368" y="50734"/>
                </a:cubicBezTo>
                <a:cubicBezTo>
                  <a:pt x="25649" y="50320"/>
                  <a:pt x="25886" y="49881"/>
                  <a:pt x="26071" y="49419"/>
                </a:cubicBezTo>
                <a:close/>
                <a:moveTo>
                  <a:pt x="25591" y="47504"/>
                </a:moveTo>
                <a:cubicBezTo>
                  <a:pt x="25075" y="48747"/>
                  <a:pt x="24351" y="49881"/>
                  <a:pt x="23496" y="50922"/>
                </a:cubicBezTo>
                <a:cubicBezTo>
                  <a:pt x="22479" y="52158"/>
                  <a:pt x="21320" y="53247"/>
                  <a:pt x="20112" y="54293"/>
                </a:cubicBezTo>
                <a:cubicBezTo>
                  <a:pt x="19540" y="54790"/>
                  <a:pt x="18967" y="55286"/>
                  <a:pt x="18399" y="55788"/>
                </a:cubicBezTo>
                <a:cubicBezTo>
                  <a:pt x="18848" y="55187"/>
                  <a:pt x="19303" y="54591"/>
                  <a:pt x="19772" y="54006"/>
                </a:cubicBezTo>
                <a:cubicBezTo>
                  <a:pt x="21069" y="52386"/>
                  <a:pt x="22434" y="50822"/>
                  <a:pt x="23852" y="49309"/>
                </a:cubicBezTo>
                <a:cubicBezTo>
                  <a:pt x="24423" y="48699"/>
                  <a:pt x="25010" y="48104"/>
                  <a:pt x="25591" y="47504"/>
                </a:cubicBezTo>
                <a:close/>
                <a:moveTo>
                  <a:pt x="25446" y="47460"/>
                </a:moveTo>
                <a:cubicBezTo>
                  <a:pt x="24951" y="47930"/>
                  <a:pt x="24473" y="48417"/>
                  <a:pt x="23999" y="48907"/>
                </a:cubicBezTo>
                <a:cubicBezTo>
                  <a:pt x="23279" y="49652"/>
                  <a:pt x="22575" y="50415"/>
                  <a:pt x="21886" y="51192"/>
                </a:cubicBezTo>
                <a:cubicBezTo>
                  <a:pt x="20510" y="52747"/>
                  <a:pt x="19202" y="54365"/>
                  <a:pt x="17962" y="56031"/>
                </a:cubicBezTo>
                <a:cubicBezTo>
                  <a:pt x="18029" y="55884"/>
                  <a:pt x="18098" y="55738"/>
                  <a:pt x="18167" y="55592"/>
                </a:cubicBezTo>
                <a:cubicBezTo>
                  <a:pt x="18266" y="55388"/>
                  <a:pt x="18359" y="55187"/>
                  <a:pt x="18472" y="54990"/>
                </a:cubicBezTo>
                <a:cubicBezTo>
                  <a:pt x="18572" y="54814"/>
                  <a:pt x="18673" y="54638"/>
                  <a:pt x="18776" y="54463"/>
                </a:cubicBezTo>
                <a:cubicBezTo>
                  <a:pt x="19197" y="53739"/>
                  <a:pt x="19666" y="53043"/>
                  <a:pt x="20171" y="52376"/>
                </a:cubicBezTo>
                <a:cubicBezTo>
                  <a:pt x="21183" y="51038"/>
                  <a:pt x="22341" y="49790"/>
                  <a:pt x="23655" y="48743"/>
                </a:cubicBezTo>
                <a:cubicBezTo>
                  <a:pt x="24229" y="48286"/>
                  <a:pt x="24829" y="47858"/>
                  <a:pt x="25446" y="47460"/>
                </a:cubicBezTo>
                <a:close/>
                <a:moveTo>
                  <a:pt x="26176" y="47323"/>
                </a:moveTo>
                <a:cubicBezTo>
                  <a:pt x="26194" y="47761"/>
                  <a:pt x="26197" y="48201"/>
                  <a:pt x="26166" y="48638"/>
                </a:cubicBezTo>
                <a:cubicBezTo>
                  <a:pt x="26155" y="48649"/>
                  <a:pt x="26144" y="48663"/>
                  <a:pt x="26140" y="48682"/>
                </a:cubicBezTo>
                <a:cubicBezTo>
                  <a:pt x="25810" y="49994"/>
                  <a:pt x="25007" y="51122"/>
                  <a:pt x="24058" y="52064"/>
                </a:cubicBezTo>
                <a:cubicBezTo>
                  <a:pt x="23004" y="53112"/>
                  <a:pt x="21746" y="53896"/>
                  <a:pt x="20491" y="54679"/>
                </a:cubicBezTo>
                <a:cubicBezTo>
                  <a:pt x="19799" y="55111"/>
                  <a:pt x="19112" y="55548"/>
                  <a:pt x="18458" y="56035"/>
                </a:cubicBezTo>
                <a:cubicBezTo>
                  <a:pt x="18551" y="55956"/>
                  <a:pt x="18644" y="55875"/>
                  <a:pt x="18738" y="55797"/>
                </a:cubicBezTo>
                <a:cubicBezTo>
                  <a:pt x="19086" y="55507"/>
                  <a:pt x="19442" y="55226"/>
                  <a:pt x="19799" y="54948"/>
                </a:cubicBezTo>
                <a:cubicBezTo>
                  <a:pt x="20526" y="54383"/>
                  <a:pt x="21263" y="53830"/>
                  <a:pt x="21975" y="53244"/>
                </a:cubicBezTo>
                <a:cubicBezTo>
                  <a:pt x="23261" y="52182"/>
                  <a:pt x="24476" y="51009"/>
                  <a:pt x="25310" y="49549"/>
                </a:cubicBezTo>
                <a:cubicBezTo>
                  <a:pt x="25533" y="49157"/>
                  <a:pt x="25728" y="48748"/>
                  <a:pt x="25884" y="48324"/>
                </a:cubicBezTo>
                <a:cubicBezTo>
                  <a:pt x="25961" y="48116"/>
                  <a:pt x="26027" y="47902"/>
                  <a:pt x="26083" y="47686"/>
                </a:cubicBezTo>
                <a:cubicBezTo>
                  <a:pt x="26114" y="47566"/>
                  <a:pt x="26146" y="47445"/>
                  <a:pt x="26176" y="47323"/>
                </a:cubicBezTo>
                <a:close/>
                <a:moveTo>
                  <a:pt x="26025" y="47100"/>
                </a:moveTo>
                <a:lnTo>
                  <a:pt x="26025" y="47100"/>
                </a:lnTo>
                <a:cubicBezTo>
                  <a:pt x="26003" y="47266"/>
                  <a:pt x="25982" y="47433"/>
                  <a:pt x="25942" y="47597"/>
                </a:cubicBezTo>
                <a:cubicBezTo>
                  <a:pt x="25896" y="47789"/>
                  <a:pt x="25839" y="47978"/>
                  <a:pt x="25777" y="48163"/>
                </a:cubicBezTo>
                <a:cubicBezTo>
                  <a:pt x="25650" y="48540"/>
                  <a:pt x="25493" y="48905"/>
                  <a:pt x="25309" y="49256"/>
                </a:cubicBezTo>
                <a:cubicBezTo>
                  <a:pt x="24931" y="49972"/>
                  <a:pt x="24449" y="50631"/>
                  <a:pt x="23917" y="51242"/>
                </a:cubicBezTo>
                <a:cubicBezTo>
                  <a:pt x="22759" y="52573"/>
                  <a:pt x="21333" y="53622"/>
                  <a:pt x="19943" y="54695"/>
                </a:cubicBezTo>
                <a:cubicBezTo>
                  <a:pt x="19541" y="55006"/>
                  <a:pt x="19140" y="55318"/>
                  <a:pt x="18748" y="55642"/>
                </a:cubicBezTo>
                <a:cubicBezTo>
                  <a:pt x="18551" y="55803"/>
                  <a:pt x="18358" y="55968"/>
                  <a:pt x="18168" y="56136"/>
                </a:cubicBezTo>
                <a:cubicBezTo>
                  <a:pt x="18138" y="56163"/>
                  <a:pt x="18108" y="56189"/>
                  <a:pt x="18077" y="56216"/>
                </a:cubicBezTo>
                <a:cubicBezTo>
                  <a:pt x="18120" y="56158"/>
                  <a:pt x="18164" y="56101"/>
                  <a:pt x="18208" y="56043"/>
                </a:cubicBezTo>
                <a:cubicBezTo>
                  <a:pt x="19425" y="55017"/>
                  <a:pt x="20648" y="53998"/>
                  <a:pt x="21795" y="52893"/>
                </a:cubicBezTo>
                <a:cubicBezTo>
                  <a:pt x="22900" y="51829"/>
                  <a:pt x="23940" y="50700"/>
                  <a:pt x="24768" y="49402"/>
                </a:cubicBezTo>
                <a:cubicBezTo>
                  <a:pt x="25216" y="48700"/>
                  <a:pt x="25609" y="47964"/>
                  <a:pt x="25901" y="47183"/>
                </a:cubicBezTo>
                <a:cubicBezTo>
                  <a:pt x="25913" y="47173"/>
                  <a:pt x="25923" y="47162"/>
                  <a:pt x="25935" y="47150"/>
                </a:cubicBezTo>
                <a:cubicBezTo>
                  <a:pt x="25950" y="47141"/>
                  <a:pt x="25965" y="47130"/>
                  <a:pt x="25980" y="47121"/>
                </a:cubicBezTo>
                <a:cubicBezTo>
                  <a:pt x="25986" y="47118"/>
                  <a:pt x="25988" y="47114"/>
                  <a:pt x="25992" y="47111"/>
                </a:cubicBezTo>
                <a:cubicBezTo>
                  <a:pt x="26003" y="47106"/>
                  <a:pt x="26015" y="47103"/>
                  <a:pt x="26025" y="47100"/>
                </a:cubicBezTo>
                <a:close/>
                <a:moveTo>
                  <a:pt x="25247" y="47375"/>
                </a:moveTo>
                <a:cubicBezTo>
                  <a:pt x="24043" y="48175"/>
                  <a:pt x="22929" y="49120"/>
                  <a:pt x="21918" y="50150"/>
                </a:cubicBezTo>
                <a:cubicBezTo>
                  <a:pt x="20732" y="51355"/>
                  <a:pt x="19704" y="52703"/>
                  <a:pt x="18856" y="54166"/>
                </a:cubicBezTo>
                <a:cubicBezTo>
                  <a:pt x="18620" y="54573"/>
                  <a:pt x="18413" y="54995"/>
                  <a:pt x="18190" y="55409"/>
                </a:cubicBezTo>
                <a:cubicBezTo>
                  <a:pt x="18034" y="55696"/>
                  <a:pt x="17897" y="55995"/>
                  <a:pt x="17768" y="56296"/>
                </a:cubicBezTo>
                <a:cubicBezTo>
                  <a:pt x="17731" y="56347"/>
                  <a:pt x="17694" y="56398"/>
                  <a:pt x="17656" y="56449"/>
                </a:cubicBezTo>
                <a:cubicBezTo>
                  <a:pt x="17959" y="54840"/>
                  <a:pt x="18589" y="53298"/>
                  <a:pt x="19506" y="51939"/>
                </a:cubicBezTo>
                <a:cubicBezTo>
                  <a:pt x="20534" y="50415"/>
                  <a:pt x="21909" y="49134"/>
                  <a:pt x="23499" y="48213"/>
                </a:cubicBezTo>
                <a:cubicBezTo>
                  <a:pt x="24058" y="47888"/>
                  <a:pt x="24644" y="47610"/>
                  <a:pt x="25247" y="47375"/>
                </a:cubicBezTo>
                <a:close/>
                <a:moveTo>
                  <a:pt x="8343" y="51232"/>
                </a:moveTo>
                <a:cubicBezTo>
                  <a:pt x="8502" y="51290"/>
                  <a:pt x="8661" y="51350"/>
                  <a:pt x="8819" y="51416"/>
                </a:cubicBezTo>
                <a:cubicBezTo>
                  <a:pt x="9643" y="51761"/>
                  <a:pt x="10453" y="52178"/>
                  <a:pt x="11168" y="52718"/>
                </a:cubicBezTo>
                <a:cubicBezTo>
                  <a:pt x="11852" y="53233"/>
                  <a:pt x="12401" y="53888"/>
                  <a:pt x="12817" y="54634"/>
                </a:cubicBezTo>
                <a:cubicBezTo>
                  <a:pt x="13237" y="55385"/>
                  <a:pt x="13529" y="56198"/>
                  <a:pt x="13767" y="57021"/>
                </a:cubicBezTo>
                <a:cubicBezTo>
                  <a:pt x="13839" y="57270"/>
                  <a:pt x="13905" y="57520"/>
                  <a:pt x="13970" y="57771"/>
                </a:cubicBezTo>
                <a:cubicBezTo>
                  <a:pt x="13915" y="57634"/>
                  <a:pt x="13857" y="57499"/>
                  <a:pt x="13800" y="57365"/>
                </a:cubicBezTo>
                <a:cubicBezTo>
                  <a:pt x="13500" y="56675"/>
                  <a:pt x="13149" y="56010"/>
                  <a:pt x="12738" y="55378"/>
                </a:cubicBezTo>
                <a:cubicBezTo>
                  <a:pt x="11911" y="54107"/>
                  <a:pt x="10878" y="52979"/>
                  <a:pt x="9656" y="52076"/>
                </a:cubicBezTo>
                <a:cubicBezTo>
                  <a:pt x="9317" y="51825"/>
                  <a:pt x="8966" y="51594"/>
                  <a:pt x="8603" y="51381"/>
                </a:cubicBezTo>
                <a:cubicBezTo>
                  <a:pt x="8518" y="51331"/>
                  <a:pt x="8430" y="51281"/>
                  <a:pt x="8343" y="51232"/>
                </a:cubicBezTo>
                <a:close/>
                <a:moveTo>
                  <a:pt x="7253" y="50880"/>
                </a:moveTo>
                <a:cubicBezTo>
                  <a:pt x="7406" y="50923"/>
                  <a:pt x="7557" y="50969"/>
                  <a:pt x="7709" y="51017"/>
                </a:cubicBezTo>
                <a:cubicBezTo>
                  <a:pt x="7948" y="51139"/>
                  <a:pt x="8189" y="51256"/>
                  <a:pt x="8423" y="51389"/>
                </a:cubicBezTo>
                <a:cubicBezTo>
                  <a:pt x="8755" y="51579"/>
                  <a:pt x="9078" y="51786"/>
                  <a:pt x="9391" y="52007"/>
                </a:cubicBezTo>
                <a:cubicBezTo>
                  <a:pt x="10005" y="52442"/>
                  <a:pt x="10580" y="52935"/>
                  <a:pt x="11103" y="53477"/>
                </a:cubicBezTo>
                <a:cubicBezTo>
                  <a:pt x="12140" y="54550"/>
                  <a:pt x="12974" y="55802"/>
                  <a:pt x="13543" y="57183"/>
                </a:cubicBezTo>
                <a:cubicBezTo>
                  <a:pt x="13677" y="57506"/>
                  <a:pt x="13789" y="57839"/>
                  <a:pt x="13891" y="58175"/>
                </a:cubicBezTo>
                <a:cubicBezTo>
                  <a:pt x="13578" y="57656"/>
                  <a:pt x="13250" y="57148"/>
                  <a:pt x="12914" y="56644"/>
                </a:cubicBezTo>
                <a:cubicBezTo>
                  <a:pt x="11785" y="54958"/>
                  <a:pt x="10570" y="53290"/>
                  <a:pt x="8975" y="52011"/>
                </a:cubicBezTo>
                <a:cubicBezTo>
                  <a:pt x="8438" y="51578"/>
                  <a:pt x="7863" y="51194"/>
                  <a:pt x="7253" y="50880"/>
                </a:cubicBezTo>
                <a:close/>
                <a:moveTo>
                  <a:pt x="8044" y="51470"/>
                </a:moveTo>
                <a:lnTo>
                  <a:pt x="8044" y="51470"/>
                </a:lnTo>
                <a:cubicBezTo>
                  <a:pt x="9052" y="52155"/>
                  <a:pt x="9942" y="53014"/>
                  <a:pt x="10726" y="53953"/>
                </a:cubicBezTo>
                <a:cubicBezTo>
                  <a:pt x="11379" y="54736"/>
                  <a:pt x="11967" y="55571"/>
                  <a:pt x="12529" y="56419"/>
                </a:cubicBezTo>
                <a:cubicBezTo>
                  <a:pt x="13087" y="57259"/>
                  <a:pt x="13632" y="58109"/>
                  <a:pt x="14120" y="58992"/>
                </a:cubicBezTo>
                <a:cubicBezTo>
                  <a:pt x="14133" y="59039"/>
                  <a:pt x="14146" y="59086"/>
                  <a:pt x="14159" y="59133"/>
                </a:cubicBezTo>
                <a:cubicBezTo>
                  <a:pt x="13630" y="58745"/>
                  <a:pt x="13110" y="58345"/>
                  <a:pt x="12640" y="57888"/>
                </a:cubicBezTo>
                <a:cubicBezTo>
                  <a:pt x="12034" y="57299"/>
                  <a:pt x="11541" y="56617"/>
                  <a:pt x="11101" y="55900"/>
                </a:cubicBezTo>
                <a:cubicBezTo>
                  <a:pt x="10277" y="54555"/>
                  <a:pt x="9635" y="53077"/>
                  <a:pt x="8529" y="51927"/>
                </a:cubicBezTo>
                <a:cubicBezTo>
                  <a:pt x="8377" y="51769"/>
                  <a:pt x="8214" y="51616"/>
                  <a:pt x="8044" y="51470"/>
                </a:cubicBezTo>
                <a:close/>
                <a:moveTo>
                  <a:pt x="6441" y="50658"/>
                </a:moveTo>
                <a:cubicBezTo>
                  <a:pt x="6511" y="50677"/>
                  <a:pt x="6580" y="50696"/>
                  <a:pt x="6650" y="50713"/>
                </a:cubicBezTo>
                <a:cubicBezTo>
                  <a:pt x="6946" y="50838"/>
                  <a:pt x="7230" y="50978"/>
                  <a:pt x="7501" y="51157"/>
                </a:cubicBezTo>
                <a:cubicBezTo>
                  <a:pt x="7807" y="51360"/>
                  <a:pt x="8091" y="51596"/>
                  <a:pt x="8354" y="51854"/>
                </a:cubicBezTo>
                <a:cubicBezTo>
                  <a:pt x="8883" y="52376"/>
                  <a:pt x="9333" y="52981"/>
                  <a:pt x="9727" y="53610"/>
                </a:cubicBezTo>
                <a:cubicBezTo>
                  <a:pt x="10173" y="54320"/>
                  <a:pt x="10561" y="55062"/>
                  <a:pt x="10977" y="55790"/>
                </a:cubicBezTo>
                <a:cubicBezTo>
                  <a:pt x="11379" y="56494"/>
                  <a:pt x="11818" y="57187"/>
                  <a:pt x="12370" y="57785"/>
                </a:cubicBezTo>
                <a:cubicBezTo>
                  <a:pt x="12920" y="58382"/>
                  <a:pt x="13555" y="58888"/>
                  <a:pt x="14203" y="59375"/>
                </a:cubicBezTo>
                <a:cubicBezTo>
                  <a:pt x="14203" y="59441"/>
                  <a:pt x="14209" y="59508"/>
                  <a:pt x="14222" y="59573"/>
                </a:cubicBezTo>
                <a:cubicBezTo>
                  <a:pt x="13226" y="58758"/>
                  <a:pt x="11979" y="58282"/>
                  <a:pt x="10981" y="57461"/>
                </a:cubicBezTo>
                <a:cubicBezTo>
                  <a:pt x="10681" y="57215"/>
                  <a:pt x="10407" y="56937"/>
                  <a:pt x="10184" y="56619"/>
                </a:cubicBezTo>
                <a:cubicBezTo>
                  <a:pt x="9918" y="56239"/>
                  <a:pt x="9739" y="55808"/>
                  <a:pt x="9589" y="55372"/>
                </a:cubicBezTo>
                <a:cubicBezTo>
                  <a:pt x="9290" y="54492"/>
                  <a:pt x="9090" y="53587"/>
                  <a:pt x="8566" y="52804"/>
                </a:cubicBezTo>
                <a:cubicBezTo>
                  <a:pt x="8009" y="51968"/>
                  <a:pt x="7228" y="51275"/>
                  <a:pt x="6441" y="50658"/>
                </a:cubicBezTo>
                <a:close/>
                <a:moveTo>
                  <a:pt x="6396" y="50733"/>
                </a:moveTo>
                <a:lnTo>
                  <a:pt x="6396" y="50733"/>
                </a:lnTo>
                <a:cubicBezTo>
                  <a:pt x="7081" y="51337"/>
                  <a:pt x="7791" y="51912"/>
                  <a:pt x="8337" y="52652"/>
                </a:cubicBezTo>
                <a:cubicBezTo>
                  <a:pt x="8615" y="53028"/>
                  <a:pt x="8834" y="53437"/>
                  <a:pt x="8999" y="53874"/>
                </a:cubicBezTo>
                <a:cubicBezTo>
                  <a:pt x="9162" y="54308"/>
                  <a:pt x="9280" y="54757"/>
                  <a:pt x="9416" y="55200"/>
                </a:cubicBezTo>
                <a:cubicBezTo>
                  <a:pt x="9551" y="55637"/>
                  <a:pt x="9705" y="56071"/>
                  <a:pt x="9941" y="56467"/>
                </a:cubicBezTo>
                <a:cubicBezTo>
                  <a:pt x="10138" y="56799"/>
                  <a:pt x="10389" y="57094"/>
                  <a:pt x="10672" y="57356"/>
                </a:cubicBezTo>
                <a:cubicBezTo>
                  <a:pt x="11239" y="57882"/>
                  <a:pt x="11918" y="58262"/>
                  <a:pt x="12578" y="58654"/>
                </a:cubicBezTo>
                <a:cubicBezTo>
                  <a:pt x="13172" y="59007"/>
                  <a:pt x="13776" y="59369"/>
                  <a:pt x="14296" y="59826"/>
                </a:cubicBezTo>
                <a:cubicBezTo>
                  <a:pt x="14330" y="59913"/>
                  <a:pt x="14368" y="59997"/>
                  <a:pt x="14414" y="60078"/>
                </a:cubicBezTo>
                <a:cubicBezTo>
                  <a:pt x="14442" y="60128"/>
                  <a:pt x="14473" y="60176"/>
                  <a:pt x="14505" y="60224"/>
                </a:cubicBezTo>
                <a:cubicBezTo>
                  <a:pt x="13018" y="59623"/>
                  <a:pt x="11522" y="58960"/>
                  <a:pt x="10365" y="57825"/>
                </a:cubicBezTo>
                <a:lnTo>
                  <a:pt x="10366" y="57825"/>
                </a:lnTo>
                <a:cubicBezTo>
                  <a:pt x="9733" y="57205"/>
                  <a:pt x="9275" y="56468"/>
                  <a:pt x="8924" y="55660"/>
                </a:cubicBezTo>
                <a:cubicBezTo>
                  <a:pt x="8559" y="54821"/>
                  <a:pt x="8252" y="53962"/>
                  <a:pt x="7841" y="53144"/>
                </a:cubicBezTo>
                <a:cubicBezTo>
                  <a:pt x="7611" y="52687"/>
                  <a:pt x="7361" y="52242"/>
                  <a:pt x="7091" y="51807"/>
                </a:cubicBezTo>
                <a:cubicBezTo>
                  <a:pt x="6866" y="51444"/>
                  <a:pt x="6623" y="51095"/>
                  <a:pt x="6396" y="50733"/>
                </a:cubicBezTo>
                <a:close/>
                <a:moveTo>
                  <a:pt x="4083" y="1"/>
                </a:moveTo>
                <a:cubicBezTo>
                  <a:pt x="3912" y="1"/>
                  <a:pt x="3739" y="39"/>
                  <a:pt x="3577" y="108"/>
                </a:cubicBezTo>
                <a:cubicBezTo>
                  <a:pt x="3384" y="189"/>
                  <a:pt x="3212" y="311"/>
                  <a:pt x="3055" y="449"/>
                </a:cubicBezTo>
                <a:cubicBezTo>
                  <a:pt x="2980" y="515"/>
                  <a:pt x="2910" y="584"/>
                  <a:pt x="2841" y="655"/>
                </a:cubicBezTo>
                <a:cubicBezTo>
                  <a:pt x="2780" y="716"/>
                  <a:pt x="2706" y="783"/>
                  <a:pt x="2664" y="860"/>
                </a:cubicBezTo>
                <a:cubicBezTo>
                  <a:pt x="2623" y="831"/>
                  <a:pt x="2583" y="804"/>
                  <a:pt x="2543" y="775"/>
                </a:cubicBezTo>
                <a:cubicBezTo>
                  <a:pt x="2536" y="760"/>
                  <a:pt x="2529" y="744"/>
                  <a:pt x="2521" y="729"/>
                </a:cubicBezTo>
                <a:cubicBezTo>
                  <a:pt x="2506" y="697"/>
                  <a:pt x="2479" y="684"/>
                  <a:pt x="2452" y="684"/>
                </a:cubicBezTo>
                <a:cubicBezTo>
                  <a:pt x="2441" y="684"/>
                  <a:pt x="2431" y="686"/>
                  <a:pt x="2421" y="689"/>
                </a:cubicBezTo>
                <a:cubicBezTo>
                  <a:pt x="2405" y="679"/>
                  <a:pt x="2390" y="666"/>
                  <a:pt x="2373" y="656"/>
                </a:cubicBezTo>
                <a:cubicBezTo>
                  <a:pt x="2362" y="648"/>
                  <a:pt x="2350" y="645"/>
                  <a:pt x="2339" y="645"/>
                </a:cubicBezTo>
                <a:cubicBezTo>
                  <a:pt x="2310" y="645"/>
                  <a:pt x="2286" y="668"/>
                  <a:pt x="2281" y="695"/>
                </a:cubicBezTo>
                <a:cubicBezTo>
                  <a:pt x="2272" y="701"/>
                  <a:pt x="2264" y="707"/>
                  <a:pt x="2258" y="717"/>
                </a:cubicBezTo>
                <a:cubicBezTo>
                  <a:pt x="2239" y="752"/>
                  <a:pt x="2222" y="790"/>
                  <a:pt x="2204" y="825"/>
                </a:cubicBezTo>
                <a:cubicBezTo>
                  <a:pt x="2193" y="827"/>
                  <a:pt x="2186" y="833"/>
                  <a:pt x="2182" y="844"/>
                </a:cubicBezTo>
                <a:cubicBezTo>
                  <a:pt x="2177" y="860"/>
                  <a:pt x="2174" y="877"/>
                  <a:pt x="2168" y="894"/>
                </a:cubicBezTo>
                <a:cubicBezTo>
                  <a:pt x="1677" y="1852"/>
                  <a:pt x="1398" y="2925"/>
                  <a:pt x="1264" y="3988"/>
                </a:cubicBezTo>
                <a:cubicBezTo>
                  <a:pt x="1238" y="4189"/>
                  <a:pt x="1221" y="4393"/>
                  <a:pt x="1206" y="4596"/>
                </a:cubicBezTo>
                <a:cubicBezTo>
                  <a:pt x="1198" y="4594"/>
                  <a:pt x="1191" y="4592"/>
                  <a:pt x="1183" y="4592"/>
                </a:cubicBezTo>
                <a:cubicBezTo>
                  <a:pt x="1169" y="4592"/>
                  <a:pt x="1154" y="4597"/>
                  <a:pt x="1140" y="4609"/>
                </a:cubicBezTo>
                <a:cubicBezTo>
                  <a:pt x="802" y="4879"/>
                  <a:pt x="654" y="5288"/>
                  <a:pt x="552" y="5694"/>
                </a:cubicBezTo>
                <a:cubicBezTo>
                  <a:pt x="429" y="6186"/>
                  <a:pt x="374" y="6693"/>
                  <a:pt x="371" y="7199"/>
                </a:cubicBezTo>
                <a:cubicBezTo>
                  <a:pt x="368" y="7544"/>
                  <a:pt x="391" y="7888"/>
                  <a:pt x="431" y="8228"/>
                </a:cubicBezTo>
                <a:cubicBezTo>
                  <a:pt x="4" y="8978"/>
                  <a:pt x="1" y="9929"/>
                  <a:pt x="164" y="10753"/>
                </a:cubicBezTo>
                <a:cubicBezTo>
                  <a:pt x="325" y="11570"/>
                  <a:pt x="659" y="12358"/>
                  <a:pt x="1068" y="13081"/>
                </a:cubicBezTo>
                <a:cubicBezTo>
                  <a:pt x="1842" y="14448"/>
                  <a:pt x="2952" y="15624"/>
                  <a:pt x="4273" y="16477"/>
                </a:cubicBezTo>
                <a:cubicBezTo>
                  <a:pt x="4641" y="16715"/>
                  <a:pt x="5025" y="16930"/>
                  <a:pt x="5420" y="17117"/>
                </a:cubicBezTo>
                <a:cubicBezTo>
                  <a:pt x="5547" y="17177"/>
                  <a:pt x="5675" y="17233"/>
                  <a:pt x="5803" y="17287"/>
                </a:cubicBezTo>
                <a:cubicBezTo>
                  <a:pt x="5850" y="17322"/>
                  <a:pt x="5898" y="17356"/>
                  <a:pt x="5948" y="17386"/>
                </a:cubicBezTo>
                <a:cubicBezTo>
                  <a:pt x="6000" y="17423"/>
                  <a:pt x="6055" y="17455"/>
                  <a:pt x="6112" y="17483"/>
                </a:cubicBezTo>
                <a:cubicBezTo>
                  <a:pt x="6247" y="17642"/>
                  <a:pt x="6377" y="17806"/>
                  <a:pt x="6494" y="17979"/>
                </a:cubicBezTo>
                <a:cubicBezTo>
                  <a:pt x="6537" y="18040"/>
                  <a:pt x="6576" y="18103"/>
                  <a:pt x="6615" y="18165"/>
                </a:cubicBezTo>
                <a:cubicBezTo>
                  <a:pt x="6723" y="18439"/>
                  <a:pt x="6830" y="18712"/>
                  <a:pt x="6934" y="18986"/>
                </a:cubicBezTo>
                <a:cubicBezTo>
                  <a:pt x="6954" y="19068"/>
                  <a:pt x="6972" y="19149"/>
                  <a:pt x="6993" y="19230"/>
                </a:cubicBezTo>
                <a:cubicBezTo>
                  <a:pt x="7031" y="19370"/>
                  <a:pt x="7068" y="19511"/>
                  <a:pt x="7114" y="19648"/>
                </a:cubicBezTo>
                <a:cubicBezTo>
                  <a:pt x="7138" y="19719"/>
                  <a:pt x="7170" y="19804"/>
                  <a:pt x="7215" y="19878"/>
                </a:cubicBezTo>
                <a:cubicBezTo>
                  <a:pt x="7244" y="19981"/>
                  <a:pt x="7270" y="20086"/>
                  <a:pt x="7301" y="20190"/>
                </a:cubicBezTo>
                <a:cubicBezTo>
                  <a:pt x="7365" y="20407"/>
                  <a:pt x="7428" y="20613"/>
                  <a:pt x="7556" y="20803"/>
                </a:cubicBezTo>
                <a:cubicBezTo>
                  <a:pt x="7563" y="20814"/>
                  <a:pt x="7573" y="20821"/>
                  <a:pt x="7582" y="20827"/>
                </a:cubicBezTo>
                <a:cubicBezTo>
                  <a:pt x="7882" y="21751"/>
                  <a:pt x="8151" y="22686"/>
                  <a:pt x="8384" y="23629"/>
                </a:cubicBezTo>
                <a:cubicBezTo>
                  <a:pt x="8522" y="24193"/>
                  <a:pt x="8644" y="24760"/>
                  <a:pt x="8757" y="25329"/>
                </a:cubicBezTo>
                <a:cubicBezTo>
                  <a:pt x="8636" y="25256"/>
                  <a:pt x="8500" y="25204"/>
                  <a:pt x="8344" y="25188"/>
                </a:cubicBezTo>
                <a:cubicBezTo>
                  <a:pt x="8293" y="25183"/>
                  <a:pt x="8242" y="25181"/>
                  <a:pt x="8190" y="25181"/>
                </a:cubicBezTo>
                <a:cubicBezTo>
                  <a:pt x="7823" y="25181"/>
                  <a:pt x="7448" y="25302"/>
                  <a:pt x="7108" y="25418"/>
                </a:cubicBezTo>
                <a:cubicBezTo>
                  <a:pt x="6349" y="25677"/>
                  <a:pt x="5642" y="26085"/>
                  <a:pt x="5025" y="26596"/>
                </a:cubicBezTo>
                <a:cubicBezTo>
                  <a:pt x="3727" y="27669"/>
                  <a:pt x="2851" y="29168"/>
                  <a:pt x="2500" y="30811"/>
                </a:cubicBezTo>
                <a:cubicBezTo>
                  <a:pt x="2108" y="32637"/>
                  <a:pt x="2352" y="34586"/>
                  <a:pt x="3081" y="36298"/>
                </a:cubicBezTo>
                <a:cubicBezTo>
                  <a:pt x="3768" y="37911"/>
                  <a:pt x="4866" y="39327"/>
                  <a:pt x="6177" y="40482"/>
                </a:cubicBezTo>
                <a:cubicBezTo>
                  <a:pt x="6330" y="40617"/>
                  <a:pt x="6488" y="40747"/>
                  <a:pt x="6647" y="40874"/>
                </a:cubicBezTo>
                <a:cubicBezTo>
                  <a:pt x="6555" y="40855"/>
                  <a:pt x="6463" y="40835"/>
                  <a:pt x="6371" y="40815"/>
                </a:cubicBezTo>
                <a:cubicBezTo>
                  <a:pt x="5925" y="40710"/>
                  <a:pt x="5485" y="40573"/>
                  <a:pt x="5066" y="40385"/>
                </a:cubicBezTo>
                <a:cubicBezTo>
                  <a:pt x="4635" y="40192"/>
                  <a:pt x="4263" y="39931"/>
                  <a:pt x="3884" y="39655"/>
                </a:cubicBezTo>
                <a:cubicBezTo>
                  <a:pt x="3537" y="39402"/>
                  <a:pt x="3134" y="39155"/>
                  <a:pt x="2695" y="39155"/>
                </a:cubicBezTo>
                <a:cubicBezTo>
                  <a:pt x="2641" y="39155"/>
                  <a:pt x="2586" y="39159"/>
                  <a:pt x="2531" y="39167"/>
                </a:cubicBezTo>
                <a:cubicBezTo>
                  <a:pt x="2400" y="39185"/>
                  <a:pt x="2273" y="39234"/>
                  <a:pt x="2162" y="39305"/>
                </a:cubicBezTo>
                <a:cubicBezTo>
                  <a:pt x="2148" y="39306"/>
                  <a:pt x="2132" y="39308"/>
                  <a:pt x="2118" y="39311"/>
                </a:cubicBezTo>
                <a:cubicBezTo>
                  <a:pt x="2075" y="39319"/>
                  <a:pt x="2035" y="39336"/>
                  <a:pt x="1999" y="39361"/>
                </a:cubicBezTo>
                <a:cubicBezTo>
                  <a:pt x="1936" y="39405"/>
                  <a:pt x="1881" y="39464"/>
                  <a:pt x="1841" y="39530"/>
                </a:cubicBezTo>
                <a:cubicBezTo>
                  <a:pt x="1809" y="39583"/>
                  <a:pt x="1790" y="39640"/>
                  <a:pt x="1776" y="39699"/>
                </a:cubicBezTo>
                <a:cubicBezTo>
                  <a:pt x="1771" y="39703"/>
                  <a:pt x="1766" y="39705"/>
                  <a:pt x="1763" y="39711"/>
                </a:cubicBezTo>
                <a:cubicBezTo>
                  <a:pt x="1763" y="39711"/>
                  <a:pt x="1763" y="39712"/>
                  <a:pt x="1761" y="39712"/>
                </a:cubicBezTo>
                <a:cubicBezTo>
                  <a:pt x="1761" y="39713"/>
                  <a:pt x="1759" y="39713"/>
                  <a:pt x="1758" y="39715"/>
                </a:cubicBezTo>
                <a:cubicBezTo>
                  <a:pt x="1757" y="39717"/>
                  <a:pt x="1757" y="39718"/>
                  <a:pt x="1757" y="39720"/>
                </a:cubicBezTo>
                <a:cubicBezTo>
                  <a:pt x="1754" y="39723"/>
                  <a:pt x="1751" y="39726"/>
                  <a:pt x="1750" y="39732"/>
                </a:cubicBezTo>
                <a:cubicBezTo>
                  <a:pt x="1749" y="39739"/>
                  <a:pt x="1749" y="39747"/>
                  <a:pt x="1748" y="39754"/>
                </a:cubicBezTo>
                <a:cubicBezTo>
                  <a:pt x="1587" y="40302"/>
                  <a:pt x="1594" y="40862"/>
                  <a:pt x="1751" y="41412"/>
                </a:cubicBezTo>
                <a:cubicBezTo>
                  <a:pt x="1913" y="41983"/>
                  <a:pt x="2210" y="42512"/>
                  <a:pt x="2596" y="42961"/>
                </a:cubicBezTo>
                <a:cubicBezTo>
                  <a:pt x="3446" y="43947"/>
                  <a:pt x="4684" y="44492"/>
                  <a:pt x="5914" y="44836"/>
                </a:cubicBezTo>
                <a:cubicBezTo>
                  <a:pt x="7283" y="45218"/>
                  <a:pt x="8707" y="45368"/>
                  <a:pt x="10068" y="45780"/>
                </a:cubicBezTo>
                <a:cubicBezTo>
                  <a:pt x="11259" y="46139"/>
                  <a:pt x="12346" y="46735"/>
                  <a:pt x="13265" y="47576"/>
                </a:cubicBezTo>
                <a:cubicBezTo>
                  <a:pt x="13473" y="47767"/>
                  <a:pt x="13666" y="47972"/>
                  <a:pt x="13853" y="48184"/>
                </a:cubicBezTo>
                <a:cubicBezTo>
                  <a:pt x="13923" y="48380"/>
                  <a:pt x="14061" y="48563"/>
                  <a:pt x="14159" y="48742"/>
                </a:cubicBezTo>
                <a:cubicBezTo>
                  <a:pt x="14283" y="48966"/>
                  <a:pt x="14405" y="49192"/>
                  <a:pt x="14519" y="49422"/>
                </a:cubicBezTo>
                <a:cubicBezTo>
                  <a:pt x="14689" y="49764"/>
                  <a:pt x="14838" y="50114"/>
                  <a:pt x="14986" y="50466"/>
                </a:cubicBezTo>
                <a:cubicBezTo>
                  <a:pt x="14998" y="50787"/>
                  <a:pt x="15145" y="51119"/>
                  <a:pt x="15248" y="51412"/>
                </a:cubicBezTo>
                <a:cubicBezTo>
                  <a:pt x="15434" y="51941"/>
                  <a:pt x="15553" y="52492"/>
                  <a:pt x="15626" y="53048"/>
                </a:cubicBezTo>
                <a:cubicBezTo>
                  <a:pt x="15770" y="54153"/>
                  <a:pt x="15727" y="55273"/>
                  <a:pt x="15663" y="56382"/>
                </a:cubicBezTo>
                <a:cubicBezTo>
                  <a:pt x="15567" y="57999"/>
                  <a:pt x="15484" y="59615"/>
                  <a:pt x="15427" y="61232"/>
                </a:cubicBezTo>
                <a:cubicBezTo>
                  <a:pt x="15346" y="61017"/>
                  <a:pt x="15259" y="60805"/>
                  <a:pt x="15168" y="60595"/>
                </a:cubicBezTo>
                <a:cubicBezTo>
                  <a:pt x="15041" y="60304"/>
                  <a:pt x="14902" y="60018"/>
                  <a:pt x="14760" y="59734"/>
                </a:cubicBezTo>
                <a:cubicBezTo>
                  <a:pt x="14724" y="59604"/>
                  <a:pt x="14685" y="59474"/>
                  <a:pt x="14650" y="59345"/>
                </a:cubicBezTo>
                <a:cubicBezTo>
                  <a:pt x="14586" y="59107"/>
                  <a:pt x="14524" y="58869"/>
                  <a:pt x="14463" y="58630"/>
                </a:cubicBezTo>
                <a:cubicBezTo>
                  <a:pt x="14341" y="58153"/>
                  <a:pt x="14221" y="57675"/>
                  <a:pt x="14086" y="57202"/>
                </a:cubicBezTo>
                <a:cubicBezTo>
                  <a:pt x="13843" y="56349"/>
                  <a:pt x="13555" y="55505"/>
                  <a:pt x="13136" y="54722"/>
                </a:cubicBezTo>
                <a:cubicBezTo>
                  <a:pt x="12733" y="53968"/>
                  <a:pt x="12212" y="53286"/>
                  <a:pt x="11546" y="52745"/>
                </a:cubicBezTo>
                <a:cubicBezTo>
                  <a:pt x="10841" y="52172"/>
                  <a:pt x="10018" y="51749"/>
                  <a:pt x="9186" y="51390"/>
                </a:cubicBezTo>
                <a:cubicBezTo>
                  <a:pt x="8364" y="51036"/>
                  <a:pt x="7486" y="50730"/>
                  <a:pt x="6596" y="50573"/>
                </a:cubicBezTo>
                <a:cubicBezTo>
                  <a:pt x="6472" y="50522"/>
                  <a:pt x="6347" y="50474"/>
                  <a:pt x="6219" y="50428"/>
                </a:cubicBezTo>
                <a:cubicBezTo>
                  <a:pt x="6215" y="50427"/>
                  <a:pt x="6212" y="50426"/>
                  <a:pt x="6209" y="50426"/>
                </a:cubicBezTo>
                <a:cubicBezTo>
                  <a:pt x="6197" y="50426"/>
                  <a:pt x="6187" y="50434"/>
                  <a:pt x="6181" y="50444"/>
                </a:cubicBezTo>
                <a:cubicBezTo>
                  <a:pt x="6158" y="50447"/>
                  <a:pt x="6137" y="50468"/>
                  <a:pt x="6147" y="50501"/>
                </a:cubicBezTo>
                <a:cubicBezTo>
                  <a:pt x="6150" y="50513"/>
                  <a:pt x="6155" y="50525"/>
                  <a:pt x="6160" y="50536"/>
                </a:cubicBezTo>
                <a:cubicBezTo>
                  <a:pt x="6152" y="50554"/>
                  <a:pt x="6159" y="50572"/>
                  <a:pt x="6176" y="50585"/>
                </a:cubicBezTo>
                <a:cubicBezTo>
                  <a:pt x="6321" y="50984"/>
                  <a:pt x="6605" y="51337"/>
                  <a:pt x="6828" y="51694"/>
                </a:cubicBezTo>
                <a:cubicBezTo>
                  <a:pt x="7085" y="52103"/>
                  <a:pt x="7322" y="52523"/>
                  <a:pt x="7545" y="52952"/>
                </a:cubicBezTo>
                <a:cubicBezTo>
                  <a:pt x="7973" y="53781"/>
                  <a:pt x="8300" y="54649"/>
                  <a:pt x="8655" y="55510"/>
                </a:cubicBezTo>
                <a:cubicBezTo>
                  <a:pt x="8992" y="56329"/>
                  <a:pt x="9395" y="57110"/>
                  <a:pt x="10000" y="57767"/>
                </a:cubicBezTo>
                <a:cubicBezTo>
                  <a:pt x="10583" y="58398"/>
                  <a:pt x="11279" y="58909"/>
                  <a:pt x="12021" y="59340"/>
                </a:cubicBezTo>
                <a:cubicBezTo>
                  <a:pt x="12948" y="59877"/>
                  <a:pt x="13943" y="60279"/>
                  <a:pt x="14935" y="60677"/>
                </a:cubicBezTo>
                <a:cubicBezTo>
                  <a:pt x="14939" y="60679"/>
                  <a:pt x="14943" y="60678"/>
                  <a:pt x="14948" y="60679"/>
                </a:cubicBezTo>
                <a:cubicBezTo>
                  <a:pt x="15034" y="60881"/>
                  <a:pt x="15117" y="61086"/>
                  <a:pt x="15194" y="61291"/>
                </a:cubicBezTo>
                <a:cubicBezTo>
                  <a:pt x="15265" y="61487"/>
                  <a:pt x="15323" y="61693"/>
                  <a:pt x="15404" y="61886"/>
                </a:cubicBezTo>
                <a:cubicBezTo>
                  <a:pt x="15388" y="62446"/>
                  <a:pt x="15373" y="63007"/>
                  <a:pt x="15365" y="63567"/>
                </a:cubicBezTo>
                <a:cubicBezTo>
                  <a:pt x="15354" y="64251"/>
                  <a:pt x="15348" y="64935"/>
                  <a:pt x="15348" y="65618"/>
                </a:cubicBezTo>
                <a:cubicBezTo>
                  <a:pt x="15348" y="66295"/>
                  <a:pt x="15338" y="66976"/>
                  <a:pt x="15381" y="67651"/>
                </a:cubicBezTo>
                <a:cubicBezTo>
                  <a:pt x="15384" y="67702"/>
                  <a:pt x="15427" y="67727"/>
                  <a:pt x="15470" y="67727"/>
                </a:cubicBezTo>
                <a:cubicBezTo>
                  <a:pt x="15495" y="67727"/>
                  <a:pt x="15521" y="67719"/>
                  <a:pt x="15538" y="67702"/>
                </a:cubicBezTo>
                <a:cubicBezTo>
                  <a:pt x="15548" y="67848"/>
                  <a:pt x="15561" y="67994"/>
                  <a:pt x="15575" y="68141"/>
                </a:cubicBezTo>
                <a:cubicBezTo>
                  <a:pt x="15578" y="68176"/>
                  <a:pt x="15606" y="68193"/>
                  <a:pt x="15635" y="68193"/>
                </a:cubicBezTo>
                <a:cubicBezTo>
                  <a:pt x="15648" y="68193"/>
                  <a:pt x="15661" y="68190"/>
                  <a:pt x="15672" y="68184"/>
                </a:cubicBezTo>
                <a:cubicBezTo>
                  <a:pt x="15678" y="68408"/>
                  <a:pt x="15686" y="68631"/>
                  <a:pt x="15699" y="68855"/>
                </a:cubicBezTo>
                <a:cubicBezTo>
                  <a:pt x="15703" y="68910"/>
                  <a:pt x="15748" y="68936"/>
                  <a:pt x="15795" y="68936"/>
                </a:cubicBezTo>
                <a:cubicBezTo>
                  <a:pt x="15842" y="68936"/>
                  <a:pt x="15890" y="68908"/>
                  <a:pt x="15895" y="68852"/>
                </a:cubicBezTo>
                <a:cubicBezTo>
                  <a:pt x="15962" y="68011"/>
                  <a:pt x="15955" y="67166"/>
                  <a:pt x="15963" y="66322"/>
                </a:cubicBezTo>
                <a:cubicBezTo>
                  <a:pt x="15970" y="65477"/>
                  <a:pt x="15978" y="64631"/>
                  <a:pt x="15985" y="63785"/>
                </a:cubicBezTo>
                <a:cubicBezTo>
                  <a:pt x="15995" y="62441"/>
                  <a:pt x="16004" y="61096"/>
                  <a:pt x="16007" y="59752"/>
                </a:cubicBezTo>
                <a:cubicBezTo>
                  <a:pt x="16027" y="59699"/>
                  <a:pt x="16046" y="59645"/>
                  <a:pt x="16068" y="59592"/>
                </a:cubicBezTo>
                <a:cubicBezTo>
                  <a:pt x="16194" y="59289"/>
                  <a:pt x="16336" y="58993"/>
                  <a:pt x="16493" y="58705"/>
                </a:cubicBezTo>
                <a:cubicBezTo>
                  <a:pt x="16649" y="58420"/>
                  <a:pt x="16823" y="58143"/>
                  <a:pt x="17009" y="57877"/>
                </a:cubicBezTo>
                <a:cubicBezTo>
                  <a:pt x="17100" y="57745"/>
                  <a:pt x="17194" y="57615"/>
                  <a:pt x="17292" y="57487"/>
                </a:cubicBezTo>
                <a:cubicBezTo>
                  <a:pt x="17353" y="57408"/>
                  <a:pt x="17422" y="57331"/>
                  <a:pt x="17483" y="57252"/>
                </a:cubicBezTo>
                <a:cubicBezTo>
                  <a:pt x="17513" y="57238"/>
                  <a:pt x="17538" y="57214"/>
                  <a:pt x="17543" y="57172"/>
                </a:cubicBezTo>
                <a:cubicBezTo>
                  <a:pt x="17543" y="57168"/>
                  <a:pt x="17543" y="57166"/>
                  <a:pt x="17544" y="57163"/>
                </a:cubicBezTo>
                <a:cubicBezTo>
                  <a:pt x="17554" y="57149"/>
                  <a:pt x="17564" y="57134"/>
                  <a:pt x="17572" y="57119"/>
                </a:cubicBezTo>
                <a:cubicBezTo>
                  <a:pt x="17575" y="57113"/>
                  <a:pt x="17579" y="57109"/>
                  <a:pt x="17580" y="57105"/>
                </a:cubicBezTo>
                <a:cubicBezTo>
                  <a:pt x="17855" y="56824"/>
                  <a:pt x="18138" y="56552"/>
                  <a:pt x="18447" y="56308"/>
                </a:cubicBezTo>
                <a:cubicBezTo>
                  <a:pt x="18826" y="56007"/>
                  <a:pt x="19232" y="55739"/>
                  <a:pt x="19649" y="55494"/>
                </a:cubicBezTo>
                <a:cubicBezTo>
                  <a:pt x="20471" y="55010"/>
                  <a:pt x="21331" y="54598"/>
                  <a:pt x="22171" y="54145"/>
                </a:cubicBezTo>
                <a:cubicBezTo>
                  <a:pt x="23780" y="53277"/>
                  <a:pt x="25417" y="52151"/>
                  <a:pt x="26050" y="50350"/>
                </a:cubicBezTo>
                <a:cubicBezTo>
                  <a:pt x="26438" y="49245"/>
                  <a:pt x="26444" y="48053"/>
                  <a:pt x="26372" y="46898"/>
                </a:cubicBezTo>
                <a:cubicBezTo>
                  <a:pt x="26368" y="46835"/>
                  <a:pt x="26313" y="46809"/>
                  <a:pt x="26259" y="46809"/>
                </a:cubicBezTo>
                <a:cubicBezTo>
                  <a:pt x="26265" y="46802"/>
                  <a:pt x="26271" y="46797"/>
                  <a:pt x="26276" y="46791"/>
                </a:cubicBezTo>
                <a:cubicBezTo>
                  <a:pt x="26298" y="46768"/>
                  <a:pt x="26273" y="46734"/>
                  <a:pt x="26247" y="46734"/>
                </a:cubicBezTo>
                <a:cubicBezTo>
                  <a:pt x="26241" y="46734"/>
                  <a:pt x="26234" y="46737"/>
                  <a:pt x="26227" y="46742"/>
                </a:cubicBezTo>
                <a:cubicBezTo>
                  <a:pt x="26188" y="46776"/>
                  <a:pt x="26150" y="46813"/>
                  <a:pt x="26110" y="46848"/>
                </a:cubicBezTo>
                <a:cubicBezTo>
                  <a:pt x="24369" y="47366"/>
                  <a:pt x="22748" y="48269"/>
                  <a:pt x="21392" y="49480"/>
                </a:cubicBezTo>
                <a:cubicBezTo>
                  <a:pt x="19989" y="50732"/>
                  <a:pt x="18889" y="52304"/>
                  <a:pt x="18172" y="54042"/>
                </a:cubicBezTo>
                <a:cubicBezTo>
                  <a:pt x="17805" y="54935"/>
                  <a:pt x="17537" y="55876"/>
                  <a:pt x="17378" y="56830"/>
                </a:cubicBezTo>
                <a:cubicBezTo>
                  <a:pt x="16912" y="57473"/>
                  <a:pt x="16453" y="58121"/>
                  <a:pt x="16011" y="58779"/>
                </a:cubicBezTo>
                <a:cubicBezTo>
                  <a:pt x="16011" y="58756"/>
                  <a:pt x="16011" y="58733"/>
                  <a:pt x="16011" y="58710"/>
                </a:cubicBezTo>
                <a:cubicBezTo>
                  <a:pt x="16010" y="58242"/>
                  <a:pt x="16011" y="57773"/>
                  <a:pt x="16008" y="57304"/>
                </a:cubicBezTo>
                <a:cubicBezTo>
                  <a:pt x="16007" y="57069"/>
                  <a:pt x="16005" y="56833"/>
                  <a:pt x="16000" y="56597"/>
                </a:cubicBezTo>
                <a:cubicBezTo>
                  <a:pt x="15996" y="56375"/>
                  <a:pt x="15998" y="56149"/>
                  <a:pt x="15973" y="55928"/>
                </a:cubicBezTo>
                <a:cubicBezTo>
                  <a:pt x="16015" y="55686"/>
                  <a:pt x="16058" y="55444"/>
                  <a:pt x="16102" y="55203"/>
                </a:cubicBezTo>
                <a:cubicBezTo>
                  <a:pt x="16194" y="54697"/>
                  <a:pt x="16296" y="54194"/>
                  <a:pt x="16409" y="53692"/>
                </a:cubicBezTo>
                <a:cubicBezTo>
                  <a:pt x="16638" y="52680"/>
                  <a:pt x="16914" y="51678"/>
                  <a:pt x="17234" y="50691"/>
                </a:cubicBezTo>
                <a:cubicBezTo>
                  <a:pt x="17414" y="50134"/>
                  <a:pt x="17609" y="49583"/>
                  <a:pt x="17817" y="49037"/>
                </a:cubicBezTo>
                <a:cubicBezTo>
                  <a:pt x="17830" y="49004"/>
                  <a:pt x="17827" y="48975"/>
                  <a:pt x="17816" y="48950"/>
                </a:cubicBezTo>
                <a:cubicBezTo>
                  <a:pt x="18052" y="48712"/>
                  <a:pt x="18300" y="48484"/>
                  <a:pt x="18556" y="48266"/>
                </a:cubicBezTo>
                <a:cubicBezTo>
                  <a:pt x="20108" y="46935"/>
                  <a:pt x="21850" y="45828"/>
                  <a:pt x="23650" y="44866"/>
                </a:cubicBezTo>
                <a:cubicBezTo>
                  <a:pt x="24594" y="44361"/>
                  <a:pt x="25559" y="43903"/>
                  <a:pt x="26534" y="43466"/>
                </a:cubicBezTo>
                <a:cubicBezTo>
                  <a:pt x="26730" y="43409"/>
                  <a:pt x="26926" y="43347"/>
                  <a:pt x="27119" y="43278"/>
                </a:cubicBezTo>
                <a:cubicBezTo>
                  <a:pt x="27565" y="43117"/>
                  <a:pt x="28018" y="42924"/>
                  <a:pt x="28415" y="42664"/>
                </a:cubicBezTo>
                <a:cubicBezTo>
                  <a:pt x="28425" y="42657"/>
                  <a:pt x="28432" y="42648"/>
                  <a:pt x="28435" y="42638"/>
                </a:cubicBezTo>
                <a:cubicBezTo>
                  <a:pt x="28705" y="42522"/>
                  <a:pt x="28976" y="42407"/>
                  <a:pt x="29247" y="42292"/>
                </a:cubicBezTo>
                <a:cubicBezTo>
                  <a:pt x="29926" y="42003"/>
                  <a:pt x="30801" y="41483"/>
                  <a:pt x="30619" y="40608"/>
                </a:cubicBezTo>
                <a:lnTo>
                  <a:pt x="30620" y="40608"/>
                </a:lnTo>
                <a:cubicBezTo>
                  <a:pt x="30530" y="40171"/>
                  <a:pt x="30204" y="39825"/>
                  <a:pt x="29859" y="39564"/>
                </a:cubicBezTo>
                <a:cubicBezTo>
                  <a:pt x="29496" y="39290"/>
                  <a:pt x="29081" y="39073"/>
                  <a:pt x="28665" y="38887"/>
                </a:cubicBezTo>
                <a:cubicBezTo>
                  <a:pt x="27648" y="38432"/>
                  <a:pt x="26536" y="38202"/>
                  <a:pt x="25424" y="38202"/>
                </a:cubicBezTo>
                <a:cubicBezTo>
                  <a:pt x="24664" y="38202"/>
                  <a:pt x="23904" y="38310"/>
                  <a:pt x="23174" y="38526"/>
                </a:cubicBezTo>
                <a:cubicBezTo>
                  <a:pt x="22990" y="38581"/>
                  <a:pt x="22809" y="38646"/>
                  <a:pt x="22631" y="38716"/>
                </a:cubicBezTo>
                <a:cubicBezTo>
                  <a:pt x="23098" y="37799"/>
                  <a:pt x="23463" y="36832"/>
                  <a:pt x="23734" y="35839"/>
                </a:cubicBezTo>
                <a:cubicBezTo>
                  <a:pt x="24040" y="34718"/>
                  <a:pt x="24250" y="33562"/>
                  <a:pt x="24279" y="32397"/>
                </a:cubicBezTo>
                <a:cubicBezTo>
                  <a:pt x="24307" y="31248"/>
                  <a:pt x="24155" y="30090"/>
                  <a:pt x="23737" y="29015"/>
                </a:cubicBezTo>
                <a:cubicBezTo>
                  <a:pt x="23361" y="28053"/>
                  <a:pt x="22783" y="27174"/>
                  <a:pt x="22092" y="26408"/>
                </a:cubicBezTo>
                <a:cubicBezTo>
                  <a:pt x="20623" y="24782"/>
                  <a:pt x="18654" y="23595"/>
                  <a:pt x="16575" y="22930"/>
                </a:cubicBezTo>
                <a:cubicBezTo>
                  <a:pt x="16343" y="22855"/>
                  <a:pt x="16109" y="22792"/>
                  <a:pt x="15873" y="22735"/>
                </a:cubicBezTo>
                <a:cubicBezTo>
                  <a:pt x="15863" y="22711"/>
                  <a:pt x="15839" y="22692"/>
                  <a:pt x="15812" y="22692"/>
                </a:cubicBezTo>
                <a:cubicBezTo>
                  <a:pt x="15800" y="22692"/>
                  <a:pt x="15788" y="22696"/>
                  <a:pt x="15776" y="22704"/>
                </a:cubicBezTo>
                <a:cubicBezTo>
                  <a:pt x="15772" y="22707"/>
                  <a:pt x="15768" y="22711"/>
                  <a:pt x="15763" y="22714"/>
                </a:cubicBezTo>
                <a:cubicBezTo>
                  <a:pt x="15712" y="22715"/>
                  <a:pt x="15674" y="22748"/>
                  <a:pt x="15656" y="22794"/>
                </a:cubicBezTo>
                <a:cubicBezTo>
                  <a:pt x="15512" y="22897"/>
                  <a:pt x="15373" y="23005"/>
                  <a:pt x="15234" y="23114"/>
                </a:cubicBezTo>
                <a:cubicBezTo>
                  <a:pt x="15065" y="23040"/>
                  <a:pt x="14880" y="23008"/>
                  <a:pt x="14692" y="23008"/>
                </a:cubicBezTo>
                <a:cubicBezTo>
                  <a:pt x="14338" y="23008"/>
                  <a:pt x="13974" y="23120"/>
                  <a:pt x="13681" y="23277"/>
                </a:cubicBezTo>
                <a:cubicBezTo>
                  <a:pt x="13188" y="23542"/>
                  <a:pt x="12777" y="23939"/>
                  <a:pt x="12394" y="24343"/>
                </a:cubicBezTo>
                <a:cubicBezTo>
                  <a:pt x="12356" y="24384"/>
                  <a:pt x="12321" y="24425"/>
                  <a:pt x="12282" y="24467"/>
                </a:cubicBezTo>
                <a:cubicBezTo>
                  <a:pt x="12285" y="24458"/>
                  <a:pt x="12290" y="24450"/>
                  <a:pt x="12289" y="24442"/>
                </a:cubicBezTo>
                <a:cubicBezTo>
                  <a:pt x="12276" y="24279"/>
                  <a:pt x="12116" y="24095"/>
                  <a:pt x="12009" y="23980"/>
                </a:cubicBezTo>
                <a:cubicBezTo>
                  <a:pt x="11893" y="23853"/>
                  <a:pt x="11758" y="23747"/>
                  <a:pt x="11605" y="23669"/>
                </a:cubicBezTo>
                <a:cubicBezTo>
                  <a:pt x="11437" y="23583"/>
                  <a:pt x="11248" y="23538"/>
                  <a:pt x="11060" y="23538"/>
                </a:cubicBezTo>
                <a:cubicBezTo>
                  <a:pt x="10879" y="23538"/>
                  <a:pt x="10699" y="23580"/>
                  <a:pt x="10538" y="23669"/>
                </a:cubicBezTo>
                <a:cubicBezTo>
                  <a:pt x="10201" y="23856"/>
                  <a:pt x="9967" y="24192"/>
                  <a:pt x="9731" y="24487"/>
                </a:cubicBezTo>
                <a:cubicBezTo>
                  <a:pt x="9470" y="24814"/>
                  <a:pt x="9201" y="25141"/>
                  <a:pt x="8971" y="25493"/>
                </a:cubicBezTo>
                <a:cubicBezTo>
                  <a:pt x="8963" y="25484"/>
                  <a:pt x="8954" y="25478"/>
                  <a:pt x="8945" y="25470"/>
                </a:cubicBezTo>
                <a:cubicBezTo>
                  <a:pt x="8795" y="24674"/>
                  <a:pt x="8620" y="23883"/>
                  <a:pt x="8421" y="23099"/>
                </a:cubicBezTo>
                <a:cubicBezTo>
                  <a:pt x="8440" y="23067"/>
                  <a:pt x="8459" y="23036"/>
                  <a:pt x="8478" y="23004"/>
                </a:cubicBezTo>
                <a:cubicBezTo>
                  <a:pt x="8859" y="22905"/>
                  <a:pt x="9234" y="22776"/>
                  <a:pt x="9604" y="22645"/>
                </a:cubicBezTo>
                <a:cubicBezTo>
                  <a:pt x="10000" y="22503"/>
                  <a:pt x="10392" y="22350"/>
                  <a:pt x="10770" y="22166"/>
                </a:cubicBezTo>
                <a:cubicBezTo>
                  <a:pt x="11507" y="21807"/>
                  <a:pt x="12198" y="21337"/>
                  <a:pt x="12725" y="20703"/>
                </a:cubicBezTo>
                <a:cubicBezTo>
                  <a:pt x="13279" y="20035"/>
                  <a:pt x="13639" y="19227"/>
                  <a:pt x="13927" y="18415"/>
                </a:cubicBezTo>
                <a:cubicBezTo>
                  <a:pt x="14251" y="17502"/>
                  <a:pt x="14516" y="16564"/>
                  <a:pt x="14753" y="15626"/>
                </a:cubicBezTo>
                <a:cubicBezTo>
                  <a:pt x="14893" y="15078"/>
                  <a:pt x="15024" y="14526"/>
                  <a:pt x="15143" y="13974"/>
                </a:cubicBezTo>
                <a:cubicBezTo>
                  <a:pt x="15252" y="13467"/>
                  <a:pt x="15369" y="12938"/>
                  <a:pt x="15191" y="12433"/>
                </a:cubicBezTo>
                <a:cubicBezTo>
                  <a:pt x="15174" y="12387"/>
                  <a:pt x="15139" y="12367"/>
                  <a:pt x="15101" y="12367"/>
                </a:cubicBezTo>
                <a:cubicBezTo>
                  <a:pt x="15085" y="12367"/>
                  <a:pt x="15068" y="12371"/>
                  <a:pt x="15051" y="12378"/>
                </a:cubicBezTo>
                <a:cubicBezTo>
                  <a:pt x="15033" y="12378"/>
                  <a:pt x="15014" y="12384"/>
                  <a:pt x="15007" y="12404"/>
                </a:cubicBezTo>
                <a:cubicBezTo>
                  <a:pt x="15004" y="12410"/>
                  <a:pt x="15003" y="12416"/>
                  <a:pt x="15000" y="12423"/>
                </a:cubicBezTo>
                <a:cubicBezTo>
                  <a:pt x="14990" y="12437"/>
                  <a:pt x="14982" y="12454"/>
                  <a:pt x="14981" y="12474"/>
                </a:cubicBezTo>
                <a:cubicBezTo>
                  <a:pt x="14957" y="12537"/>
                  <a:pt x="14932" y="12600"/>
                  <a:pt x="14909" y="12665"/>
                </a:cubicBezTo>
                <a:cubicBezTo>
                  <a:pt x="14351" y="13190"/>
                  <a:pt x="13809" y="13738"/>
                  <a:pt x="13279" y="14293"/>
                </a:cubicBezTo>
                <a:cubicBezTo>
                  <a:pt x="12703" y="14896"/>
                  <a:pt x="12150" y="15521"/>
                  <a:pt x="11644" y="16183"/>
                </a:cubicBezTo>
                <a:cubicBezTo>
                  <a:pt x="10668" y="17460"/>
                  <a:pt x="9886" y="18880"/>
                  <a:pt x="9255" y="20355"/>
                </a:cubicBezTo>
                <a:cubicBezTo>
                  <a:pt x="8938" y="21093"/>
                  <a:pt x="8658" y="21847"/>
                  <a:pt x="8404" y="22610"/>
                </a:cubicBezTo>
                <a:cubicBezTo>
                  <a:pt x="8376" y="22657"/>
                  <a:pt x="8351" y="22706"/>
                  <a:pt x="8332" y="22757"/>
                </a:cubicBezTo>
                <a:cubicBezTo>
                  <a:pt x="8118" y="21945"/>
                  <a:pt x="7880" y="21139"/>
                  <a:pt x="7611" y="20344"/>
                </a:cubicBezTo>
                <a:cubicBezTo>
                  <a:pt x="7590" y="20272"/>
                  <a:pt x="7569" y="20202"/>
                  <a:pt x="7547" y="20130"/>
                </a:cubicBezTo>
                <a:cubicBezTo>
                  <a:pt x="7484" y="19920"/>
                  <a:pt x="7426" y="19709"/>
                  <a:pt x="7374" y="19497"/>
                </a:cubicBezTo>
                <a:cubicBezTo>
                  <a:pt x="7276" y="19097"/>
                  <a:pt x="7183" y="18688"/>
                  <a:pt x="7137" y="18279"/>
                </a:cubicBezTo>
                <a:cubicBezTo>
                  <a:pt x="7115" y="18097"/>
                  <a:pt x="7109" y="17909"/>
                  <a:pt x="7153" y="17730"/>
                </a:cubicBezTo>
                <a:cubicBezTo>
                  <a:pt x="7197" y="17561"/>
                  <a:pt x="7290" y="17426"/>
                  <a:pt x="7400" y="17294"/>
                </a:cubicBezTo>
                <a:cubicBezTo>
                  <a:pt x="7535" y="17131"/>
                  <a:pt x="7681" y="16973"/>
                  <a:pt x="7751" y="16782"/>
                </a:cubicBezTo>
                <a:cubicBezTo>
                  <a:pt x="8176" y="16316"/>
                  <a:pt x="8509" y="15758"/>
                  <a:pt x="8766" y="15193"/>
                </a:cubicBezTo>
                <a:cubicBezTo>
                  <a:pt x="9209" y="14217"/>
                  <a:pt x="9457" y="13156"/>
                  <a:pt x="9605" y="12097"/>
                </a:cubicBezTo>
                <a:cubicBezTo>
                  <a:pt x="9931" y="9740"/>
                  <a:pt x="9706" y="7322"/>
                  <a:pt x="8964" y="5062"/>
                </a:cubicBezTo>
                <a:cubicBezTo>
                  <a:pt x="8857" y="4738"/>
                  <a:pt x="8740" y="4419"/>
                  <a:pt x="8612" y="4103"/>
                </a:cubicBezTo>
                <a:cubicBezTo>
                  <a:pt x="8503" y="3835"/>
                  <a:pt x="8392" y="3559"/>
                  <a:pt x="8213" y="3328"/>
                </a:cubicBezTo>
                <a:cubicBezTo>
                  <a:pt x="8046" y="3113"/>
                  <a:pt x="7818" y="2953"/>
                  <a:pt x="7544" y="2916"/>
                </a:cubicBezTo>
                <a:cubicBezTo>
                  <a:pt x="7507" y="2911"/>
                  <a:pt x="7470" y="2909"/>
                  <a:pt x="7433" y="2909"/>
                </a:cubicBezTo>
                <a:cubicBezTo>
                  <a:pt x="7349" y="2909"/>
                  <a:pt x="7266" y="2921"/>
                  <a:pt x="7188" y="2947"/>
                </a:cubicBezTo>
                <a:cubicBezTo>
                  <a:pt x="7091" y="2979"/>
                  <a:pt x="7025" y="3027"/>
                  <a:pt x="6971" y="3099"/>
                </a:cubicBezTo>
                <a:cubicBezTo>
                  <a:pt x="6893" y="2982"/>
                  <a:pt x="6802" y="2875"/>
                  <a:pt x="6687" y="2797"/>
                </a:cubicBezTo>
                <a:cubicBezTo>
                  <a:pt x="6618" y="2751"/>
                  <a:pt x="6548" y="2719"/>
                  <a:pt x="6478" y="2699"/>
                </a:cubicBezTo>
                <a:cubicBezTo>
                  <a:pt x="6160" y="2034"/>
                  <a:pt x="5736" y="1430"/>
                  <a:pt x="5291" y="844"/>
                </a:cubicBezTo>
                <a:cubicBezTo>
                  <a:pt x="5090" y="579"/>
                  <a:pt x="4884" y="297"/>
                  <a:pt x="4589" y="131"/>
                </a:cubicBezTo>
                <a:cubicBezTo>
                  <a:pt x="4430" y="41"/>
                  <a:pt x="4257" y="1"/>
                  <a:pt x="4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rot="1573032">
            <a:off x="7938142" y="4813760"/>
            <a:ext cx="136990" cy="198243"/>
          </a:xfrm>
          <a:custGeom>
            <a:avLst/>
            <a:gdLst/>
            <a:ahLst/>
            <a:cxnLst/>
            <a:rect l="l" t="t" r="r" b="b"/>
            <a:pathLst>
              <a:path w="2601" h="3764" extrusionOk="0">
                <a:moveTo>
                  <a:pt x="1677" y="0"/>
                </a:moveTo>
                <a:cubicBezTo>
                  <a:pt x="1521" y="0"/>
                  <a:pt x="1361" y="48"/>
                  <a:pt x="1214" y="153"/>
                </a:cubicBezTo>
                <a:cubicBezTo>
                  <a:pt x="1048" y="273"/>
                  <a:pt x="938" y="448"/>
                  <a:pt x="844" y="627"/>
                </a:cubicBezTo>
                <a:cubicBezTo>
                  <a:pt x="555" y="785"/>
                  <a:pt x="380" y="1119"/>
                  <a:pt x="283" y="1432"/>
                </a:cubicBezTo>
                <a:cubicBezTo>
                  <a:pt x="135" y="1904"/>
                  <a:pt x="0" y="2449"/>
                  <a:pt x="266" y="2907"/>
                </a:cubicBezTo>
                <a:cubicBezTo>
                  <a:pt x="368" y="3083"/>
                  <a:pt x="514" y="3235"/>
                  <a:pt x="685" y="3341"/>
                </a:cubicBezTo>
                <a:cubicBezTo>
                  <a:pt x="747" y="3452"/>
                  <a:pt x="829" y="3550"/>
                  <a:pt x="944" y="3624"/>
                </a:cubicBezTo>
                <a:cubicBezTo>
                  <a:pt x="1082" y="3714"/>
                  <a:pt x="1242" y="3764"/>
                  <a:pt x="1403" y="3764"/>
                </a:cubicBezTo>
                <a:cubicBezTo>
                  <a:pt x="1510" y="3764"/>
                  <a:pt x="1617" y="3742"/>
                  <a:pt x="1719" y="3695"/>
                </a:cubicBezTo>
                <a:cubicBezTo>
                  <a:pt x="1948" y="3587"/>
                  <a:pt x="2101" y="3397"/>
                  <a:pt x="2221" y="3180"/>
                </a:cubicBezTo>
                <a:cubicBezTo>
                  <a:pt x="2313" y="3016"/>
                  <a:pt x="2367" y="2832"/>
                  <a:pt x="2415" y="2652"/>
                </a:cubicBezTo>
                <a:cubicBezTo>
                  <a:pt x="2477" y="2423"/>
                  <a:pt x="2528" y="2194"/>
                  <a:pt x="2552" y="1959"/>
                </a:cubicBezTo>
                <a:cubicBezTo>
                  <a:pt x="2598" y="1513"/>
                  <a:pt x="2600" y="1021"/>
                  <a:pt x="2458" y="592"/>
                </a:cubicBezTo>
                <a:cubicBezTo>
                  <a:pt x="2338" y="229"/>
                  <a:pt x="2017" y="0"/>
                  <a:pt x="16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rot="1573032">
            <a:off x="7873076" y="4733853"/>
            <a:ext cx="108549" cy="117661"/>
          </a:xfrm>
          <a:custGeom>
            <a:avLst/>
            <a:gdLst/>
            <a:ahLst/>
            <a:cxnLst/>
            <a:rect l="l" t="t" r="r" b="b"/>
            <a:pathLst>
              <a:path w="2061" h="2234" extrusionOk="0">
                <a:moveTo>
                  <a:pt x="1052" y="0"/>
                </a:moveTo>
                <a:cubicBezTo>
                  <a:pt x="934" y="0"/>
                  <a:pt x="817" y="20"/>
                  <a:pt x="701" y="64"/>
                </a:cubicBezTo>
                <a:cubicBezTo>
                  <a:pt x="448" y="160"/>
                  <a:pt x="267" y="378"/>
                  <a:pt x="144" y="610"/>
                </a:cubicBezTo>
                <a:cubicBezTo>
                  <a:pt x="32" y="822"/>
                  <a:pt x="0" y="1073"/>
                  <a:pt x="16" y="1310"/>
                </a:cubicBezTo>
                <a:cubicBezTo>
                  <a:pt x="29" y="1528"/>
                  <a:pt x="128" y="1774"/>
                  <a:pt x="277" y="1935"/>
                </a:cubicBezTo>
                <a:cubicBezTo>
                  <a:pt x="439" y="2109"/>
                  <a:pt x="662" y="2233"/>
                  <a:pt x="900" y="2233"/>
                </a:cubicBezTo>
                <a:cubicBezTo>
                  <a:pt x="952" y="2233"/>
                  <a:pt x="1006" y="2227"/>
                  <a:pt x="1059" y="2214"/>
                </a:cubicBezTo>
                <a:cubicBezTo>
                  <a:pt x="1195" y="2181"/>
                  <a:pt x="1323" y="2129"/>
                  <a:pt x="1429" y="2034"/>
                </a:cubicBezTo>
                <a:cubicBezTo>
                  <a:pt x="1543" y="1932"/>
                  <a:pt x="1613" y="1829"/>
                  <a:pt x="1684" y="1695"/>
                </a:cubicBezTo>
                <a:cubicBezTo>
                  <a:pt x="1736" y="1600"/>
                  <a:pt x="1772" y="1494"/>
                  <a:pt x="1800" y="1387"/>
                </a:cubicBezTo>
                <a:cubicBezTo>
                  <a:pt x="1820" y="1364"/>
                  <a:pt x="1842" y="1342"/>
                  <a:pt x="1859" y="1317"/>
                </a:cubicBezTo>
                <a:cubicBezTo>
                  <a:pt x="2010" y="1083"/>
                  <a:pt x="2060" y="788"/>
                  <a:pt x="1935" y="528"/>
                </a:cubicBezTo>
                <a:lnTo>
                  <a:pt x="1936" y="528"/>
                </a:lnTo>
                <a:cubicBezTo>
                  <a:pt x="1834" y="315"/>
                  <a:pt x="1645" y="139"/>
                  <a:pt x="1419" y="63"/>
                </a:cubicBezTo>
                <a:cubicBezTo>
                  <a:pt x="1298" y="22"/>
                  <a:pt x="1175" y="0"/>
                  <a:pt x="1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rot="-9352588">
            <a:off x="8841166" y="3690858"/>
            <a:ext cx="122887" cy="144768"/>
          </a:xfrm>
          <a:custGeom>
            <a:avLst/>
            <a:gdLst/>
            <a:ahLst/>
            <a:cxnLst/>
            <a:rect l="l" t="t" r="r" b="b"/>
            <a:pathLst>
              <a:path w="2971" h="3500" extrusionOk="0">
                <a:moveTo>
                  <a:pt x="2380" y="0"/>
                </a:moveTo>
                <a:cubicBezTo>
                  <a:pt x="2343" y="0"/>
                  <a:pt x="2306" y="4"/>
                  <a:pt x="2269" y="11"/>
                </a:cubicBezTo>
                <a:cubicBezTo>
                  <a:pt x="2085" y="48"/>
                  <a:pt x="1925" y="161"/>
                  <a:pt x="1775" y="266"/>
                </a:cubicBezTo>
                <a:cubicBezTo>
                  <a:pt x="1506" y="452"/>
                  <a:pt x="1263" y="678"/>
                  <a:pt x="1049" y="925"/>
                </a:cubicBezTo>
                <a:cubicBezTo>
                  <a:pt x="754" y="1267"/>
                  <a:pt x="466" y="1705"/>
                  <a:pt x="325" y="2164"/>
                </a:cubicBezTo>
                <a:cubicBezTo>
                  <a:pt x="239" y="2313"/>
                  <a:pt x="162" y="2469"/>
                  <a:pt x="100" y="2629"/>
                </a:cubicBezTo>
                <a:cubicBezTo>
                  <a:pt x="42" y="2777"/>
                  <a:pt x="0" y="2936"/>
                  <a:pt x="30" y="3096"/>
                </a:cubicBezTo>
                <a:cubicBezTo>
                  <a:pt x="69" y="3295"/>
                  <a:pt x="229" y="3458"/>
                  <a:pt x="431" y="3492"/>
                </a:cubicBezTo>
                <a:cubicBezTo>
                  <a:pt x="461" y="3497"/>
                  <a:pt x="490" y="3499"/>
                  <a:pt x="519" y="3499"/>
                </a:cubicBezTo>
                <a:cubicBezTo>
                  <a:pt x="667" y="3499"/>
                  <a:pt x="798" y="3435"/>
                  <a:pt x="916" y="3346"/>
                </a:cubicBezTo>
                <a:cubicBezTo>
                  <a:pt x="1213" y="3300"/>
                  <a:pt x="1425" y="3070"/>
                  <a:pt x="1613" y="2842"/>
                </a:cubicBezTo>
                <a:cubicBezTo>
                  <a:pt x="1810" y="2603"/>
                  <a:pt x="1992" y="2351"/>
                  <a:pt x="2156" y="2089"/>
                </a:cubicBezTo>
                <a:cubicBezTo>
                  <a:pt x="2204" y="2011"/>
                  <a:pt x="2249" y="1931"/>
                  <a:pt x="2296" y="1852"/>
                </a:cubicBezTo>
                <a:cubicBezTo>
                  <a:pt x="2397" y="1729"/>
                  <a:pt x="2493" y="1603"/>
                  <a:pt x="2577" y="1471"/>
                </a:cubicBezTo>
                <a:cubicBezTo>
                  <a:pt x="2642" y="1367"/>
                  <a:pt x="2670" y="1257"/>
                  <a:pt x="2666" y="1151"/>
                </a:cubicBezTo>
                <a:cubicBezTo>
                  <a:pt x="2798" y="879"/>
                  <a:pt x="2971" y="548"/>
                  <a:pt x="2827" y="262"/>
                </a:cubicBezTo>
                <a:cubicBezTo>
                  <a:pt x="2742" y="90"/>
                  <a:pt x="2564" y="0"/>
                  <a:pt x="2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6"/>
          <p:cNvSpPr/>
          <p:nvPr/>
        </p:nvSpPr>
        <p:spPr>
          <a:xfrm rot="-9352588">
            <a:off x="8779118" y="3690384"/>
            <a:ext cx="70026" cy="85330"/>
          </a:xfrm>
          <a:custGeom>
            <a:avLst/>
            <a:gdLst/>
            <a:ahLst/>
            <a:cxnLst/>
            <a:rect l="l" t="t" r="r" b="b"/>
            <a:pathLst>
              <a:path w="1693" h="2063" extrusionOk="0">
                <a:moveTo>
                  <a:pt x="1099" y="0"/>
                </a:moveTo>
                <a:cubicBezTo>
                  <a:pt x="1019" y="0"/>
                  <a:pt x="937" y="20"/>
                  <a:pt x="862" y="60"/>
                </a:cubicBezTo>
                <a:cubicBezTo>
                  <a:pt x="692" y="151"/>
                  <a:pt x="571" y="303"/>
                  <a:pt x="466" y="462"/>
                </a:cubicBezTo>
                <a:cubicBezTo>
                  <a:pt x="369" y="608"/>
                  <a:pt x="282" y="765"/>
                  <a:pt x="213" y="927"/>
                </a:cubicBezTo>
                <a:cubicBezTo>
                  <a:pt x="183" y="998"/>
                  <a:pt x="156" y="1069"/>
                  <a:pt x="133" y="1142"/>
                </a:cubicBezTo>
                <a:cubicBezTo>
                  <a:pt x="105" y="1230"/>
                  <a:pt x="72" y="1325"/>
                  <a:pt x="61" y="1417"/>
                </a:cubicBezTo>
                <a:cubicBezTo>
                  <a:pt x="19" y="1533"/>
                  <a:pt x="0" y="1653"/>
                  <a:pt x="43" y="1781"/>
                </a:cubicBezTo>
                <a:cubicBezTo>
                  <a:pt x="104" y="1962"/>
                  <a:pt x="279" y="2062"/>
                  <a:pt x="461" y="2062"/>
                </a:cubicBezTo>
                <a:cubicBezTo>
                  <a:pt x="480" y="2062"/>
                  <a:pt x="499" y="2061"/>
                  <a:pt x="517" y="2059"/>
                </a:cubicBezTo>
                <a:cubicBezTo>
                  <a:pt x="672" y="2041"/>
                  <a:pt x="816" y="1958"/>
                  <a:pt x="923" y="1849"/>
                </a:cubicBezTo>
                <a:cubicBezTo>
                  <a:pt x="1136" y="1634"/>
                  <a:pt x="1308" y="1385"/>
                  <a:pt x="1434" y="1109"/>
                </a:cubicBezTo>
                <a:cubicBezTo>
                  <a:pt x="1559" y="838"/>
                  <a:pt x="1693" y="461"/>
                  <a:pt x="1489" y="192"/>
                </a:cubicBezTo>
                <a:cubicBezTo>
                  <a:pt x="1393" y="67"/>
                  <a:pt x="1248" y="0"/>
                  <a:pt x="10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6"/>
          <p:cNvSpPr/>
          <p:nvPr/>
        </p:nvSpPr>
        <p:spPr>
          <a:xfrm rot="8100000">
            <a:off x="104808" y="4384579"/>
            <a:ext cx="452763" cy="447839"/>
          </a:xfrm>
          <a:custGeom>
            <a:avLst/>
            <a:gdLst/>
            <a:ahLst/>
            <a:cxnLst/>
            <a:rect l="l" t="t" r="r" b="b"/>
            <a:pathLst>
              <a:path w="8409" h="8317" extrusionOk="0">
                <a:moveTo>
                  <a:pt x="4001" y="0"/>
                </a:moveTo>
                <a:cubicBezTo>
                  <a:pt x="3639" y="0"/>
                  <a:pt x="3277" y="49"/>
                  <a:pt x="2927" y="149"/>
                </a:cubicBezTo>
                <a:cubicBezTo>
                  <a:pt x="1561" y="541"/>
                  <a:pt x="437" y="1666"/>
                  <a:pt x="220" y="3093"/>
                </a:cubicBezTo>
                <a:cubicBezTo>
                  <a:pt x="1" y="4530"/>
                  <a:pt x="732" y="5986"/>
                  <a:pt x="2111" y="6515"/>
                </a:cubicBezTo>
                <a:cubicBezTo>
                  <a:pt x="2452" y="6646"/>
                  <a:pt x="2816" y="6716"/>
                  <a:pt x="3180" y="6716"/>
                </a:cubicBezTo>
                <a:cubicBezTo>
                  <a:pt x="3470" y="6716"/>
                  <a:pt x="3759" y="6671"/>
                  <a:pt x="4037" y="6578"/>
                </a:cubicBezTo>
                <a:cubicBezTo>
                  <a:pt x="4648" y="6372"/>
                  <a:pt x="5153" y="5914"/>
                  <a:pt x="5471" y="5359"/>
                </a:cubicBezTo>
                <a:cubicBezTo>
                  <a:pt x="5799" y="4785"/>
                  <a:pt x="5912" y="4096"/>
                  <a:pt x="5719" y="3458"/>
                </a:cubicBezTo>
                <a:cubicBezTo>
                  <a:pt x="5508" y="2757"/>
                  <a:pt x="4958" y="2289"/>
                  <a:pt x="4238" y="2177"/>
                </a:cubicBezTo>
                <a:cubicBezTo>
                  <a:pt x="4117" y="2158"/>
                  <a:pt x="3991" y="2148"/>
                  <a:pt x="3865" y="2148"/>
                </a:cubicBezTo>
                <a:cubicBezTo>
                  <a:pt x="3295" y="2148"/>
                  <a:pt x="2701" y="2340"/>
                  <a:pt x="2302" y="2736"/>
                </a:cubicBezTo>
                <a:cubicBezTo>
                  <a:pt x="1825" y="3208"/>
                  <a:pt x="1626" y="4041"/>
                  <a:pt x="2070" y="4604"/>
                </a:cubicBezTo>
                <a:cubicBezTo>
                  <a:pt x="2277" y="4867"/>
                  <a:pt x="2619" y="5018"/>
                  <a:pt x="2955" y="5018"/>
                </a:cubicBezTo>
                <a:cubicBezTo>
                  <a:pt x="3204" y="5018"/>
                  <a:pt x="3450" y="4934"/>
                  <a:pt x="3633" y="4748"/>
                </a:cubicBezTo>
                <a:cubicBezTo>
                  <a:pt x="4035" y="4340"/>
                  <a:pt x="3905" y="3489"/>
                  <a:pt x="3241" y="3489"/>
                </a:cubicBezTo>
                <a:cubicBezTo>
                  <a:pt x="3240" y="3489"/>
                  <a:pt x="3239" y="3489"/>
                  <a:pt x="3238" y="3489"/>
                </a:cubicBezTo>
                <a:cubicBezTo>
                  <a:pt x="2996" y="3490"/>
                  <a:pt x="2769" y="3623"/>
                  <a:pt x="2692" y="3860"/>
                </a:cubicBezTo>
                <a:cubicBezTo>
                  <a:pt x="2667" y="3938"/>
                  <a:pt x="2729" y="3997"/>
                  <a:pt x="2791" y="3997"/>
                </a:cubicBezTo>
                <a:cubicBezTo>
                  <a:pt x="2825" y="3997"/>
                  <a:pt x="2859" y="3979"/>
                  <a:pt x="2878" y="3936"/>
                </a:cubicBezTo>
                <a:cubicBezTo>
                  <a:pt x="2937" y="3804"/>
                  <a:pt x="3079" y="3735"/>
                  <a:pt x="3221" y="3735"/>
                </a:cubicBezTo>
                <a:cubicBezTo>
                  <a:pt x="3332" y="3735"/>
                  <a:pt x="3443" y="3778"/>
                  <a:pt x="3512" y="3866"/>
                </a:cubicBezTo>
                <a:cubicBezTo>
                  <a:pt x="3701" y="4105"/>
                  <a:pt x="3575" y="4474"/>
                  <a:pt x="3333" y="4620"/>
                </a:cubicBezTo>
                <a:cubicBezTo>
                  <a:pt x="3231" y="4681"/>
                  <a:pt x="3115" y="4708"/>
                  <a:pt x="2997" y="4708"/>
                </a:cubicBezTo>
                <a:cubicBezTo>
                  <a:pt x="2863" y="4708"/>
                  <a:pt x="2727" y="4673"/>
                  <a:pt x="2611" y="4610"/>
                </a:cubicBezTo>
                <a:cubicBezTo>
                  <a:pt x="2365" y="4476"/>
                  <a:pt x="2231" y="4211"/>
                  <a:pt x="2204" y="3939"/>
                </a:cubicBezTo>
                <a:cubicBezTo>
                  <a:pt x="2139" y="3297"/>
                  <a:pt x="2656" y="2817"/>
                  <a:pt x="3203" y="2593"/>
                </a:cubicBezTo>
                <a:cubicBezTo>
                  <a:pt x="3439" y="2496"/>
                  <a:pt x="3703" y="2443"/>
                  <a:pt x="3966" y="2443"/>
                </a:cubicBezTo>
                <a:cubicBezTo>
                  <a:pt x="4310" y="2443"/>
                  <a:pt x="4652" y="2533"/>
                  <a:pt x="4931" y="2732"/>
                </a:cubicBezTo>
                <a:cubicBezTo>
                  <a:pt x="5461" y="3110"/>
                  <a:pt x="5634" y="3818"/>
                  <a:pt x="5535" y="4436"/>
                </a:cubicBezTo>
                <a:cubicBezTo>
                  <a:pt x="5445" y="5001"/>
                  <a:pt x="5134" y="5523"/>
                  <a:pt x="4694" y="5886"/>
                </a:cubicBezTo>
                <a:cubicBezTo>
                  <a:pt x="4268" y="6238"/>
                  <a:pt x="3758" y="6398"/>
                  <a:pt x="3244" y="6398"/>
                </a:cubicBezTo>
                <a:cubicBezTo>
                  <a:pt x="2659" y="6398"/>
                  <a:pt x="2068" y="6190"/>
                  <a:pt x="1587" y="5819"/>
                </a:cubicBezTo>
                <a:cubicBezTo>
                  <a:pt x="602" y="5057"/>
                  <a:pt x="329" y="3651"/>
                  <a:pt x="764" y="2515"/>
                </a:cubicBezTo>
                <a:cubicBezTo>
                  <a:pt x="1192" y="1397"/>
                  <a:pt x="2276" y="607"/>
                  <a:pt x="3442" y="415"/>
                </a:cubicBezTo>
                <a:cubicBezTo>
                  <a:pt x="3645" y="381"/>
                  <a:pt x="3850" y="365"/>
                  <a:pt x="4055" y="365"/>
                </a:cubicBezTo>
                <a:cubicBezTo>
                  <a:pt x="5066" y="365"/>
                  <a:pt x="6070" y="762"/>
                  <a:pt x="6790" y="1480"/>
                </a:cubicBezTo>
                <a:cubicBezTo>
                  <a:pt x="7670" y="2356"/>
                  <a:pt x="8054" y="3673"/>
                  <a:pt x="7839" y="4889"/>
                </a:cubicBezTo>
                <a:cubicBezTo>
                  <a:pt x="7634" y="6046"/>
                  <a:pt x="6839" y="7069"/>
                  <a:pt x="5792" y="7595"/>
                </a:cubicBezTo>
                <a:cubicBezTo>
                  <a:pt x="5218" y="7884"/>
                  <a:pt x="4613" y="7996"/>
                  <a:pt x="4003" y="7996"/>
                </a:cubicBezTo>
                <a:cubicBezTo>
                  <a:pt x="3228" y="7996"/>
                  <a:pt x="2444" y="7817"/>
                  <a:pt x="1696" y="7590"/>
                </a:cubicBezTo>
                <a:cubicBezTo>
                  <a:pt x="1346" y="7483"/>
                  <a:pt x="996" y="7370"/>
                  <a:pt x="647" y="7253"/>
                </a:cubicBezTo>
                <a:cubicBezTo>
                  <a:pt x="629" y="7247"/>
                  <a:pt x="611" y="7244"/>
                  <a:pt x="595" y="7244"/>
                </a:cubicBezTo>
                <a:cubicBezTo>
                  <a:pt x="445" y="7244"/>
                  <a:pt x="369" y="7468"/>
                  <a:pt x="533" y="7530"/>
                </a:cubicBezTo>
                <a:cubicBezTo>
                  <a:pt x="1598" y="7934"/>
                  <a:pt x="2762" y="8316"/>
                  <a:pt x="3914" y="8316"/>
                </a:cubicBezTo>
                <a:cubicBezTo>
                  <a:pt x="4451" y="8316"/>
                  <a:pt x="4985" y="8233"/>
                  <a:pt x="5506" y="8030"/>
                </a:cubicBezTo>
                <a:cubicBezTo>
                  <a:pt x="6761" y="7540"/>
                  <a:pt x="7749" y="6433"/>
                  <a:pt x="8066" y="5122"/>
                </a:cubicBezTo>
                <a:cubicBezTo>
                  <a:pt x="8409" y="3713"/>
                  <a:pt x="7954" y="2157"/>
                  <a:pt x="6908" y="1157"/>
                </a:cubicBezTo>
                <a:cubicBezTo>
                  <a:pt x="6135" y="418"/>
                  <a:pt x="5067" y="0"/>
                  <a:pt x="4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rot="821394">
            <a:off x="123438" y="4188761"/>
            <a:ext cx="103874" cy="133755"/>
          </a:xfrm>
          <a:custGeom>
            <a:avLst/>
            <a:gdLst/>
            <a:ahLst/>
            <a:cxnLst/>
            <a:rect l="l" t="t" r="r" b="b"/>
            <a:pathLst>
              <a:path w="1514" h="2058" extrusionOk="0">
                <a:moveTo>
                  <a:pt x="960" y="1"/>
                </a:moveTo>
                <a:cubicBezTo>
                  <a:pt x="864" y="1"/>
                  <a:pt x="769" y="33"/>
                  <a:pt x="685" y="89"/>
                </a:cubicBezTo>
                <a:cubicBezTo>
                  <a:pt x="574" y="163"/>
                  <a:pt x="490" y="282"/>
                  <a:pt x="417" y="403"/>
                </a:cubicBezTo>
                <a:cubicBezTo>
                  <a:pt x="309" y="507"/>
                  <a:pt x="228" y="641"/>
                  <a:pt x="168" y="777"/>
                </a:cubicBezTo>
                <a:cubicBezTo>
                  <a:pt x="82" y="971"/>
                  <a:pt x="1" y="1190"/>
                  <a:pt x="30" y="1405"/>
                </a:cubicBezTo>
                <a:cubicBezTo>
                  <a:pt x="21" y="1505"/>
                  <a:pt x="28" y="1607"/>
                  <a:pt x="69" y="1706"/>
                </a:cubicBezTo>
                <a:cubicBezTo>
                  <a:pt x="154" y="1908"/>
                  <a:pt x="358" y="2046"/>
                  <a:pt x="576" y="2057"/>
                </a:cubicBezTo>
                <a:cubicBezTo>
                  <a:pt x="590" y="2058"/>
                  <a:pt x="604" y="2058"/>
                  <a:pt x="618" y="2058"/>
                </a:cubicBezTo>
                <a:cubicBezTo>
                  <a:pt x="837" y="2058"/>
                  <a:pt x="1024" y="1966"/>
                  <a:pt x="1174" y="1803"/>
                </a:cubicBezTo>
                <a:cubicBezTo>
                  <a:pt x="1286" y="1682"/>
                  <a:pt x="1356" y="1522"/>
                  <a:pt x="1413" y="1368"/>
                </a:cubicBezTo>
                <a:cubicBezTo>
                  <a:pt x="1463" y="1232"/>
                  <a:pt x="1504" y="1087"/>
                  <a:pt x="1508" y="941"/>
                </a:cubicBezTo>
                <a:cubicBezTo>
                  <a:pt x="1514" y="781"/>
                  <a:pt x="1490" y="613"/>
                  <a:pt x="1399" y="478"/>
                </a:cubicBezTo>
                <a:lnTo>
                  <a:pt x="1399" y="479"/>
                </a:lnTo>
                <a:cubicBezTo>
                  <a:pt x="1399" y="415"/>
                  <a:pt x="1390" y="351"/>
                  <a:pt x="1367" y="288"/>
                </a:cubicBezTo>
                <a:cubicBezTo>
                  <a:pt x="1328" y="177"/>
                  <a:pt x="1240" y="85"/>
                  <a:pt x="1134" y="37"/>
                </a:cubicBezTo>
                <a:cubicBezTo>
                  <a:pt x="1076" y="12"/>
                  <a:pt x="1018" y="1"/>
                  <a:pt x="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rot="821394">
            <a:off x="264340" y="4234101"/>
            <a:ext cx="48232" cy="43090"/>
          </a:xfrm>
          <a:custGeom>
            <a:avLst/>
            <a:gdLst/>
            <a:ahLst/>
            <a:cxnLst/>
            <a:rect l="l" t="t" r="r" b="b"/>
            <a:pathLst>
              <a:path w="703" h="663" extrusionOk="0">
                <a:moveTo>
                  <a:pt x="392" y="0"/>
                </a:moveTo>
                <a:cubicBezTo>
                  <a:pt x="211" y="0"/>
                  <a:pt x="44" y="96"/>
                  <a:pt x="20" y="291"/>
                </a:cubicBezTo>
                <a:cubicBezTo>
                  <a:pt x="0" y="453"/>
                  <a:pt x="129" y="662"/>
                  <a:pt x="311" y="662"/>
                </a:cubicBezTo>
                <a:cubicBezTo>
                  <a:pt x="491" y="662"/>
                  <a:pt x="659" y="566"/>
                  <a:pt x="682" y="372"/>
                </a:cubicBezTo>
                <a:cubicBezTo>
                  <a:pt x="702" y="210"/>
                  <a:pt x="573" y="0"/>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rot="1066412">
            <a:off x="200859" y="1036603"/>
            <a:ext cx="91595" cy="198820"/>
          </a:xfrm>
          <a:custGeom>
            <a:avLst/>
            <a:gdLst/>
            <a:ahLst/>
            <a:cxnLst/>
            <a:rect l="l" t="t" r="r" b="b"/>
            <a:pathLst>
              <a:path w="1676" h="3638" extrusionOk="0">
                <a:moveTo>
                  <a:pt x="888" y="0"/>
                </a:moveTo>
                <a:cubicBezTo>
                  <a:pt x="779" y="0"/>
                  <a:pt x="666" y="36"/>
                  <a:pt x="559" y="120"/>
                </a:cubicBezTo>
                <a:cubicBezTo>
                  <a:pt x="420" y="228"/>
                  <a:pt x="339" y="392"/>
                  <a:pt x="287" y="557"/>
                </a:cubicBezTo>
                <a:cubicBezTo>
                  <a:pt x="216" y="780"/>
                  <a:pt x="161" y="1009"/>
                  <a:pt x="118" y="1239"/>
                </a:cubicBezTo>
                <a:cubicBezTo>
                  <a:pt x="30" y="1690"/>
                  <a:pt x="0" y="2148"/>
                  <a:pt x="13" y="2608"/>
                </a:cubicBezTo>
                <a:cubicBezTo>
                  <a:pt x="22" y="2933"/>
                  <a:pt x="102" y="3306"/>
                  <a:pt x="376" y="3515"/>
                </a:cubicBezTo>
                <a:cubicBezTo>
                  <a:pt x="488" y="3600"/>
                  <a:pt x="609" y="3637"/>
                  <a:pt x="727" y="3637"/>
                </a:cubicBezTo>
                <a:cubicBezTo>
                  <a:pt x="970" y="3637"/>
                  <a:pt x="1204" y="3481"/>
                  <a:pt x="1333" y="3253"/>
                </a:cubicBezTo>
                <a:cubicBezTo>
                  <a:pt x="1389" y="3152"/>
                  <a:pt x="1431" y="3044"/>
                  <a:pt x="1465" y="2933"/>
                </a:cubicBezTo>
                <a:cubicBezTo>
                  <a:pt x="1512" y="2801"/>
                  <a:pt x="1541" y="2660"/>
                  <a:pt x="1565" y="2521"/>
                </a:cubicBezTo>
                <a:cubicBezTo>
                  <a:pt x="1610" y="2310"/>
                  <a:pt x="1642" y="2096"/>
                  <a:pt x="1657" y="1881"/>
                </a:cubicBezTo>
                <a:cubicBezTo>
                  <a:pt x="1675" y="1633"/>
                  <a:pt x="1676" y="1381"/>
                  <a:pt x="1657" y="1132"/>
                </a:cubicBezTo>
                <a:cubicBezTo>
                  <a:pt x="1650" y="1034"/>
                  <a:pt x="1633" y="934"/>
                  <a:pt x="1602" y="840"/>
                </a:cubicBezTo>
                <a:cubicBezTo>
                  <a:pt x="1580" y="716"/>
                  <a:pt x="1549" y="595"/>
                  <a:pt x="1504" y="481"/>
                </a:cubicBezTo>
                <a:cubicBezTo>
                  <a:pt x="1471" y="400"/>
                  <a:pt x="1426" y="324"/>
                  <a:pt x="1372" y="257"/>
                </a:cubicBezTo>
                <a:cubicBezTo>
                  <a:pt x="1324" y="189"/>
                  <a:pt x="1264" y="133"/>
                  <a:pt x="1189" y="93"/>
                </a:cubicBezTo>
                <a:cubicBezTo>
                  <a:pt x="1097" y="35"/>
                  <a:pt x="994" y="0"/>
                  <a:pt x="8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rot="1066412">
            <a:off x="335827" y="1009069"/>
            <a:ext cx="57875" cy="86130"/>
          </a:xfrm>
          <a:custGeom>
            <a:avLst/>
            <a:gdLst/>
            <a:ahLst/>
            <a:cxnLst/>
            <a:rect l="l" t="t" r="r" b="b"/>
            <a:pathLst>
              <a:path w="1059" h="1576" extrusionOk="0">
                <a:moveTo>
                  <a:pt x="672" y="1"/>
                </a:moveTo>
                <a:cubicBezTo>
                  <a:pt x="616" y="1"/>
                  <a:pt x="561" y="19"/>
                  <a:pt x="517" y="60"/>
                </a:cubicBezTo>
                <a:cubicBezTo>
                  <a:pt x="239" y="326"/>
                  <a:pt x="76" y="692"/>
                  <a:pt x="78" y="1074"/>
                </a:cubicBezTo>
                <a:cubicBezTo>
                  <a:pt x="62" y="1123"/>
                  <a:pt x="48" y="1172"/>
                  <a:pt x="32" y="1222"/>
                </a:cubicBezTo>
                <a:cubicBezTo>
                  <a:pt x="0" y="1323"/>
                  <a:pt x="13" y="1425"/>
                  <a:pt x="90" y="1503"/>
                </a:cubicBezTo>
                <a:cubicBezTo>
                  <a:pt x="141" y="1551"/>
                  <a:pt x="205" y="1576"/>
                  <a:pt x="271" y="1576"/>
                </a:cubicBezTo>
                <a:cubicBezTo>
                  <a:pt x="305" y="1576"/>
                  <a:pt x="340" y="1569"/>
                  <a:pt x="373" y="1557"/>
                </a:cubicBezTo>
                <a:cubicBezTo>
                  <a:pt x="540" y="1493"/>
                  <a:pt x="679" y="1382"/>
                  <a:pt x="784" y="1244"/>
                </a:cubicBezTo>
                <a:cubicBezTo>
                  <a:pt x="857" y="1155"/>
                  <a:pt x="918" y="1054"/>
                  <a:pt x="962" y="950"/>
                </a:cubicBezTo>
                <a:cubicBezTo>
                  <a:pt x="1003" y="850"/>
                  <a:pt x="1032" y="739"/>
                  <a:pt x="1045" y="630"/>
                </a:cubicBezTo>
                <a:cubicBezTo>
                  <a:pt x="1057" y="521"/>
                  <a:pt x="1058" y="401"/>
                  <a:pt x="1032" y="294"/>
                </a:cubicBezTo>
                <a:cubicBezTo>
                  <a:pt x="1009" y="201"/>
                  <a:pt x="955" y="125"/>
                  <a:pt x="878" y="84"/>
                </a:cubicBezTo>
                <a:cubicBezTo>
                  <a:pt x="823" y="33"/>
                  <a:pt x="747" y="1"/>
                  <a:pt x="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2"/>
        <p:cNvGrpSpPr/>
        <p:nvPr/>
      </p:nvGrpSpPr>
      <p:grpSpPr>
        <a:xfrm>
          <a:off x="0" y="0"/>
          <a:ext cx="0" cy="0"/>
          <a:chOff x="0" y="0"/>
          <a:chExt cx="0" cy="0"/>
        </a:xfrm>
      </p:grpSpPr>
      <p:sp>
        <p:nvSpPr>
          <p:cNvPr id="103" name="Google Shape;103;p8"/>
          <p:cNvSpPr txBox="1">
            <a:spLocks noGrp="1"/>
          </p:cNvSpPr>
          <p:nvPr>
            <p:ph type="title"/>
          </p:nvPr>
        </p:nvSpPr>
        <p:spPr>
          <a:xfrm>
            <a:off x="1726950" y="1481400"/>
            <a:ext cx="5690100" cy="21807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SzPts val="6000"/>
              <a:buNone/>
              <a:defRPr sz="85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04" name="Google Shape;104;p8"/>
          <p:cNvSpPr/>
          <p:nvPr/>
        </p:nvSpPr>
        <p:spPr>
          <a:xfrm rot="1458546">
            <a:off x="-407839" y="-657104"/>
            <a:ext cx="1870605" cy="2332596"/>
          </a:xfrm>
          <a:custGeom>
            <a:avLst/>
            <a:gdLst/>
            <a:ahLst/>
            <a:cxnLst/>
            <a:rect l="l" t="t" r="r" b="b"/>
            <a:pathLst>
              <a:path w="24098" h="30544" extrusionOk="0">
                <a:moveTo>
                  <a:pt x="14054" y="1"/>
                </a:moveTo>
                <a:cubicBezTo>
                  <a:pt x="10710" y="1"/>
                  <a:pt x="6966" y="3821"/>
                  <a:pt x="5259" y="6172"/>
                </a:cubicBezTo>
                <a:cubicBezTo>
                  <a:pt x="2907" y="9416"/>
                  <a:pt x="1576" y="13302"/>
                  <a:pt x="799" y="17233"/>
                </a:cubicBezTo>
                <a:cubicBezTo>
                  <a:pt x="278" y="19874"/>
                  <a:pt x="1" y="22653"/>
                  <a:pt x="798" y="25224"/>
                </a:cubicBezTo>
                <a:cubicBezTo>
                  <a:pt x="1595" y="27795"/>
                  <a:pt x="3683" y="30114"/>
                  <a:pt x="6349" y="30488"/>
                </a:cubicBezTo>
                <a:cubicBezTo>
                  <a:pt x="6621" y="30526"/>
                  <a:pt x="6893" y="30544"/>
                  <a:pt x="7164" y="30544"/>
                </a:cubicBezTo>
                <a:cubicBezTo>
                  <a:pt x="8914" y="30544"/>
                  <a:pt x="10631" y="29796"/>
                  <a:pt x="12180" y="28932"/>
                </a:cubicBezTo>
                <a:cubicBezTo>
                  <a:pt x="15783" y="26921"/>
                  <a:pt x="19028" y="24140"/>
                  <a:pt x="21127" y="20587"/>
                </a:cubicBezTo>
                <a:cubicBezTo>
                  <a:pt x="23228" y="17034"/>
                  <a:pt x="24098" y="12668"/>
                  <a:pt x="23026" y="8682"/>
                </a:cubicBezTo>
                <a:cubicBezTo>
                  <a:pt x="22031" y="4976"/>
                  <a:pt x="19015" y="1385"/>
                  <a:pt x="15273" y="186"/>
                </a:cubicBezTo>
                <a:cubicBezTo>
                  <a:pt x="14875" y="59"/>
                  <a:pt x="14468" y="1"/>
                  <a:pt x="140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8"/>
          <p:cNvSpPr/>
          <p:nvPr/>
        </p:nvSpPr>
        <p:spPr>
          <a:xfrm rot="7674428">
            <a:off x="-414994" y="112416"/>
            <a:ext cx="1884920" cy="1046379"/>
          </a:xfrm>
          <a:custGeom>
            <a:avLst/>
            <a:gdLst/>
            <a:ahLst/>
            <a:cxnLst/>
            <a:rect l="l" t="t" r="r" b="b"/>
            <a:pathLst>
              <a:path w="45074" h="25022" extrusionOk="0">
                <a:moveTo>
                  <a:pt x="14522" y="259"/>
                </a:moveTo>
                <a:lnTo>
                  <a:pt x="14522" y="259"/>
                </a:lnTo>
                <a:cubicBezTo>
                  <a:pt x="14620" y="297"/>
                  <a:pt x="14700" y="385"/>
                  <a:pt x="14767" y="475"/>
                </a:cubicBezTo>
                <a:cubicBezTo>
                  <a:pt x="14899" y="657"/>
                  <a:pt x="15017" y="850"/>
                  <a:pt x="15139" y="1038"/>
                </a:cubicBezTo>
                <a:cubicBezTo>
                  <a:pt x="15540" y="1648"/>
                  <a:pt x="15933" y="2263"/>
                  <a:pt x="16292" y="2898"/>
                </a:cubicBezTo>
                <a:cubicBezTo>
                  <a:pt x="16284" y="2910"/>
                  <a:pt x="16280" y="2926"/>
                  <a:pt x="16288" y="2944"/>
                </a:cubicBezTo>
                <a:cubicBezTo>
                  <a:pt x="16680" y="3905"/>
                  <a:pt x="16849" y="4950"/>
                  <a:pt x="16780" y="5986"/>
                </a:cubicBezTo>
                <a:cubicBezTo>
                  <a:pt x="16713" y="6987"/>
                  <a:pt x="16416" y="7970"/>
                  <a:pt x="15927" y="8846"/>
                </a:cubicBezTo>
                <a:cubicBezTo>
                  <a:pt x="15706" y="9241"/>
                  <a:pt x="15447" y="9611"/>
                  <a:pt x="15160" y="9961"/>
                </a:cubicBezTo>
                <a:cubicBezTo>
                  <a:pt x="15263" y="9777"/>
                  <a:pt x="15346" y="9583"/>
                  <a:pt x="15418" y="9386"/>
                </a:cubicBezTo>
                <a:cubicBezTo>
                  <a:pt x="15524" y="9094"/>
                  <a:pt x="15601" y="8793"/>
                  <a:pt x="15656" y="8487"/>
                </a:cubicBezTo>
                <a:cubicBezTo>
                  <a:pt x="15771" y="7841"/>
                  <a:pt x="15781" y="7182"/>
                  <a:pt x="15728" y="6530"/>
                </a:cubicBezTo>
                <a:cubicBezTo>
                  <a:pt x="15672" y="5842"/>
                  <a:pt x="15546" y="5164"/>
                  <a:pt x="15409" y="4489"/>
                </a:cubicBezTo>
                <a:cubicBezTo>
                  <a:pt x="15266" y="3791"/>
                  <a:pt x="15117" y="3093"/>
                  <a:pt x="14969" y="2395"/>
                </a:cubicBezTo>
                <a:cubicBezTo>
                  <a:pt x="14887" y="2006"/>
                  <a:pt x="14806" y="1617"/>
                  <a:pt x="14724" y="1228"/>
                </a:cubicBezTo>
                <a:lnTo>
                  <a:pt x="14598" y="632"/>
                </a:lnTo>
                <a:cubicBezTo>
                  <a:pt x="14573" y="509"/>
                  <a:pt x="14550" y="383"/>
                  <a:pt x="14522" y="259"/>
                </a:cubicBezTo>
                <a:close/>
                <a:moveTo>
                  <a:pt x="11542" y="4176"/>
                </a:moveTo>
                <a:cubicBezTo>
                  <a:pt x="11565" y="4302"/>
                  <a:pt x="11587" y="4428"/>
                  <a:pt x="11611" y="4555"/>
                </a:cubicBezTo>
                <a:cubicBezTo>
                  <a:pt x="11662" y="4821"/>
                  <a:pt x="11715" y="5085"/>
                  <a:pt x="11774" y="5350"/>
                </a:cubicBezTo>
                <a:cubicBezTo>
                  <a:pt x="11893" y="5886"/>
                  <a:pt x="12035" y="6418"/>
                  <a:pt x="12220" y="6936"/>
                </a:cubicBezTo>
                <a:cubicBezTo>
                  <a:pt x="12543" y="7839"/>
                  <a:pt x="13006" y="8695"/>
                  <a:pt x="13665" y="9398"/>
                </a:cubicBezTo>
                <a:cubicBezTo>
                  <a:pt x="13844" y="9589"/>
                  <a:pt x="14036" y="9767"/>
                  <a:pt x="14242" y="9928"/>
                </a:cubicBezTo>
                <a:cubicBezTo>
                  <a:pt x="14277" y="9954"/>
                  <a:pt x="14311" y="9980"/>
                  <a:pt x="14346" y="10006"/>
                </a:cubicBezTo>
                <a:cubicBezTo>
                  <a:pt x="13814" y="9785"/>
                  <a:pt x="13324" y="9470"/>
                  <a:pt x="12910" y="9062"/>
                </a:cubicBezTo>
                <a:cubicBezTo>
                  <a:pt x="12391" y="8552"/>
                  <a:pt x="11997" y="7920"/>
                  <a:pt x="11741" y="7240"/>
                </a:cubicBezTo>
                <a:cubicBezTo>
                  <a:pt x="11485" y="6555"/>
                  <a:pt x="11368" y="5821"/>
                  <a:pt x="11409" y="5091"/>
                </a:cubicBezTo>
                <a:cubicBezTo>
                  <a:pt x="11427" y="4783"/>
                  <a:pt x="11472" y="4477"/>
                  <a:pt x="11542" y="4176"/>
                </a:cubicBezTo>
                <a:close/>
                <a:moveTo>
                  <a:pt x="14266" y="388"/>
                </a:moveTo>
                <a:cubicBezTo>
                  <a:pt x="14367" y="1617"/>
                  <a:pt x="14457" y="2847"/>
                  <a:pt x="14539" y="4077"/>
                </a:cubicBezTo>
                <a:cubicBezTo>
                  <a:pt x="14625" y="5376"/>
                  <a:pt x="14701" y="6677"/>
                  <a:pt x="14770" y="7977"/>
                </a:cubicBezTo>
                <a:cubicBezTo>
                  <a:pt x="14790" y="8341"/>
                  <a:pt x="14809" y="8706"/>
                  <a:pt x="14828" y="9070"/>
                </a:cubicBezTo>
                <a:cubicBezTo>
                  <a:pt x="14843" y="9389"/>
                  <a:pt x="14858" y="9708"/>
                  <a:pt x="14889" y="10025"/>
                </a:cubicBezTo>
                <a:cubicBezTo>
                  <a:pt x="14689" y="9761"/>
                  <a:pt x="14498" y="9490"/>
                  <a:pt x="14319" y="9211"/>
                </a:cubicBezTo>
                <a:cubicBezTo>
                  <a:pt x="13939" y="8620"/>
                  <a:pt x="13615" y="7989"/>
                  <a:pt x="13381" y="7325"/>
                </a:cubicBezTo>
                <a:cubicBezTo>
                  <a:pt x="13141" y="6646"/>
                  <a:pt x="13002" y="5934"/>
                  <a:pt x="12992" y="5212"/>
                </a:cubicBezTo>
                <a:cubicBezTo>
                  <a:pt x="12982" y="4384"/>
                  <a:pt x="13140" y="3564"/>
                  <a:pt x="13374" y="2773"/>
                </a:cubicBezTo>
                <a:cubicBezTo>
                  <a:pt x="13507" y="2322"/>
                  <a:pt x="13663" y="1880"/>
                  <a:pt x="13833" y="1442"/>
                </a:cubicBezTo>
                <a:cubicBezTo>
                  <a:pt x="13919" y="1219"/>
                  <a:pt x="14010" y="997"/>
                  <a:pt x="14101" y="775"/>
                </a:cubicBezTo>
                <a:cubicBezTo>
                  <a:pt x="14154" y="647"/>
                  <a:pt x="14214" y="519"/>
                  <a:pt x="14266" y="388"/>
                </a:cubicBezTo>
                <a:close/>
                <a:moveTo>
                  <a:pt x="14387" y="321"/>
                </a:moveTo>
                <a:cubicBezTo>
                  <a:pt x="14404" y="406"/>
                  <a:pt x="14423" y="490"/>
                  <a:pt x="14441" y="574"/>
                </a:cubicBezTo>
                <a:lnTo>
                  <a:pt x="14550" y="1092"/>
                </a:lnTo>
                <a:cubicBezTo>
                  <a:pt x="14622" y="1438"/>
                  <a:pt x="14695" y="1784"/>
                  <a:pt x="14768" y="2129"/>
                </a:cubicBezTo>
                <a:cubicBezTo>
                  <a:pt x="14913" y="2819"/>
                  <a:pt x="15058" y="3507"/>
                  <a:pt x="15203" y="4197"/>
                </a:cubicBezTo>
                <a:cubicBezTo>
                  <a:pt x="15477" y="5501"/>
                  <a:pt x="15737" y="6843"/>
                  <a:pt x="15573" y="8180"/>
                </a:cubicBezTo>
                <a:cubicBezTo>
                  <a:pt x="15531" y="8531"/>
                  <a:pt x="15458" y="8877"/>
                  <a:pt x="15354" y="9215"/>
                </a:cubicBezTo>
                <a:cubicBezTo>
                  <a:pt x="15256" y="9534"/>
                  <a:pt x="15116" y="9834"/>
                  <a:pt x="14973" y="10136"/>
                </a:cubicBezTo>
                <a:cubicBezTo>
                  <a:pt x="14965" y="10125"/>
                  <a:pt x="14957" y="10115"/>
                  <a:pt x="14947" y="10103"/>
                </a:cubicBezTo>
                <a:cubicBezTo>
                  <a:pt x="14948" y="10090"/>
                  <a:pt x="14948" y="10075"/>
                  <a:pt x="14948" y="10062"/>
                </a:cubicBezTo>
                <a:lnTo>
                  <a:pt x="14950" y="10047"/>
                </a:lnTo>
                <a:cubicBezTo>
                  <a:pt x="14950" y="10046"/>
                  <a:pt x="14949" y="10046"/>
                  <a:pt x="14948" y="10046"/>
                </a:cubicBezTo>
                <a:cubicBezTo>
                  <a:pt x="14954" y="9763"/>
                  <a:pt x="14943" y="9479"/>
                  <a:pt x="14932" y="9196"/>
                </a:cubicBezTo>
                <a:cubicBezTo>
                  <a:pt x="14919" y="8871"/>
                  <a:pt x="14906" y="8546"/>
                  <a:pt x="14891" y="8220"/>
                </a:cubicBezTo>
                <a:cubicBezTo>
                  <a:pt x="14860" y="7566"/>
                  <a:pt x="14828" y="6911"/>
                  <a:pt x="14792" y="6257"/>
                </a:cubicBezTo>
                <a:cubicBezTo>
                  <a:pt x="14718" y="4957"/>
                  <a:pt x="14635" y="3657"/>
                  <a:pt x="14541" y="2358"/>
                </a:cubicBezTo>
                <a:cubicBezTo>
                  <a:pt x="14493" y="1679"/>
                  <a:pt x="14441" y="1000"/>
                  <a:pt x="14387" y="321"/>
                </a:cubicBezTo>
                <a:close/>
                <a:moveTo>
                  <a:pt x="14023" y="437"/>
                </a:moveTo>
                <a:lnTo>
                  <a:pt x="14023" y="437"/>
                </a:lnTo>
                <a:cubicBezTo>
                  <a:pt x="13996" y="503"/>
                  <a:pt x="13970" y="571"/>
                  <a:pt x="13943" y="636"/>
                </a:cubicBezTo>
                <a:cubicBezTo>
                  <a:pt x="13861" y="835"/>
                  <a:pt x="13780" y="1032"/>
                  <a:pt x="13702" y="1231"/>
                </a:cubicBezTo>
                <a:cubicBezTo>
                  <a:pt x="13546" y="1630"/>
                  <a:pt x="13398" y="2032"/>
                  <a:pt x="13269" y="2440"/>
                </a:cubicBezTo>
                <a:cubicBezTo>
                  <a:pt x="13014" y="3243"/>
                  <a:pt x="12842" y="4076"/>
                  <a:pt x="12816" y="4920"/>
                </a:cubicBezTo>
                <a:cubicBezTo>
                  <a:pt x="12793" y="5669"/>
                  <a:pt x="12906" y="6414"/>
                  <a:pt x="13131" y="7128"/>
                </a:cubicBezTo>
                <a:cubicBezTo>
                  <a:pt x="13348" y="7811"/>
                  <a:pt x="13664" y="8461"/>
                  <a:pt x="14041" y="9069"/>
                </a:cubicBezTo>
                <a:cubicBezTo>
                  <a:pt x="14232" y="9378"/>
                  <a:pt x="14439" y="9676"/>
                  <a:pt x="14659" y="9963"/>
                </a:cubicBezTo>
                <a:cubicBezTo>
                  <a:pt x="14713" y="10035"/>
                  <a:pt x="14768" y="10106"/>
                  <a:pt x="14824" y="10177"/>
                </a:cubicBezTo>
                <a:cubicBezTo>
                  <a:pt x="14767" y="10160"/>
                  <a:pt x="14710" y="10140"/>
                  <a:pt x="14653" y="10121"/>
                </a:cubicBezTo>
                <a:cubicBezTo>
                  <a:pt x="14548" y="10052"/>
                  <a:pt x="14445" y="9982"/>
                  <a:pt x="14345" y="9905"/>
                </a:cubicBezTo>
                <a:cubicBezTo>
                  <a:pt x="14166" y="9767"/>
                  <a:pt x="13996" y="9615"/>
                  <a:pt x="13838" y="9453"/>
                </a:cubicBezTo>
                <a:cubicBezTo>
                  <a:pt x="13516" y="9124"/>
                  <a:pt x="13239" y="8753"/>
                  <a:pt x="13003" y="8358"/>
                </a:cubicBezTo>
                <a:cubicBezTo>
                  <a:pt x="12476" y="7479"/>
                  <a:pt x="12163" y="6496"/>
                  <a:pt x="11934" y="5502"/>
                </a:cubicBezTo>
                <a:cubicBezTo>
                  <a:pt x="11866" y="5205"/>
                  <a:pt x="11805" y="4906"/>
                  <a:pt x="11748" y="4607"/>
                </a:cubicBezTo>
                <a:cubicBezTo>
                  <a:pt x="11720" y="4458"/>
                  <a:pt x="11693" y="4310"/>
                  <a:pt x="11666" y="4161"/>
                </a:cubicBezTo>
                <a:cubicBezTo>
                  <a:pt x="11650" y="4069"/>
                  <a:pt x="11636" y="3973"/>
                  <a:pt x="11618" y="3881"/>
                </a:cubicBezTo>
                <a:cubicBezTo>
                  <a:pt x="11719" y="3527"/>
                  <a:pt x="11852" y="3183"/>
                  <a:pt x="12014" y="2855"/>
                </a:cubicBezTo>
                <a:cubicBezTo>
                  <a:pt x="12362" y="2149"/>
                  <a:pt x="12838" y="1511"/>
                  <a:pt x="13405" y="966"/>
                </a:cubicBezTo>
                <a:cubicBezTo>
                  <a:pt x="13548" y="832"/>
                  <a:pt x="13695" y="702"/>
                  <a:pt x="13848" y="579"/>
                </a:cubicBezTo>
                <a:cubicBezTo>
                  <a:pt x="13904" y="534"/>
                  <a:pt x="13963" y="484"/>
                  <a:pt x="14023" y="437"/>
                </a:cubicBezTo>
                <a:close/>
                <a:moveTo>
                  <a:pt x="16589" y="3444"/>
                </a:moveTo>
                <a:cubicBezTo>
                  <a:pt x="16991" y="4215"/>
                  <a:pt x="17353" y="5040"/>
                  <a:pt x="17444" y="5912"/>
                </a:cubicBezTo>
                <a:cubicBezTo>
                  <a:pt x="17526" y="6697"/>
                  <a:pt x="17351" y="7472"/>
                  <a:pt x="16978" y="8164"/>
                </a:cubicBezTo>
                <a:cubicBezTo>
                  <a:pt x="16611" y="8846"/>
                  <a:pt x="16080" y="9432"/>
                  <a:pt x="15472" y="9907"/>
                </a:cubicBezTo>
                <a:cubicBezTo>
                  <a:pt x="15405" y="9959"/>
                  <a:pt x="15339" y="10011"/>
                  <a:pt x="15271" y="10062"/>
                </a:cubicBezTo>
                <a:cubicBezTo>
                  <a:pt x="15258" y="10067"/>
                  <a:pt x="15245" y="10073"/>
                  <a:pt x="15233" y="10081"/>
                </a:cubicBezTo>
                <a:cubicBezTo>
                  <a:pt x="15211" y="10094"/>
                  <a:pt x="15193" y="10112"/>
                  <a:pt x="15178" y="10130"/>
                </a:cubicBezTo>
                <a:cubicBezTo>
                  <a:pt x="15134" y="10163"/>
                  <a:pt x="15091" y="10196"/>
                  <a:pt x="15045" y="10227"/>
                </a:cubicBezTo>
                <a:lnTo>
                  <a:pt x="15026" y="10203"/>
                </a:lnTo>
                <a:cubicBezTo>
                  <a:pt x="15718" y="9505"/>
                  <a:pt x="16228" y="8634"/>
                  <a:pt x="16543" y="7706"/>
                </a:cubicBezTo>
                <a:cubicBezTo>
                  <a:pt x="16880" y="6718"/>
                  <a:pt x="16980" y="5656"/>
                  <a:pt x="16846" y="4622"/>
                </a:cubicBezTo>
                <a:cubicBezTo>
                  <a:pt x="16795" y="4223"/>
                  <a:pt x="16708" y="3828"/>
                  <a:pt x="16589" y="3444"/>
                </a:cubicBezTo>
                <a:close/>
                <a:moveTo>
                  <a:pt x="2046" y="4589"/>
                </a:moveTo>
                <a:cubicBezTo>
                  <a:pt x="2188" y="4589"/>
                  <a:pt x="2329" y="4594"/>
                  <a:pt x="2468" y="4599"/>
                </a:cubicBezTo>
                <a:cubicBezTo>
                  <a:pt x="3549" y="4643"/>
                  <a:pt x="4630" y="4781"/>
                  <a:pt x="5701" y="4933"/>
                </a:cubicBezTo>
                <a:cubicBezTo>
                  <a:pt x="6631" y="5064"/>
                  <a:pt x="7597" y="5269"/>
                  <a:pt x="8329" y="5895"/>
                </a:cubicBezTo>
                <a:cubicBezTo>
                  <a:pt x="8683" y="6198"/>
                  <a:pt x="8967" y="6570"/>
                  <a:pt x="9220" y="6959"/>
                </a:cubicBezTo>
                <a:cubicBezTo>
                  <a:pt x="9482" y="7361"/>
                  <a:pt x="9720" y="7781"/>
                  <a:pt x="9957" y="8198"/>
                </a:cubicBezTo>
                <a:cubicBezTo>
                  <a:pt x="10210" y="8639"/>
                  <a:pt x="10453" y="9090"/>
                  <a:pt x="10646" y="9561"/>
                </a:cubicBezTo>
                <a:cubicBezTo>
                  <a:pt x="10740" y="9793"/>
                  <a:pt x="10826" y="10031"/>
                  <a:pt x="10891" y="10274"/>
                </a:cubicBezTo>
                <a:cubicBezTo>
                  <a:pt x="10905" y="10329"/>
                  <a:pt x="10918" y="10387"/>
                  <a:pt x="10927" y="10446"/>
                </a:cubicBezTo>
                <a:cubicBezTo>
                  <a:pt x="10925" y="10474"/>
                  <a:pt x="10927" y="10502"/>
                  <a:pt x="10931" y="10531"/>
                </a:cubicBezTo>
                <a:cubicBezTo>
                  <a:pt x="10854" y="10274"/>
                  <a:pt x="10739" y="10023"/>
                  <a:pt x="10613" y="9790"/>
                </a:cubicBezTo>
                <a:cubicBezTo>
                  <a:pt x="10436" y="9463"/>
                  <a:pt x="10220" y="9156"/>
                  <a:pt x="9978" y="8873"/>
                </a:cubicBezTo>
                <a:cubicBezTo>
                  <a:pt x="9465" y="8270"/>
                  <a:pt x="8832" y="7781"/>
                  <a:pt x="8155" y="7374"/>
                </a:cubicBezTo>
                <a:cubicBezTo>
                  <a:pt x="7435" y="6940"/>
                  <a:pt x="6665" y="6588"/>
                  <a:pt x="5885" y="6277"/>
                </a:cubicBezTo>
                <a:cubicBezTo>
                  <a:pt x="5075" y="5954"/>
                  <a:pt x="4244" y="5685"/>
                  <a:pt x="3399" y="5473"/>
                </a:cubicBezTo>
                <a:cubicBezTo>
                  <a:pt x="2553" y="5260"/>
                  <a:pt x="1696" y="5102"/>
                  <a:pt x="831" y="5001"/>
                </a:cubicBezTo>
                <a:cubicBezTo>
                  <a:pt x="759" y="4993"/>
                  <a:pt x="689" y="4986"/>
                  <a:pt x="617" y="4978"/>
                </a:cubicBezTo>
                <a:cubicBezTo>
                  <a:pt x="729" y="4886"/>
                  <a:pt x="857" y="4811"/>
                  <a:pt x="990" y="4757"/>
                </a:cubicBezTo>
                <a:cubicBezTo>
                  <a:pt x="1325" y="4621"/>
                  <a:pt x="1686" y="4589"/>
                  <a:pt x="2046" y="4589"/>
                </a:cubicBezTo>
                <a:close/>
                <a:moveTo>
                  <a:pt x="375" y="5238"/>
                </a:moveTo>
                <a:cubicBezTo>
                  <a:pt x="377" y="5238"/>
                  <a:pt x="377" y="5239"/>
                  <a:pt x="379" y="5240"/>
                </a:cubicBezTo>
                <a:cubicBezTo>
                  <a:pt x="1970" y="5877"/>
                  <a:pt x="3546" y="6546"/>
                  <a:pt x="5108" y="7252"/>
                </a:cubicBezTo>
                <a:cubicBezTo>
                  <a:pt x="6452" y="7860"/>
                  <a:pt x="7812" y="8472"/>
                  <a:pt x="9028" y="9315"/>
                </a:cubicBezTo>
                <a:cubicBezTo>
                  <a:pt x="9359" y="9545"/>
                  <a:pt x="9679" y="9792"/>
                  <a:pt x="9981" y="10060"/>
                </a:cubicBezTo>
                <a:cubicBezTo>
                  <a:pt x="10240" y="10289"/>
                  <a:pt x="10480" y="10536"/>
                  <a:pt x="10714" y="10791"/>
                </a:cubicBezTo>
                <a:cubicBezTo>
                  <a:pt x="10472" y="10709"/>
                  <a:pt x="10231" y="10625"/>
                  <a:pt x="9992" y="10538"/>
                </a:cubicBezTo>
                <a:cubicBezTo>
                  <a:pt x="9155" y="10236"/>
                  <a:pt x="8329" y="9903"/>
                  <a:pt x="7516" y="9543"/>
                </a:cubicBezTo>
                <a:cubicBezTo>
                  <a:pt x="6707" y="9184"/>
                  <a:pt x="5908" y="8796"/>
                  <a:pt x="5126" y="8381"/>
                </a:cubicBezTo>
                <a:cubicBezTo>
                  <a:pt x="4340" y="7962"/>
                  <a:pt x="3570" y="7515"/>
                  <a:pt x="2817" y="7040"/>
                </a:cubicBezTo>
                <a:cubicBezTo>
                  <a:pt x="2064" y="6565"/>
                  <a:pt x="1330" y="6061"/>
                  <a:pt x="615" y="5531"/>
                </a:cubicBezTo>
                <a:cubicBezTo>
                  <a:pt x="526" y="5464"/>
                  <a:pt x="436" y="5403"/>
                  <a:pt x="341" y="5347"/>
                </a:cubicBezTo>
                <a:cubicBezTo>
                  <a:pt x="330" y="5341"/>
                  <a:pt x="321" y="5339"/>
                  <a:pt x="311" y="5338"/>
                </a:cubicBezTo>
                <a:cubicBezTo>
                  <a:pt x="330" y="5302"/>
                  <a:pt x="352" y="5270"/>
                  <a:pt x="375" y="5238"/>
                </a:cubicBezTo>
                <a:close/>
                <a:moveTo>
                  <a:pt x="492" y="5093"/>
                </a:moveTo>
                <a:cubicBezTo>
                  <a:pt x="1343" y="5176"/>
                  <a:pt x="2187" y="5313"/>
                  <a:pt x="3020" y="5506"/>
                </a:cubicBezTo>
                <a:cubicBezTo>
                  <a:pt x="3859" y="5700"/>
                  <a:pt x="4685" y="5949"/>
                  <a:pt x="5492" y="6250"/>
                </a:cubicBezTo>
                <a:cubicBezTo>
                  <a:pt x="6274" y="6543"/>
                  <a:pt x="7045" y="6878"/>
                  <a:pt x="7777" y="7282"/>
                </a:cubicBezTo>
                <a:cubicBezTo>
                  <a:pt x="8472" y="7667"/>
                  <a:pt x="9132" y="8125"/>
                  <a:pt x="9683" y="8700"/>
                </a:cubicBezTo>
                <a:cubicBezTo>
                  <a:pt x="10192" y="9230"/>
                  <a:pt x="10607" y="9858"/>
                  <a:pt x="10845" y="10556"/>
                </a:cubicBezTo>
                <a:cubicBezTo>
                  <a:pt x="10872" y="10634"/>
                  <a:pt x="10898" y="10712"/>
                  <a:pt x="10925" y="10790"/>
                </a:cubicBezTo>
                <a:cubicBezTo>
                  <a:pt x="10920" y="10811"/>
                  <a:pt x="10913" y="10834"/>
                  <a:pt x="10904" y="10856"/>
                </a:cubicBezTo>
                <a:cubicBezTo>
                  <a:pt x="10885" y="10849"/>
                  <a:pt x="10865" y="10842"/>
                  <a:pt x="10845" y="10835"/>
                </a:cubicBezTo>
                <a:cubicBezTo>
                  <a:pt x="10413" y="10284"/>
                  <a:pt x="9867" y="9815"/>
                  <a:pt x="9305" y="9401"/>
                </a:cubicBezTo>
                <a:cubicBezTo>
                  <a:pt x="8724" y="8975"/>
                  <a:pt x="8103" y="8604"/>
                  <a:pt x="7467" y="8267"/>
                </a:cubicBezTo>
                <a:cubicBezTo>
                  <a:pt x="6811" y="7920"/>
                  <a:pt x="6140" y="7607"/>
                  <a:pt x="5466" y="7299"/>
                </a:cubicBezTo>
                <a:cubicBezTo>
                  <a:pt x="4687" y="6943"/>
                  <a:pt x="3905" y="6595"/>
                  <a:pt x="3119" y="6254"/>
                </a:cubicBezTo>
                <a:cubicBezTo>
                  <a:pt x="2236" y="5872"/>
                  <a:pt x="1351" y="5495"/>
                  <a:pt x="460" y="5131"/>
                </a:cubicBezTo>
                <a:cubicBezTo>
                  <a:pt x="472" y="5119"/>
                  <a:pt x="481" y="5105"/>
                  <a:pt x="492" y="5093"/>
                </a:cubicBezTo>
                <a:close/>
                <a:moveTo>
                  <a:pt x="516" y="5683"/>
                </a:moveTo>
                <a:cubicBezTo>
                  <a:pt x="607" y="5751"/>
                  <a:pt x="699" y="5816"/>
                  <a:pt x="790" y="5883"/>
                </a:cubicBezTo>
                <a:lnTo>
                  <a:pt x="789" y="5883"/>
                </a:lnTo>
                <a:cubicBezTo>
                  <a:pt x="969" y="6013"/>
                  <a:pt x="1150" y="6141"/>
                  <a:pt x="1331" y="6268"/>
                </a:cubicBezTo>
                <a:cubicBezTo>
                  <a:pt x="1699" y="6523"/>
                  <a:pt x="2070" y="6772"/>
                  <a:pt x="2445" y="7013"/>
                </a:cubicBezTo>
                <a:cubicBezTo>
                  <a:pt x="3197" y="7496"/>
                  <a:pt x="3968" y="7952"/>
                  <a:pt x="4754" y="8378"/>
                </a:cubicBezTo>
                <a:cubicBezTo>
                  <a:pt x="5541" y="8803"/>
                  <a:pt x="6342" y="9200"/>
                  <a:pt x="7158" y="9564"/>
                </a:cubicBezTo>
                <a:cubicBezTo>
                  <a:pt x="7975" y="9930"/>
                  <a:pt x="8806" y="10262"/>
                  <a:pt x="9649" y="10561"/>
                </a:cubicBezTo>
                <a:cubicBezTo>
                  <a:pt x="9975" y="10678"/>
                  <a:pt x="10303" y="10787"/>
                  <a:pt x="10633" y="10891"/>
                </a:cubicBezTo>
                <a:cubicBezTo>
                  <a:pt x="10344" y="10922"/>
                  <a:pt x="10054" y="10944"/>
                  <a:pt x="9762" y="10944"/>
                </a:cubicBezTo>
                <a:cubicBezTo>
                  <a:pt x="9755" y="10944"/>
                  <a:pt x="9748" y="10944"/>
                  <a:pt x="9741" y="10944"/>
                </a:cubicBezTo>
                <a:cubicBezTo>
                  <a:pt x="9333" y="10944"/>
                  <a:pt x="8927" y="10915"/>
                  <a:pt x="8524" y="10857"/>
                </a:cubicBezTo>
                <a:cubicBezTo>
                  <a:pt x="7701" y="10738"/>
                  <a:pt x="6899" y="10504"/>
                  <a:pt x="6134" y="10178"/>
                </a:cubicBezTo>
                <a:cubicBezTo>
                  <a:pt x="5383" y="9858"/>
                  <a:pt x="4671" y="9450"/>
                  <a:pt x="4002" y="8983"/>
                </a:cubicBezTo>
                <a:cubicBezTo>
                  <a:pt x="3345" y="8524"/>
                  <a:pt x="2731" y="8007"/>
                  <a:pt x="2154" y="7453"/>
                </a:cubicBezTo>
                <a:cubicBezTo>
                  <a:pt x="1573" y="6895"/>
                  <a:pt x="1030" y="6301"/>
                  <a:pt x="516" y="5683"/>
                </a:cubicBezTo>
                <a:close/>
                <a:moveTo>
                  <a:pt x="321" y="5668"/>
                </a:moveTo>
                <a:lnTo>
                  <a:pt x="321" y="5668"/>
                </a:lnTo>
                <a:cubicBezTo>
                  <a:pt x="803" y="6251"/>
                  <a:pt x="1306" y="6817"/>
                  <a:pt x="1844" y="7350"/>
                </a:cubicBezTo>
                <a:cubicBezTo>
                  <a:pt x="2422" y="7922"/>
                  <a:pt x="3036" y="8457"/>
                  <a:pt x="3693" y="8934"/>
                </a:cubicBezTo>
                <a:cubicBezTo>
                  <a:pt x="4358" y="9417"/>
                  <a:pt x="5067" y="9839"/>
                  <a:pt x="5818" y="10173"/>
                </a:cubicBezTo>
                <a:cubicBezTo>
                  <a:pt x="6585" y="10516"/>
                  <a:pt x="7394" y="10772"/>
                  <a:pt x="8222" y="10916"/>
                </a:cubicBezTo>
                <a:cubicBezTo>
                  <a:pt x="8710" y="11001"/>
                  <a:pt x="9204" y="11046"/>
                  <a:pt x="9699" y="11046"/>
                </a:cubicBezTo>
                <a:cubicBezTo>
                  <a:pt x="10034" y="11046"/>
                  <a:pt x="10370" y="11025"/>
                  <a:pt x="10704" y="10982"/>
                </a:cubicBezTo>
                <a:cubicBezTo>
                  <a:pt x="10751" y="10976"/>
                  <a:pt x="10797" y="10967"/>
                  <a:pt x="10843" y="10959"/>
                </a:cubicBezTo>
                <a:cubicBezTo>
                  <a:pt x="10845" y="10960"/>
                  <a:pt x="10847" y="10961"/>
                  <a:pt x="10849" y="10961"/>
                </a:cubicBezTo>
                <a:cubicBezTo>
                  <a:pt x="10732" y="11132"/>
                  <a:pt x="10523" y="11223"/>
                  <a:pt x="10336" y="11295"/>
                </a:cubicBezTo>
                <a:cubicBezTo>
                  <a:pt x="10170" y="11360"/>
                  <a:pt x="10001" y="11416"/>
                  <a:pt x="9830" y="11468"/>
                </a:cubicBezTo>
                <a:cubicBezTo>
                  <a:pt x="9746" y="11471"/>
                  <a:pt x="9660" y="11475"/>
                  <a:pt x="9576" y="11476"/>
                </a:cubicBezTo>
                <a:cubicBezTo>
                  <a:pt x="9498" y="11478"/>
                  <a:pt x="9420" y="11479"/>
                  <a:pt x="9342" y="11479"/>
                </a:cubicBezTo>
                <a:cubicBezTo>
                  <a:pt x="9233" y="11479"/>
                  <a:pt x="9124" y="11477"/>
                  <a:pt x="9016" y="11474"/>
                </a:cubicBezTo>
                <a:cubicBezTo>
                  <a:pt x="8638" y="11461"/>
                  <a:pt x="8261" y="11429"/>
                  <a:pt x="7887" y="11377"/>
                </a:cubicBezTo>
                <a:cubicBezTo>
                  <a:pt x="7143" y="11275"/>
                  <a:pt x="6407" y="11095"/>
                  <a:pt x="5703" y="10834"/>
                </a:cubicBezTo>
                <a:cubicBezTo>
                  <a:pt x="4416" y="10360"/>
                  <a:pt x="3225" y="9628"/>
                  <a:pt x="2213" y="8703"/>
                </a:cubicBezTo>
                <a:cubicBezTo>
                  <a:pt x="1938" y="8451"/>
                  <a:pt x="1675" y="8186"/>
                  <a:pt x="1427" y="7907"/>
                </a:cubicBezTo>
                <a:cubicBezTo>
                  <a:pt x="1300" y="7763"/>
                  <a:pt x="1177" y="7617"/>
                  <a:pt x="1056" y="7466"/>
                </a:cubicBezTo>
                <a:cubicBezTo>
                  <a:pt x="944" y="7325"/>
                  <a:pt x="839" y="7176"/>
                  <a:pt x="723" y="7039"/>
                </a:cubicBezTo>
                <a:cubicBezTo>
                  <a:pt x="593" y="6713"/>
                  <a:pt x="485" y="6379"/>
                  <a:pt x="403" y="6038"/>
                </a:cubicBezTo>
                <a:cubicBezTo>
                  <a:pt x="373" y="5916"/>
                  <a:pt x="346" y="5791"/>
                  <a:pt x="321" y="5668"/>
                </a:cubicBezTo>
                <a:close/>
                <a:moveTo>
                  <a:pt x="925" y="7506"/>
                </a:moveTo>
                <a:cubicBezTo>
                  <a:pt x="929" y="7510"/>
                  <a:pt x="933" y="7515"/>
                  <a:pt x="936" y="7519"/>
                </a:cubicBezTo>
                <a:cubicBezTo>
                  <a:pt x="1040" y="7650"/>
                  <a:pt x="1146" y="7778"/>
                  <a:pt x="1255" y="7903"/>
                </a:cubicBezTo>
                <a:cubicBezTo>
                  <a:pt x="1475" y="8158"/>
                  <a:pt x="1707" y="8402"/>
                  <a:pt x="1951" y="8633"/>
                </a:cubicBezTo>
                <a:cubicBezTo>
                  <a:pt x="2442" y="9101"/>
                  <a:pt x="2978" y="9522"/>
                  <a:pt x="3549" y="9888"/>
                </a:cubicBezTo>
                <a:cubicBezTo>
                  <a:pt x="4771" y="10676"/>
                  <a:pt x="6167" y="11199"/>
                  <a:pt x="7602" y="11434"/>
                </a:cubicBezTo>
                <a:cubicBezTo>
                  <a:pt x="8015" y="11503"/>
                  <a:pt x="8432" y="11546"/>
                  <a:pt x="8851" y="11564"/>
                </a:cubicBezTo>
                <a:cubicBezTo>
                  <a:pt x="9002" y="11571"/>
                  <a:pt x="9154" y="11574"/>
                  <a:pt x="9305" y="11574"/>
                </a:cubicBezTo>
                <a:cubicBezTo>
                  <a:pt x="9351" y="11574"/>
                  <a:pt x="9396" y="11574"/>
                  <a:pt x="9441" y="11574"/>
                </a:cubicBezTo>
                <a:lnTo>
                  <a:pt x="9441" y="11574"/>
                </a:lnTo>
                <a:cubicBezTo>
                  <a:pt x="9055" y="11668"/>
                  <a:pt x="8663" y="11731"/>
                  <a:pt x="8267" y="11763"/>
                </a:cubicBezTo>
                <a:cubicBezTo>
                  <a:pt x="8069" y="11778"/>
                  <a:pt x="7871" y="11786"/>
                  <a:pt x="7673" y="11786"/>
                </a:cubicBezTo>
                <a:cubicBezTo>
                  <a:pt x="6926" y="11786"/>
                  <a:pt x="6180" y="11676"/>
                  <a:pt x="5464" y="11460"/>
                </a:cubicBezTo>
                <a:cubicBezTo>
                  <a:pt x="4599" y="11200"/>
                  <a:pt x="3785" y="10776"/>
                  <a:pt x="3076" y="10215"/>
                </a:cubicBezTo>
                <a:cubicBezTo>
                  <a:pt x="2416" y="9693"/>
                  <a:pt x="1847" y="9059"/>
                  <a:pt x="1394" y="8350"/>
                </a:cubicBezTo>
                <a:cubicBezTo>
                  <a:pt x="1220" y="8079"/>
                  <a:pt x="1063" y="7796"/>
                  <a:pt x="925" y="7506"/>
                </a:cubicBezTo>
                <a:close/>
                <a:moveTo>
                  <a:pt x="22174" y="5302"/>
                </a:moveTo>
                <a:cubicBezTo>
                  <a:pt x="22190" y="5432"/>
                  <a:pt x="22215" y="5561"/>
                  <a:pt x="22242" y="5690"/>
                </a:cubicBezTo>
                <a:cubicBezTo>
                  <a:pt x="22280" y="5873"/>
                  <a:pt x="22318" y="6057"/>
                  <a:pt x="22360" y="6240"/>
                </a:cubicBezTo>
                <a:cubicBezTo>
                  <a:pt x="22445" y="6614"/>
                  <a:pt x="22538" y="6985"/>
                  <a:pt x="22640" y="7355"/>
                </a:cubicBezTo>
                <a:cubicBezTo>
                  <a:pt x="22842" y="8086"/>
                  <a:pt x="23079" y="8807"/>
                  <a:pt x="23349" y="9516"/>
                </a:cubicBezTo>
                <a:cubicBezTo>
                  <a:pt x="23889" y="10935"/>
                  <a:pt x="24556" y="12312"/>
                  <a:pt x="25355" y="13603"/>
                </a:cubicBezTo>
                <a:cubicBezTo>
                  <a:pt x="25355" y="13604"/>
                  <a:pt x="25356" y="13605"/>
                  <a:pt x="25357" y="13607"/>
                </a:cubicBezTo>
                <a:cubicBezTo>
                  <a:pt x="25336" y="13589"/>
                  <a:pt x="25318" y="13570"/>
                  <a:pt x="25297" y="13553"/>
                </a:cubicBezTo>
                <a:cubicBezTo>
                  <a:pt x="25192" y="13461"/>
                  <a:pt x="25088" y="13368"/>
                  <a:pt x="24986" y="13273"/>
                </a:cubicBezTo>
                <a:cubicBezTo>
                  <a:pt x="24782" y="13083"/>
                  <a:pt x="24586" y="12885"/>
                  <a:pt x="24398" y="12678"/>
                </a:cubicBezTo>
                <a:cubicBezTo>
                  <a:pt x="24020" y="12261"/>
                  <a:pt x="23677" y="11811"/>
                  <a:pt x="23374" y="11337"/>
                </a:cubicBezTo>
                <a:cubicBezTo>
                  <a:pt x="22773" y="10395"/>
                  <a:pt x="22327" y="9354"/>
                  <a:pt x="22067" y="8266"/>
                </a:cubicBezTo>
                <a:cubicBezTo>
                  <a:pt x="21993" y="7957"/>
                  <a:pt x="21934" y="7645"/>
                  <a:pt x="21891" y="7330"/>
                </a:cubicBezTo>
                <a:cubicBezTo>
                  <a:pt x="21849" y="7017"/>
                  <a:pt x="21829" y="6701"/>
                  <a:pt x="21805" y="6385"/>
                </a:cubicBezTo>
                <a:cubicBezTo>
                  <a:pt x="21803" y="6369"/>
                  <a:pt x="21797" y="6356"/>
                  <a:pt x="21787" y="6348"/>
                </a:cubicBezTo>
                <a:lnTo>
                  <a:pt x="21787" y="6347"/>
                </a:lnTo>
                <a:cubicBezTo>
                  <a:pt x="21838" y="6167"/>
                  <a:pt x="21893" y="5989"/>
                  <a:pt x="21953" y="5811"/>
                </a:cubicBezTo>
                <a:cubicBezTo>
                  <a:pt x="22011" y="5639"/>
                  <a:pt x="22068" y="5454"/>
                  <a:pt x="22174" y="5302"/>
                </a:cubicBezTo>
                <a:close/>
                <a:moveTo>
                  <a:pt x="21690" y="6711"/>
                </a:moveTo>
                <a:cubicBezTo>
                  <a:pt x="21717" y="7174"/>
                  <a:pt x="21797" y="7638"/>
                  <a:pt x="21895" y="8088"/>
                </a:cubicBezTo>
                <a:cubicBezTo>
                  <a:pt x="22017" y="8646"/>
                  <a:pt x="22188" y="9194"/>
                  <a:pt x="22403" y="9723"/>
                </a:cubicBezTo>
                <a:cubicBezTo>
                  <a:pt x="22831" y="10772"/>
                  <a:pt x="23430" y="11752"/>
                  <a:pt x="24179" y="12604"/>
                </a:cubicBezTo>
                <a:cubicBezTo>
                  <a:pt x="24389" y="12843"/>
                  <a:pt x="24612" y="13074"/>
                  <a:pt x="24845" y="13292"/>
                </a:cubicBezTo>
                <a:cubicBezTo>
                  <a:pt x="24959" y="13399"/>
                  <a:pt x="25077" y="13503"/>
                  <a:pt x="25197" y="13602"/>
                </a:cubicBezTo>
                <a:cubicBezTo>
                  <a:pt x="25264" y="13657"/>
                  <a:pt x="25332" y="13707"/>
                  <a:pt x="25403" y="13756"/>
                </a:cubicBezTo>
                <a:cubicBezTo>
                  <a:pt x="25253" y="13702"/>
                  <a:pt x="25103" y="13649"/>
                  <a:pt x="24956" y="13587"/>
                </a:cubicBezTo>
                <a:cubicBezTo>
                  <a:pt x="24753" y="13502"/>
                  <a:pt x="24555" y="13404"/>
                  <a:pt x="24362" y="13296"/>
                </a:cubicBezTo>
                <a:cubicBezTo>
                  <a:pt x="23978" y="13081"/>
                  <a:pt x="23619" y="12823"/>
                  <a:pt x="23290" y="12531"/>
                </a:cubicBezTo>
                <a:cubicBezTo>
                  <a:pt x="22632" y="11948"/>
                  <a:pt x="22091" y="11225"/>
                  <a:pt x="21736" y="10419"/>
                </a:cubicBezTo>
                <a:cubicBezTo>
                  <a:pt x="21553" y="10004"/>
                  <a:pt x="21429" y="9575"/>
                  <a:pt x="21341" y="9133"/>
                </a:cubicBezTo>
                <a:cubicBezTo>
                  <a:pt x="21366" y="8446"/>
                  <a:pt x="21456" y="7761"/>
                  <a:pt x="21601" y="7090"/>
                </a:cubicBezTo>
                <a:cubicBezTo>
                  <a:pt x="21629" y="6964"/>
                  <a:pt x="21659" y="6837"/>
                  <a:pt x="21690" y="6711"/>
                </a:cubicBezTo>
                <a:close/>
                <a:moveTo>
                  <a:pt x="22360" y="5128"/>
                </a:moveTo>
                <a:lnTo>
                  <a:pt x="22360" y="5129"/>
                </a:lnTo>
                <a:cubicBezTo>
                  <a:pt x="23195" y="6048"/>
                  <a:pt x="23890" y="7096"/>
                  <a:pt x="24414" y="8223"/>
                </a:cubicBezTo>
                <a:cubicBezTo>
                  <a:pt x="24947" y="9366"/>
                  <a:pt x="25311" y="10590"/>
                  <a:pt x="25486" y="11839"/>
                </a:cubicBezTo>
                <a:cubicBezTo>
                  <a:pt x="25575" y="12481"/>
                  <a:pt x="25608" y="13127"/>
                  <a:pt x="25620" y="13774"/>
                </a:cubicBezTo>
                <a:cubicBezTo>
                  <a:pt x="25603" y="13747"/>
                  <a:pt x="25587" y="13722"/>
                  <a:pt x="25570" y="13695"/>
                </a:cubicBezTo>
                <a:cubicBezTo>
                  <a:pt x="25179" y="13066"/>
                  <a:pt x="24823" y="12410"/>
                  <a:pt x="24495" y="11747"/>
                </a:cubicBezTo>
                <a:cubicBezTo>
                  <a:pt x="23829" y="10400"/>
                  <a:pt x="23290" y="8991"/>
                  <a:pt x="22879" y="7546"/>
                </a:cubicBezTo>
                <a:cubicBezTo>
                  <a:pt x="22763" y="7140"/>
                  <a:pt x="22659" y="6731"/>
                  <a:pt x="22564" y="6319"/>
                </a:cubicBezTo>
                <a:cubicBezTo>
                  <a:pt x="22517" y="6113"/>
                  <a:pt x="22473" y="5907"/>
                  <a:pt x="22431" y="5700"/>
                </a:cubicBezTo>
                <a:cubicBezTo>
                  <a:pt x="22395" y="5518"/>
                  <a:pt x="22362" y="5338"/>
                  <a:pt x="22313" y="5159"/>
                </a:cubicBezTo>
                <a:cubicBezTo>
                  <a:pt x="22327" y="5148"/>
                  <a:pt x="22344" y="5138"/>
                  <a:pt x="22360" y="5128"/>
                </a:cubicBezTo>
                <a:close/>
                <a:moveTo>
                  <a:pt x="24167" y="5454"/>
                </a:moveTo>
                <a:lnTo>
                  <a:pt x="24167" y="5454"/>
                </a:lnTo>
                <a:cubicBezTo>
                  <a:pt x="24358" y="5553"/>
                  <a:pt x="24543" y="5663"/>
                  <a:pt x="24719" y="5786"/>
                </a:cubicBezTo>
                <a:cubicBezTo>
                  <a:pt x="25365" y="6241"/>
                  <a:pt x="25897" y="6837"/>
                  <a:pt x="26332" y="7494"/>
                </a:cubicBezTo>
                <a:cubicBezTo>
                  <a:pt x="26780" y="8169"/>
                  <a:pt x="27160" y="8912"/>
                  <a:pt x="27387" y="9691"/>
                </a:cubicBezTo>
                <a:cubicBezTo>
                  <a:pt x="27617" y="10481"/>
                  <a:pt x="27668" y="11336"/>
                  <a:pt x="27413" y="12126"/>
                </a:cubicBezTo>
                <a:cubicBezTo>
                  <a:pt x="27195" y="12800"/>
                  <a:pt x="26725" y="13401"/>
                  <a:pt x="26092" y="13732"/>
                </a:cubicBezTo>
                <a:cubicBezTo>
                  <a:pt x="26030" y="13765"/>
                  <a:pt x="25963" y="13794"/>
                  <a:pt x="25897" y="13822"/>
                </a:cubicBezTo>
                <a:cubicBezTo>
                  <a:pt x="26079" y="13346"/>
                  <a:pt x="26158" y="12821"/>
                  <a:pt x="26191" y="12317"/>
                </a:cubicBezTo>
                <a:cubicBezTo>
                  <a:pt x="26230" y="11726"/>
                  <a:pt x="26194" y="11132"/>
                  <a:pt x="26102" y="10549"/>
                </a:cubicBezTo>
                <a:cubicBezTo>
                  <a:pt x="25914" y="9373"/>
                  <a:pt x="25495" y="8252"/>
                  <a:pt x="25003" y="7173"/>
                </a:cubicBezTo>
                <a:cubicBezTo>
                  <a:pt x="24738" y="6593"/>
                  <a:pt x="24455" y="6023"/>
                  <a:pt x="24167" y="5454"/>
                </a:cubicBezTo>
                <a:close/>
                <a:moveTo>
                  <a:pt x="21335" y="9683"/>
                </a:moveTo>
                <a:cubicBezTo>
                  <a:pt x="21522" y="10323"/>
                  <a:pt x="21831" y="10936"/>
                  <a:pt x="22208" y="11476"/>
                </a:cubicBezTo>
                <a:cubicBezTo>
                  <a:pt x="22722" y="12213"/>
                  <a:pt x="23392" y="12844"/>
                  <a:pt x="24166" y="13300"/>
                </a:cubicBezTo>
                <a:cubicBezTo>
                  <a:pt x="24381" y="13427"/>
                  <a:pt x="24603" y="13540"/>
                  <a:pt x="24833" y="13639"/>
                </a:cubicBezTo>
                <a:cubicBezTo>
                  <a:pt x="25009" y="13714"/>
                  <a:pt x="25191" y="13786"/>
                  <a:pt x="25377" y="13837"/>
                </a:cubicBezTo>
                <a:cubicBezTo>
                  <a:pt x="24725" y="13790"/>
                  <a:pt x="24065" y="13717"/>
                  <a:pt x="23456" y="13474"/>
                </a:cubicBezTo>
                <a:cubicBezTo>
                  <a:pt x="23105" y="13334"/>
                  <a:pt x="22780" y="13138"/>
                  <a:pt x="22505" y="12879"/>
                </a:cubicBezTo>
                <a:cubicBezTo>
                  <a:pt x="22241" y="12632"/>
                  <a:pt x="22027" y="12337"/>
                  <a:pt x="21858" y="12019"/>
                </a:cubicBezTo>
                <a:cubicBezTo>
                  <a:pt x="21479" y="11306"/>
                  <a:pt x="21349" y="10491"/>
                  <a:pt x="21335" y="9692"/>
                </a:cubicBezTo>
                <a:lnTo>
                  <a:pt x="21335" y="9683"/>
                </a:lnTo>
                <a:close/>
                <a:moveTo>
                  <a:pt x="22760" y="5026"/>
                </a:moveTo>
                <a:cubicBezTo>
                  <a:pt x="22881" y="5026"/>
                  <a:pt x="23002" y="5044"/>
                  <a:pt x="23120" y="5070"/>
                </a:cubicBezTo>
                <a:cubicBezTo>
                  <a:pt x="23311" y="5110"/>
                  <a:pt x="23499" y="5165"/>
                  <a:pt x="23680" y="5234"/>
                </a:cubicBezTo>
                <a:cubicBezTo>
                  <a:pt x="23798" y="5278"/>
                  <a:pt x="23911" y="5329"/>
                  <a:pt x="24024" y="5382"/>
                </a:cubicBezTo>
                <a:cubicBezTo>
                  <a:pt x="24017" y="5399"/>
                  <a:pt x="24015" y="5419"/>
                  <a:pt x="24024" y="5438"/>
                </a:cubicBezTo>
                <a:cubicBezTo>
                  <a:pt x="24555" y="6484"/>
                  <a:pt x="25089" y="7530"/>
                  <a:pt x="25485" y="8636"/>
                </a:cubicBezTo>
                <a:cubicBezTo>
                  <a:pt x="25878" y="9736"/>
                  <a:pt x="26132" y="10897"/>
                  <a:pt x="26096" y="12070"/>
                </a:cubicBezTo>
                <a:cubicBezTo>
                  <a:pt x="26087" y="12395"/>
                  <a:pt x="26055" y="12720"/>
                  <a:pt x="25998" y="13040"/>
                </a:cubicBezTo>
                <a:cubicBezTo>
                  <a:pt x="25948" y="13319"/>
                  <a:pt x="25874" y="13590"/>
                  <a:pt x="25799" y="13862"/>
                </a:cubicBezTo>
                <a:cubicBezTo>
                  <a:pt x="25793" y="13864"/>
                  <a:pt x="25788" y="13866"/>
                  <a:pt x="25783" y="13868"/>
                </a:cubicBezTo>
                <a:cubicBezTo>
                  <a:pt x="25772" y="13865"/>
                  <a:pt x="25761" y="13863"/>
                  <a:pt x="25750" y="13862"/>
                </a:cubicBezTo>
                <a:cubicBezTo>
                  <a:pt x="25731" y="13861"/>
                  <a:pt x="25711" y="13860"/>
                  <a:pt x="25692" y="13858"/>
                </a:cubicBezTo>
                <a:cubicBezTo>
                  <a:pt x="25737" y="13258"/>
                  <a:pt x="25710" y="12651"/>
                  <a:pt x="25641" y="12053"/>
                </a:cubicBezTo>
                <a:cubicBezTo>
                  <a:pt x="25568" y="11419"/>
                  <a:pt x="25445" y="10789"/>
                  <a:pt x="25276" y="10173"/>
                </a:cubicBezTo>
                <a:cubicBezTo>
                  <a:pt x="24937" y="8934"/>
                  <a:pt x="24409" y="7747"/>
                  <a:pt x="23716" y="6667"/>
                </a:cubicBezTo>
                <a:cubicBezTo>
                  <a:pt x="23352" y="6100"/>
                  <a:pt x="22940" y="5566"/>
                  <a:pt x="22489" y="5066"/>
                </a:cubicBezTo>
                <a:cubicBezTo>
                  <a:pt x="22528" y="5053"/>
                  <a:pt x="22567" y="5042"/>
                  <a:pt x="22608" y="5037"/>
                </a:cubicBezTo>
                <a:cubicBezTo>
                  <a:pt x="22658" y="5029"/>
                  <a:pt x="22709" y="5026"/>
                  <a:pt x="22760" y="5026"/>
                </a:cubicBezTo>
                <a:close/>
                <a:moveTo>
                  <a:pt x="15841" y="11014"/>
                </a:moveTo>
                <a:cubicBezTo>
                  <a:pt x="15888" y="11014"/>
                  <a:pt x="15934" y="11015"/>
                  <a:pt x="15980" y="11016"/>
                </a:cubicBezTo>
                <a:cubicBezTo>
                  <a:pt x="16284" y="11024"/>
                  <a:pt x="16588" y="11062"/>
                  <a:pt x="16881" y="11139"/>
                </a:cubicBezTo>
                <a:cubicBezTo>
                  <a:pt x="15659" y="11321"/>
                  <a:pt x="14435" y="11523"/>
                  <a:pt x="13251" y="11881"/>
                </a:cubicBezTo>
                <a:cubicBezTo>
                  <a:pt x="12127" y="12221"/>
                  <a:pt x="11040" y="12710"/>
                  <a:pt x="10104" y="13425"/>
                </a:cubicBezTo>
                <a:cubicBezTo>
                  <a:pt x="9626" y="13789"/>
                  <a:pt x="9193" y="14210"/>
                  <a:pt x="8834" y="14692"/>
                </a:cubicBezTo>
                <a:cubicBezTo>
                  <a:pt x="9215" y="13975"/>
                  <a:pt x="9761" y="13355"/>
                  <a:pt x="10402" y="12858"/>
                </a:cubicBezTo>
                <a:cubicBezTo>
                  <a:pt x="11174" y="12259"/>
                  <a:pt x="12068" y="11837"/>
                  <a:pt x="12996" y="11539"/>
                </a:cubicBezTo>
                <a:cubicBezTo>
                  <a:pt x="12997" y="11539"/>
                  <a:pt x="13000" y="11540"/>
                  <a:pt x="13002" y="11540"/>
                </a:cubicBezTo>
                <a:cubicBezTo>
                  <a:pt x="13006" y="11541"/>
                  <a:pt x="13011" y="11542"/>
                  <a:pt x="13015" y="11542"/>
                </a:cubicBezTo>
                <a:cubicBezTo>
                  <a:pt x="13035" y="11542"/>
                  <a:pt x="13051" y="11532"/>
                  <a:pt x="13062" y="11519"/>
                </a:cubicBezTo>
                <a:cubicBezTo>
                  <a:pt x="13523" y="11373"/>
                  <a:pt x="13992" y="11254"/>
                  <a:pt x="14466" y="11161"/>
                </a:cubicBezTo>
                <a:cubicBezTo>
                  <a:pt x="14918" y="11074"/>
                  <a:pt x="15380" y="11014"/>
                  <a:pt x="15841" y="11014"/>
                </a:cubicBezTo>
                <a:close/>
                <a:moveTo>
                  <a:pt x="16933" y="12410"/>
                </a:moveTo>
                <a:cubicBezTo>
                  <a:pt x="17547" y="12410"/>
                  <a:pt x="18160" y="12452"/>
                  <a:pt x="18768" y="12533"/>
                </a:cubicBezTo>
                <a:lnTo>
                  <a:pt x="18768" y="12532"/>
                </a:lnTo>
                <a:cubicBezTo>
                  <a:pt x="19136" y="13086"/>
                  <a:pt x="19362" y="13724"/>
                  <a:pt x="19494" y="14377"/>
                </a:cubicBezTo>
                <a:cubicBezTo>
                  <a:pt x="18951" y="14357"/>
                  <a:pt x="18408" y="14343"/>
                  <a:pt x="17865" y="14336"/>
                </a:cubicBezTo>
                <a:cubicBezTo>
                  <a:pt x="17554" y="14332"/>
                  <a:pt x="17244" y="14331"/>
                  <a:pt x="16933" y="14331"/>
                </a:cubicBezTo>
                <a:cubicBezTo>
                  <a:pt x="16261" y="14331"/>
                  <a:pt x="15588" y="14340"/>
                  <a:pt x="14915" y="14358"/>
                </a:cubicBezTo>
                <a:cubicBezTo>
                  <a:pt x="13937" y="14385"/>
                  <a:pt x="12959" y="14432"/>
                  <a:pt x="11983" y="14498"/>
                </a:cubicBezTo>
                <a:cubicBezTo>
                  <a:pt x="11033" y="14563"/>
                  <a:pt x="10084" y="14645"/>
                  <a:pt x="9137" y="14748"/>
                </a:cubicBezTo>
                <a:cubicBezTo>
                  <a:pt x="9607" y="14444"/>
                  <a:pt x="10088" y="14158"/>
                  <a:pt x="10589" y="13906"/>
                </a:cubicBezTo>
                <a:cubicBezTo>
                  <a:pt x="11202" y="13598"/>
                  <a:pt x="11840" y="13337"/>
                  <a:pt x="12492" y="13123"/>
                </a:cubicBezTo>
                <a:cubicBezTo>
                  <a:pt x="13793" y="12694"/>
                  <a:pt x="15155" y="12457"/>
                  <a:pt x="16524" y="12417"/>
                </a:cubicBezTo>
                <a:cubicBezTo>
                  <a:pt x="16661" y="12412"/>
                  <a:pt x="16797" y="12410"/>
                  <a:pt x="16933" y="12410"/>
                </a:cubicBezTo>
                <a:close/>
                <a:moveTo>
                  <a:pt x="17154" y="11223"/>
                </a:moveTo>
                <a:cubicBezTo>
                  <a:pt x="17246" y="11256"/>
                  <a:pt x="17338" y="11292"/>
                  <a:pt x="17428" y="11334"/>
                </a:cubicBezTo>
                <a:cubicBezTo>
                  <a:pt x="17834" y="11525"/>
                  <a:pt x="18189" y="11810"/>
                  <a:pt x="18482" y="12149"/>
                </a:cubicBezTo>
                <a:cubicBezTo>
                  <a:pt x="18545" y="12222"/>
                  <a:pt x="18605" y="12298"/>
                  <a:pt x="18662" y="12376"/>
                </a:cubicBezTo>
                <a:cubicBezTo>
                  <a:pt x="18091" y="12303"/>
                  <a:pt x="17515" y="12266"/>
                  <a:pt x="16939" y="12266"/>
                </a:cubicBezTo>
                <a:cubicBezTo>
                  <a:pt x="16195" y="12266"/>
                  <a:pt x="15450" y="12327"/>
                  <a:pt x="14716" y="12448"/>
                </a:cubicBezTo>
                <a:cubicBezTo>
                  <a:pt x="13356" y="12671"/>
                  <a:pt x="12030" y="13089"/>
                  <a:pt x="10790" y="13693"/>
                </a:cubicBezTo>
                <a:cubicBezTo>
                  <a:pt x="10156" y="14001"/>
                  <a:pt x="9536" y="14353"/>
                  <a:pt x="8964" y="14767"/>
                </a:cubicBezTo>
                <a:cubicBezTo>
                  <a:pt x="8923" y="14771"/>
                  <a:pt x="8884" y="14777"/>
                  <a:pt x="8843" y="14781"/>
                </a:cubicBezTo>
                <a:cubicBezTo>
                  <a:pt x="9534" y="13903"/>
                  <a:pt x="10434" y="13222"/>
                  <a:pt x="11429" y="12722"/>
                </a:cubicBezTo>
                <a:cubicBezTo>
                  <a:pt x="12545" y="12161"/>
                  <a:pt x="13756" y="11832"/>
                  <a:pt x="14977" y="11590"/>
                </a:cubicBezTo>
                <a:cubicBezTo>
                  <a:pt x="15699" y="11447"/>
                  <a:pt x="16427" y="11337"/>
                  <a:pt x="17154" y="11223"/>
                </a:cubicBezTo>
                <a:close/>
                <a:moveTo>
                  <a:pt x="34627" y="10857"/>
                </a:moveTo>
                <a:cubicBezTo>
                  <a:pt x="34729" y="10857"/>
                  <a:pt x="34832" y="10858"/>
                  <a:pt x="34934" y="10860"/>
                </a:cubicBezTo>
                <a:cubicBezTo>
                  <a:pt x="35397" y="10871"/>
                  <a:pt x="35859" y="10905"/>
                  <a:pt x="36318" y="10960"/>
                </a:cubicBezTo>
                <a:cubicBezTo>
                  <a:pt x="36747" y="11011"/>
                  <a:pt x="37175" y="11076"/>
                  <a:pt x="37592" y="11189"/>
                </a:cubicBezTo>
                <a:cubicBezTo>
                  <a:pt x="38387" y="11404"/>
                  <a:pt x="39174" y="11826"/>
                  <a:pt x="39507" y="12623"/>
                </a:cubicBezTo>
                <a:cubicBezTo>
                  <a:pt x="39684" y="13049"/>
                  <a:pt x="39728" y="13517"/>
                  <a:pt x="39704" y="13974"/>
                </a:cubicBezTo>
                <a:cubicBezTo>
                  <a:pt x="39687" y="14300"/>
                  <a:pt x="39637" y="14628"/>
                  <a:pt x="39556" y="14948"/>
                </a:cubicBezTo>
                <a:cubicBezTo>
                  <a:pt x="39515" y="14761"/>
                  <a:pt x="39466" y="14576"/>
                  <a:pt x="39407" y="14396"/>
                </a:cubicBezTo>
                <a:cubicBezTo>
                  <a:pt x="39307" y="14086"/>
                  <a:pt x="39180" y="13781"/>
                  <a:pt x="38999" y="13509"/>
                </a:cubicBezTo>
                <a:cubicBezTo>
                  <a:pt x="38814" y="13229"/>
                  <a:pt x="38573" y="12993"/>
                  <a:pt x="38286" y="12818"/>
                </a:cubicBezTo>
                <a:cubicBezTo>
                  <a:pt x="37972" y="12629"/>
                  <a:pt x="37619" y="12514"/>
                  <a:pt x="37266" y="12424"/>
                </a:cubicBezTo>
                <a:cubicBezTo>
                  <a:pt x="36484" y="12226"/>
                  <a:pt x="35681" y="12093"/>
                  <a:pt x="34880" y="11994"/>
                </a:cubicBezTo>
                <a:cubicBezTo>
                  <a:pt x="34057" y="11894"/>
                  <a:pt x="33228" y="11841"/>
                  <a:pt x="32400" y="11840"/>
                </a:cubicBezTo>
                <a:cubicBezTo>
                  <a:pt x="32392" y="11840"/>
                  <a:pt x="32384" y="11840"/>
                  <a:pt x="32376" y="11840"/>
                </a:cubicBezTo>
                <a:cubicBezTo>
                  <a:pt x="31550" y="11840"/>
                  <a:pt x="30724" y="11893"/>
                  <a:pt x="29906" y="12002"/>
                </a:cubicBezTo>
                <a:cubicBezTo>
                  <a:pt x="30610" y="11591"/>
                  <a:pt x="31378" y="11302"/>
                  <a:pt x="32172" y="11119"/>
                </a:cubicBezTo>
                <a:lnTo>
                  <a:pt x="32172" y="11118"/>
                </a:lnTo>
                <a:cubicBezTo>
                  <a:pt x="32976" y="10933"/>
                  <a:pt x="33803" y="10857"/>
                  <a:pt x="34627" y="10857"/>
                </a:cubicBezTo>
                <a:close/>
                <a:moveTo>
                  <a:pt x="17185" y="14520"/>
                </a:moveTo>
                <a:cubicBezTo>
                  <a:pt x="17288" y="14520"/>
                  <a:pt x="17392" y="14520"/>
                  <a:pt x="17495" y="14520"/>
                </a:cubicBezTo>
                <a:cubicBezTo>
                  <a:pt x="18173" y="14523"/>
                  <a:pt x="18850" y="14535"/>
                  <a:pt x="19527" y="14554"/>
                </a:cubicBezTo>
                <a:cubicBezTo>
                  <a:pt x="19530" y="14569"/>
                  <a:pt x="19531" y="14584"/>
                  <a:pt x="19534" y="14598"/>
                </a:cubicBezTo>
                <a:cubicBezTo>
                  <a:pt x="19421" y="14654"/>
                  <a:pt x="19308" y="14711"/>
                  <a:pt x="19195" y="14765"/>
                </a:cubicBezTo>
                <a:cubicBezTo>
                  <a:pt x="19030" y="14844"/>
                  <a:pt x="18863" y="14918"/>
                  <a:pt x="18694" y="14988"/>
                </a:cubicBezTo>
                <a:cubicBezTo>
                  <a:pt x="18357" y="15130"/>
                  <a:pt x="18013" y="15257"/>
                  <a:pt x="17666" y="15368"/>
                </a:cubicBezTo>
                <a:cubicBezTo>
                  <a:pt x="16965" y="15591"/>
                  <a:pt x="16245" y="15746"/>
                  <a:pt x="15517" y="15840"/>
                </a:cubicBezTo>
                <a:cubicBezTo>
                  <a:pt x="14993" y="15907"/>
                  <a:pt x="14465" y="15941"/>
                  <a:pt x="13936" y="15941"/>
                </a:cubicBezTo>
                <a:cubicBezTo>
                  <a:pt x="13732" y="15941"/>
                  <a:pt x="13528" y="15936"/>
                  <a:pt x="13324" y="15926"/>
                </a:cubicBezTo>
                <a:cubicBezTo>
                  <a:pt x="12593" y="15890"/>
                  <a:pt x="11863" y="15787"/>
                  <a:pt x="11148" y="15620"/>
                </a:cubicBezTo>
                <a:cubicBezTo>
                  <a:pt x="10459" y="15458"/>
                  <a:pt x="9784" y="15233"/>
                  <a:pt x="9136" y="14949"/>
                </a:cubicBezTo>
                <a:cubicBezTo>
                  <a:pt x="9962" y="14863"/>
                  <a:pt x="10787" y="14786"/>
                  <a:pt x="11615" y="14726"/>
                </a:cubicBezTo>
                <a:cubicBezTo>
                  <a:pt x="12591" y="14654"/>
                  <a:pt x="13568" y="14601"/>
                  <a:pt x="14547" y="14567"/>
                </a:cubicBezTo>
                <a:cubicBezTo>
                  <a:pt x="15425" y="14535"/>
                  <a:pt x="16305" y="14520"/>
                  <a:pt x="17185" y="14520"/>
                </a:cubicBezTo>
                <a:close/>
                <a:moveTo>
                  <a:pt x="32416" y="11984"/>
                </a:moveTo>
                <a:cubicBezTo>
                  <a:pt x="33107" y="11984"/>
                  <a:pt x="33798" y="12020"/>
                  <a:pt x="34485" y="12091"/>
                </a:cubicBezTo>
                <a:cubicBezTo>
                  <a:pt x="35290" y="12173"/>
                  <a:pt x="36092" y="12301"/>
                  <a:pt x="36884" y="12471"/>
                </a:cubicBezTo>
                <a:cubicBezTo>
                  <a:pt x="37570" y="12617"/>
                  <a:pt x="38286" y="12814"/>
                  <a:pt x="38752" y="13376"/>
                </a:cubicBezTo>
                <a:cubicBezTo>
                  <a:pt x="38981" y="13652"/>
                  <a:pt x="39139" y="13979"/>
                  <a:pt x="39259" y="14317"/>
                </a:cubicBezTo>
                <a:cubicBezTo>
                  <a:pt x="39355" y="14589"/>
                  <a:pt x="39424" y="14869"/>
                  <a:pt x="39502" y="15146"/>
                </a:cubicBezTo>
                <a:cubicBezTo>
                  <a:pt x="39478" y="15224"/>
                  <a:pt x="39454" y="15302"/>
                  <a:pt x="39427" y="15378"/>
                </a:cubicBezTo>
                <a:cubicBezTo>
                  <a:pt x="39342" y="15619"/>
                  <a:pt x="39234" y="15851"/>
                  <a:pt x="39104" y="16071"/>
                </a:cubicBezTo>
                <a:cubicBezTo>
                  <a:pt x="39019" y="15824"/>
                  <a:pt x="38870" y="15591"/>
                  <a:pt x="38720" y="15381"/>
                </a:cubicBezTo>
                <a:cubicBezTo>
                  <a:pt x="38547" y="15141"/>
                  <a:pt x="38350" y="14918"/>
                  <a:pt x="38134" y="14716"/>
                </a:cubicBezTo>
                <a:cubicBezTo>
                  <a:pt x="37691" y="14301"/>
                  <a:pt x="37171" y="13967"/>
                  <a:pt x="36622" y="13708"/>
                </a:cubicBezTo>
                <a:cubicBezTo>
                  <a:pt x="35271" y="13071"/>
                  <a:pt x="33759" y="12867"/>
                  <a:pt x="32301" y="12607"/>
                </a:cubicBezTo>
                <a:cubicBezTo>
                  <a:pt x="31470" y="12457"/>
                  <a:pt x="30639" y="12309"/>
                  <a:pt x="29807" y="12160"/>
                </a:cubicBezTo>
                <a:cubicBezTo>
                  <a:pt x="30672" y="12041"/>
                  <a:pt x="31544" y="11984"/>
                  <a:pt x="32416" y="11984"/>
                </a:cubicBezTo>
                <a:close/>
                <a:moveTo>
                  <a:pt x="30018" y="12341"/>
                </a:moveTo>
                <a:cubicBezTo>
                  <a:pt x="30666" y="12456"/>
                  <a:pt x="31313" y="12571"/>
                  <a:pt x="31961" y="12686"/>
                </a:cubicBezTo>
                <a:cubicBezTo>
                  <a:pt x="32695" y="12816"/>
                  <a:pt x="33432" y="12938"/>
                  <a:pt x="34164" y="13085"/>
                </a:cubicBezTo>
                <a:cubicBezTo>
                  <a:pt x="35482" y="13351"/>
                  <a:pt x="36822" y="13745"/>
                  <a:pt x="37870" y="14626"/>
                </a:cubicBezTo>
                <a:cubicBezTo>
                  <a:pt x="38127" y="14842"/>
                  <a:pt x="38363" y="15083"/>
                  <a:pt x="38566" y="15350"/>
                </a:cubicBezTo>
                <a:cubicBezTo>
                  <a:pt x="38666" y="15482"/>
                  <a:pt x="38759" y="15619"/>
                  <a:pt x="38842" y="15761"/>
                </a:cubicBezTo>
                <a:cubicBezTo>
                  <a:pt x="38913" y="15881"/>
                  <a:pt x="38975" y="16006"/>
                  <a:pt x="39041" y="16128"/>
                </a:cubicBezTo>
                <a:cubicBezTo>
                  <a:pt x="38912" y="16099"/>
                  <a:pt x="38783" y="16069"/>
                  <a:pt x="38654" y="16038"/>
                </a:cubicBezTo>
                <a:cubicBezTo>
                  <a:pt x="37627" y="15786"/>
                  <a:pt x="36621" y="15456"/>
                  <a:pt x="35636" y="15070"/>
                </a:cubicBezTo>
                <a:cubicBezTo>
                  <a:pt x="34657" y="14687"/>
                  <a:pt x="33701" y="14250"/>
                  <a:pt x="32759" y="13784"/>
                </a:cubicBezTo>
                <a:cubicBezTo>
                  <a:pt x="31833" y="13326"/>
                  <a:pt x="30927" y="12831"/>
                  <a:pt x="30018" y="12341"/>
                </a:cubicBezTo>
                <a:close/>
                <a:moveTo>
                  <a:pt x="30623" y="12859"/>
                </a:moveTo>
                <a:cubicBezTo>
                  <a:pt x="31190" y="13180"/>
                  <a:pt x="31766" y="13484"/>
                  <a:pt x="32344" y="13781"/>
                </a:cubicBezTo>
                <a:cubicBezTo>
                  <a:pt x="33283" y="14265"/>
                  <a:pt x="34240" y="14713"/>
                  <a:pt x="35218" y="15113"/>
                </a:cubicBezTo>
                <a:cubicBezTo>
                  <a:pt x="36202" y="15515"/>
                  <a:pt x="37209" y="15866"/>
                  <a:pt x="38237" y="16141"/>
                </a:cubicBezTo>
                <a:cubicBezTo>
                  <a:pt x="38473" y="16204"/>
                  <a:pt x="38709" y="16263"/>
                  <a:pt x="38948" y="16318"/>
                </a:cubicBezTo>
                <a:cubicBezTo>
                  <a:pt x="38874" y="16421"/>
                  <a:pt x="38796" y="16522"/>
                  <a:pt x="38710" y="16616"/>
                </a:cubicBezTo>
                <a:cubicBezTo>
                  <a:pt x="38645" y="16690"/>
                  <a:pt x="38574" y="16760"/>
                  <a:pt x="38503" y="16827"/>
                </a:cubicBezTo>
                <a:cubicBezTo>
                  <a:pt x="38197" y="16932"/>
                  <a:pt x="37887" y="17020"/>
                  <a:pt x="37567" y="17068"/>
                </a:cubicBezTo>
                <a:cubicBezTo>
                  <a:pt x="37332" y="17104"/>
                  <a:pt x="37093" y="17122"/>
                  <a:pt x="36854" y="17122"/>
                </a:cubicBezTo>
                <a:cubicBezTo>
                  <a:pt x="36709" y="17122"/>
                  <a:pt x="36564" y="17115"/>
                  <a:pt x="36420" y="17101"/>
                </a:cubicBezTo>
                <a:cubicBezTo>
                  <a:pt x="35688" y="17032"/>
                  <a:pt x="34992" y="16784"/>
                  <a:pt x="34371" y="16390"/>
                </a:cubicBezTo>
                <a:cubicBezTo>
                  <a:pt x="33814" y="16037"/>
                  <a:pt x="33323" y="15584"/>
                  <a:pt x="32861" y="15115"/>
                </a:cubicBezTo>
                <a:cubicBezTo>
                  <a:pt x="32390" y="14635"/>
                  <a:pt x="31946" y="14130"/>
                  <a:pt x="31475" y="13649"/>
                </a:cubicBezTo>
                <a:cubicBezTo>
                  <a:pt x="31204" y="13373"/>
                  <a:pt x="30921" y="13106"/>
                  <a:pt x="30623" y="12859"/>
                </a:cubicBezTo>
                <a:close/>
                <a:moveTo>
                  <a:pt x="19548" y="14684"/>
                </a:moveTo>
                <a:cubicBezTo>
                  <a:pt x="19554" y="14721"/>
                  <a:pt x="19560" y="14757"/>
                  <a:pt x="19566" y="14793"/>
                </a:cubicBezTo>
                <a:cubicBezTo>
                  <a:pt x="19634" y="15272"/>
                  <a:pt x="19677" y="15761"/>
                  <a:pt x="19655" y="16245"/>
                </a:cubicBezTo>
                <a:cubicBezTo>
                  <a:pt x="19653" y="16305"/>
                  <a:pt x="19649" y="16364"/>
                  <a:pt x="19643" y="16424"/>
                </a:cubicBezTo>
                <a:cubicBezTo>
                  <a:pt x="19634" y="16414"/>
                  <a:pt x="19622" y="16407"/>
                  <a:pt x="19607" y="16407"/>
                </a:cubicBezTo>
                <a:cubicBezTo>
                  <a:pt x="19599" y="16407"/>
                  <a:pt x="19592" y="16409"/>
                  <a:pt x="19583" y="16412"/>
                </a:cubicBezTo>
                <a:cubicBezTo>
                  <a:pt x="18240" y="16957"/>
                  <a:pt x="16801" y="17244"/>
                  <a:pt x="15351" y="17244"/>
                </a:cubicBezTo>
                <a:cubicBezTo>
                  <a:pt x="15271" y="17244"/>
                  <a:pt x="15192" y="17243"/>
                  <a:pt x="15112" y="17242"/>
                </a:cubicBezTo>
                <a:cubicBezTo>
                  <a:pt x="13612" y="17209"/>
                  <a:pt x="12127" y="16859"/>
                  <a:pt x="10761" y="16243"/>
                </a:cubicBezTo>
                <a:cubicBezTo>
                  <a:pt x="10122" y="15954"/>
                  <a:pt x="9511" y="15605"/>
                  <a:pt x="8936" y="15203"/>
                </a:cubicBezTo>
                <a:cubicBezTo>
                  <a:pt x="8873" y="15133"/>
                  <a:pt x="8810" y="15061"/>
                  <a:pt x="8747" y="14989"/>
                </a:cubicBezTo>
                <a:cubicBezTo>
                  <a:pt x="8796" y="14984"/>
                  <a:pt x="8844" y="14979"/>
                  <a:pt x="8893" y="14974"/>
                </a:cubicBezTo>
                <a:cubicBezTo>
                  <a:pt x="9520" y="15263"/>
                  <a:pt x="10173" y="15495"/>
                  <a:pt x="10841" y="15669"/>
                </a:cubicBezTo>
                <a:cubicBezTo>
                  <a:pt x="11560" y="15856"/>
                  <a:pt x="12296" y="15975"/>
                  <a:pt x="13037" y="16029"/>
                </a:cubicBezTo>
                <a:cubicBezTo>
                  <a:pt x="13335" y="16050"/>
                  <a:pt x="13634" y="16061"/>
                  <a:pt x="13933" y="16061"/>
                </a:cubicBezTo>
                <a:cubicBezTo>
                  <a:pt x="14375" y="16061"/>
                  <a:pt x="14817" y="16037"/>
                  <a:pt x="15258" y="15990"/>
                </a:cubicBezTo>
                <a:cubicBezTo>
                  <a:pt x="15990" y="15913"/>
                  <a:pt x="16716" y="15767"/>
                  <a:pt x="17422" y="15556"/>
                </a:cubicBezTo>
                <a:cubicBezTo>
                  <a:pt x="18131" y="15346"/>
                  <a:pt x="18819" y="15068"/>
                  <a:pt x="19474" y="14725"/>
                </a:cubicBezTo>
                <a:cubicBezTo>
                  <a:pt x="19499" y="14711"/>
                  <a:pt x="19523" y="14698"/>
                  <a:pt x="19548" y="14684"/>
                </a:cubicBezTo>
                <a:close/>
                <a:moveTo>
                  <a:pt x="29957" y="12535"/>
                </a:moveTo>
                <a:lnTo>
                  <a:pt x="29957" y="12535"/>
                </a:lnTo>
                <a:cubicBezTo>
                  <a:pt x="29999" y="12563"/>
                  <a:pt x="30042" y="12591"/>
                  <a:pt x="30083" y="12620"/>
                </a:cubicBezTo>
                <a:lnTo>
                  <a:pt x="30084" y="12620"/>
                </a:lnTo>
                <a:cubicBezTo>
                  <a:pt x="30221" y="12717"/>
                  <a:pt x="30355" y="12818"/>
                  <a:pt x="30486" y="12924"/>
                </a:cubicBezTo>
                <a:cubicBezTo>
                  <a:pt x="30749" y="13137"/>
                  <a:pt x="30997" y="13368"/>
                  <a:pt x="31237" y="13605"/>
                </a:cubicBezTo>
                <a:cubicBezTo>
                  <a:pt x="31725" y="14087"/>
                  <a:pt x="32180" y="14601"/>
                  <a:pt x="32656" y="15093"/>
                </a:cubicBezTo>
                <a:cubicBezTo>
                  <a:pt x="33122" y="15574"/>
                  <a:pt x="33613" y="16033"/>
                  <a:pt x="34172" y="16404"/>
                </a:cubicBezTo>
                <a:cubicBezTo>
                  <a:pt x="34780" y="16806"/>
                  <a:pt x="35462" y="17084"/>
                  <a:pt x="36187" y="17181"/>
                </a:cubicBezTo>
                <a:cubicBezTo>
                  <a:pt x="36398" y="17210"/>
                  <a:pt x="36611" y="17224"/>
                  <a:pt x="36824" y="17224"/>
                </a:cubicBezTo>
                <a:cubicBezTo>
                  <a:pt x="37342" y="17224"/>
                  <a:pt x="37860" y="17139"/>
                  <a:pt x="38346" y="16964"/>
                </a:cubicBezTo>
                <a:lnTo>
                  <a:pt x="38346" y="16964"/>
                </a:lnTo>
                <a:cubicBezTo>
                  <a:pt x="38327" y="16981"/>
                  <a:pt x="38306" y="16995"/>
                  <a:pt x="38287" y="17011"/>
                </a:cubicBezTo>
                <a:cubicBezTo>
                  <a:pt x="38285" y="17011"/>
                  <a:pt x="38284" y="17011"/>
                  <a:pt x="38282" y="17011"/>
                </a:cubicBezTo>
                <a:cubicBezTo>
                  <a:pt x="38274" y="17011"/>
                  <a:pt x="38265" y="17013"/>
                  <a:pt x="38257" y="17017"/>
                </a:cubicBezTo>
                <a:cubicBezTo>
                  <a:pt x="37547" y="17333"/>
                  <a:pt x="36778" y="17496"/>
                  <a:pt x="36010" y="17496"/>
                </a:cubicBezTo>
                <a:cubicBezTo>
                  <a:pt x="35327" y="17496"/>
                  <a:pt x="34645" y="17368"/>
                  <a:pt x="34004" y="17103"/>
                </a:cubicBezTo>
                <a:cubicBezTo>
                  <a:pt x="33365" y="16841"/>
                  <a:pt x="32779" y="16457"/>
                  <a:pt x="32284" y="15975"/>
                </a:cubicBezTo>
                <a:cubicBezTo>
                  <a:pt x="31784" y="15489"/>
                  <a:pt x="31413" y="14904"/>
                  <a:pt x="31072" y="14300"/>
                </a:cubicBezTo>
                <a:cubicBezTo>
                  <a:pt x="30731" y="13699"/>
                  <a:pt x="30408" y="13063"/>
                  <a:pt x="29957" y="12535"/>
                </a:cubicBezTo>
                <a:close/>
                <a:moveTo>
                  <a:pt x="29990" y="12720"/>
                </a:moveTo>
                <a:lnTo>
                  <a:pt x="29990" y="12720"/>
                </a:lnTo>
                <a:cubicBezTo>
                  <a:pt x="30338" y="13185"/>
                  <a:pt x="30622" y="13691"/>
                  <a:pt x="30905" y="14200"/>
                </a:cubicBezTo>
                <a:cubicBezTo>
                  <a:pt x="31245" y="14816"/>
                  <a:pt x="31600" y="15425"/>
                  <a:pt x="32087" y="15937"/>
                </a:cubicBezTo>
                <a:cubicBezTo>
                  <a:pt x="33067" y="16973"/>
                  <a:pt x="34443" y="17596"/>
                  <a:pt x="35869" y="17637"/>
                </a:cubicBezTo>
                <a:cubicBezTo>
                  <a:pt x="35924" y="17639"/>
                  <a:pt x="35979" y="17640"/>
                  <a:pt x="36034" y="17640"/>
                </a:cubicBezTo>
                <a:cubicBezTo>
                  <a:pt x="36609" y="17640"/>
                  <a:pt x="37189" y="17550"/>
                  <a:pt x="37738" y="17371"/>
                </a:cubicBezTo>
                <a:lnTo>
                  <a:pt x="37738" y="17371"/>
                </a:lnTo>
                <a:cubicBezTo>
                  <a:pt x="37708" y="17386"/>
                  <a:pt x="37680" y="17402"/>
                  <a:pt x="37651" y="17418"/>
                </a:cubicBezTo>
                <a:cubicBezTo>
                  <a:pt x="36994" y="17753"/>
                  <a:pt x="36259" y="17893"/>
                  <a:pt x="35525" y="17893"/>
                </a:cubicBezTo>
                <a:cubicBezTo>
                  <a:pt x="35273" y="17893"/>
                  <a:pt x="35022" y="17876"/>
                  <a:pt x="34774" y="17846"/>
                </a:cubicBezTo>
                <a:cubicBezTo>
                  <a:pt x="34273" y="17786"/>
                  <a:pt x="33769" y="17678"/>
                  <a:pt x="33293" y="17508"/>
                </a:cubicBezTo>
                <a:cubicBezTo>
                  <a:pt x="32843" y="17348"/>
                  <a:pt x="32410" y="17125"/>
                  <a:pt x="32051" y="16809"/>
                </a:cubicBezTo>
                <a:cubicBezTo>
                  <a:pt x="31455" y="16285"/>
                  <a:pt x="31108" y="15556"/>
                  <a:pt x="30830" y="14829"/>
                </a:cubicBezTo>
                <a:cubicBezTo>
                  <a:pt x="30560" y="14121"/>
                  <a:pt x="30338" y="13394"/>
                  <a:pt x="29990" y="12720"/>
                </a:cubicBezTo>
                <a:close/>
                <a:moveTo>
                  <a:pt x="9170" y="15468"/>
                </a:moveTo>
                <a:lnTo>
                  <a:pt x="9170" y="15468"/>
                </a:lnTo>
                <a:cubicBezTo>
                  <a:pt x="10208" y="16170"/>
                  <a:pt x="11362" y="16694"/>
                  <a:pt x="12576" y="17010"/>
                </a:cubicBezTo>
                <a:cubicBezTo>
                  <a:pt x="13487" y="17247"/>
                  <a:pt x="14428" y="17365"/>
                  <a:pt x="15368" y="17365"/>
                </a:cubicBezTo>
                <a:cubicBezTo>
                  <a:pt x="15958" y="17365"/>
                  <a:pt x="16547" y="17318"/>
                  <a:pt x="17130" y="17226"/>
                </a:cubicBezTo>
                <a:cubicBezTo>
                  <a:pt x="17983" y="17090"/>
                  <a:pt x="18824" y="16859"/>
                  <a:pt x="19623" y="16528"/>
                </a:cubicBezTo>
                <a:cubicBezTo>
                  <a:pt x="19627" y="16526"/>
                  <a:pt x="19630" y="16524"/>
                  <a:pt x="19633" y="16521"/>
                </a:cubicBezTo>
                <a:lnTo>
                  <a:pt x="19633" y="16521"/>
                </a:lnTo>
                <a:cubicBezTo>
                  <a:pt x="19594" y="16881"/>
                  <a:pt x="19503" y="17237"/>
                  <a:pt x="19326" y="17555"/>
                </a:cubicBezTo>
                <a:cubicBezTo>
                  <a:pt x="18869" y="18370"/>
                  <a:pt x="17910" y="18649"/>
                  <a:pt x="17042" y="18757"/>
                </a:cubicBezTo>
                <a:cubicBezTo>
                  <a:pt x="16731" y="18796"/>
                  <a:pt x="16419" y="18815"/>
                  <a:pt x="16107" y="18815"/>
                </a:cubicBezTo>
                <a:cubicBezTo>
                  <a:pt x="15387" y="18815"/>
                  <a:pt x="14668" y="18715"/>
                  <a:pt x="13972" y="18528"/>
                </a:cubicBezTo>
                <a:cubicBezTo>
                  <a:pt x="13010" y="18270"/>
                  <a:pt x="12098" y="17843"/>
                  <a:pt x="11269" y="17292"/>
                </a:cubicBezTo>
                <a:cubicBezTo>
                  <a:pt x="10496" y="16778"/>
                  <a:pt x="9792" y="16155"/>
                  <a:pt x="9170" y="15468"/>
                </a:cubicBezTo>
                <a:close/>
                <a:moveTo>
                  <a:pt x="24853" y="17079"/>
                </a:moveTo>
                <a:cubicBezTo>
                  <a:pt x="25343" y="17079"/>
                  <a:pt x="25836" y="17147"/>
                  <a:pt x="26321" y="17211"/>
                </a:cubicBezTo>
                <a:cubicBezTo>
                  <a:pt x="26322" y="17212"/>
                  <a:pt x="26324" y="17215"/>
                  <a:pt x="26325" y="17217"/>
                </a:cubicBezTo>
                <a:lnTo>
                  <a:pt x="26308" y="17258"/>
                </a:lnTo>
                <a:cubicBezTo>
                  <a:pt x="26291" y="17272"/>
                  <a:pt x="26272" y="17284"/>
                  <a:pt x="26254" y="17298"/>
                </a:cubicBezTo>
                <a:cubicBezTo>
                  <a:pt x="26252" y="17300"/>
                  <a:pt x="26250" y="17301"/>
                  <a:pt x="26248" y="17303"/>
                </a:cubicBezTo>
                <a:cubicBezTo>
                  <a:pt x="25782" y="17636"/>
                  <a:pt x="25329" y="17988"/>
                  <a:pt x="24894" y="18360"/>
                </a:cubicBezTo>
                <a:cubicBezTo>
                  <a:pt x="24258" y="18904"/>
                  <a:pt x="23655" y="19486"/>
                  <a:pt x="23094" y="20107"/>
                </a:cubicBezTo>
                <a:cubicBezTo>
                  <a:pt x="22534" y="20725"/>
                  <a:pt x="22014" y="21377"/>
                  <a:pt x="21537" y="22060"/>
                </a:cubicBezTo>
                <a:cubicBezTo>
                  <a:pt x="21289" y="22416"/>
                  <a:pt x="21046" y="22778"/>
                  <a:pt x="20831" y="23155"/>
                </a:cubicBezTo>
                <a:cubicBezTo>
                  <a:pt x="20741" y="23311"/>
                  <a:pt x="20658" y="23475"/>
                  <a:pt x="20586" y="23643"/>
                </a:cubicBezTo>
                <a:cubicBezTo>
                  <a:pt x="20597" y="23577"/>
                  <a:pt x="20606" y="23511"/>
                  <a:pt x="20617" y="23444"/>
                </a:cubicBezTo>
                <a:cubicBezTo>
                  <a:pt x="20683" y="23068"/>
                  <a:pt x="20758" y="22694"/>
                  <a:pt x="20842" y="22322"/>
                </a:cubicBezTo>
                <a:cubicBezTo>
                  <a:pt x="21012" y="21576"/>
                  <a:pt x="21226" y="20840"/>
                  <a:pt x="21483" y="20120"/>
                </a:cubicBezTo>
                <a:cubicBezTo>
                  <a:pt x="21707" y="19494"/>
                  <a:pt x="21944" y="18851"/>
                  <a:pt x="22319" y="18296"/>
                </a:cubicBezTo>
                <a:cubicBezTo>
                  <a:pt x="22497" y="18034"/>
                  <a:pt x="22713" y="17793"/>
                  <a:pt x="22970" y="17605"/>
                </a:cubicBezTo>
                <a:cubicBezTo>
                  <a:pt x="23240" y="17409"/>
                  <a:pt x="23548" y="17276"/>
                  <a:pt x="23871" y="17193"/>
                </a:cubicBezTo>
                <a:cubicBezTo>
                  <a:pt x="24195" y="17110"/>
                  <a:pt x="24524" y="17079"/>
                  <a:pt x="24853" y="17079"/>
                </a:cubicBezTo>
                <a:close/>
                <a:moveTo>
                  <a:pt x="23187" y="16165"/>
                </a:moveTo>
                <a:cubicBezTo>
                  <a:pt x="23577" y="16165"/>
                  <a:pt x="23964" y="16230"/>
                  <a:pt x="24344" y="16317"/>
                </a:cubicBezTo>
                <a:cubicBezTo>
                  <a:pt x="24577" y="16371"/>
                  <a:pt x="24810" y="16434"/>
                  <a:pt x="25041" y="16497"/>
                </a:cubicBezTo>
                <a:cubicBezTo>
                  <a:pt x="25218" y="16546"/>
                  <a:pt x="25394" y="16594"/>
                  <a:pt x="25566" y="16659"/>
                </a:cubicBezTo>
                <a:cubicBezTo>
                  <a:pt x="25784" y="16742"/>
                  <a:pt x="26003" y="16854"/>
                  <a:pt x="26169" y="17019"/>
                </a:cubicBezTo>
                <a:lnTo>
                  <a:pt x="26169" y="17019"/>
                </a:lnTo>
                <a:cubicBezTo>
                  <a:pt x="25748" y="16960"/>
                  <a:pt x="25320" y="16910"/>
                  <a:pt x="24894" y="16910"/>
                </a:cubicBezTo>
                <a:cubicBezTo>
                  <a:pt x="24621" y="16910"/>
                  <a:pt x="24349" y="16930"/>
                  <a:pt x="24080" y="16982"/>
                </a:cubicBezTo>
                <a:cubicBezTo>
                  <a:pt x="23747" y="17045"/>
                  <a:pt x="23422" y="17152"/>
                  <a:pt x="23126" y="17319"/>
                </a:cubicBezTo>
                <a:cubicBezTo>
                  <a:pt x="22839" y="17481"/>
                  <a:pt x="22590" y="17701"/>
                  <a:pt x="22383" y="17956"/>
                </a:cubicBezTo>
                <a:cubicBezTo>
                  <a:pt x="21958" y="18479"/>
                  <a:pt x="21701" y="19117"/>
                  <a:pt x="21468" y="19743"/>
                </a:cubicBezTo>
                <a:cubicBezTo>
                  <a:pt x="21197" y="20473"/>
                  <a:pt x="20969" y="21217"/>
                  <a:pt x="20790" y="21974"/>
                </a:cubicBezTo>
                <a:cubicBezTo>
                  <a:pt x="20687" y="22403"/>
                  <a:pt x="20599" y="22835"/>
                  <a:pt x="20529" y="23270"/>
                </a:cubicBezTo>
                <a:cubicBezTo>
                  <a:pt x="20476" y="23600"/>
                  <a:pt x="20420" y="23938"/>
                  <a:pt x="20397" y="24275"/>
                </a:cubicBezTo>
                <a:cubicBezTo>
                  <a:pt x="20389" y="24332"/>
                  <a:pt x="20382" y="24390"/>
                  <a:pt x="20378" y="24448"/>
                </a:cubicBezTo>
                <a:cubicBezTo>
                  <a:pt x="20373" y="24504"/>
                  <a:pt x="20371" y="24560"/>
                  <a:pt x="20373" y="24616"/>
                </a:cubicBezTo>
                <a:cubicBezTo>
                  <a:pt x="20178" y="23854"/>
                  <a:pt x="20066" y="23073"/>
                  <a:pt x="20037" y="22287"/>
                </a:cubicBezTo>
                <a:cubicBezTo>
                  <a:pt x="20005" y="21407"/>
                  <a:pt x="20076" y="20525"/>
                  <a:pt x="20251" y="19662"/>
                </a:cubicBezTo>
                <a:cubicBezTo>
                  <a:pt x="20338" y="19230"/>
                  <a:pt x="20452" y="18803"/>
                  <a:pt x="20590" y="18386"/>
                </a:cubicBezTo>
                <a:cubicBezTo>
                  <a:pt x="20714" y="18011"/>
                  <a:pt x="20859" y="17639"/>
                  <a:pt x="21064" y="17300"/>
                </a:cubicBezTo>
                <a:cubicBezTo>
                  <a:pt x="21262" y="16972"/>
                  <a:pt x="21523" y="16682"/>
                  <a:pt x="21856" y="16488"/>
                </a:cubicBezTo>
                <a:cubicBezTo>
                  <a:pt x="22200" y="16287"/>
                  <a:pt x="22596" y="16194"/>
                  <a:pt x="22990" y="16171"/>
                </a:cubicBezTo>
                <a:cubicBezTo>
                  <a:pt x="23056" y="16167"/>
                  <a:pt x="23121" y="16165"/>
                  <a:pt x="23187" y="16165"/>
                </a:cubicBezTo>
                <a:close/>
                <a:moveTo>
                  <a:pt x="26280" y="17760"/>
                </a:moveTo>
                <a:cubicBezTo>
                  <a:pt x="26452" y="19054"/>
                  <a:pt x="26191" y="20403"/>
                  <a:pt x="25559" y="21545"/>
                </a:cubicBezTo>
                <a:cubicBezTo>
                  <a:pt x="24895" y="22744"/>
                  <a:pt x="23818" y="23681"/>
                  <a:pt x="22554" y="24201"/>
                </a:cubicBezTo>
                <a:cubicBezTo>
                  <a:pt x="21991" y="24433"/>
                  <a:pt x="21402" y="24574"/>
                  <a:pt x="20801" y="24642"/>
                </a:cubicBezTo>
                <a:cubicBezTo>
                  <a:pt x="21185" y="24379"/>
                  <a:pt x="21560" y="24100"/>
                  <a:pt x="21928" y="23814"/>
                </a:cubicBezTo>
                <a:cubicBezTo>
                  <a:pt x="22428" y="23424"/>
                  <a:pt x="22915" y="23013"/>
                  <a:pt x="23368" y="22569"/>
                </a:cubicBezTo>
                <a:cubicBezTo>
                  <a:pt x="23829" y="22117"/>
                  <a:pt x="24252" y="21628"/>
                  <a:pt x="24619" y="21097"/>
                </a:cubicBezTo>
                <a:cubicBezTo>
                  <a:pt x="24997" y="20551"/>
                  <a:pt x="25313" y="19966"/>
                  <a:pt x="25597" y="19366"/>
                </a:cubicBezTo>
                <a:cubicBezTo>
                  <a:pt x="25844" y="18839"/>
                  <a:pt x="26065" y="18301"/>
                  <a:pt x="26280" y="17760"/>
                </a:cubicBezTo>
                <a:close/>
                <a:moveTo>
                  <a:pt x="26176" y="17596"/>
                </a:moveTo>
                <a:lnTo>
                  <a:pt x="26176" y="17596"/>
                </a:lnTo>
                <a:cubicBezTo>
                  <a:pt x="25740" y="18702"/>
                  <a:pt x="25280" y="19807"/>
                  <a:pt x="24634" y="20810"/>
                </a:cubicBezTo>
                <a:cubicBezTo>
                  <a:pt x="23941" y="21889"/>
                  <a:pt x="23015" y="22780"/>
                  <a:pt x="22023" y="23582"/>
                </a:cubicBezTo>
                <a:cubicBezTo>
                  <a:pt x="21566" y="23952"/>
                  <a:pt x="21092" y="24299"/>
                  <a:pt x="20630" y="24661"/>
                </a:cubicBezTo>
                <a:cubicBezTo>
                  <a:pt x="20574" y="24666"/>
                  <a:pt x="20518" y="24669"/>
                  <a:pt x="20462" y="24673"/>
                </a:cubicBezTo>
                <a:cubicBezTo>
                  <a:pt x="20467" y="24241"/>
                  <a:pt x="20614" y="23828"/>
                  <a:pt x="20815" y="23448"/>
                </a:cubicBezTo>
                <a:cubicBezTo>
                  <a:pt x="21017" y="23062"/>
                  <a:pt x="21266" y="22700"/>
                  <a:pt x="21515" y="22343"/>
                </a:cubicBezTo>
                <a:cubicBezTo>
                  <a:pt x="21987" y="21670"/>
                  <a:pt x="22500" y="21026"/>
                  <a:pt x="23050" y="20416"/>
                </a:cubicBezTo>
                <a:cubicBezTo>
                  <a:pt x="23600" y="19805"/>
                  <a:pt x="24187" y="19226"/>
                  <a:pt x="24806" y="18686"/>
                </a:cubicBezTo>
                <a:cubicBezTo>
                  <a:pt x="25246" y="18302"/>
                  <a:pt x="25704" y="17939"/>
                  <a:pt x="26176" y="17596"/>
                </a:cubicBezTo>
                <a:close/>
                <a:moveTo>
                  <a:pt x="26417" y="17420"/>
                </a:moveTo>
                <a:cubicBezTo>
                  <a:pt x="26465" y="17573"/>
                  <a:pt x="26484" y="17734"/>
                  <a:pt x="26495" y="17893"/>
                </a:cubicBezTo>
                <a:lnTo>
                  <a:pt x="26494" y="17893"/>
                </a:lnTo>
                <a:cubicBezTo>
                  <a:pt x="26510" y="18124"/>
                  <a:pt x="26517" y="18357"/>
                  <a:pt x="26525" y="18589"/>
                </a:cubicBezTo>
                <a:cubicBezTo>
                  <a:pt x="26543" y="19070"/>
                  <a:pt x="26552" y="19552"/>
                  <a:pt x="26555" y="20033"/>
                </a:cubicBezTo>
                <a:cubicBezTo>
                  <a:pt x="26558" y="20481"/>
                  <a:pt x="26561" y="20932"/>
                  <a:pt x="26522" y="21378"/>
                </a:cubicBezTo>
                <a:cubicBezTo>
                  <a:pt x="26485" y="21807"/>
                  <a:pt x="26408" y="22241"/>
                  <a:pt x="26243" y="22641"/>
                </a:cubicBezTo>
                <a:cubicBezTo>
                  <a:pt x="26097" y="22992"/>
                  <a:pt x="25886" y="23307"/>
                  <a:pt x="25619" y="23577"/>
                </a:cubicBezTo>
                <a:cubicBezTo>
                  <a:pt x="25105" y="24096"/>
                  <a:pt x="24422" y="24431"/>
                  <a:pt x="23719" y="24610"/>
                </a:cubicBezTo>
                <a:cubicBezTo>
                  <a:pt x="23134" y="24759"/>
                  <a:pt x="22531" y="24805"/>
                  <a:pt x="21928" y="24805"/>
                </a:cubicBezTo>
                <a:cubicBezTo>
                  <a:pt x="21624" y="24805"/>
                  <a:pt x="21319" y="24793"/>
                  <a:pt x="21017" y="24777"/>
                </a:cubicBezTo>
                <a:cubicBezTo>
                  <a:pt x="20889" y="24770"/>
                  <a:pt x="20762" y="24764"/>
                  <a:pt x="20634" y="24758"/>
                </a:cubicBezTo>
                <a:cubicBezTo>
                  <a:pt x="20645" y="24749"/>
                  <a:pt x="20657" y="24741"/>
                  <a:pt x="20669" y="24733"/>
                </a:cubicBezTo>
                <a:cubicBezTo>
                  <a:pt x="21251" y="24709"/>
                  <a:pt x="21831" y="24583"/>
                  <a:pt x="22377" y="24386"/>
                </a:cubicBezTo>
                <a:cubicBezTo>
                  <a:pt x="23024" y="24153"/>
                  <a:pt x="23634" y="23815"/>
                  <a:pt x="24171" y="23387"/>
                </a:cubicBezTo>
                <a:cubicBezTo>
                  <a:pt x="24720" y="22950"/>
                  <a:pt x="25191" y="22424"/>
                  <a:pt x="25557" y="21826"/>
                </a:cubicBezTo>
                <a:cubicBezTo>
                  <a:pt x="25940" y="21200"/>
                  <a:pt x="26208" y="20505"/>
                  <a:pt x="26354" y="19787"/>
                </a:cubicBezTo>
                <a:cubicBezTo>
                  <a:pt x="26499" y="19069"/>
                  <a:pt x="26522" y="18323"/>
                  <a:pt x="26409" y="17600"/>
                </a:cubicBezTo>
                <a:cubicBezTo>
                  <a:pt x="26403" y="17561"/>
                  <a:pt x="26395" y="17525"/>
                  <a:pt x="26388" y="17488"/>
                </a:cubicBezTo>
                <a:cubicBezTo>
                  <a:pt x="26396" y="17466"/>
                  <a:pt x="26406" y="17444"/>
                  <a:pt x="26414" y="17422"/>
                </a:cubicBezTo>
                <a:cubicBezTo>
                  <a:pt x="26415" y="17422"/>
                  <a:pt x="26416" y="17421"/>
                  <a:pt x="26417" y="17420"/>
                </a:cubicBezTo>
                <a:close/>
                <a:moveTo>
                  <a:pt x="14407" y="0"/>
                </a:moveTo>
                <a:cubicBezTo>
                  <a:pt x="14380" y="0"/>
                  <a:pt x="14352" y="17"/>
                  <a:pt x="14347" y="47"/>
                </a:cubicBezTo>
                <a:lnTo>
                  <a:pt x="14345" y="47"/>
                </a:lnTo>
                <a:cubicBezTo>
                  <a:pt x="14330" y="28"/>
                  <a:pt x="14306" y="17"/>
                  <a:pt x="14281" y="17"/>
                </a:cubicBezTo>
                <a:cubicBezTo>
                  <a:pt x="14253" y="17"/>
                  <a:pt x="14225" y="29"/>
                  <a:pt x="14208" y="56"/>
                </a:cubicBezTo>
                <a:cubicBezTo>
                  <a:pt x="14201" y="69"/>
                  <a:pt x="14194" y="83"/>
                  <a:pt x="14186" y="95"/>
                </a:cubicBezTo>
                <a:cubicBezTo>
                  <a:pt x="14037" y="163"/>
                  <a:pt x="13904" y="278"/>
                  <a:pt x="13779" y="377"/>
                </a:cubicBezTo>
                <a:cubicBezTo>
                  <a:pt x="13137" y="885"/>
                  <a:pt x="12582" y="1503"/>
                  <a:pt x="12150" y="2200"/>
                </a:cubicBezTo>
                <a:cubicBezTo>
                  <a:pt x="11722" y="2890"/>
                  <a:pt x="11417" y="3662"/>
                  <a:pt x="11284" y="4463"/>
                </a:cubicBezTo>
                <a:cubicBezTo>
                  <a:pt x="11158" y="5233"/>
                  <a:pt x="11196" y="6019"/>
                  <a:pt x="11394" y="6772"/>
                </a:cubicBezTo>
                <a:cubicBezTo>
                  <a:pt x="11587" y="7506"/>
                  <a:pt x="11932" y="8205"/>
                  <a:pt x="12412" y="8794"/>
                </a:cubicBezTo>
                <a:cubicBezTo>
                  <a:pt x="12927" y="9426"/>
                  <a:pt x="13589" y="9919"/>
                  <a:pt x="14350" y="10217"/>
                </a:cubicBezTo>
                <a:cubicBezTo>
                  <a:pt x="14402" y="10237"/>
                  <a:pt x="14456" y="10254"/>
                  <a:pt x="14509" y="10273"/>
                </a:cubicBezTo>
                <a:cubicBezTo>
                  <a:pt x="14447" y="10265"/>
                  <a:pt x="14385" y="10261"/>
                  <a:pt x="14321" y="10261"/>
                </a:cubicBezTo>
                <a:cubicBezTo>
                  <a:pt x="14295" y="10261"/>
                  <a:pt x="14268" y="10261"/>
                  <a:pt x="14241" y="10263"/>
                </a:cubicBezTo>
                <a:cubicBezTo>
                  <a:pt x="14199" y="10265"/>
                  <a:pt x="14190" y="10335"/>
                  <a:pt x="14236" y="10341"/>
                </a:cubicBezTo>
                <a:cubicBezTo>
                  <a:pt x="14442" y="10368"/>
                  <a:pt x="14649" y="10418"/>
                  <a:pt x="14840" y="10502"/>
                </a:cubicBezTo>
                <a:cubicBezTo>
                  <a:pt x="14936" y="10544"/>
                  <a:pt x="15029" y="10591"/>
                  <a:pt x="15118" y="10647"/>
                </a:cubicBezTo>
                <a:cubicBezTo>
                  <a:pt x="15161" y="10675"/>
                  <a:pt x="15203" y="10706"/>
                  <a:pt x="15244" y="10738"/>
                </a:cubicBezTo>
                <a:cubicBezTo>
                  <a:pt x="15282" y="10767"/>
                  <a:pt x="15315" y="10796"/>
                  <a:pt x="15363" y="10799"/>
                </a:cubicBezTo>
                <a:cubicBezTo>
                  <a:pt x="15380" y="10818"/>
                  <a:pt x="15400" y="10835"/>
                  <a:pt x="15419" y="10854"/>
                </a:cubicBezTo>
                <a:cubicBezTo>
                  <a:pt x="14840" y="10896"/>
                  <a:pt x="14263" y="11016"/>
                  <a:pt x="13709" y="11156"/>
                </a:cubicBezTo>
                <a:cubicBezTo>
                  <a:pt x="13440" y="11225"/>
                  <a:pt x="13173" y="11302"/>
                  <a:pt x="12908" y="11388"/>
                </a:cubicBezTo>
                <a:cubicBezTo>
                  <a:pt x="12815" y="11371"/>
                  <a:pt x="12722" y="11354"/>
                  <a:pt x="12629" y="11339"/>
                </a:cubicBezTo>
                <a:cubicBezTo>
                  <a:pt x="12535" y="11300"/>
                  <a:pt x="12441" y="11265"/>
                  <a:pt x="12345" y="11231"/>
                </a:cubicBezTo>
                <a:cubicBezTo>
                  <a:pt x="12148" y="11159"/>
                  <a:pt x="11949" y="11089"/>
                  <a:pt x="11749" y="11022"/>
                </a:cubicBezTo>
                <a:cubicBezTo>
                  <a:pt x="11583" y="10966"/>
                  <a:pt x="11405" y="10912"/>
                  <a:pt x="11269" y="10796"/>
                </a:cubicBezTo>
                <a:cubicBezTo>
                  <a:pt x="11248" y="10778"/>
                  <a:pt x="11228" y="10757"/>
                  <a:pt x="11211" y="10737"/>
                </a:cubicBezTo>
                <a:cubicBezTo>
                  <a:pt x="11208" y="10669"/>
                  <a:pt x="11205" y="10602"/>
                  <a:pt x="11202" y="10534"/>
                </a:cubicBezTo>
                <a:cubicBezTo>
                  <a:pt x="11199" y="10473"/>
                  <a:pt x="11197" y="10411"/>
                  <a:pt x="11194" y="10349"/>
                </a:cubicBezTo>
                <a:cubicBezTo>
                  <a:pt x="11192" y="10317"/>
                  <a:pt x="11191" y="10285"/>
                  <a:pt x="11189" y="10253"/>
                </a:cubicBezTo>
                <a:cubicBezTo>
                  <a:pt x="11187" y="10215"/>
                  <a:pt x="11180" y="10192"/>
                  <a:pt x="11147" y="10170"/>
                </a:cubicBezTo>
                <a:cubicBezTo>
                  <a:pt x="11140" y="10165"/>
                  <a:pt x="11133" y="10164"/>
                  <a:pt x="11126" y="10164"/>
                </a:cubicBezTo>
                <a:cubicBezTo>
                  <a:pt x="11111" y="10164"/>
                  <a:pt x="11095" y="10171"/>
                  <a:pt x="11085" y="10181"/>
                </a:cubicBezTo>
                <a:cubicBezTo>
                  <a:pt x="11075" y="10190"/>
                  <a:pt x="11070" y="10200"/>
                  <a:pt x="11066" y="10210"/>
                </a:cubicBezTo>
                <a:cubicBezTo>
                  <a:pt x="10934" y="9710"/>
                  <a:pt x="10720" y="9230"/>
                  <a:pt x="10488" y="8770"/>
                </a:cubicBezTo>
                <a:cubicBezTo>
                  <a:pt x="10253" y="8306"/>
                  <a:pt x="9992" y="7857"/>
                  <a:pt x="9729" y="7408"/>
                </a:cubicBezTo>
                <a:cubicBezTo>
                  <a:pt x="9485" y="6992"/>
                  <a:pt x="9231" y="6578"/>
                  <a:pt x="8917" y="6210"/>
                </a:cubicBezTo>
                <a:cubicBezTo>
                  <a:pt x="8602" y="5837"/>
                  <a:pt x="8232" y="5523"/>
                  <a:pt x="7796" y="5300"/>
                </a:cubicBezTo>
                <a:cubicBezTo>
                  <a:pt x="7358" y="5075"/>
                  <a:pt x="6878" y="4939"/>
                  <a:pt x="6395" y="4843"/>
                </a:cubicBezTo>
                <a:cubicBezTo>
                  <a:pt x="5889" y="4745"/>
                  <a:pt x="5376" y="4687"/>
                  <a:pt x="4865" y="4623"/>
                </a:cubicBezTo>
                <a:cubicBezTo>
                  <a:pt x="4295" y="4552"/>
                  <a:pt x="3725" y="4485"/>
                  <a:pt x="3151" y="4442"/>
                </a:cubicBezTo>
                <a:cubicBezTo>
                  <a:pt x="2864" y="4420"/>
                  <a:pt x="2576" y="4403"/>
                  <a:pt x="2288" y="4395"/>
                </a:cubicBezTo>
                <a:cubicBezTo>
                  <a:pt x="2210" y="4393"/>
                  <a:pt x="2132" y="4392"/>
                  <a:pt x="2054" y="4392"/>
                </a:cubicBezTo>
                <a:cubicBezTo>
                  <a:pt x="1874" y="4392"/>
                  <a:pt x="1694" y="4399"/>
                  <a:pt x="1516" y="4422"/>
                </a:cubicBezTo>
                <a:cubicBezTo>
                  <a:pt x="1054" y="4482"/>
                  <a:pt x="596" y="4658"/>
                  <a:pt x="289" y="5022"/>
                </a:cubicBezTo>
                <a:cubicBezTo>
                  <a:pt x="153" y="5183"/>
                  <a:pt x="54" y="5375"/>
                  <a:pt x="15" y="5583"/>
                </a:cubicBezTo>
                <a:cubicBezTo>
                  <a:pt x="1" y="5655"/>
                  <a:pt x="59" y="5699"/>
                  <a:pt x="115" y="5699"/>
                </a:cubicBezTo>
                <a:cubicBezTo>
                  <a:pt x="142" y="5699"/>
                  <a:pt x="169" y="5689"/>
                  <a:pt x="187" y="5667"/>
                </a:cubicBezTo>
                <a:cubicBezTo>
                  <a:pt x="313" y="6453"/>
                  <a:pt x="571" y="7213"/>
                  <a:pt x="943" y="7917"/>
                </a:cubicBezTo>
                <a:cubicBezTo>
                  <a:pt x="1350" y="8689"/>
                  <a:pt x="1889" y="9393"/>
                  <a:pt x="2530" y="9987"/>
                </a:cubicBezTo>
                <a:cubicBezTo>
                  <a:pt x="3202" y="10610"/>
                  <a:pt x="3987" y="11105"/>
                  <a:pt x="4841" y="11439"/>
                </a:cubicBezTo>
                <a:cubicBezTo>
                  <a:pt x="5746" y="11792"/>
                  <a:pt x="6714" y="11971"/>
                  <a:pt x="7686" y="11971"/>
                </a:cubicBezTo>
                <a:cubicBezTo>
                  <a:pt x="7697" y="11971"/>
                  <a:pt x="7708" y="11971"/>
                  <a:pt x="7719" y="11971"/>
                </a:cubicBezTo>
                <a:cubicBezTo>
                  <a:pt x="8210" y="11968"/>
                  <a:pt x="8699" y="11918"/>
                  <a:pt x="9180" y="11823"/>
                </a:cubicBezTo>
                <a:cubicBezTo>
                  <a:pt x="9422" y="11775"/>
                  <a:pt x="9661" y="11716"/>
                  <a:pt x="9898" y="11643"/>
                </a:cubicBezTo>
                <a:cubicBezTo>
                  <a:pt x="10081" y="11588"/>
                  <a:pt x="10266" y="11527"/>
                  <a:pt x="10443" y="11453"/>
                </a:cubicBezTo>
                <a:cubicBezTo>
                  <a:pt x="10451" y="11485"/>
                  <a:pt x="10478" y="11512"/>
                  <a:pt x="10512" y="11521"/>
                </a:cubicBezTo>
                <a:cubicBezTo>
                  <a:pt x="10503" y="11529"/>
                  <a:pt x="10495" y="11536"/>
                  <a:pt x="10489" y="11544"/>
                </a:cubicBezTo>
                <a:cubicBezTo>
                  <a:pt x="10469" y="11567"/>
                  <a:pt x="10488" y="11593"/>
                  <a:pt x="10511" y="11593"/>
                </a:cubicBezTo>
                <a:cubicBezTo>
                  <a:pt x="10518" y="11593"/>
                  <a:pt x="10526" y="11590"/>
                  <a:pt x="10533" y="11584"/>
                </a:cubicBezTo>
                <a:cubicBezTo>
                  <a:pt x="10791" y="11361"/>
                  <a:pt x="11145" y="11261"/>
                  <a:pt x="11482" y="11261"/>
                </a:cubicBezTo>
                <a:cubicBezTo>
                  <a:pt x="11485" y="11261"/>
                  <a:pt x="11488" y="11261"/>
                  <a:pt x="11492" y="11261"/>
                </a:cubicBezTo>
                <a:cubicBezTo>
                  <a:pt x="11713" y="11262"/>
                  <a:pt x="11929" y="11305"/>
                  <a:pt x="12142" y="11364"/>
                </a:cubicBezTo>
                <a:cubicBezTo>
                  <a:pt x="12282" y="11417"/>
                  <a:pt x="12422" y="11469"/>
                  <a:pt x="12559" y="11509"/>
                </a:cubicBezTo>
                <a:cubicBezTo>
                  <a:pt x="11971" y="11723"/>
                  <a:pt x="11402" y="11988"/>
                  <a:pt x="10871" y="12322"/>
                </a:cubicBezTo>
                <a:cubicBezTo>
                  <a:pt x="10074" y="12825"/>
                  <a:pt x="9369" y="13487"/>
                  <a:pt x="8866" y="14289"/>
                </a:cubicBezTo>
                <a:cubicBezTo>
                  <a:pt x="8745" y="14482"/>
                  <a:pt x="8637" y="14683"/>
                  <a:pt x="8542" y="14891"/>
                </a:cubicBezTo>
                <a:cubicBezTo>
                  <a:pt x="8530" y="14920"/>
                  <a:pt x="8534" y="14947"/>
                  <a:pt x="8547" y="14968"/>
                </a:cubicBezTo>
                <a:cubicBezTo>
                  <a:pt x="8535" y="14981"/>
                  <a:pt x="8532" y="15002"/>
                  <a:pt x="8550" y="15016"/>
                </a:cubicBezTo>
                <a:cubicBezTo>
                  <a:pt x="8612" y="15064"/>
                  <a:pt x="8673" y="15111"/>
                  <a:pt x="8735" y="15158"/>
                </a:cubicBezTo>
                <a:cubicBezTo>
                  <a:pt x="8983" y="15482"/>
                  <a:pt x="9257" y="15786"/>
                  <a:pt x="9544" y="16076"/>
                </a:cubicBezTo>
                <a:cubicBezTo>
                  <a:pt x="9891" y="16424"/>
                  <a:pt x="10260" y="16749"/>
                  <a:pt x="10652" y="17047"/>
                </a:cubicBezTo>
                <a:cubicBezTo>
                  <a:pt x="11454" y="17658"/>
                  <a:pt x="12340" y="18152"/>
                  <a:pt x="13291" y="18486"/>
                </a:cubicBezTo>
                <a:cubicBezTo>
                  <a:pt x="14196" y="18805"/>
                  <a:pt x="15154" y="18979"/>
                  <a:pt x="16113" y="18979"/>
                </a:cubicBezTo>
                <a:cubicBezTo>
                  <a:pt x="16213" y="18979"/>
                  <a:pt x="16313" y="18977"/>
                  <a:pt x="16413" y="18973"/>
                </a:cubicBezTo>
                <a:cubicBezTo>
                  <a:pt x="16910" y="18955"/>
                  <a:pt x="17411" y="18893"/>
                  <a:pt x="17890" y="18759"/>
                </a:cubicBezTo>
                <a:cubicBezTo>
                  <a:pt x="18323" y="18638"/>
                  <a:pt x="18741" y="18445"/>
                  <a:pt x="19074" y="18139"/>
                </a:cubicBezTo>
                <a:cubicBezTo>
                  <a:pt x="19792" y="17477"/>
                  <a:pt x="19873" y="16432"/>
                  <a:pt x="19814" y="15517"/>
                </a:cubicBezTo>
                <a:cubicBezTo>
                  <a:pt x="19814" y="15514"/>
                  <a:pt x="19813" y="15512"/>
                  <a:pt x="19813" y="15509"/>
                </a:cubicBezTo>
                <a:lnTo>
                  <a:pt x="19813" y="15509"/>
                </a:lnTo>
                <a:cubicBezTo>
                  <a:pt x="19814" y="15509"/>
                  <a:pt x="19815" y="15509"/>
                  <a:pt x="19816" y="15509"/>
                </a:cubicBezTo>
                <a:cubicBezTo>
                  <a:pt x="19827" y="15509"/>
                  <a:pt x="19837" y="15504"/>
                  <a:pt x="19842" y="15493"/>
                </a:cubicBezTo>
                <a:cubicBezTo>
                  <a:pt x="19879" y="15389"/>
                  <a:pt x="19880" y="15296"/>
                  <a:pt x="19870" y="15186"/>
                </a:cubicBezTo>
                <a:cubicBezTo>
                  <a:pt x="19861" y="15094"/>
                  <a:pt x="19853" y="15001"/>
                  <a:pt x="19881" y="14912"/>
                </a:cubicBezTo>
                <a:cubicBezTo>
                  <a:pt x="19934" y="14739"/>
                  <a:pt x="20129" y="14731"/>
                  <a:pt x="20294" y="14731"/>
                </a:cubicBezTo>
                <a:cubicBezTo>
                  <a:pt x="20311" y="14731"/>
                  <a:pt x="20327" y="14731"/>
                  <a:pt x="20343" y="14731"/>
                </a:cubicBezTo>
                <a:cubicBezTo>
                  <a:pt x="20364" y="14731"/>
                  <a:pt x="20385" y="14731"/>
                  <a:pt x="20405" y="14730"/>
                </a:cubicBezTo>
                <a:cubicBezTo>
                  <a:pt x="20621" y="14723"/>
                  <a:pt x="20837" y="14717"/>
                  <a:pt x="21054" y="14717"/>
                </a:cubicBezTo>
                <a:cubicBezTo>
                  <a:pt x="21071" y="14717"/>
                  <a:pt x="21088" y="14717"/>
                  <a:pt x="21105" y="14717"/>
                </a:cubicBezTo>
                <a:cubicBezTo>
                  <a:pt x="21217" y="14719"/>
                  <a:pt x="21331" y="14721"/>
                  <a:pt x="21443" y="14724"/>
                </a:cubicBezTo>
                <a:cubicBezTo>
                  <a:pt x="21494" y="14725"/>
                  <a:pt x="21551" y="14731"/>
                  <a:pt x="21608" y="14731"/>
                </a:cubicBezTo>
                <a:cubicBezTo>
                  <a:pt x="21643" y="14731"/>
                  <a:pt x="21677" y="14729"/>
                  <a:pt x="21710" y="14722"/>
                </a:cubicBezTo>
                <a:lnTo>
                  <a:pt x="21992" y="14725"/>
                </a:lnTo>
                <a:cubicBezTo>
                  <a:pt x="22107" y="14725"/>
                  <a:pt x="22226" y="14732"/>
                  <a:pt x="22344" y="14732"/>
                </a:cubicBezTo>
                <a:cubicBezTo>
                  <a:pt x="22450" y="14732"/>
                  <a:pt x="22555" y="14727"/>
                  <a:pt x="22657" y="14706"/>
                </a:cubicBezTo>
                <a:cubicBezTo>
                  <a:pt x="22665" y="14704"/>
                  <a:pt x="22671" y="14701"/>
                  <a:pt x="22677" y="14697"/>
                </a:cubicBezTo>
                <a:cubicBezTo>
                  <a:pt x="22828" y="14705"/>
                  <a:pt x="22978" y="14712"/>
                  <a:pt x="23129" y="14721"/>
                </a:cubicBezTo>
                <a:cubicBezTo>
                  <a:pt x="23247" y="14739"/>
                  <a:pt x="23366" y="14757"/>
                  <a:pt x="23483" y="14776"/>
                </a:cubicBezTo>
                <a:cubicBezTo>
                  <a:pt x="23772" y="14820"/>
                  <a:pt x="24059" y="14866"/>
                  <a:pt x="24348" y="14915"/>
                </a:cubicBezTo>
                <a:cubicBezTo>
                  <a:pt x="24919" y="15011"/>
                  <a:pt x="25491" y="15105"/>
                  <a:pt x="26062" y="15208"/>
                </a:cubicBezTo>
                <a:cubicBezTo>
                  <a:pt x="26978" y="15374"/>
                  <a:pt x="27892" y="15551"/>
                  <a:pt x="28801" y="15748"/>
                </a:cubicBezTo>
                <a:cubicBezTo>
                  <a:pt x="28797" y="15751"/>
                  <a:pt x="28793" y="15753"/>
                  <a:pt x="28790" y="15755"/>
                </a:cubicBezTo>
                <a:cubicBezTo>
                  <a:pt x="28696" y="15801"/>
                  <a:pt x="28604" y="15850"/>
                  <a:pt x="28512" y="15899"/>
                </a:cubicBezTo>
                <a:cubicBezTo>
                  <a:pt x="28349" y="15985"/>
                  <a:pt x="28187" y="16075"/>
                  <a:pt x="28027" y="16166"/>
                </a:cubicBezTo>
                <a:cubicBezTo>
                  <a:pt x="28022" y="16166"/>
                  <a:pt x="28018" y="16166"/>
                  <a:pt x="28013" y="16168"/>
                </a:cubicBezTo>
                <a:cubicBezTo>
                  <a:pt x="27927" y="16197"/>
                  <a:pt x="27842" y="16230"/>
                  <a:pt x="27758" y="16263"/>
                </a:cubicBezTo>
                <a:cubicBezTo>
                  <a:pt x="27753" y="16265"/>
                  <a:pt x="27750" y="16265"/>
                  <a:pt x="27747" y="16266"/>
                </a:cubicBezTo>
                <a:cubicBezTo>
                  <a:pt x="27659" y="16298"/>
                  <a:pt x="27573" y="16334"/>
                  <a:pt x="27488" y="16372"/>
                </a:cubicBezTo>
                <a:cubicBezTo>
                  <a:pt x="27453" y="16386"/>
                  <a:pt x="27419" y="16399"/>
                  <a:pt x="27385" y="16414"/>
                </a:cubicBezTo>
                <a:cubicBezTo>
                  <a:pt x="27185" y="16496"/>
                  <a:pt x="26983" y="16600"/>
                  <a:pt x="26769" y="16640"/>
                </a:cubicBezTo>
                <a:cubicBezTo>
                  <a:pt x="26723" y="16649"/>
                  <a:pt x="26677" y="16653"/>
                  <a:pt x="26633" y="16653"/>
                </a:cubicBezTo>
                <a:cubicBezTo>
                  <a:pt x="26310" y="16653"/>
                  <a:pt x="26037" y="16437"/>
                  <a:pt x="25798" y="16224"/>
                </a:cubicBezTo>
                <a:cubicBezTo>
                  <a:pt x="25776" y="16201"/>
                  <a:pt x="25752" y="16179"/>
                  <a:pt x="25726" y="16159"/>
                </a:cubicBezTo>
                <a:cubicBezTo>
                  <a:pt x="25710" y="16146"/>
                  <a:pt x="25694" y="16141"/>
                  <a:pt x="25679" y="16141"/>
                </a:cubicBezTo>
                <a:cubicBezTo>
                  <a:pt x="25619" y="16141"/>
                  <a:pt x="25569" y="16218"/>
                  <a:pt x="25626" y="16270"/>
                </a:cubicBezTo>
                <a:cubicBezTo>
                  <a:pt x="25741" y="16362"/>
                  <a:pt x="25824" y="16483"/>
                  <a:pt x="25908" y="16603"/>
                </a:cubicBezTo>
                <a:cubicBezTo>
                  <a:pt x="25660" y="16475"/>
                  <a:pt x="25387" y="16395"/>
                  <a:pt x="25118" y="16322"/>
                </a:cubicBezTo>
                <a:cubicBezTo>
                  <a:pt x="24640" y="16190"/>
                  <a:pt x="24158" y="16059"/>
                  <a:pt x="23664" y="16003"/>
                </a:cubicBezTo>
                <a:cubicBezTo>
                  <a:pt x="23511" y="15986"/>
                  <a:pt x="23357" y="15977"/>
                  <a:pt x="23203" y="15977"/>
                </a:cubicBezTo>
                <a:cubicBezTo>
                  <a:pt x="22513" y="15977"/>
                  <a:pt x="21826" y="16162"/>
                  <a:pt x="21318" y="16659"/>
                </a:cubicBezTo>
                <a:cubicBezTo>
                  <a:pt x="21030" y="16943"/>
                  <a:pt x="20818" y="17300"/>
                  <a:pt x="20654" y="17667"/>
                </a:cubicBezTo>
                <a:cubicBezTo>
                  <a:pt x="20477" y="18063"/>
                  <a:pt x="20343" y="18479"/>
                  <a:pt x="20229" y="18897"/>
                </a:cubicBezTo>
                <a:cubicBezTo>
                  <a:pt x="19988" y="19775"/>
                  <a:pt x="19857" y="20681"/>
                  <a:pt x="19833" y="21591"/>
                </a:cubicBezTo>
                <a:cubicBezTo>
                  <a:pt x="19811" y="22501"/>
                  <a:pt x="19898" y="23412"/>
                  <a:pt x="20092" y="24301"/>
                </a:cubicBezTo>
                <a:cubicBezTo>
                  <a:pt x="20140" y="24520"/>
                  <a:pt x="20195" y="24738"/>
                  <a:pt x="20256" y="24954"/>
                </a:cubicBezTo>
                <a:cubicBezTo>
                  <a:pt x="20269" y="25001"/>
                  <a:pt x="20305" y="25021"/>
                  <a:pt x="20342" y="25021"/>
                </a:cubicBezTo>
                <a:cubicBezTo>
                  <a:pt x="20403" y="25021"/>
                  <a:pt x="20468" y="24967"/>
                  <a:pt x="20447" y="24890"/>
                </a:cubicBezTo>
                <a:cubicBezTo>
                  <a:pt x="20446" y="24887"/>
                  <a:pt x="20445" y="24885"/>
                  <a:pt x="20445" y="24883"/>
                </a:cubicBezTo>
                <a:cubicBezTo>
                  <a:pt x="20451" y="24879"/>
                  <a:pt x="20456" y="24875"/>
                  <a:pt x="20463" y="24872"/>
                </a:cubicBezTo>
                <a:cubicBezTo>
                  <a:pt x="20987" y="24917"/>
                  <a:pt x="21514" y="24956"/>
                  <a:pt x="22041" y="24956"/>
                </a:cubicBezTo>
                <a:cubicBezTo>
                  <a:pt x="22420" y="24956"/>
                  <a:pt x="22799" y="24935"/>
                  <a:pt x="23177" y="24882"/>
                </a:cubicBezTo>
                <a:cubicBezTo>
                  <a:pt x="23955" y="24772"/>
                  <a:pt x="24725" y="24507"/>
                  <a:pt x="25359" y="24034"/>
                </a:cubicBezTo>
                <a:cubicBezTo>
                  <a:pt x="25662" y="23808"/>
                  <a:pt x="25929" y="23536"/>
                  <a:pt x="26141" y="23221"/>
                </a:cubicBezTo>
                <a:cubicBezTo>
                  <a:pt x="26380" y="22865"/>
                  <a:pt x="26530" y="22457"/>
                  <a:pt x="26618" y="22039"/>
                </a:cubicBezTo>
                <a:cubicBezTo>
                  <a:pt x="26711" y="21595"/>
                  <a:pt x="26736" y="21139"/>
                  <a:pt x="26743" y="20687"/>
                </a:cubicBezTo>
                <a:cubicBezTo>
                  <a:pt x="26750" y="20198"/>
                  <a:pt x="26744" y="19710"/>
                  <a:pt x="26734" y="19220"/>
                </a:cubicBezTo>
                <a:cubicBezTo>
                  <a:pt x="26729" y="18971"/>
                  <a:pt x="26720" y="18722"/>
                  <a:pt x="26711" y="18473"/>
                </a:cubicBezTo>
                <a:cubicBezTo>
                  <a:pt x="26703" y="18238"/>
                  <a:pt x="26698" y="18002"/>
                  <a:pt x="26676" y="17767"/>
                </a:cubicBezTo>
                <a:cubicBezTo>
                  <a:pt x="26673" y="17733"/>
                  <a:pt x="26668" y="17699"/>
                  <a:pt x="26663" y="17665"/>
                </a:cubicBezTo>
                <a:lnTo>
                  <a:pt x="26663" y="17665"/>
                </a:lnTo>
                <a:cubicBezTo>
                  <a:pt x="26685" y="17723"/>
                  <a:pt x="26706" y="17780"/>
                  <a:pt x="26722" y="17836"/>
                </a:cubicBezTo>
                <a:cubicBezTo>
                  <a:pt x="26783" y="18038"/>
                  <a:pt x="26814" y="18256"/>
                  <a:pt x="26897" y="18449"/>
                </a:cubicBezTo>
                <a:cubicBezTo>
                  <a:pt x="26901" y="18458"/>
                  <a:pt x="26911" y="18463"/>
                  <a:pt x="26921" y="18463"/>
                </a:cubicBezTo>
                <a:cubicBezTo>
                  <a:pt x="26930" y="18463"/>
                  <a:pt x="26939" y="18458"/>
                  <a:pt x="26940" y="18446"/>
                </a:cubicBezTo>
                <a:cubicBezTo>
                  <a:pt x="26960" y="18262"/>
                  <a:pt x="26912" y="18069"/>
                  <a:pt x="26870" y="17890"/>
                </a:cubicBezTo>
                <a:cubicBezTo>
                  <a:pt x="26869" y="17886"/>
                  <a:pt x="26868" y="17882"/>
                  <a:pt x="26867" y="17878"/>
                </a:cubicBezTo>
                <a:cubicBezTo>
                  <a:pt x="26899" y="17800"/>
                  <a:pt x="26893" y="17715"/>
                  <a:pt x="26883" y="17629"/>
                </a:cubicBezTo>
                <a:cubicBezTo>
                  <a:pt x="26874" y="17531"/>
                  <a:pt x="26867" y="17437"/>
                  <a:pt x="26896" y="17341"/>
                </a:cubicBezTo>
                <a:cubicBezTo>
                  <a:pt x="26925" y="17245"/>
                  <a:pt x="26973" y="17157"/>
                  <a:pt x="27034" y="17082"/>
                </a:cubicBezTo>
                <a:cubicBezTo>
                  <a:pt x="27081" y="17040"/>
                  <a:pt x="27126" y="16998"/>
                  <a:pt x="27174" y="16957"/>
                </a:cubicBezTo>
                <a:cubicBezTo>
                  <a:pt x="27188" y="16946"/>
                  <a:pt x="27201" y="16935"/>
                  <a:pt x="27215" y="16925"/>
                </a:cubicBezTo>
                <a:cubicBezTo>
                  <a:pt x="27216" y="16924"/>
                  <a:pt x="27217" y="16923"/>
                  <a:pt x="27218" y="16923"/>
                </a:cubicBezTo>
                <a:cubicBezTo>
                  <a:pt x="27219" y="16922"/>
                  <a:pt x="27220" y="16921"/>
                  <a:pt x="27221" y="16920"/>
                </a:cubicBezTo>
                <a:cubicBezTo>
                  <a:pt x="27306" y="16852"/>
                  <a:pt x="27393" y="16787"/>
                  <a:pt x="27478" y="16720"/>
                </a:cubicBezTo>
                <a:cubicBezTo>
                  <a:pt x="27937" y="16437"/>
                  <a:pt x="28408" y="16170"/>
                  <a:pt x="28888" y="15926"/>
                </a:cubicBezTo>
                <a:cubicBezTo>
                  <a:pt x="28930" y="15904"/>
                  <a:pt x="28972" y="15883"/>
                  <a:pt x="29014" y="15863"/>
                </a:cubicBezTo>
                <a:cubicBezTo>
                  <a:pt x="29041" y="15849"/>
                  <a:pt x="29066" y="15832"/>
                  <a:pt x="29090" y="15813"/>
                </a:cubicBezTo>
                <a:cubicBezTo>
                  <a:pt x="29209" y="15839"/>
                  <a:pt x="29329" y="15864"/>
                  <a:pt x="29447" y="15892"/>
                </a:cubicBezTo>
                <a:cubicBezTo>
                  <a:pt x="29766" y="15964"/>
                  <a:pt x="30084" y="16037"/>
                  <a:pt x="30403" y="16114"/>
                </a:cubicBezTo>
                <a:cubicBezTo>
                  <a:pt x="30560" y="16151"/>
                  <a:pt x="30717" y="16190"/>
                  <a:pt x="30872" y="16228"/>
                </a:cubicBezTo>
                <a:cubicBezTo>
                  <a:pt x="31033" y="16269"/>
                  <a:pt x="31193" y="16314"/>
                  <a:pt x="31358" y="16332"/>
                </a:cubicBezTo>
                <a:cubicBezTo>
                  <a:pt x="31361" y="16332"/>
                  <a:pt x="31363" y="16332"/>
                  <a:pt x="31365" y="16332"/>
                </a:cubicBezTo>
                <a:cubicBezTo>
                  <a:pt x="31371" y="16332"/>
                  <a:pt x="31376" y="16331"/>
                  <a:pt x="31381" y="16330"/>
                </a:cubicBezTo>
                <a:cubicBezTo>
                  <a:pt x="31447" y="16423"/>
                  <a:pt x="31516" y="16516"/>
                  <a:pt x="31591" y="16603"/>
                </a:cubicBezTo>
                <a:cubicBezTo>
                  <a:pt x="32226" y="17348"/>
                  <a:pt x="33147" y="17720"/>
                  <a:pt x="34085" y="17920"/>
                </a:cubicBezTo>
                <a:cubicBezTo>
                  <a:pt x="34558" y="18020"/>
                  <a:pt x="35046" y="18079"/>
                  <a:pt x="35533" y="18079"/>
                </a:cubicBezTo>
                <a:cubicBezTo>
                  <a:pt x="36100" y="18079"/>
                  <a:pt x="36664" y="17999"/>
                  <a:pt x="37202" y="17812"/>
                </a:cubicBezTo>
                <a:cubicBezTo>
                  <a:pt x="37821" y="17596"/>
                  <a:pt x="38380" y="17239"/>
                  <a:pt x="38819" y="16764"/>
                </a:cubicBezTo>
                <a:cubicBezTo>
                  <a:pt x="38824" y="16774"/>
                  <a:pt x="38831" y="16784"/>
                  <a:pt x="38838" y="16791"/>
                </a:cubicBezTo>
                <a:cubicBezTo>
                  <a:pt x="38729" y="16884"/>
                  <a:pt x="38638" y="16996"/>
                  <a:pt x="38576" y="17126"/>
                </a:cubicBezTo>
                <a:cubicBezTo>
                  <a:pt x="38566" y="17149"/>
                  <a:pt x="38586" y="17173"/>
                  <a:pt x="38606" y="17173"/>
                </a:cubicBezTo>
                <a:cubicBezTo>
                  <a:pt x="38614" y="17173"/>
                  <a:pt x="38621" y="17169"/>
                  <a:pt x="38627" y="17162"/>
                </a:cubicBezTo>
                <a:cubicBezTo>
                  <a:pt x="38720" y="17039"/>
                  <a:pt x="38829" y="16928"/>
                  <a:pt x="38956" y="16843"/>
                </a:cubicBezTo>
                <a:cubicBezTo>
                  <a:pt x="39090" y="16754"/>
                  <a:pt x="39237" y="16704"/>
                  <a:pt x="39395" y="16676"/>
                </a:cubicBezTo>
                <a:cubicBezTo>
                  <a:pt x="39695" y="16686"/>
                  <a:pt x="39995" y="16700"/>
                  <a:pt x="40295" y="16712"/>
                </a:cubicBezTo>
                <a:cubicBezTo>
                  <a:pt x="40563" y="16723"/>
                  <a:pt x="40833" y="16745"/>
                  <a:pt x="41101" y="16745"/>
                </a:cubicBezTo>
                <a:cubicBezTo>
                  <a:pt x="41132" y="16745"/>
                  <a:pt x="41164" y="16745"/>
                  <a:pt x="41195" y="16744"/>
                </a:cubicBezTo>
                <a:cubicBezTo>
                  <a:pt x="41224" y="16744"/>
                  <a:pt x="41244" y="16727"/>
                  <a:pt x="41254" y="16704"/>
                </a:cubicBezTo>
                <a:cubicBezTo>
                  <a:pt x="41301" y="16708"/>
                  <a:pt x="41347" y="16714"/>
                  <a:pt x="41393" y="16719"/>
                </a:cubicBezTo>
                <a:cubicBezTo>
                  <a:pt x="41920" y="16769"/>
                  <a:pt x="42451" y="16797"/>
                  <a:pt x="42983" y="16797"/>
                </a:cubicBezTo>
                <a:cubicBezTo>
                  <a:pt x="43514" y="16797"/>
                  <a:pt x="44045" y="16769"/>
                  <a:pt x="44570" y="16704"/>
                </a:cubicBezTo>
                <a:cubicBezTo>
                  <a:pt x="44703" y="16687"/>
                  <a:pt x="44836" y="16663"/>
                  <a:pt x="44969" y="16640"/>
                </a:cubicBezTo>
                <a:cubicBezTo>
                  <a:pt x="45073" y="16623"/>
                  <a:pt x="45071" y="16466"/>
                  <a:pt x="44969" y="16466"/>
                </a:cubicBezTo>
                <a:cubicBezTo>
                  <a:pt x="44966" y="16466"/>
                  <a:pt x="44962" y="16467"/>
                  <a:pt x="44958" y="16467"/>
                </a:cubicBezTo>
                <a:cubicBezTo>
                  <a:pt x="44270" y="16544"/>
                  <a:pt x="43580" y="16588"/>
                  <a:pt x="42890" y="16588"/>
                </a:cubicBezTo>
                <a:cubicBezTo>
                  <a:pt x="42524" y="16588"/>
                  <a:pt x="42158" y="16576"/>
                  <a:pt x="41793" y="16549"/>
                </a:cubicBezTo>
                <a:cubicBezTo>
                  <a:pt x="41120" y="16500"/>
                  <a:pt x="40452" y="16408"/>
                  <a:pt x="39790" y="16283"/>
                </a:cubicBezTo>
                <a:cubicBezTo>
                  <a:pt x="39786" y="16272"/>
                  <a:pt x="39781" y="16260"/>
                  <a:pt x="39770" y="16249"/>
                </a:cubicBezTo>
                <a:cubicBezTo>
                  <a:pt x="39678" y="16150"/>
                  <a:pt x="39586" y="16052"/>
                  <a:pt x="39493" y="15952"/>
                </a:cubicBezTo>
                <a:cubicBezTo>
                  <a:pt x="39487" y="15935"/>
                  <a:pt x="39482" y="15918"/>
                  <a:pt x="39476" y="15901"/>
                </a:cubicBezTo>
                <a:cubicBezTo>
                  <a:pt x="39475" y="15898"/>
                  <a:pt x="39474" y="15896"/>
                  <a:pt x="39472" y="15894"/>
                </a:cubicBezTo>
                <a:cubicBezTo>
                  <a:pt x="39502" y="15827"/>
                  <a:pt x="39537" y="15764"/>
                  <a:pt x="39580" y="15706"/>
                </a:cubicBezTo>
                <a:cubicBezTo>
                  <a:pt x="39601" y="15678"/>
                  <a:pt x="39606" y="15641"/>
                  <a:pt x="39581" y="15612"/>
                </a:cubicBezTo>
                <a:cubicBezTo>
                  <a:pt x="39573" y="15603"/>
                  <a:pt x="39561" y="15596"/>
                  <a:pt x="39547" y="15592"/>
                </a:cubicBezTo>
                <a:cubicBezTo>
                  <a:pt x="39574" y="15524"/>
                  <a:pt x="39599" y="15457"/>
                  <a:pt x="39623" y="15388"/>
                </a:cubicBezTo>
                <a:cubicBezTo>
                  <a:pt x="39629" y="15383"/>
                  <a:pt x="39633" y="15375"/>
                  <a:pt x="39632" y="15363"/>
                </a:cubicBezTo>
                <a:cubicBezTo>
                  <a:pt x="39632" y="15362"/>
                  <a:pt x="39632" y="15360"/>
                  <a:pt x="39631" y="15359"/>
                </a:cubicBezTo>
                <a:cubicBezTo>
                  <a:pt x="39708" y="15131"/>
                  <a:pt x="39767" y="14895"/>
                  <a:pt x="39811" y="14659"/>
                </a:cubicBezTo>
                <a:cubicBezTo>
                  <a:pt x="39898" y="14189"/>
                  <a:pt x="39936" y="13701"/>
                  <a:pt x="39867" y="13225"/>
                </a:cubicBezTo>
                <a:cubicBezTo>
                  <a:pt x="39801" y="12773"/>
                  <a:pt x="39637" y="12334"/>
                  <a:pt x="39340" y="11980"/>
                </a:cubicBezTo>
                <a:cubicBezTo>
                  <a:pt x="39064" y="11650"/>
                  <a:pt x="38704" y="11407"/>
                  <a:pt x="38314" y="11234"/>
                </a:cubicBezTo>
                <a:cubicBezTo>
                  <a:pt x="37916" y="11058"/>
                  <a:pt x="37491" y="10947"/>
                  <a:pt x="37065" y="10870"/>
                </a:cubicBezTo>
                <a:cubicBezTo>
                  <a:pt x="36609" y="10786"/>
                  <a:pt x="36146" y="10734"/>
                  <a:pt x="35684" y="10698"/>
                </a:cubicBezTo>
                <a:cubicBezTo>
                  <a:pt x="35322" y="10671"/>
                  <a:pt x="34959" y="10656"/>
                  <a:pt x="34597" y="10656"/>
                </a:cubicBezTo>
                <a:cubicBezTo>
                  <a:pt x="34005" y="10656"/>
                  <a:pt x="33412" y="10696"/>
                  <a:pt x="32826" y="10787"/>
                </a:cubicBezTo>
                <a:cubicBezTo>
                  <a:pt x="31891" y="10932"/>
                  <a:pt x="30975" y="11205"/>
                  <a:pt x="30132" y="11641"/>
                </a:cubicBezTo>
                <a:cubicBezTo>
                  <a:pt x="29927" y="11747"/>
                  <a:pt x="29727" y="11863"/>
                  <a:pt x="29532" y="11988"/>
                </a:cubicBezTo>
                <a:cubicBezTo>
                  <a:pt x="29474" y="12025"/>
                  <a:pt x="29477" y="12089"/>
                  <a:pt x="29509" y="12132"/>
                </a:cubicBezTo>
                <a:cubicBezTo>
                  <a:pt x="29510" y="12136"/>
                  <a:pt x="29511" y="12140"/>
                  <a:pt x="29514" y="12146"/>
                </a:cubicBezTo>
                <a:cubicBezTo>
                  <a:pt x="29521" y="12156"/>
                  <a:pt x="29527" y="12167"/>
                  <a:pt x="29534" y="12178"/>
                </a:cubicBezTo>
                <a:cubicBezTo>
                  <a:pt x="29532" y="12197"/>
                  <a:pt x="29540" y="12217"/>
                  <a:pt x="29560" y="12230"/>
                </a:cubicBezTo>
                <a:cubicBezTo>
                  <a:pt x="29562" y="12231"/>
                  <a:pt x="29565" y="12233"/>
                  <a:pt x="29567" y="12234"/>
                </a:cubicBezTo>
                <a:cubicBezTo>
                  <a:pt x="29983" y="12918"/>
                  <a:pt x="30239" y="13674"/>
                  <a:pt x="30502" y="14427"/>
                </a:cubicBezTo>
                <a:cubicBezTo>
                  <a:pt x="30704" y="15008"/>
                  <a:pt x="30921" y="15601"/>
                  <a:pt x="31247" y="16127"/>
                </a:cubicBezTo>
                <a:cubicBezTo>
                  <a:pt x="31027" y="16054"/>
                  <a:pt x="30794" y="16008"/>
                  <a:pt x="30570" y="15952"/>
                </a:cubicBezTo>
                <a:cubicBezTo>
                  <a:pt x="30287" y="15882"/>
                  <a:pt x="30002" y="15814"/>
                  <a:pt x="29718" y="15747"/>
                </a:cubicBezTo>
                <a:cubicBezTo>
                  <a:pt x="29153" y="15615"/>
                  <a:pt x="28586" y="15493"/>
                  <a:pt x="28018" y="15377"/>
                </a:cubicBezTo>
                <a:cubicBezTo>
                  <a:pt x="27649" y="15301"/>
                  <a:pt x="27278" y="15230"/>
                  <a:pt x="26906" y="15161"/>
                </a:cubicBezTo>
                <a:cubicBezTo>
                  <a:pt x="26669" y="15006"/>
                  <a:pt x="26459" y="14822"/>
                  <a:pt x="26268" y="14619"/>
                </a:cubicBezTo>
                <a:cubicBezTo>
                  <a:pt x="26227" y="14557"/>
                  <a:pt x="26171" y="14498"/>
                  <a:pt x="26114" y="14448"/>
                </a:cubicBezTo>
                <a:cubicBezTo>
                  <a:pt x="26047" y="14368"/>
                  <a:pt x="25982" y="14286"/>
                  <a:pt x="25919" y="14201"/>
                </a:cubicBezTo>
                <a:cubicBezTo>
                  <a:pt x="25947" y="14186"/>
                  <a:pt x="25974" y="14169"/>
                  <a:pt x="26001" y="14153"/>
                </a:cubicBezTo>
                <a:cubicBezTo>
                  <a:pt x="26059" y="14116"/>
                  <a:pt x="26117" y="14080"/>
                  <a:pt x="26175" y="14045"/>
                </a:cubicBezTo>
                <a:cubicBezTo>
                  <a:pt x="26291" y="13974"/>
                  <a:pt x="26408" y="13910"/>
                  <a:pt x="26527" y="13845"/>
                </a:cubicBezTo>
                <a:cubicBezTo>
                  <a:pt x="26587" y="13813"/>
                  <a:pt x="26555" y="13714"/>
                  <a:pt x="26490" y="13714"/>
                </a:cubicBezTo>
                <a:cubicBezTo>
                  <a:pt x="26488" y="13714"/>
                  <a:pt x="26485" y="13714"/>
                  <a:pt x="26483" y="13714"/>
                </a:cubicBezTo>
                <a:cubicBezTo>
                  <a:pt x="26439" y="13720"/>
                  <a:pt x="26395" y="13728"/>
                  <a:pt x="26353" y="13736"/>
                </a:cubicBezTo>
                <a:cubicBezTo>
                  <a:pt x="26745" y="13503"/>
                  <a:pt x="27074" y="13152"/>
                  <a:pt x="27303" y="12763"/>
                </a:cubicBezTo>
                <a:cubicBezTo>
                  <a:pt x="27733" y="12031"/>
                  <a:pt x="27828" y="11137"/>
                  <a:pt x="27702" y="10309"/>
                </a:cubicBezTo>
                <a:cubicBezTo>
                  <a:pt x="27570" y="9460"/>
                  <a:pt x="27223" y="8658"/>
                  <a:pt x="26800" y="7915"/>
                </a:cubicBezTo>
                <a:cubicBezTo>
                  <a:pt x="26394" y="7200"/>
                  <a:pt x="25894" y="6529"/>
                  <a:pt x="25271" y="5989"/>
                </a:cubicBezTo>
                <a:cubicBezTo>
                  <a:pt x="24657" y="5456"/>
                  <a:pt x="23911" y="5038"/>
                  <a:pt x="23108" y="4882"/>
                </a:cubicBezTo>
                <a:cubicBezTo>
                  <a:pt x="22997" y="4860"/>
                  <a:pt x="22881" y="4846"/>
                  <a:pt x="22767" y="4846"/>
                </a:cubicBezTo>
                <a:cubicBezTo>
                  <a:pt x="22511" y="4846"/>
                  <a:pt x="22261" y="4915"/>
                  <a:pt x="22084" y="5121"/>
                </a:cubicBezTo>
                <a:cubicBezTo>
                  <a:pt x="21958" y="5268"/>
                  <a:pt x="21887" y="5451"/>
                  <a:pt x="21824" y="5633"/>
                </a:cubicBezTo>
                <a:cubicBezTo>
                  <a:pt x="21748" y="5848"/>
                  <a:pt x="21680" y="6067"/>
                  <a:pt x="21616" y="6287"/>
                </a:cubicBezTo>
                <a:cubicBezTo>
                  <a:pt x="21362" y="7174"/>
                  <a:pt x="21213" y="8090"/>
                  <a:pt x="21168" y="9012"/>
                </a:cubicBezTo>
                <a:cubicBezTo>
                  <a:pt x="21126" y="9878"/>
                  <a:pt x="21173" y="10769"/>
                  <a:pt x="21474" y="11589"/>
                </a:cubicBezTo>
                <a:cubicBezTo>
                  <a:pt x="21737" y="12303"/>
                  <a:pt x="22192" y="12952"/>
                  <a:pt x="22841" y="13363"/>
                </a:cubicBezTo>
                <a:cubicBezTo>
                  <a:pt x="23488" y="13773"/>
                  <a:pt x="24259" y="13915"/>
                  <a:pt x="25010" y="13988"/>
                </a:cubicBezTo>
                <a:cubicBezTo>
                  <a:pt x="24976" y="13989"/>
                  <a:pt x="24959" y="14014"/>
                  <a:pt x="24957" y="14039"/>
                </a:cubicBezTo>
                <a:cubicBezTo>
                  <a:pt x="24857" y="14048"/>
                  <a:pt x="24756" y="14065"/>
                  <a:pt x="24656" y="14096"/>
                </a:cubicBezTo>
                <a:cubicBezTo>
                  <a:pt x="24624" y="14105"/>
                  <a:pt x="24631" y="14159"/>
                  <a:pt x="24663" y="14159"/>
                </a:cubicBezTo>
                <a:cubicBezTo>
                  <a:pt x="24665" y="14159"/>
                  <a:pt x="24667" y="14159"/>
                  <a:pt x="24669" y="14159"/>
                </a:cubicBezTo>
                <a:cubicBezTo>
                  <a:pt x="24754" y="14143"/>
                  <a:pt x="24840" y="14136"/>
                  <a:pt x="24927" y="14136"/>
                </a:cubicBezTo>
                <a:cubicBezTo>
                  <a:pt x="25134" y="14136"/>
                  <a:pt x="25343" y="14179"/>
                  <a:pt x="25534" y="14255"/>
                </a:cubicBezTo>
                <a:cubicBezTo>
                  <a:pt x="25629" y="14294"/>
                  <a:pt x="25720" y="14342"/>
                  <a:pt x="25806" y="14399"/>
                </a:cubicBezTo>
                <a:cubicBezTo>
                  <a:pt x="25858" y="14459"/>
                  <a:pt x="25909" y="14520"/>
                  <a:pt x="25963" y="14578"/>
                </a:cubicBezTo>
                <a:cubicBezTo>
                  <a:pt x="26136" y="14762"/>
                  <a:pt x="26321" y="14938"/>
                  <a:pt x="26522" y="15092"/>
                </a:cubicBezTo>
                <a:cubicBezTo>
                  <a:pt x="25875" y="14976"/>
                  <a:pt x="25227" y="14870"/>
                  <a:pt x="24576" y="14779"/>
                </a:cubicBezTo>
                <a:cubicBezTo>
                  <a:pt x="24257" y="14733"/>
                  <a:pt x="23936" y="14695"/>
                  <a:pt x="23615" y="14657"/>
                </a:cubicBezTo>
                <a:cubicBezTo>
                  <a:pt x="23293" y="14619"/>
                  <a:pt x="22964" y="14574"/>
                  <a:pt x="22639" y="14573"/>
                </a:cubicBezTo>
                <a:cubicBezTo>
                  <a:pt x="22637" y="14573"/>
                  <a:pt x="22636" y="14575"/>
                  <a:pt x="22634" y="14576"/>
                </a:cubicBezTo>
                <a:cubicBezTo>
                  <a:pt x="22243" y="14539"/>
                  <a:pt x="21854" y="14508"/>
                  <a:pt x="21463" y="14481"/>
                </a:cubicBezTo>
                <a:cubicBezTo>
                  <a:pt x="21432" y="14476"/>
                  <a:pt x="21402" y="14470"/>
                  <a:pt x="21372" y="14466"/>
                </a:cubicBezTo>
                <a:lnTo>
                  <a:pt x="20641" y="14354"/>
                </a:lnTo>
                <a:cubicBezTo>
                  <a:pt x="20406" y="14318"/>
                  <a:pt x="20164" y="14296"/>
                  <a:pt x="19930" y="14245"/>
                </a:cubicBezTo>
                <a:cubicBezTo>
                  <a:pt x="19842" y="14225"/>
                  <a:pt x="19766" y="14186"/>
                  <a:pt x="19715" y="14109"/>
                </a:cubicBezTo>
                <a:cubicBezTo>
                  <a:pt x="19695" y="14080"/>
                  <a:pt x="19680" y="14048"/>
                  <a:pt x="19668" y="14014"/>
                </a:cubicBezTo>
                <a:cubicBezTo>
                  <a:pt x="19638" y="13864"/>
                  <a:pt x="19609" y="13714"/>
                  <a:pt x="19580" y="13565"/>
                </a:cubicBezTo>
                <a:cubicBezTo>
                  <a:pt x="19577" y="13551"/>
                  <a:pt x="19570" y="13541"/>
                  <a:pt x="19559" y="13533"/>
                </a:cubicBezTo>
                <a:cubicBezTo>
                  <a:pt x="19556" y="13504"/>
                  <a:pt x="19555" y="13476"/>
                  <a:pt x="19554" y="13448"/>
                </a:cubicBezTo>
                <a:cubicBezTo>
                  <a:pt x="19553" y="13392"/>
                  <a:pt x="19564" y="13339"/>
                  <a:pt x="19554" y="13284"/>
                </a:cubicBezTo>
                <a:cubicBezTo>
                  <a:pt x="19549" y="13250"/>
                  <a:pt x="19520" y="13229"/>
                  <a:pt x="19491" y="13229"/>
                </a:cubicBezTo>
                <a:cubicBezTo>
                  <a:pt x="19472" y="13229"/>
                  <a:pt x="19454" y="13238"/>
                  <a:pt x="19442" y="13260"/>
                </a:cubicBezTo>
                <a:cubicBezTo>
                  <a:pt x="19427" y="13289"/>
                  <a:pt x="19418" y="13320"/>
                  <a:pt x="19413" y="13353"/>
                </a:cubicBezTo>
                <a:cubicBezTo>
                  <a:pt x="19412" y="13354"/>
                  <a:pt x="19410" y="13355"/>
                  <a:pt x="19409" y="13356"/>
                </a:cubicBezTo>
                <a:cubicBezTo>
                  <a:pt x="19402" y="13357"/>
                  <a:pt x="19394" y="13358"/>
                  <a:pt x="19387" y="13361"/>
                </a:cubicBezTo>
                <a:cubicBezTo>
                  <a:pt x="19284" y="13090"/>
                  <a:pt x="19161" y="12828"/>
                  <a:pt x="19008" y="12579"/>
                </a:cubicBezTo>
                <a:cubicBezTo>
                  <a:pt x="18769" y="12187"/>
                  <a:pt x="18465" y="11829"/>
                  <a:pt x="18102" y="11547"/>
                </a:cubicBezTo>
                <a:cubicBezTo>
                  <a:pt x="17716" y="11248"/>
                  <a:pt x="17269" y="11043"/>
                  <a:pt x="16792" y="10938"/>
                </a:cubicBezTo>
                <a:cubicBezTo>
                  <a:pt x="16477" y="10869"/>
                  <a:pt x="16156" y="10840"/>
                  <a:pt x="15834" y="10840"/>
                </a:cubicBezTo>
                <a:cubicBezTo>
                  <a:pt x="15735" y="10840"/>
                  <a:pt x="15637" y="10843"/>
                  <a:pt x="15538" y="10848"/>
                </a:cubicBezTo>
                <a:cubicBezTo>
                  <a:pt x="15503" y="10802"/>
                  <a:pt x="15465" y="10756"/>
                  <a:pt x="15430" y="10712"/>
                </a:cubicBezTo>
                <a:cubicBezTo>
                  <a:pt x="15419" y="10674"/>
                  <a:pt x="15392" y="10647"/>
                  <a:pt x="15361" y="10624"/>
                </a:cubicBezTo>
                <a:cubicBezTo>
                  <a:pt x="15351" y="10612"/>
                  <a:pt x="15341" y="10600"/>
                  <a:pt x="15331" y="10588"/>
                </a:cubicBezTo>
                <a:cubicBezTo>
                  <a:pt x="15315" y="10507"/>
                  <a:pt x="15271" y="10426"/>
                  <a:pt x="15261" y="10348"/>
                </a:cubicBezTo>
                <a:cubicBezTo>
                  <a:pt x="15257" y="10319"/>
                  <a:pt x="15259" y="10291"/>
                  <a:pt x="15266" y="10262"/>
                </a:cubicBezTo>
                <a:cubicBezTo>
                  <a:pt x="15272" y="10238"/>
                  <a:pt x="15277" y="10231"/>
                  <a:pt x="15295" y="10215"/>
                </a:cubicBezTo>
                <a:cubicBezTo>
                  <a:pt x="15296" y="10214"/>
                  <a:pt x="15296" y="10214"/>
                  <a:pt x="15296" y="10214"/>
                </a:cubicBezTo>
                <a:cubicBezTo>
                  <a:pt x="15297" y="10213"/>
                  <a:pt x="15298" y="10213"/>
                  <a:pt x="15301" y="10211"/>
                </a:cubicBezTo>
                <a:cubicBezTo>
                  <a:pt x="15306" y="10208"/>
                  <a:pt x="15310" y="10205"/>
                  <a:pt x="15314" y="10203"/>
                </a:cubicBezTo>
                <a:cubicBezTo>
                  <a:pt x="15317" y="10202"/>
                  <a:pt x="15317" y="10201"/>
                  <a:pt x="15318" y="10201"/>
                </a:cubicBezTo>
                <a:cubicBezTo>
                  <a:pt x="15319" y="10201"/>
                  <a:pt x="15319" y="10201"/>
                  <a:pt x="15321" y="10200"/>
                </a:cubicBezTo>
                <a:cubicBezTo>
                  <a:pt x="15325" y="10198"/>
                  <a:pt x="15330" y="10197"/>
                  <a:pt x="15336" y="10195"/>
                </a:cubicBezTo>
                <a:cubicBezTo>
                  <a:pt x="15337" y="10195"/>
                  <a:pt x="15342" y="10195"/>
                  <a:pt x="15344" y="10194"/>
                </a:cubicBezTo>
                <a:cubicBezTo>
                  <a:pt x="15350" y="10194"/>
                  <a:pt x="15355" y="10194"/>
                  <a:pt x="15362" y="10195"/>
                </a:cubicBezTo>
                <a:lnTo>
                  <a:pt x="15364" y="10195"/>
                </a:lnTo>
                <a:cubicBezTo>
                  <a:pt x="15370" y="10196"/>
                  <a:pt x="15376" y="10198"/>
                  <a:pt x="15383" y="10199"/>
                </a:cubicBezTo>
                <a:cubicBezTo>
                  <a:pt x="15389" y="10200"/>
                  <a:pt x="15394" y="10201"/>
                  <a:pt x="15399" y="10201"/>
                </a:cubicBezTo>
                <a:cubicBezTo>
                  <a:pt x="15446" y="10201"/>
                  <a:pt x="15476" y="10145"/>
                  <a:pt x="15455" y="10103"/>
                </a:cubicBezTo>
                <a:cubicBezTo>
                  <a:pt x="15996" y="9731"/>
                  <a:pt x="16473" y="9264"/>
                  <a:pt x="16850" y="8727"/>
                </a:cubicBezTo>
                <a:cubicBezTo>
                  <a:pt x="17308" y="8076"/>
                  <a:pt x="17612" y="7320"/>
                  <a:pt x="17657" y="6520"/>
                </a:cubicBezTo>
                <a:cubicBezTo>
                  <a:pt x="17710" y="5610"/>
                  <a:pt x="17415" y="4718"/>
                  <a:pt x="17036" y="3903"/>
                </a:cubicBezTo>
                <a:cubicBezTo>
                  <a:pt x="16631" y="3033"/>
                  <a:pt x="16135" y="2208"/>
                  <a:pt x="15617" y="1402"/>
                </a:cubicBezTo>
                <a:cubicBezTo>
                  <a:pt x="15486" y="1197"/>
                  <a:pt x="15353" y="995"/>
                  <a:pt x="15220" y="792"/>
                </a:cubicBezTo>
                <a:cubicBezTo>
                  <a:pt x="15100" y="609"/>
                  <a:pt x="14989" y="412"/>
                  <a:pt x="14843" y="248"/>
                </a:cubicBezTo>
                <a:cubicBezTo>
                  <a:pt x="14741" y="132"/>
                  <a:pt x="14610" y="55"/>
                  <a:pt x="14465" y="43"/>
                </a:cubicBezTo>
                <a:cubicBezTo>
                  <a:pt x="14463" y="42"/>
                  <a:pt x="14463" y="41"/>
                  <a:pt x="14463" y="40"/>
                </a:cubicBezTo>
                <a:cubicBezTo>
                  <a:pt x="14454" y="13"/>
                  <a:pt x="14431" y="0"/>
                  <a:pt x="14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8"/>
          <p:cNvSpPr/>
          <p:nvPr/>
        </p:nvSpPr>
        <p:spPr>
          <a:xfrm rot="5039506" flipH="1">
            <a:off x="7574112" y="3661267"/>
            <a:ext cx="1870581" cy="2332626"/>
          </a:xfrm>
          <a:custGeom>
            <a:avLst/>
            <a:gdLst/>
            <a:ahLst/>
            <a:cxnLst/>
            <a:rect l="l" t="t" r="r" b="b"/>
            <a:pathLst>
              <a:path w="24098" h="30544" extrusionOk="0">
                <a:moveTo>
                  <a:pt x="14054" y="1"/>
                </a:moveTo>
                <a:cubicBezTo>
                  <a:pt x="10710" y="1"/>
                  <a:pt x="6966" y="3821"/>
                  <a:pt x="5259" y="6172"/>
                </a:cubicBezTo>
                <a:cubicBezTo>
                  <a:pt x="2907" y="9416"/>
                  <a:pt x="1576" y="13302"/>
                  <a:pt x="799" y="17233"/>
                </a:cubicBezTo>
                <a:cubicBezTo>
                  <a:pt x="278" y="19874"/>
                  <a:pt x="1" y="22653"/>
                  <a:pt x="798" y="25224"/>
                </a:cubicBezTo>
                <a:cubicBezTo>
                  <a:pt x="1595" y="27795"/>
                  <a:pt x="3683" y="30114"/>
                  <a:pt x="6349" y="30488"/>
                </a:cubicBezTo>
                <a:cubicBezTo>
                  <a:pt x="6621" y="30526"/>
                  <a:pt x="6893" y="30544"/>
                  <a:pt x="7164" y="30544"/>
                </a:cubicBezTo>
                <a:cubicBezTo>
                  <a:pt x="8914" y="30544"/>
                  <a:pt x="10631" y="29796"/>
                  <a:pt x="12180" y="28932"/>
                </a:cubicBezTo>
                <a:cubicBezTo>
                  <a:pt x="15783" y="26921"/>
                  <a:pt x="19028" y="24140"/>
                  <a:pt x="21127" y="20587"/>
                </a:cubicBezTo>
                <a:cubicBezTo>
                  <a:pt x="23228" y="17034"/>
                  <a:pt x="24098" y="12668"/>
                  <a:pt x="23026" y="8682"/>
                </a:cubicBezTo>
                <a:cubicBezTo>
                  <a:pt x="22031" y="4976"/>
                  <a:pt x="19015" y="1385"/>
                  <a:pt x="15273" y="186"/>
                </a:cubicBezTo>
                <a:cubicBezTo>
                  <a:pt x="14875" y="59"/>
                  <a:pt x="14468" y="1"/>
                  <a:pt x="14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8"/>
          <p:cNvSpPr/>
          <p:nvPr/>
        </p:nvSpPr>
        <p:spPr>
          <a:xfrm rot="7199952" flipH="1">
            <a:off x="7673699" y="3977857"/>
            <a:ext cx="1804762" cy="999187"/>
          </a:xfrm>
          <a:custGeom>
            <a:avLst/>
            <a:gdLst/>
            <a:ahLst/>
            <a:cxnLst/>
            <a:rect l="l" t="t" r="r" b="b"/>
            <a:pathLst>
              <a:path w="38386" h="21252" extrusionOk="0">
                <a:moveTo>
                  <a:pt x="18963" y="250"/>
                </a:moveTo>
                <a:cubicBezTo>
                  <a:pt x="18971" y="258"/>
                  <a:pt x="18979" y="263"/>
                  <a:pt x="18991" y="266"/>
                </a:cubicBezTo>
                <a:cubicBezTo>
                  <a:pt x="20301" y="547"/>
                  <a:pt x="21523" y="1199"/>
                  <a:pt x="22498" y="2115"/>
                </a:cubicBezTo>
                <a:cubicBezTo>
                  <a:pt x="23519" y="3076"/>
                  <a:pt x="24237" y="4326"/>
                  <a:pt x="24577" y="5684"/>
                </a:cubicBezTo>
                <a:cubicBezTo>
                  <a:pt x="24744" y="6349"/>
                  <a:pt x="24811" y="7031"/>
                  <a:pt x="24802" y="7716"/>
                </a:cubicBezTo>
                <a:cubicBezTo>
                  <a:pt x="24620" y="7115"/>
                  <a:pt x="24394" y="6529"/>
                  <a:pt x="24127" y="5961"/>
                </a:cubicBezTo>
                <a:cubicBezTo>
                  <a:pt x="23805" y="5276"/>
                  <a:pt x="23422" y="4616"/>
                  <a:pt x="22973" y="4005"/>
                </a:cubicBezTo>
                <a:cubicBezTo>
                  <a:pt x="22533" y="3408"/>
                  <a:pt x="22027" y="2857"/>
                  <a:pt x="21458" y="2380"/>
                </a:cubicBezTo>
                <a:cubicBezTo>
                  <a:pt x="20902" y="1913"/>
                  <a:pt x="20285" y="1515"/>
                  <a:pt x="19625" y="1210"/>
                </a:cubicBezTo>
                <a:cubicBezTo>
                  <a:pt x="18982" y="912"/>
                  <a:pt x="18295" y="705"/>
                  <a:pt x="17591" y="613"/>
                </a:cubicBezTo>
                <a:lnTo>
                  <a:pt x="17592" y="613"/>
                </a:lnTo>
                <a:cubicBezTo>
                  <a:pt x="18031" y="435"/>
                  <a:pt x="18494" y="313"/>
                  <a:pt x="18963" y="250"/>
                </a:cubicBezTo>
                <a:close/>
                <a:moveTo>
                  <a:pt x="17366" y="711"/>
                </a:moveTo>
                <a:cubicBezTo>
                  <a:pt x="17516" y="739"/>
                  <a:pt x="17669" y="755"/>
                  <a:pt x="17820" y="780"/>
                </a:cubicBezTo>
                <a:cubicBezTo>
                  <a:pt x="17997" y="810"/>
                  <a:pt x="18171" y="847"/>
                  <a:pt x="18344" y="891"/>
                </a:cubicBezTo>
                <a:cubicBezTo>
                  <a:pt x="18690" y="979"/>
                  <a:pt x="19030" y="1097"/>
                  <a:pt x="19360" y="1236"/>
                </a:cubicBezTo>
                <a:cubicBezTo>
                  <a:pt x="20016" y="1513"/>
                  <a:pt x="20630" y="1884"/>
                  <a:pt x="21191" y="2323"/>
                </a:cubicBezTo>
                <a:cubicBezTo>
                  <a:pt x="22358" y="3236"/>
                  <a:pt x="23259" y="4448"/>
                  <a:pt x="23920" y="5769"/>
                </a:cubicBezTo>
                <a:cubicBezTo>
                  <a:pt x="24239" y="6406"/>
                  <a:pt x="24497" y="7070"/>
                  <a:pt x="24729" y="7745"/>
                </a:cubicBezTo>
                <a:cubicBezTo>
                  <a:pt x="24593" y="7614"/>
                  <a:pt x="24455" y="7486"/>
                  <a:pt x="24318" y="7359"/>
                </a:cubicBezTo>
                <a:cubicBezTo>
                  <a:pt x="24031" y="7094"/>
                  <a:pt x="23744" y="6829"/>
                  <a:pt x="23455" y="6567"/>
                </a:cubicBezTo>
                <a:cubicBezTo>
                  <a:pt x="22882" y="6049"/>
                  <a:pt x="22304" y="5537"/>
                  <a:pt x="21718" y="5033"/>
                </a:cubicBezTo>
                <a:cubicBezTo>
                  <a:pt x="20631" y="4098"/>
                  <a:pt x="19532" y="3156"/>
                  <a:pt x="18318" y="2389"/>
                </a:cubicBezTo>
                <a:cubicBezTo>
                  <a:pt x="17982" y="2177"/>
                  <a:pt x="17640" y="1980"/>
                  <a:pt x="17287" y="1802"/>
                </a:cubicBezTo>
                <a:cubicBezTo>
                  <a:pt x="17113" y="1714"/>
                  <a:pt x="16939" y="1631"/>
                  <a:pt x="16761" y="1553"/>
                </a:cubicBezTo>
                <a:cubicBezTo>
                  <a:pt x="16603" y="1485"/>
                  <a:pt x="16444" y="1416"/>
                  <a:pt x="16279" y="1363"/>
                </a:cubicBezTo>
                <a:cubicBezTo>
                  <a:pt x="16318" y="1329"/>
                  <a:pt x="16360" y="1298"/>
                  <a:pt x="16402" y="1268"/>
                </a:cubicBezTo>
                <a:cubicBezTo>
                  <a:pt x="16490" y="1205"/>
                  <a:pt x="16581" y="1143"/>
                  <a:pt x="16673" y="1085"/>
                </a:cubicBezTo>
                <a:cubicBezTo>
                  <a:pt x="16894" y="944"/>
                  <a:pt x="17127" y="820"/>
                  <a:pt x="17366" y="711"/>
                </a:cubicBezTo>
                <a:close/>
                <a:moveTo>
                  <a:pt x="19657" y="206"/>
                </a:moveTo>
                <a:cubicBezTo>
                  <a:pt x="20343" y="206"/>
                  <a:pt x="21026" y="342"/>
                  <a:pt x="21661" y="611"/>
                </a:cubicBezTo>
                <a:cubicBezTo>
                  <a:pt x="22424" y="932"/>
                  <a:pt x="23110" y="1440"/>
                  <a:pt x="23623" y="2092"/>
                </a:cubicBezTo>
                <a:cubicBezTo>
                  <a:pt x="24176" y="2794"/>
                  <a:pt x="24525" y="3638"/>
                  <a:pt x="24728" y="4503"/>
                </a:cubicBezTo>
                <a:cubicBezTo>
                  <a:pt x="24954" y="5477"/>
                  <a:pt x="25000" y="6481"/>
                  <a:pt x="24996" y="7477"/>
                </a:cubicBezTo>
                <a:cubicBezTo>
                  <a:pt x="24995" y="7652"/>
                  <a:pt x="24992" y="7828"/>
                  <a:pt x="24989" y="8003"/>
                </a:cubicBezTo>
                <a:cubicBezTo>
                  <a:pt x="24945" y="7957"/>
                  <a:pt x="24900" y="7912"/>
                  <a:pt x="24855" y="7867"/>
                </a:cubicBezTo>
                <a:cubicBezTo>
                  <a:pt x="24969" y="6502"/>
                  <a:pt x="24632" y="5091"/>
                  <a:pt x="23988" y="3891"/>
                </a:cubicBezTo>
                <a:cubicBezTo>
                  <a:pt x="23334" y="2675"/>
                  <a:pt x="22337" y="1666"/>
                  <a:pt x="21141" y="979"/>
                </a:cubicBezTo>
                <a:cubicBezTo>
                  <a:pt x="20555" y="643"/>
                  <a:pt x="19926" y="387"/>
                  <a:pt x="19273" y="220"/>
                </a:cubicBezTo>
                <a:cubicBezTo>
                  <a:pt x="19401" y="211"/>
                  <a:pt x="19529" y="206"/>
                  <a:pt x="19657" y="206"/>
                </a:cubicBezTo>
                <a:close/>
                <a:moveTo>
                  <a:pt x="16160" y="1506"/>
                </a:moveTo>
                <a:cubicBezTo>
                  <a:pt x="16314" y="1573"/>
                  <a:pt x="16472" y="1631"/>
                  <a:pt x="16626" y="1698"/>
                </a:cubicBezTo>
                <a:cubicBezTo>
                  <a:pt x="16783" y="1764"/>
                  <a:pt x="16938" y="1836"/>
                  <a:pt x="17091" y="1911"/>
                </a:cubicBezTo>
                <a:cubicBezTo>
                  <a:pt x="17404" y="2064"/>
                  <a:pt x="17709" y="2232"/>
                  <a:pt x="18007" y="2413"/>
                </a:cubicBezTo>
                <a:cubicBezTo>
                  <a:pt x="18607" y="2779"/>
                  <a:pt x="19178" y="3189"/>
                  <a:pt x="19732" y="3619"/>
                </a:cubicBezTo>
                <a:cubicBezTo>
                  <a:pt x="20908" y="4532"/>
                  <a:pt x="22042" y="5505"/>
                  <a:pt x="23158" y="6491"/>
                </a:cubicBezTo>
                <a:cubicBezTo>
                  <a:pt x="23479" y="6775"/>
                  <a:pt x="23799" y="7061"/>
                  <a:pt x="24115" y="7349"/>
                </a:cubicBezTo>
                <a:cubicBezTo>
                  <a:pt x="24342" y="7555"/>
                  <a:pt x="24565" y="7765"/>
                  <a:pt x="24795" y="7967"/>
                </a:cubicBezTo>
                <a:cubicBezTo>
                  <a:pt x="24793" y="8001"/>
                  <a:pt x="24793" y="8035"/>
                  <a:pt x="24791" y="8070"/>
                </a:cubicBezTo>
                <a:cubicBezTo>
                  <a:pt x="24791" y="8075"/>
                  <a:pt x="24793" y="8079"/>
                  <a:pt x="24796" y="8082"/>
                </a:cubicBezTo>
                <a:lnTo>
                  <a:pt x="24795" y="8082"/>
                </a:lnTo>
                <a:cubicBezTo>
                  <a:pt x="24464" y="8013"/>
                  <a:pt x="24134" y="7945"/>
                  <a:pt x="23810" y="7848"/>
                </a:cubicBezTo>
                <a:cubicBezTo>
                  <a:pt x="23473" y="7749"/>
                  <a:pt x="23141" y="7628"/>
                  <a:pt x="22817" y="7491"/>
                </a:cubicBezTo>
                <a:cubicBezTo>
                  <a:pt x="22171" y="7216"/>
                  <a:pt x="21555" y="6872"/>
                  <a:pt x="20972" y="6480"/>
                </a:cubicBezTo>
                <a:cubicBezTo>
                  <a:pt x="19748" y="5654"/>
                  <a:pt x="18689" y="4612"/>
                  <a:pt x="17708" y="3515"/>
                </a:cubicBezTo>
                <a:cubicBezTo>
                  <a:pt x="17428" y="3200"/>
                  <a:pt x="17153" y="2880"/>
                  <a:pt x="16882" y="2557"/>
                </a:cubicBezTo>
                <a:cubicBezTo>
                  <a:pt x="16746" y="2396"/>
                  <a:pt x="16612" y="2233"/>
                  <a:pt x="16478" y="2071"/>
                </a:cubicBezTo>
                <a:cubicBezTo>
                  <a:pt x="16358" y="1926"/>
                  <a:pt x="16244" y="1777"/>
                  <a:pt x="16114" y="1641"/>
                </a:cubicBezTo>
                <a:cubicBezTo>
                  <a:pt x="16122" y="1594"/>
                  <a:pt x="16135" y="1548"/>
                  <a:pt x="16160" y="1506"/>
                </a:cubicBezTo>
                <a:close/>
                <a:moveTo>
                  <a:pt x="16123" y="1871"/>
                </a:moveTo>
                <a:lnTo>
                  <a:pt x="16123" y="1871"/>
                </a:lnTo>
                <a:cubicBezTo>
                  <a:pt x="16191" y="1956"/>
                  <a:pt x="16263" y="2039"/>
                  <a:pt x="16331" y="2123"/>
                </a:cubicBezTo>
                <a:cubicBezTo>
                  <a:pt x="16453" y="2270"/>
                  <a:pt x="16574" y="2417"/>
                  <a:pt x="16697" y="2563"/>
                </a:cubicBezTo>
                <a:cubicBezTo>
                  <a:pt x="16945" y="2857"/>
                  <a:pt x="17195" y="3151"/>
                  <a:pt x="17450" y="3440"/>
                </a:cubicBezTo>
                <a:cubicBezTo>
                  <a:pt x="17952" y="4008"/>
                  <a:pt x="18475" y="4557"/>
                  <a:pt x="19031" y="5075"/>
                </a:cubicBezTo>
                <a:cubicBezTo>
                  <a:pt x="20081" y="6053"/>
                  <a:pt x="21257" y="6913"/>
                  <a:pt x="22571" y="7500"/>
                </a:cubicBezTo>
                <a:cubicBezTo>
                  <a:pt x="22934" y="7661"/>
                  <a:pt x="23305" y="7802"/>
                  <a:pt x="23687" y="7915"/>
                </a:cubicBezTo>
                <a:cubicBezTo>
                  <a:pt x="24018" y="8013"/>
                  <a:pt x="24358" y="8099"/>
                  <a:pt x="24702" y="8145"/>
                </a:cubicBezTo>
                <a:cubicBezTo>
                  <a:pt x="24088" y="8329"/>
                  <a:pt x="23448" y="8426"/>
                  <a:pt x="22808" y="8426"/>
                </a:cubicBezTo>
                <a:cubicBezTo>
                  <a:pt x="22580" y="8426"/>
                  <a:pt x="22352" y="8413"/>
                  <a:pt x="22126" y="8388"/>
                </a:cubicBezTo>
                <a:lnTo>
                  <a:pt x="22125" y="8388"/>
                </a:lnTo>
                <a:cubicBezTo>
                  <a:pt x="21251" y="8292"/>
                  <a:pt x="20400" y="8005"/>
                  <a:pt x="19647" y="7550"/>
                </a:cubicBezTo>
                <a:cubicBezTo>
                  <a:pt x="18929" y="7118"/>
                  <a:pt x="18299" y="6546"/>
                  <a:pt x="17808" y="5866"/>
                </a:cubicBezTo>
                <a:cubicBezTo>
                  <a:pt x="17272" y="5125"/>
                  <a:pt x="16909" y="4277"/>
                  <a:pt x="16608" y="3417"/>
                </a:cubicBezTo>
                <a:cubicBezTo>
                  <a:pt x="16456" y="2981"/>
                  <a:pt x="16319" y="2541"/>
                  <a:pt x="16184" y="2101"/>
                </a:cubicBezTo>
                <a:cubicBezTo>
                  <a:pt x="16162" y="2029"/>
                  <a:pt x="16138" y="1951"/>
                  <a:pt x="16123" y="1871"/>
                </a:cubicBezTo>
                <a:close/>
                <a:moveTo>
                  <a:pt x="14670" y="5792"/>
                </a:moveTo>
                <a:cubicBezTo>
                  <a:pt x="14836" y="5792"/>
                  <a:pt x="15000" y="5813"/>
                  <a:pt x="15160" y="5864"/>
                </a:cubicBezTo>
                <a:cubicBezTo>
                  <a:pt x="15532" y="5983"/>
                  <a:pt x="15839" y="6236"/>
                  <a:pt x="16087" y="6530"/>
                </a:cubicBezTo>
                <a:cubicBezTo>
                  <a:pt x="16358" y="6849"/>
                  <a:pt x="16574" y="7214"/>
                  <a:pt x="16760" y="7588"/>
                </a:cubicBezTo>
                <a:cubicBezTo>
                  <a:pt x="16957" y="7984"/>
                  <a:pt x="17118" y="8401"/>
                  <a:pt x="17238" y="8828"/>
                </a:cubicBezTo>
                <a:cubicBezTo>
                  <a:pt x="17225" y="8804"/>
                  <a:pt x="17213" y="8780"/>
                  <a:pt x="17201" y="8756"/>
                </a:cubicBezTo>
                <a:cubicBezTo>
                  <a:pt x="17111" y="8583"/>
                  <a:pt x="17009" y="8415"/>
                  <a:pt x="16898" y="8254"/>
                </a:cubicBezTo>
                <a:cubicBezTo>
                  <a:pt x="16676" y="7933"/>
                  <a:pt x="16413" y="7640"/>
                  <a:pt x="16120" y="7382"/>
                </a:cubicBezTo>
                <a:cubicBezTo>
                  <a:pt x="15489" y="6831"/>
                  <a:pt x="14714" y="6463"/>
                  <a:pt x="13892" y="6309"/>
                </a:cubicBezTo>
                <a:cubicBezTo>
                  <a:pt x="13608" y="6255"/>
                  <a:pt x="13319" y="6230"/>
                  <a:pt x="13031" y="6230"/>
                </a:cubicBezTo>
                <a:cubicBezTo>
                  <a:pt x="13003" y="6230"/>
                  <a:pt x="12976" y="6230"/>
                  <a:pt x="12948" y="6231"/>
                </a:cubicBezTo>
                <a:cubicBezTo>
                  <a:pt x="13233" y="6132"/>
                  <a:pt x="13518" y="6030"/>
                  <a:pt x="13807" y="5942"/>
                </a:cubicBezTo>
                <a:cubicBezTo>
                  <a:pt x="14084" y="5858"/>
                  <a:pt x="14378" y="5792"/>
                  <a:pt x="14670" y="5792"/>
                </a:cubicBezTo>
                <a:close/>
                <a:moveTo>
                  <a:pt x="13068" y="6353"/>
                </a:moveTo>
                <a:cubicBezTo>
                  <a:pt x="13704" y="6353"/>
                  <a:pt x="14342" y="6490"/>
                  <a:pt x="14920" y="6746"/>
                </a:cubicBezTo>
                <a:cubicBezTo>
                  <a:pt x="15640" y="7062"/>
                  <a:pt x="16263" y="7569"/>
                  <a:pt x="16733" y="8197"/>
                </a:cubicBezTo>
                <a:cubicBezTo>
                  <a:pt x="16864" y="8373"/>
                  <a:pt x="16982" y="8557"/>
                  <a:pt x="17087" y="8749"/>
                </a:cubicBezTo>
                <a:cubicBezTo>
                  <a:pt x="17180" y="8919"/>
                  <a:pt x="17250" y="9102"/>
                  <a:pt x="17345" y="9271"/>
                </a:cubicBezTo>
                <a:cubicBezTo>
                  <a:pt x="17406" y="9566"/>
                  <a:pt x="17452" y="9864"/>
                  <a:pt x="17485" y="10164"/>
                </a:cubicBezTo>
                <a:cubicBezTo>
                  <a:pt x="17485" y="10171"/>
                  <a:pt x="17486" y="10178"/>
                  <a:pt x="17487" y="10186"/>
                </a:cubicBezTo>
                <a:cubicBezTo>
                  <a:pt x="17131" y="9731"/>
                  <a:pt x="16651" y="9363"/>
                  <a:pt x="16161" y="9065"/>
                </a:cubicBezTo>
                <a:cubicBezTo>
                  <a:pt x="15642" y="8750"/>
                  <a:pt x="15080" y="8508"/>
                  <a:pt x="14500" y="8331"/>
                </a:cubicBezTo>
                <a:cubicBezTo>
                  <a:pt x="13551" y="8043"/>
                  <a:pt x="12562" y="7933"/>
                  <a:pt x="11573" y="7933"/>
                </a:cubicBezTo>
                <a:cubicBezTo>
                  <a:pt x="11178" y="7933"/>
                  <a:pt x="10782" y="7951"/>
                  <a:pt x="10388" y="7981"/>
                </a:cubicBezTo>
                <a:cubicBezTo>
                  <a:pt x="9639" y="8040"/>
                  <a:pt x="8892" y="8141"/>
                  <a:pt x="8149" y="8258"/>
                </a:cubicBezTo>
                <a:cubicBezTo>
                  <a:pt x="8299" y="8128"/>
                  <a:pt x="8457" y="8007"/>
                  <a:pt x="8622" y="7896"/>
                </a:cubicBezTo>
                <a:cubicBezTo>
                  <a:pt x="8971" y="7661"/>
                  <a:pt x="9347" y="7465"/>
                  <a:pt x="9733" y="7297"/>
                </a:cubicBezTo>
                <a:cubicBezTo>
                  <a:pt x="10606" y="6917"/>
                  <a:pt x="11531" y="6682"/>
                  <a:pt x="12438" y="6401"/>
                </a:cubicBezTo>
                <a:cubicBezTo>
                  <a:pt x="12443" y="6399"/>
                  <a:pt x="12448" y="6397"/>
                  <a:pt x="12454" y="6396"/>
                </a:cubicBezTo>
                <a:lnTo>
                  <a:pt x="12461" y="6396"/>
                </a:lnTo>
                <a:cubicBezTo>
                  <a:pt x="12662" y="6367"/>
                  <a:pt x="12865" y="6353"/>
                  <a:pt x="13068" y="6353"/>
                </a:cubicBezTo>
                <a:close/>
                <a:moveTo>
                  <a:pt x="11645" y="8049"/>
                </a:moveTo>
                <a:cubicBezTo>
                  <a:pt x="11869" y="8049"/>
                  <a:pt x="12093" y="8054"/>
                  <a:pt x="12316" y="8067"/>
                </a:cubicBezTo>
                <a:cubicBezTo>
                  <a:pt x="13562" y="8135"/>
                  <a:pt x="14802" y="8426"/>
                  <a:pt x="15900" y="9031"/>
                </a:cubicBezTo>
                <a:cubicBezTo>
                  <a:pt x="16195" y="9194"/>
                  <a:pt x="16477" y="9380"/>
                  <a:pt x="16741" y="9589"/>
                </a:cubicBezTo>
                <a:cubicBezTo>
                  <a:pt x="17009" y="9801"/>
                  <a:pt x="17252" y="10041"/>
                  <a:pt x="17493" y="10283"/>
                </a:cubicBezTo>
                <a:cubicBezTo>
                  <a:pt x="17495" y="10284"/>
                  <a:pt x="17496" y="10284"/>
                  <a:pt x="17498" y="10285"/>
                </a:cubicBezTo>
                <a:cubicBezTo>
                  <a:pt x="17503" y="10327"/>
                  <a:pt x="17508" y="10368"/>
                  <a:pt x="17512" y="10410"/>
                </a:cubicBezTo>
                <a:cubicBezTo>
                  <a:pt x="17069" y="10437"/>
                  <a:pt x="16626" y="10453"/>
                  <a:pt x="16182" y="10453"/>
                </a:cubicBezTo>
                <a:cubicBezTo>
                  <a:pt x="16067" y="10453"/>
                  <a:pt x="15952" y="10452"/>
                  <a:pt x="15837" y="10449"/>
                </a:cubicBezTo>
                <a:cubicBezTo>
                  <a:pt x="14936" y="10434"/>
                  <a:pt x="14036" y="10360"/>
                  <a:pt x="13143" y="10229"/>
                </a:cubicBezTo>
                <a:cubicBezTo>
                  <a:pt x="12248" y="10098"/>
                  <a:pt x="11359" y="9913"/>
                  <a:pt x="10488" y="9668"/>
                </a:cubicBezTo>
                <a:cubicBezTo>
                  <a:pt x="9616" y="9423"/>
                  <a:pt x="8760" y="9120"/>
                  <a:pt x="7929" y="8762"/>
                </a:cubicBezTo>
                <a:cubicBezTo>
                  <a:pt x="7856" y="8732"/>
                  <a:pt x="7784" y="8700"/>
                  <a:pt x="7712" y="8669"/>
                </a:cubicBezTo>
                <a:cubicBezTo>
                  <a:pt x="7804" y="8583"/>
                  <a:pt x="7894" y="8494"/>
                  <a:pt x="7986" y="8407"/>
                </a:cubicBezTo>
                <a:cubicBezTo>
                  <a:pt x="9197" y="8220"/>
                  <a:pt x="10419" y="8049"/>
                  <a:pt x="11645" y="8049"/>
                </a:cubicBezTo>
                <a:close/>
                <a:moveTo>
                  <a:pt x="7677" y="8862"/>
                </a:moveTo>
                <a:cubicBezTo>
                  <a:pt x="8465" y="9218"/>
                  <a:pt x="9286" y="9511"/>
                  <a:pt x="10113" y="9757"/>
                </a:cubicBezTo>
                <a:cubicBezTo>
                  <a:pt x="10989" y="10017"/>
                  <a:pt x="11882" y="10223"/>
                  <a:pt x="12786" y="10366"/>
                </a:cubicBezTo>
                <a:cubicBezTo>
                  <a:pt x="13684" y="10510"/>
                  <a:pt x="14592" y="10595"/>
                  <a:pt x="15502" y="10622"/>
                </a:cubicBezTo>
                <a:cubicBezTo>
                  <a:pt x="15714" y="10628"/>
                  <a:pt x="15927" y="10631"/>
                  <a:pt x="16140" y="10631"/>
                </a:cubicBezTo>
                <a:cubicBezTo>
                  <a:pt x="16582" y="10631"/>
                  <a:pt x="17024" y="10618"/>
                  <a:pt x="17464" y="10590"/>
                </a:cubicBezTo>
                <a:lnTo>
                  <a:pt x="17464" y="10590"/>
                </a:lnTo>
                <a:cubicBezTo>
                  <a:pt x="17397" y="10690"/>
                  <a:pt x="17328" y="10789"/>
                  <a:pt x="17258" y="10888"/>
                </a:cubicBezTo>
                <a:cubicBezTo>
                  <a:pt x="17046" y="11000"/>
                  <a:pt x="16830" y="11103"/>
                  <a:pt x="16605" y="11190"/>
                </a:cubicBezTo>
                <a:cubicBezTo>
                  <a:pt x="16303" y="11306"/>
                  <a:pt x="15992" y="11395"/>
                  <a:pt x="15675" y="11460"/>
                </a:cubicBezTo>
                <a:cubicBezTo>
                  <a:pt x="15225" y="11550"/>
                  <a:pt x="14767" y="11592"/>
                  <a:pt x="14309" y="11592"/>
                </a:cubicBezTo>
                <a:cubicBezTo>
                  <a:pt x="14124" y="11592"/>
                  <a:pt x="13939" y="11585"/>
                  <a:pt x="13755" y="11572"/>
                </a:cubicBezTo>
                <a:cubicBezTo>
                  <a:pt x="12366" y="11471"/>
                  <a:pt x="11036" y="11001"/>
                  <a:pt x="9781" y="10419"/>
                </a:cubicBezTo>
                <a:cubicBezTo>
                  <a:pt x="9049" y="10081"/>
                  <a:pt x="8337" y="9702"/>
                  <a:pt x="7625" y="9323"/>
                </a:cubicBezTo>
                <a:cubicBezTo>
                  <a:pt x="7622" y="9322"/>
                  <a:pt x="7619" y="9322"/>
                  <a:pt x="7616" y="9321"/>
                </a:cubicBezTo>
                <a:cubicBezTo>
                  <a:pt x="7618" y="9233"/>
                  <a:pt x="7625" y="9145"/>
                  <a:pt x="7639" y="9058"/>
                </a:cubicBezTo>
                <a:cubicBezTo>
                  <a:pt x="7649" y="8993"/>
                  <a:pt x="7663" y="8926"/>
                  <a:pt x="7677" y="8862"/>
                </a:cubicBezTo>
                <a:close/>
                <a:moveTo>
                  <a:pt x="7615" y="9455"/>
                </a:moveTo>
                <a:cubicBezTo>
                  <a:pt x="8884" y="10131"/>
                  <a:pt x="10165" y="10816"/>
                  <a:pt x="11541" y="11247"/>
                </a:cubicBezTo>
                <a:cubicBezTo>
                  <a:pt x="12428" y="11525"/>
                  <a:pt x="13358" y="11698"/>
                  <a:pt x="14288" y="11698"/>
                </a:cubicBezTo>
                <a:cubicBezTo>
                  <a:pt x="14691" y="11698"/>
                  <a:pt x="15095" y="11666"/>
                  <a:pt x="15496" y="11595"/>
                </a:cubicBezTo>
                <a:cubicBezTo>
                  <a:pt x="16058" y="11494"/>
                  <a:pt x="16632" y="11319"/>
                  <a:pt x="17141" y="11042"/>
                </a:cubicBezTo>
                <a:lnTo>
                  <a:pt x="17141" y="11042"/>
                </a:lnTo>
                <a:cubicBezTo>
                  <a:pt x="16974" y="11262"/>
                  <a:pt x="16799" y="11474"/>
                  <a:pt x="16610" y="11676"/>
                </a:cubicBezTo>
                <a:cubicBezTo>
                  <a:pt x="16609" y="11677"/>
                  <a:pt x="16608" y="11678"/>
                  <a:pt x="16607" y="11679"/>
                </a:cubicBezTo>
                <a:cubicBezTo>
                  <a:pt x="16361" y="11939"/>
                  <a:pt x="16098" y="12182"/>
                  <a:pt x="15811" y="12398"/>
                </a:cubicBezTo>
                <a:cubicBezTo>
                  <a:pt x="15811" y="12398"/>
                  <a:pt x="15811" y="12399"/>
                  <a:pt x="15811" y="12399"/>
                </a:cubicBezTo>
                <a:cubicBezTo>
                  <a:pt x="15804" y="12388"/>
                  <a:pt x="15792" y="12380"/>
                  <a:pt x="15776" y="12380"/>
                </a:cubicBezTo>
                <a:cubicBezTo>
                  <a:pt x="15771" y="12380"/>
                  <a:pt x="15767" y="12381"/>
                  <a:pt x="15762" y="12382"/>
                </a:cubicBezTo>
                <a:cubicBezTo>
                  <a:pt x="15199" y="12512"/>
                  <a:pt x="14633" y="12602"/>
                  <a:pt x="14054" y="12624"/>
                </a:cubicBezTo>
                <a:cubicBezTo>
                  <a:pt x="13944" y="12628"/>
                  <a:pt x="13834" y="12630"/>
                  <a:pt x="13724" y="12630"/>
                </a:cubicBezTo>
                <a:cubicBezTo>
                  <a:pt x="13256" y="12630"/>
                  <a:pt x="12788" y="12591"/>
                  <a:pt x="12327" y="12516"/>
                </a:cubicBezTo>
                <a:cubicBezTo>
                  <a:pt x="11185" y="12330"/>
                  <a:pt x="10077" y="11921"/>
                  <a:pt x="9094" y="11310"/>
                </a:cubicBezTo>
                <a:cubicBezTo>
                  <a:pt x="8633" y="11025"/>
                  <a:pt x="8209" y="10691"/>
                  <a:pt x="7805" y="10333"/>
                </a:cubicBezTo>
                <a:cubicBezTo>
                  <a:pt x="7692" y="10052"/>
                  <a:pt x="7624" y="9755"/>
                  <a:pt x="7615" y="9455"/>
                </a:cubicBezTo>
                <a:close/>
                <a:moveTo>
                  <a:pt x="7884" y="10513"/>
                </a:moveTo>
                <a:lnTo>
                  <a:pt x="7884" y="10513"/>
                </a:lnTo>
                <a:cubicBezTo>
                  <a:pt x="8188" y="10794"/>
                  <a:pt x="8520" y="11046"/>
                  <a:pt x="8866" y="11275"/>
                </a:cubicBezTo>
                <a:cubicBezTo>
                  <a:pt x="9350" y="11595"/>
                  <a:pt x="9866" y="11866"/>
                  <a:pt x="10404" y="12084"/>
                </a:cubicBezTo>
                <a:cubicBezTo>
                  <a:pt x="11463" y="12513"/>
                  <a:pt x="12605" y="12739"/>
                  <a:pt x="13748" y="12739"/>
                </a:cubicBezTo>
                <a:cubicBezTo>
                  <a:pt x="13776" y="12739"/>
                  <a:pt x="13804" y="12739"/>
                  <a:pt x="13832" y="12739"/>
                </a:cubicBezTo>
                <a:cubicBezTo>
                  <a:pt x="14437" y="12734"/>
                  <a:pt x="15049" y="12669"/>
                  <a:pt x="15638" y="12525"/>
                </a:cubicBezTo>
                <a:lnTo>
                  <a:pt x="15638" y="12525"/>
                </a:lnTo>
                <a:cubicBezTo>
                  <a:pt x="14962" y="12994"/>
                  <a:pt x="14178" y="13314"/>
                  <a:pt x="13355" y="13390"/>
                </a:cubicBezTo>
                <a:cubicBezTo>
                  <a:pt x="13240" y="13400"/>
                  <a:pt x="13126" y="13406"/>
                  <a:pt x="13012" y="13406"/>
                </a:cubicBezTo>
                <a:cubicBezTo>
                  <a:pt x="12861" y="13406"/>
                  <a:pt x="12710" y="13397"/>
                  <a:pt x="12559" y="13379"/>
                </a:cubicBezTo>
                <a:cubicBezTo>
                  <a:pt x="12548" y="13372"/>
                  <a:pt x="12535" y="13369"/>
                  <a:pt x="12521" y="13369"/>
                </a:cubicBezTo>
                <a:cubicBezTo>
                  <a:pt x="12513" y="13369"/>
                  <a:pt x="12504" y="13370"/>
                  <a:pt x="12495" y="13372"/>
                </a:cubicBezTo>
                <a:lnTo>
                  <a:pt x="12494" y="13372"/>
                </a:lnTo>
                <a:cubicBezTo>
                  <a:pt x="12486" y="13370"/>
                  <a:pt x="12479" y="13369"/>
                  <a:pt x="12472" y="13369"/>
                </a:cubicBezTo>
                <a:cubicBezTo>
                  <a:pt x="12470" y="13369"/>
                  <a:pt x="12469" y="13369"/>
                  <a:pt x="12467" y="13369"/>
                </a:cubicBezTo>
                <a:cubicBezTo>
                  <a:pt x="12304" y="13346"/>
                  <a:pt x="12141" y="13314"/>
                  <a:pt x="11980" y="13272"/>
                </a:cubicBezTo>
                <a:cubicBezTo>
                  <a:pt x="11516" y="13151"/>
                  <a:pt x="11071" y="12962"/>
                  <a:pt x="10637" y="12760"/>
                </a:cubicBezTo>
                <a:cubicBezTo>
                  <a:pt x="9842" y="12387"/>
                  <a:pt x="9032" y="11966"/>
                  <a:pt x="8429" y="11313"/>
                </a:cubicBezTo>
                <a:cubicBezTo>
                  <a:pt x="8213" y="11079"/>
                  <a:pt x="8025" y="10807"/>
                  <a:pt x="7884" y="10513"/>
                </a:cubicBezTo>
                <a:close/>
                <a:moveTo>
                  <a:pt x="6082" y="12826"/>
                </a:moveTo>
                <a:cubicBezTo>
                  <a:pt x="6626" y="12826"/>
                  <a:pt x="7170" y="12898"/>
                  <a:pt x="7695" y="13039"/>
                </a:cubicBezTo>
                <a:cubicBezTo>
                  <a:pt x="8371" y="13221"/>
                  <a:pt x="9013" y="13514"/>
                  <a:pt x="9590" y="13906"/>
                </a:cubicBezTo>
                <a:cubicBezTo>
                  <a:pt x="8867" y="13551"/>
                  <a:pt x="8044" y="13390"/>
                  <a:pt x="7239" y="13390"/>
                </a:cubicBezTo>
                <a:cubicBezTo>
                  <a:pt x="7090" y="13390"/>
                  <a:pt x="6941" y="13396"/>
                  <a:pt x="6794" y="13406"/>
                </a:cubicBezTo>
                <a:cubicBezTo>
                  <a:pt x="5287" y="13517"/>
                  <a:pt x="3874" y="14140"/>
                  <a:pt x="2600" y="14920"/>
                </a:cubicBezTo>
                <a:cubicBezTo>
                  <a:pt x="2018" y="15277"/>
                  <a:pt x="1451" y="15665"/>
                  <a:pt x="897" y="16066"/>
                </a:cubicBezTo>
                <a:cubicBezTo>
                  <a:pt x="1286" y="15311"/>
                  <a:pt x="1826" y="14631"/>
                  <a:pt x="2484" y="14093"/>
                </a:cubicBezTo>
                <a:lnTo>
                  <a:pt x="2484" y="14094"/>
                </a:lnTo>
                <a:cubicBezTo>
                  <a:pt x="3200" y="13508"/>
                  <a:pt x="4051" y="13104"/>
                  <a:pt x="4961" y="12931"/>
                </a:cubicBezTo>
                <a:cubicBezTo>
                  <a:pt x="5330" y="12861"/>
                  <a:pt x="5706" y="12826"/>
                  <a:pt x="6082" y="12826"/>
                </a:cubicBezTo>
                <a:close/>
                <a:moveTo>
                  <a:pt x="23171" y="9147"/>
                </a:moveTo>
                <a:lnTo>
                  <a:pt x="23171" y="9147"/>
                </a:lnTo>
                <a:cubicBezTo>
                  <a:pt x="22406" y="9444"/>
                  <a:pt x="21726" y="9969"/>
                  <a:pt x="21263" y="10638"/>
                </a:cubicBezTo>
                <a:cubicBezTo>
                  <a:pt x="20444" y="11824"/>
                  <a:pt x="20332" y="13343"/>
                  <a:pt x="20527" y="14731"/>
                </a:cubicBezTo>
                <a:cubicBezTo>
                  <a:pt x="20589" y="15170"/>
                  <a:pt x="20679" y="15604"/>
                  <a:pt x="20782" y="16034"/>
                </a:cubicBezTo>
                <a:cubicBezTo>
                  <a:pt x="20867" y="16384"/>
                  <a:pt x="20952" y="16738"/>
                  <a:pt x="21059" y="17084"/>
                </a:cubicBezTo>
                <a:cubicBezTo>
                  <a:pt x="21055" y="17077"/>
                  <a:pt x="21049" y="17069"/>
                  <a:pt x="21045" y="17062"/>
                </a:cubicBezTo>
                <a:cubicBezTo>
                  <a:pt x="20941" y="16892"/>
                  <a:pt x="20844" y="16716"/>
                  <a:pt x="20753" y="16539"/>
                </a:cubicBezTo>
                <a:lnTo>
                  <a:pt x="20754" y="16539"/>
                </a:lnTo>
                <a:cubicBezTo>
                  <a:pt x="20572" y="16179"/>
                  <a:pt x="20417" y="15803"/>
                  <a:pt x="20299" y="15417"/>
                </a:cubicBezTo>
                <a:cubicBezTo>
                  <a:pt x="20060" y="14642"/>
                  <a:pt x="19973" y="13820"/>
                  <a:pt x="20072" y="13013"/>
                </a:cubicBezTo>
                <a:cubicBezTo>
                  <a:pt x="20167" y="12242"/>
                  <a:pt x="20434" y="11489"/>
                  <a:pt x="20885" y="10854"/>
                </a:cubicBezTo>
                <a:cubicBezTo>
                  <a:pt x="21286" y="10293"/>
                  <a:pt x="21815" y="9823"/>
                  <a:pt x="22417" y="9488"/>
                </a:cubicBezTo>
                <a:cubicBezTo>
                  <a:pt x="22659" y="9354"/>
                  <a:pt x="22910" y="9240"/>
                  <a:pt x="23171" y="9147"/>
                </a:cubicBezTo>
                <a:close/>
                <a:moveTo>
                  <a:pt x="24244" y="9039"/>
                </a:moveTo>
                <a:lnTo>
                  <a:pt x="24244" y="9039"/>
                </a:lnTo>
                <a:cubicBezTo>
                  <a:pt x="24129" y="9130"/>
                  <a:pt x="24017" y="9222"/>
                  <a:pt x="23907" y="9318"/>
                </a:cubicBezTo>
                <a:cubicBezTo>
                  <a:pt x="23677" y="9518"/>
                  <a:pt x="23459" y="9731"/>
                  <a:pt x="23253" y="9955"/>
                </a:cubicBezTo>
                <a:cubicBezTo>
                  <a:pt x="22834" y="10410"/>
                  <a:pt x="22466" y="10911"/>
                  <a:pt x="22156" y="11446"/>
                </a:cubicBezTo>
                <a:cubicBezTo>
                  <a:pt x="21485" y="12605"/>
                  <a:pt x="21103" y="13915"/>
                  <a:pt x="21044" y="15253"/>
                </a:cubicBezTo>
                <a:cubicBezTo>
                  <a:pt x="21014" y="15944"/>
                  <a:pt x="21062" y="16643"/>
                  <a:pt x="21211" y="17319"/>
                </a:cubicBezTo>
                <a:cubicBezTo>
                  <a:pt x="21199" y="17299"/>
                  <a:pt x="21185" y="17279"/>
                  <a:pt x="21172" y="17259"/>
                </a:cubicBezTo>
                <a:cubicBezTo>
                  <a:pt x="21098" y="16894"/>
                  <a:pt x="20992" y="16534"/>
                  <a:pt x="20905" y="16171"/>
                </a:cubicBezTo>
                <a:cubicBezTo>
                  <a:pt x="20816" y="15799"/>
                  <a:pt x="20736" y="15424"/>
                  <a:pt x="20674" y="15045"/>
                </a:cubicBezTo>
                <a:cubicBezTo>
                  <a:pt x="20558" y="14324"/>
                  <a:pt x="20510" y="13590"/>
                  <a:pt x="20599" y="12863"/>
                </a:cubicBezTo>
                <a:cubicBezTo>
                  <a:pt x="20681" y="12187"/>
                  <a:pt x="20875" y="11520"/>
                  <a:pt x="21228" y="10934"/>
                </a:cubicBezTo>
                <a:cubicBezTo>
                  <a:pt x="21550" y="10402"/>
                  <a:pt x="21999" y="9955"/>
                  <a:pt x="22527" y="9626"/>
                </a:cubicBezTo>
                <a:cubicBezTo>
                  <a:pt x="23048" y="9300"/>
                  <a:pt x="23636" y="9104"/>
                  <a:pt x="24244" y="9039"/>
                </a:cubicBezTo>
                <a:close/>
                <a:moveTo>
                  <a:pt x="24621" y="9040"/>
                </a:moveTo>
                <a:cubicBezTo>
                  <a:pt x="24727" y="9127"/>
                  <a:pt x="24838" y="9204"/>
                  <a:pt x="24942" y="9293"/>
                </a:cubicBezTo>
                <a:cubicBezTo>
                  <a:pt x="24953" y="9302"/>
                  <a:pt x="24965" y="9313"/>
                  <a:pt x="24976" y="9323"/>
                </a:cubicBezTo>
                <a:cubicBezTo>
                  <a:pt x="25000" y="9362"/>
                  <a:pt x="25024" y="9403"/>
                  <a:pt x="25047" y="9443"/>
                </a:cubicBezTo>
                <a:cubicBezTo>
                  <a:pt x="25137" y="9602"/>
                  <a:pt x="25218" y="9766"/>
                  <a:pt x="25292" y="9934"/>
                </a:cubicBezTo>
                <a:cubicBezTo>
                  <a:pt x="25439" y="10271"/>
                  <a:pt x="25552" y="10622"/>
                  <a:pt x="25630" y="10980"/>
                </a:cubicBezTo>
                <a:cubicBezTo>
                  <a:pt x="25787" y="11697"/>
                  <a:pt x="25806" y="12443"/>
                  <a:pt x="25678" y="13167"/>
                </a:cubicBezTo>
                <a:cubicBezTo>
                  <a:pt x="25555" y="13864"/>
                  <a:pt x="25291" y="14530"/>
                  <a:pt x="24910" y="15127"/>
                </a:cubicBezTo>
                <a:cubicBezTo>
                  <a:pt x="24541" y="15703"/>
                  <a:pt x="24068" y="16208"/>
                  <a:pt x="23516" y="16614"/>
                </a:cubicBezTo>
                <a:cubicBezTo>
                  <a:pt x="23023" y="16976"/>
                  <a:pt x="22478" y="17247"/>
                  <a:pt x="21900" y="17438"/>
                </a:cubicBezTo>
                <a:cubicBezTo>
                  <a:pt x="22693" y="16943"/>
                  <a:pt x="23310" y="16174"/>
                  <a:pt x="23736" y="15350"/>
                </a:cubicBezTo>
                <a:cubicBezTo>
                  <a:pt x="24361" y="14141"/>
                  <a:pt x="24568" y="12773"/>
                  <a:pt x="24604" y="11425"/>
                </a:cubicBezTo>
                <a:cubicBezTo>
                  <a:pt x="24625" y="10666"/>
                  <a:pt x="24595" y="9907"/>
                  <a:pt x="24559" y="9149"/>
                </a:cubicBezTo>
                <a:cubicBezTo>
                  <a:pt x="24579" y="9113"/>
                  <a:pt x="24599" y="9077"/>
                  <a:pt x="24621" y="9040"/>
                </a:cubicBezTo>
                <a:close/>
                <a:moveTo>
                  <a:pt x="24444" y="9351"/>
                </a:moveTo>
                <a:lnTo>
                  <a:pt x="24444" y="9351"/>
                </a:lnTo>
                <a:cubicBezTo>
                  <a:pt x="24505" y="10674"/>
                  <a:pt x="24538" y="12008"/>
                  <a:pt x="24291" y="13314"/>
                </a:cubicBezTo>
                <a:cubicBezTo>
                  <a:pt x="24069" y="14485"/>
                  <a:pt x="23598" y="15626"/>
                  <a:pt x="22806" y="16530"/>
                </a:cubicBezTo>
                <a:cubicBezTo>
                  <a:pt x="22456" y="16930"/>
                  <a:pt x="22042" y="17267"/>
                  <a:pt x="21583" y="17533"/>
                </a:cubicBezTo>
                <a:cubicBezTo>
                  <a:pt x="21544" y="17544"/>
                  <a:pt x="21504" y="17555"/>
                  <a:pt x="21464" y="17566"/>
                </a:cubicBezTo>
                <a:cubicBezTo>
                  <a:pt x="21682" y="16896"/>
                  <a:pt x="21873" y="16217"/>
                  <a:pt x="22081" y="15544"/>
                </a:cubicBezTo>
                <a:lnTo>
                  <a:pt x="22081" y="15545"/>
                </a:lnTo>
                <a:cubicBezTo>
                  <a:pt x="22291" y="14869"/>
                  <a:pt x="22510" y="14194"/>
                  <a:pt x="22740" y="13526"/>
                </a:cubicBezTo>
                <a:cubicBezTo>
                  <a:pt x="22970" y="12856"/>
                  <a:pt x="23212" y="12191"/>
                  <a:pt x="23470" y="11531"/>
                </a:cubicBezTo>
                <a:cubicBezTo>
                  <a:pt x="23712" y="10911"/>
                  <a:pt x="23966" y="10295"/>
                  <a:pt x="24262" y="9700"/>
                </a:cubicBezTo>
                <a:cubicBezTo>
                  <a:pt x="24321" y="9582"/>
                  <a:pt x="24381" y="9466"/>
                  <a:pt x="24444" y="9351"/>
                </a:cubicBezTo>
                <a:close/>
                <a:moveTo>
                  <a:pt x="25320" y="9653"/>
                </a:moveTo>
                <a:lnTo>
                  <a:pt x="25320" y="9653"/>
                </a:lnTo>
                <a:cubicBezTo>
                  <a:pt x="25326" y="9660"/>
                  <a:pt x="25333" y="9667"/>
                  <a:pt x="25339" y="9674"/>
                </a:cubicBezTo>
                <a:cubicBezTo>
                  <a:pt x="25593" y="9950"/>
                  <a:pt x="25815" y="10257"/>
                  <a:pt x="25994" y="10587"/>
                </a:cubicBezTo>
                <a:cubicBezTo>
                  <a:pt x="26359" y="11264"/>
                  <a:pt x="26550" y="12028"/>
                  <a:pt x="26530" y="12797"/>
                </a:cubicBezTo>
                <a:cubicBezTo>
                  <a:pt x="26510" y="13598"/>
                  <a:pt x="26280" y="14398"/>
                  <a:pt x="25854" y="15079"/>
                </a:cubicBezTo>
                <a:cubicBezTo>
                  <a:pt x="25430" y="15757"/>
                  <a:pt x="24826" y="16305"/>
                  <a:pt x="24153" y="16731"/>
                </a:cubicBezTo>
                <a:cubicBezTo>
                  <a:pt x="23432" y="17186"/>
                  <a:pt x="22598" y="17540"/>
                  <a:pt x="21736" y="17566"/>
                </a:cubicBezTo>
                <a:lnTo>
                  <a:pt x="21715" y="17566"/>
                </a:lnTo>
                <a:cubicBezTo>
                  <a:pt x="22294" y="17430"/>
                  <a:pt x="22852" y="17163"/>
                  <a:pt x="23346" y="16840"/>
                </a:cubicBezTo>
                <a:cubicBezTo>
                  <a:pt x="23928" y="16460"/>
                  <a:pt x="24448" y="15971"/>
                  <a:pt x="24861" y="15410"/>
                </a:cubicBezTo>
                <a:cubicBezTo>
                  <a:pt x="25288" y="14833"/>
                  <a:pt x="25592" y="14172"/>
                  <a:pt x="25756" y="13473"/>
                </a:cubicBezTo>
                <a:cubicBezTo>
                  <a:pt x="25928" y="12740"/>
                  <a:pt x="25948" y="11971"/>
                  <a:pt x="25824" y="11229"/>
                </a:cubicBezTo>
                <a:cubicBezTo>
                  <a:pt x="25733" y="10683"/>
                  <a:pt x="25564" y="10150"/>
                  <a:pt x="25320" y="9653"/>
                </a:cubicBezTo>
                <a:close/>
                <a:moveTo>
                  <a:pt x="24329" y="9150"/>
                </a:moveTo>
                <a:lnTo>
                  <a:pt x="24329" y="9150"/>
                </a:lnTo>
                <a:cubicBezTo>
                  <a:pt x="23967" y="9808"/>
                  <a:pt x="23675" y="10509"/>
                  <a:pt x="23402" y="11198"/>
                </a:cubicBezTo>
                <a:cubicBezTo>
                  <a:pt x="22879" y="12524"/>
                  <a:pt x="22428" y="13879"/>
                  <a:pt x="22027" y="15247"/>
                </a:cubicBezTo>
                <a:cubicBezTo>
                  <a:pt x="21803" y="16012"/>
                  <a:pt x="21575" y="16780"/>
                  <a:pt x="21391" y="17556"/>
                </a:cubicBezTo>
                <a:cubicBezTo>
                  <a:pt x="21390" y="17561"/>
                  <a:pt x="21390" y="17565"/>
                  <a:pt x="21391" y="17569"/>
                </a:cubicBezTo>
                <a:cubicBezTo>
                  <a:pt x="21382" y="17571"/>
                  <a:pt x="21373" y="17575"/>
                  <a:pt x="21366" y="17581"/>
                </a:cubicBezTo>
                <a:cubicBezTo>
                  <a:pt x="21358" y="17565"/>
                  <a:pt x="21348" y="17549"/>
                  <a:pt x="21340" y="17534"/>
                </a:cubicBezTo>
                <a:cubicBezTo>
                  <a:pt x="21205" y="16866"/>
                  <a:pt x="21130" y="16189"/>
                  <a:pt x="21147" y="15508"/>
                </a:cubicBezTo>
                <a:cubicBezTo>
                  <a:pt x="21164" y="14824"/>
                  <a:pt x="21263" y="14140"/>
                  <a:pt x="21445" y="13480"/>
                </a:cubicBezTo>
                <a:cubicBezTo>
                  <a:pt x="21775" y="12275"/>
                  <a:pt x="22385" y="11154"/>
                  <a:pt x="23208" y="10215"/>
                </a:cubicBezTo>
                <a:cubicBezTo>
                  <a:pt x="23433" y="9957"/>
                  <a:pt x="23674" y="9713"/>
                  <a:pt x="23929" y="9486"/>
                </a:cubicBezTo>
                <a:cubicBezTo>
                  <a:pt x="24056" y="9373"/>
                  <a:pt x="24187" y="9263"/>
                  <a:pt x="24321" y="9157"/>
                </a:cubicBezTo>
                <a:cubicBezTo>
                  <a:pt x="24324" y="9155"/>
                  <a:pt x="24326" y="9153"/>
                  <a:pt x="24329" y="9150"/>
                </a:cubicBezTo>
                <a:close/>
                <a:moveTo>
                  <a:pt x="7285" y="13494"/>
                </a:moveTo>
                <a:cubicBezTo>
                  <a:pt x="7700" y="13494"/>
                  <a:pt x="8115" y="13537"/>
                  <a:pt x="8526" y="13632"/>
                </a:cubicBezTo>
                <a:cubicBezTo>
                  <a:pt x="9100" y="13764"/>
                  <a:pt x="9640" y="13992"/>
                  <a:pt x="10128" y="14313"/>
                </a:cubicBezTo>
                <a:cubicBezTo>
                  <a:pt x="10203" y="14377"/>
                  <a:pt x="10277" y="14443"/>
                  <a:pt x="10348" y="14512"/>
                </a:cubicBezTo>
                <a:lnTo>
                  <a:pt x="10348" y="14512"/>
                </a:lnTo>
                <a:cubicBezTo>
                  <a:pt x="9817" y="14358"/>
                  <a:pt x="9255" y="14301"/>
                  <a:pt x="8702" y="14301"/>
                </a:cubicBezTo>
                <a:cubicBezTo>
                  <a:pt x="8599" y="14301"/>
                  <a:pt x="8495" y="14303"/>
                  <a:pt x="8393" y="14307"/>
                </a:cubicBezTo>
                <a:cubicBezTo>
                  <a:pt x="7648" y="14335"/>
                  <a:pt x="6910" y="14472"/>
                  <a:pt x="6198" y="14686"/>
                </a:cubicBezTo>
                <a:cubicBezTo>
                  <a:pt x="4748" y="15121"/>
                  <a:pt x="3430" y="15889"/>
                  <a:pt x="2195" y="16749"/>
                </a:cubicBezTo>
                <a:cubicBezTo>
                  <a:pt x="1533" y="17210"/>
                  <a:pt x="892" y="17701"/>
                  <a:pt x="253" y="18194"/>
                </a:cubicBezTo>
                <a:cubicBezTo>
                  <a:pt x="321" y="17545"/>
                  <a:pt x="502" y="16909"/>
                  <a:pt x="774" y="16317"/>
                </a:cubicBezTo>
                <a:cubicBezTo>
                  <a:pt x="1305" y="15940"/>
                  <a:pt x="1834" y="15557"/>
                  <a:pt x="2384" y="15205"/>
                </a:cubicBezTo>
                <a:cubicBezTo>
                  <a:pt x="3018" y="14801"/>
                  <a:pt x="3676" y="14431"/>
                  <a:pt x="4368" y="14136"/>
                </a:cubicBezTo>
                <a:cubicBezTo>
                  <a:pt x="5291" y="13745"/>
                  <a:pt x="6286" y="13494"/>
                  <a:pt x="7285" y="13494"/>
                </a:cubicBezTo>
                <a:close/>
                <a:moveTo>
                  <a:pt x="8735" y="14405"/>
                </a:moveTo>
                <a:cubicBezTo>
                  <a:pt x="8933" y="14405"/>
                  <a:pt x="9131" y="14414"/>
                  <a:pt x="9329" y="14430"/>
                </a:cubicBezTo>
                <a:cubicBezTo>
                  <a:pt x="9637" y="14456"/>
                  <a:pt x="9940" y="14509"/>
                  <a:pt x="10241" y="14572"/>
                </a:cubicBezTo>
                <a:lnTo>
                  <a:pt x="10240" y="14572"/>
                </a:lnTo>
                <a:cubicBezTo>
                  <a:pt x="8846" y="14952"/>
                  <a:pt x="7483" y="15440"/>
                  <a:pt x="6168" y="16038"/>
                </a:cubicBezTo>
                <a:cubicBezTo>
                  <a:pt x="4821" y="16650"/>
                  <a:pt x="3523" y="17366"/>
                  <a:pt x="2291" y="18187"/>
                </a:cubicBezTo>
                <a:cubicBezTo>
                  <a:pt x="1946" y="18416"/>
                  <a:pt x="1605" y="18654"/>
                  <a:pt x="1272" y="18900"/>
                </a:cubicBezTo>
                <a:cubicBezTo>
                  <a:pt x="943" y="19142"/>
                  <a:pt x="611" y="19387"/>
                  <a:pt x="305" y="19657"/>
                </a:cubicBezTo>
                <a:cubicBezTo>
                  <a:pt x="249" y="19423"/>
                  <a:pt x="232" y="19177"/>
                  <a:pt x="225" y="18947"/>
                </a:cubicBezTo>
                <a:cubicBezTo>
                  <a:pt x="217" y="18755"/>
                  <a:pt x="225" y="18564"/>
                  <a:pt x="238" y="18372"/>
                </a:cubicBezTo>
                <a:cubicBezTo>
                  <a:pt x="1421" y="17464"/>
                  <a:pt x="2608" y="16549"/>
                  <a:pt x="3913" y="15819"/>
                </a:cubicBezTo>
                <a:cubicBezTo>
                  <a:pt x="5205" y="15096"/>
                  <a:pt x="6618" y="14558"/>
                  <a:pt x="8104" y="14432"/>
                </a:cubicBezTo>
                <a:cubicBezTo>
                  <a:pt x="8314" y="14415"/>
                  <a:pt x="8524" y="14405"/>
                  <a:pt x="8735" y="14405"/>
                </a:cubicBezTo>
                <a:close/>
                <a:moveTo>
                  <a:pt x="12972" y="13865"/>
                </a:moveTo>
                <a:lnTo>
                  <a:pt x="12972" y="13865"/>
                </a:lnTo>
                <a:cubicBezTo>
                  <a:pt x="12910" y="13909"/>
                  <a:pt x="12849" y="13954"/>
                  <a:pt x="12791" y="14000"/>
                </a:cubicBezTo>
                <a:cubicBezTo>
                  <a:pt x="12428" y="14288"/>
                  <a:pt x="12118" y="14647"/>
                  <a:pt x="11955" y="15086"/>
                </a:cubicBezTo>
                <a:cubicBezTo>
                  <a:pt x="11766" y="15596"/>
                  <a:pt x="11779" y="16151"/>
                  <a:pt x="11819" y="16685"/>
                </a:cubicBezTo>
                <a:cubicBezTo>
                  <a:pt x="11866" y="17276"/>
                  <a:pt x="11927" y="17868"/>
                  <a:pt x="11993" y="18457"/>
                </a:cubicBezTo>
                <a:cubicBezTo>
                  <a:pt x="12062" y="19056"/>
                  <a:pt x="12141" y="19652"/>
                  <a:pt x="12240" y="20246"/>
                </a:cubicBezTo>
                <a:cubicBezTo>
                  <a:pt x="11797" y="19310"/>
                  <a:pt x="11460" y="18326"/>
                  <a:pt x="11244" y="17313"/>
                </a:cubicBezTo>
                <a:lnTo>
                  <a:pt x="11244" y="17314"/>
                </a:lnTo>
                <a:cubicBezTo>
                  <a:pt x="11125" y="16760"/>
                  <a:pt x="11019" y="16168"/>
                  <a:pt x="11161" y="15609"/>
                </a:cubicBezTo>
                <a:cubicBezTo>
                  <a:pt x="11284" y="15122"/>
                  <a:pt x="11612" y="14715"/>
                  <a:pt x="12003" y="14411"/>
                </a:cubicBezTo>
                <a:cubicBezTo>
                  <a:pt x="12247" y="14222"/>
                  <a:pt x="12519" y="14073"/>
                  <a:pt x="12798" y="13942"/>
                </a:cubicBezTo>
                <a:cubicBezTo>
                  <a:pt x="12855" y="13915"/>
                  <a:pt x="12913" y="13890"/>
                  <a:pt x="12972" y="13865"/>
                </a:cubicBezTo>
                <a:close/>
                <a:moveTo>
                  <a:pt x="14384" y="13343"/>
                </a:moveTo>
                <a:cubicBezTo>
                  <a:pt x="14373" y="13350"/>
                  <a:pt x="14363" y="13358"/>
                  <a:pt x="14353" y="13366"/>
                </a:cubicBezTo>
                <a:cubicBezTo>
                  <a:pt x="14133" y="13540"/>
                  <a:pt x="13932" y="13738"/>
                  <a:pt x="13764" y="13963"/>
                </a:cubicBezTo>
                <a:cubicBezTo>
                  <a:pt x="13450" y="14380"/>
                  <a:pt x="13253" y="14869"/>
                  <a:pt x="13127" y="15373"/>
                </a:cubicBezTo>
                <a:cubicBezTo>
                  <a:pt x="12853" y="16466"/>
                  <a:pt x="12933" y="17598"/>
                  <a:pt x="12832" y="18711"/>
                </a:cubicBezTo>
                <a:cubicBezTo>
                  <a:pt x="12777" y="19318"/>
                  <a:pt x="12668" y="19934"/>
                  <a:pt x="12428" y="20498"/>
                </a:cubicBezTo>
                <a:cubicBezTo>
                  <a:pt x="12427" y="20497"/>
                  <a:pt x="12427" y="20496"/>
                  <a:pt x="12426" y="20495"/>
                </a:cubicBezTo>
                <a:cubicBezTo>
                  <a:pt x="12409" y="20472"/>
                  <a:pt x="12386" y="20463"/>
                  <a:pt x="12364" y="20463"/>
                </a:cubicBezTo>
                <a:cubicBezTo>
                  <a:pt x="12357" y="20463"/>
                  <a:pt x="12351" y="20464"/>
                  <a:pt x="12344" y="20466"/>
                </a:cubicBezTo>
                <a:cubicBezTo>
                  <a:pt x="12343" y="20464"/>
                  <a:pt x="12342" y="20462"/>
                  <a:pt x="12341" y="20459"/>
                </a:cubicBezTo>
                <a:cubicBezTo>
                  <a:pt x="12201" y="19290"/>
                  <a:pt x="12073" y="18120"/>
                  <a:pt x="11969" y="16949"/>
                </a:cubicBezTo>
                <a:cubicBezTo>
                  <a:pt x="11922" y="16423"/>
                  <a:pt x="11879" y="15880"/>
                  <a:pt x="12014" y="15363"/>
                </a:cubicBezTo>
                <a:cubicBezTo>
                  <a:pt x="12134" y="14904"/>
                  <a:pt x="12411" y="14520"/>
                  <a:pt x="12767" y="14214"/>
                </a:cubicBezTo>
                <a:cubicBezTo>
                  <a:pt x="12962" y="14047"/>
                  <a:pt x="13176" y="13902"/>
                  <a:pt x="13396" y="13769"/>
                </a:cubicBezTo>
                <a:cubicBezTo>
                  <a:pt x="13504" y="13702"/>
                  <a:pt x="13615" y="13640"/>
                  <a:pt x="13726" y="13580"/>
                </a:cubicBezTo>
                <a:cubicBezTo>
                  <a:pt x="13786" y="13547"/>
                  <a:pt x="13842" y="13512"/>
                  <a:pt x="13897" y="13475"/>
                </a:cubicBezTo>
                <a:cubicBezTo>
                  <a:pt x="14062" y="13440"/>
                  <a:pt x="14224" y="13395"/>
                  <a:pt x="14384" y="13343"/>
                </a:cubicBezTo>
                <a:close/>
                <a:moveTo>
                  <a:pt x="10173" y="14733"/>
                </a:moveTo>
                <a:lnTo>
                  <a:pt x="10173" y="14733"/>
                </a:lnTo>
                <a:cubicBezTo>
                  <a:pt x="10038" y="14816"/>
                  <a:pt x="9903" y="14900"/>
                  <a:pt x="9768" y="14984"/>
                </a:cubicBezTo>
                <a:lnTo>
                  <a:pt x="9768" y="14983"/>
                </a:lnTo>
                <a:cubicBezTo>
                  <a:pt x="9030" y="15436"/>
                  <a:pt x="8292" y="15891"/>
                  <a:pt x="7555" y="16346"/>
                </a:cubicBezTo>
                <a:cubicBezTo>
                  <a:pt x="6079" y="17255"/>
                  <a:pt x="4604" y="18164"/>
                  <a:pt x="3131" y="19076"/>
                </a:cubicBezTo>
                <a:cubicBezTo>
                  <a:pt x="2717" y="19333"/>
                  <a:pt x="2304" y="19589"/>
                  <a:pt x="1892" y="19848"/>
                </a:cubicBezTo>
                <a:cubicBezTo>
                  <a:pt x="1691" y="19975"/>
                  <a:pt x="1488" y="20101"/>
                  <a:pt x="1286" y="20228"/>
                </a:cubicBezTo>
                <a:cubicBezTo>
                  <a:pt x="1139" y="20319"/>
                  <a:pt x="996" y="20415"/>
                  <a:pt x="852" y="20510"/>
                </a:cubicBezTo>
                <a:cubicBezTo>
                  <a:pt x="781" y="20464"/>
                  <a:pt x="716" y="20411"/>
                  <a:pt x="655" y="20349"/>
                </a:cubicBezTo>
                <a:cubicBezTo>
                  <a:pt x="482" y="20172"/>
                  <a:pt x="379" y="19951"/>
                  <a:pt x="318" y="19714"/>
                </a:cubicBezTo>
                <a:cubicBezTo>
                  <a:pt x="613" y="19500"/>
                  <a:pt x="897" y="19273"/>
                  <a:pt x="1191" y="19059"/>
                </a:cubicBezTo>
                <a:cubicBezTo>
                  <a:pt x="1488" y="18841"/>
                  <a:pt x="1790" y="18629"/>
                  <a:pt x="2097" y="18423"/>
                </a:cubicBezTo>
                <a:cubicBezTo>
                  <a:pt x="2711" y="18010"/>
                  <a:pt x="3344" y="17622"/>
                  <a:pt x="3989" y="17259"/>
                </a:cubicBezTo>
                <a:cubicBezTo>
                  <a:pt x="5278" y="16539"/>
                  <a:pt x="6621" y="15925"/>
                  <a:pt x="8008" y="15420"/>
                </a:cubicBezTo>
                <a:cubicBezTo>
                  <a:pt x="8719" y="15160"/>
                  <a:pt x="9442" y="14932"/>
                  <a:pt x="10173" y="14733"/>
                </a:cubicBezTo>
                <a:close/>
                <a:moveTo>
                  <a:pt x="9965" y="15063"/>
                </a:moveTo>
                <a:lnTo>
                  <a:pt x="9965" y="15063"/>
                </a:lnTo>
                <a:cubicBezTo>
                  <a:pt x="9096" y="16077"/>
                  <a:pt x="8186" y="17059"/>
                  <a:pt x="7163" y="17920"/>
                </a:cubicBezTo>
                <a:cubicBezTo>
                  <a:pt x="6031" y="18874"/>
                  <a:pt x="4756" y="19679"/>
                  <a:pt x="3345" y="20149"/>
                </a:cubicBezTo>
                <a:cubicBezTo>
                  <a:pt x="2949" y="20281"/>
                  <a:pt x="2544" y="20385"/>
                  <a:pt x="2134" y="20459"/>
                </a:cubicBezTo>
                <a:cubicBezTo>
                  <a:pt x="1756" y="20528"/>
                  <a:pt x="1375" y="20561"/>
                  <a:pt x="993" y="20589"/>
                </a:cubicBezTo>
                <a:cubicBezTo>
                  <a:pt x="964" y="20575"/>
                  <a:pt x="936" y="20561"/>
                  <a:pt x="908" y="20545"/>
                </a:cubicBezTo>
                <a:cubicBezTo>
                  <a:pt x="1026" y="20478"/>
                  <a:pt x="1144" y="20412"/>
                  <a:pt x="1262" y="20342"/>
                </a:cubicBezTo>
                <a:cubicBezTo>
                  <a:pt x="1444" y="20234"/>
                  <a:pt x="1625" y="20124"/>
                  <a:pt x="1807" y="20016"/>
                </a:cubicBezTo>
                <a:cubicBezTo>
                  <a:pt x="2183" y="19791"/>
                  <a:pt x="2558" y="19564"/>
                  <a:pt x="2933" y="19338"/>
                </a:cubicBezTo>
                <a:cubicBezTo>
                  <a:pt x="3677" y="18892"/>
                  <a:pt x="4417" y="18441"/>
                  <a:pt x="5158" y="17989"/>
                </a:cubicBezTo>
                <a:cubicBezTo>
                  <a:pt x="6639" y="17088"/>
                  <a:pt x="8122" y="16187"/>
                  <a:pt x="9601" y="15284"/>
                </a:cubicBezTo>
                <a:cubicBezTo>
                  <a:pt x="9723" y="15210"/>
                  <a:pt x="9844" y="15137"/>
                  <a:pt x="9965" y="15063"/>
                </a:cubicBezTo>
                <a:close/>
                <a:moveTo>
                  <a:pt x="17449" y="12371"/>
                </a:moveTo>
                <a:cubicBezTo>
                  <a:pt x="17831" y="12659"/>
                  <a:pt x="18108" y="13095"/>
                  <a:pt x="18255" y="13546"/>
                </a:cubicBezTo>
                <a:cubicBezTo>
                  <a:pt x="18551" y="14448"/>
                  <a:pt x="18374" y="15444"/>
                  <a:pt x="18210" y="16354"/>
                </a:cubicBezTo>
                <a:cubicBezTo>
                  <a:pt x="18064" y="17163"/>
                  <a:pt x="17875" y="17988"/>
                  <a:pt x="17462" y="18708"/>
                </a:cubicBezTo>
                <a:cubicBezTo>
                  <a:pt x="17260" y="19061"/>
                  <a:pt x="16999" y="19382"/>
                  <a:pt x="16684" y="19641"/>
                </a:cubicBezTo>
                <a:cubicBezTo>
                  <a:pt x="16356" y="19911"/>
                  <a:pt x="15981" y="20116"/>
                  <a:pt x="15585" y="20266"/>
                </a:cubicBezTo>
                <a:cubicBezTo>
                  <a:pt x="15157" y="20428"/>
                  <a:pt x="14706" y="20523"/>
                  <a:pt x="14253" y="20577"/>
                </a:cubicBezTo>
                <a:cubicBezTo>
                  <a:pt x="14027" y="20603"/>
                  <a:pt x="13801" y="20618"/>
                  <a:pt x="13575" y="20627"/>
                </a:cubicBezTo>
                <a:cubicBezTo>
                  <a:pt x="14667" y="20205"/>
                  <a:pt x="15556" y="19340"/>
                  <a:pt x="16164" y="18354"/>
                </a:cubicBezTo>
                <a:cubicBezTo>
                  <a:pt x="16923" y="17126"/>
                  <a:pt x="17266" y="15696"/>
                  <a:pt x="17455" y="14279"/>
                </a:cubicBezTo>
                <a:cubicBezTo>
                  <a:pt x="17507" y="13892"/>
                  <a:pt x="17561" y="13500"/>
                  <a:pt x="17560" y="13109"/>
                </a:cubicBezTo>
                <a:cubicBezTo>
                  <a:pt x="17560" y="12924"/>
                  <a:pt x="17546" y="12737"/>
                  <a:pt x="17503" y="12555"/>
                </a:cubicBezTo>
                <a:cubicBezTo>
                  <a:pt x="17488" y="12494"/>
                  <a:pt x="17470" y="12431"/>
                  <a:pt x="17449" y="12371"/>
                </a:cubicBezTo>
                <a:close/>
                <a:moveTo>
                  <a:pt x="16708" y="12035"/>
                </a:moveTo>
                <a:cubicBezTo>
                  <a:pt x="16722" y="12046"/>
                  <a:pt x="16737" y="12056"/>
                  <a:pt x="16758" y="12059"/>
                </a:cubicBezTo>
                <a:cubicBezTo>
                  <a:pt x="16925" y="12090"/>
                  <a:pt x="17082" y="12149"/>
                  <a:pt x="17226" y="12228"/>
                </a:cubicBezTo>
                <a:cubicBezTo>
                  <a:pt x="17279" y="12341"/>
                  <a:pt x="17331" y="12453"/>
                  <a:pt x="17361" y="12577"/>
                </a:cubicBezTo>
                <a:cubicBezTo>
                  <a:pt x="17399" y="12730"/>
                  <a:pt x="17415" y="12888"/>
                  <a:pt x="17419" y="13046"/>
                </a:cubicBezTo>
                <a:cubicBezTo>
                  <a:pt x="17428" y="13388"/>
                  <a:pt x="17383" y="13731"/>
                  <a:pt x="17346" y="14071"/>
                </a:cubicBezTo>
                <a:cubicBezTo>
                  <a:pt x="17267" y="14784"/>
                  <a:pt x="17149" y="15494"/>
                  <a:pt x="16956" y="16186"/>
                </a:cubicBezTo>
                <a:cubicBezTo>
                  <a:pt x="16607" y="17443"/>
                  <a:pt x="16006" y="18650"/>
                  <a:pt x="15052" y="19558"/>
                </a:cubicBezTo>
                <a:cubicBezTo>
                  <a:pt x="14575" y="20013"/>
                  <a:pt x="14014" y="20384"/>
                  <a:pt x="13400" y="20630"/>
                </a:cubicBezTo>
                <a:cubicBezTo>
                  <a:pt x="13333" y="20631"/>
                  <a:pt x="13266" y="20631"/>
                  <a:pt x="13199" y="20631"/>
                </a:cubicBezTo>
                <a:cubicBezTo>
                  <a:pt x="13117" y="20631"/>
                  <a:pt x="13035" y="20631"/>
                  <a:pt x="12953" y="20631"/>
                </a:cubicBezTo>
                <a:cubicBezTo>
                  <a:pt x="12886" y="20631"/>
                  <a:pt x="12819" y="20631"/>
                  <a:pt x="12751" y="20632"/>
                </a:cubicBezTo>
                <a:cubicBezTo>
                  <a:pt x="12725" y="20632"/>
                  <a:pt x="12699" y="20633"/>
                  <a:pt x="12672" y="20633"/>
                </a:cubicBezTo>
                <a:cubicBezTo>
                  <a:pt x="13456" y="19635"/>
                  <a:pt x="14135" y="18546"/>
                  <a:pt x="14721" y="17420"/>
                </a:cubicBezTo>
                <a:cubicBezTo>
                  <a:pt x="15315" y="16277"/>
                  <a:pt x="15816" y="15084"/>
                  <a:pt x="16208" y="13857"/>
                </a:cubicBezTo>
                <a:cubicBezTo>
                  <a:pt x="16318" y="13511"/>
                  <a:pt x="16420" y="13163"/>
                  <a:pt x="16513" y="12812"/>
                </a:cubicBezTo>
                <a:cubicBezTo>
                  <a:pt x="16560" y="12640"/>
                  <a:pt x="16604" y="12468"/>
                  <a:pt x="16646" y="12294"/>
                </a:cubicBezTo>
                <a:cubicBezTo>
                  <a:pt x="16667" y="12208"/>
                  <a:pt x="16690" y="12122"/>
                  <a:pt x="16708" y="12035"/>
                </a:cubicBezTo>
                <a:close/>
                <a:moveTo>
                  <a:pt x="16507" y="12024"/>
                </a:moveTo>
                <a:lnTo>
                  <a:pt x="16507" y="12024"/>
                </a:lnTo>
                <a:cubicBezTo>
                  <a:pt x="16495" y="12076"/>
                  <a:pt x="16484" y="12127"/>
                  <a:pt x="16472" y="12179"/>
                </a:cubicBezTo>
                <a:cubicBezTo>
                  <a:pt x="16435" y="12337"/>
                  <a:pt x="16397" y="12495"/>
                  <a:pt x="16356" y="12652"/>
                </a:cubicBezTo>
                <a:cubicBezTo>
                  <a:pt x="16278" y="12957"/>
                  <a:pt x="16193" y="13261"/>
                  <a:pt x="16102" y="13563"/>
                </a:cubicBezTo>
                <a:cubicBezTo>
                  <a:pt x="15917" y="14177"/>
                  <a:pt x="15707" y="14783"/>
                  <a:pt x="15473" y="15379"/>
                </a:cubicBezTo>
                <a:cubicBezTo>
                  <a:pt x="15003" y="16576"/>
                  <a:pt x="14435" y="17738"/>
                  <a:pt x="13774" y="18841"/>
                </a:cubicBezTo>
                <a:cubicBezTo>
                  <a:pt x="13407" y="19454"/>
                  <a:pt x="13009" y="20049"/>
                  <a:pt x="12597" y="20634"/>
                </a:cubicBezTo>
                <a:cubicBezTo>
                  <a:pt x="12546" y="20634"/>
                  <a:pt x="12495" y="20634"/>
                  <a:pt x="12444" y="20633"/>
                </a:cubicBezTo>
                <a:cubicBezTo>
                  <a:pt x="12453" y="20614"/>
                  <a:pt x="12457" y="20593"/>
                  <a:pt x="12455" y="20572"/>
                </a:cubicBezTo>
                <a:cubicBezTo>
                  <a:pt x="12966" y="19548"/>
                  <a:pt x="12968" y="18380"/>
                  <a:pt x="13020" y="17260"/>
                </a:cubicBezTo>
                <a:cubicBezTo>
                  <a:pt x="13068" y="16229"/>
                  <a:pt x="13170" y="15120"/>
                  <a:pt x="13746" y="14232"/>
                </a:cubicBezTo>
                <a:cubicBezTo>
                  <a:pt x="13910" y="13978"/>
                  <a:pt x="14111" y="13755"/>
                  <a:pt x="14342" y="13560"/>
                </a:cubicBezTo>
                <a:cubicBezTo>
                  <a:pt x="14468" y="13454"/>
                  <a:pt x="14601" y="13357"/>
                  <a:pt x="14736" y="13263"/>
                </a:cubicBezTo>
                <a:cubicBezTo>
                  <a:pt x="14814" y="13209"/>
                  <a:pt x="14898" y="13158"/>
                  <a:pt x="14977" y="13104"/>
                </a:cubicBezTo>
                <a:cubicBezTo>
                  <a:pt x="15192" y="13003"/>
                  <a:pt x="15401" y="12886"/>
                  <a:pt x="15600" y="12755"/>
                </a:cubicBezTo>
                <a:cubicBezTo>
                  <a:pt x="15926" y="12543"/>
                  <a:pt x="16228" y="12294"/>
                  <a:pt x="16507" y="12024"/>
                </a:cubicBezTo>
                <a:close/>
                <a:moveTo>
                  <a:pt x="10474" y="14754"/>
                </a:moveTo>
                <a:cubicBezTo>
                  <a:pt x="10224" y="15435"/>
                  <a:pt x="9940" y="16102"/>
                  <a:pt x="9580" y="16733"/>
                </a:cubicBezTo>
                <a:lnTo>
                  <a:pt x="9582" y="16733"/>
                </a:lnTo>
                <a:cubicBezTo>
                  <a:pt x="9220" y="17367"/>
                  <a:pt x="8795" y="17968"/>
                  <a:pt x="8301" y="18506"/>
                </a:cubicBezTo>
                <a:cubicBezTo>
                  <a:pt x="7809" y="19045"/>
                  <a:pt x="7246" y="19521"/>
                  <a:pt x="6623" y="19903"/>
                </a:cubicBezTo>
                <a:cubicBezTo>
                  <a:pt x="5990" y="20290"/>
                  <a:pt x="5297" y="20585"/>
                  <a:pt x="4573" y="20755"/>
                </a:cubicBezTo>
                <a:cubicBezTo>
                  <a:pt x="4217" y="20839"/>
                  <a:pt x="3853" y="20893"/>
                  <a:pt x="3489" y="20914"/>
                </a:cubicBezTo>
                <a:cubicBezTo>
                  <a:pt x="3393" y="20920"/>
                  <a:pt x="3297" y="20922"/>
                  <a:pt x="3202" y="20922"/>
                </a:cubicBezTo>
                <a:cubicBezTo>
                  <a:pt x="2928" y="20922"/>
                  <a:pt x="2657" y="20902"/>
                  <a:pt x="2382" y="20880"/>
                </a:cubicBezTo>
                <a:cubicBezTo>
                  <a:pt x="2292" y="20873"/>
                  <a:pt x="2202" y="20858"/>
                  <a:pt x="2113" y="20844"/>
                </a:cubicBezTo>
                <a:cubicBezTo>
                  <a:pt x="2112" y="20843"/>
                  <a:pt x="2111" y="20843"/>
                  <a:pt x="2110" y="20843"/>
                </a:cubicBezTo>
                <a:cubicBezTo>
                  <a:pt x="2103" y="20843"/>
                  <a:pt x="2100" y="20849"/>
                  <a:pt x="2100" y="20855"/>
                </a:cubicBezTo>
                <a:cubicBezTo>
                  <a:pt x="2059" y="20850"/>
                  <a:pt x="2019" y="20845"/>
                  <a:pt x="1978" y="20839"/>
                </a:cubicBezTo>
                <a:cubicBezTo>
                  <a:pt x="1689" y="20802"/>
                  <a:pt x="1375" y="20754"/>
                  <a:pt x="1097" y="20637"/>
                </a:cubicBezTo>
                <a:cubicBezTo>
                  <a:pt x="1402" y="20634"/>
                  <a:pt x="1708" y="20601"/>
                  <a:pt x="2009" y="20553"/>
                </a:cubicBezTo>
                <a:cubicBezTo>
                  <a:pt x="2375" y="20496"/>
                  <a:pt x="2735" y="20412"/>
                  <a:pt x="3089" y="20308"/>
                </a:cubicBezTo>
                <a:cubicBezTo>
                  <a:pt x="3805" y="20097"/>
                  <a:pt x="4493" y="19801"/>
                  <a:pt x="5146" y="19443"/>
                </a:cubicBezTo>
                <a:cubicBezTo>
                  <a:pt x="6478" y="18712"/>
                  <a:pt x="7644" y="17723"/>
                  <a:pt x="8702" y="16640"/>
                </a:cubicBezTo>
                <a:cubicBezTo>
                  <a:pt x="9265" y="16064"/>
                  <a:pt x="9797" y="15461"/>
                  <a:pt x="10319" y="14849"/>
                </a:cubicBezTo>
                <a:cubicBezTo>
                  <a:pt x="10371" y="14817"/>
                  <a:pt x="10423" y="14785"/>
                  <a:pt x="10474" y="14754"/>
                </a:cubicBezTo>
                <a:close/>
                <a:moveTo>
                  <a:pt x="10383" y="15393"/>
                </a:moveTo>
                <a:lnTo>
                  <a:pt x="10383" y="15393"/>
                </a:lnTo>
                <a:cubicBezTo>
                  <a:pt x="10276" y="16063"/>
                  <a:pt x="10137" y="16730"/>
                  <a:pt x="9923" y="17375"/>
                </a:cubicBezTo>
                <a:cubicBezTo>
                  <a:pt x="9633" y="18252"/>
                  <a:pt x="9197" y="19102"/>
                  <a:pt x="8517" y="19742"/>
                </a:cubicBezTo>
                <a:cubicBezTo>
                  <a:pt x="7734" y="20477"/>
                  <a:pt x="6702" y="20853"/>
                  <a:pt x="5650" y="20987"/>
                </a:cubicBezTo>
                <a:cubicBezTo>
                  <a:pt x="5284" y="21034"/>
                  <a:pt x="4917" y="21053"/>
                  <a:pt x="4550" y="21053"/>
                </a:cubicBezTo>
                <a:cubicBezTo>
                  <a:pt x="4151" y="21053"/>
                  <a:pt x="3752" y="21030"/>
                  <a:pt x="3353" y="20995"/>
                </a:cubicBezTo>
                <a:cubicBezTo>
                  <a:pt x="3677" y="20989"/>
                  <a:pt x="4001" y="20957"/>
                  <a:pt x="4320" y="20900"/>
                </a:cubicBezTo>
                <a:cubicBezTo>
                  <a:pt x="5052" y="20766"/>
                  <a:pt x="5762" y="20508"/>
                  <a:pt x="6413" y="20150"/>
                </a:cubicBezTo>
                <a:cubicBezTo>
                  <a:pt x="7067" y="19792"/>
                  <a:pt x="7660" y="19333"/>
                  <a:pt x="8183" y="18803"/>
                </a:cubicBezTo>
                <a:cubicBezTo>
                  <a:pt x="8705" y="18276"/>
                  <a:pt x="9158" y="17683"/>
                  <a:pt x="9544" y="17050"/>
                </a:cubicBezTo>
                <a:cubicBezTo>
                  <a:pt x="9867" y="16521"/>
                  <a:pt x="10145" y="15965"/>
                  <a:pt x="10383" y="15393"/>
                </a:cubicBezTo>
                <a:close/>
                <a:moveTo>
                  <a:pt x="19677" y="1"/>
                </a:moveTo>
                <a:cubicBezTo>
                  <a:pt x="18781" y="1"/>
                  <a:pt x="17889" y="216"/>
                  <a:pt x="17089" y="618"/>
                </a:cubicBezTo>
                <a:lnTo>
                  <a:pt x="17090" y="617"/>
                </a:lnTo>
                <a:lnTo>
                  <a:pt x="17090" y="617"/>
                </a:lnTo>
                <a:cubicBezTo>
                  <a:pt x="16881" y="722"/>
                  <a:pt x="16677" y="840"/>
                  <a:pt x="16482" y="969"/>
                </a:cubicBezTo>
                <a:cubicBezTo>
                  <a:pt x="16302" y="1086"/>
                  <a:pt x="16096" y="1211"/>
                  <a:pt x="15986" y="1401"/>
                </a:cubicBezTo>
                <a:cubicBezTo>
                  <a:pt x="15863" y="1613"/>
                  <a:pt x="15905" y="1858"/>
                  <a:pt x="15969" y="2081"/>
                </a:cubicBezTo>
                <a:cubicBezTo>
                  <a:pt x="16034" y="2307"/>
                  <a:pt x="16107" y="2532"/>
                  <a:pt x="16179" y="2757"/>
                </a:cubicBezTo>
                <a:cubicBezTo>
                  <a:pt x="16464" y="3656"/>
                  <a:pt x="16781" y="4557"/>
                  <a:pt x="17258" y="5375"/>
                </a:cubicBezTo>
                <a:cubicBezTo>
                  <a:pt x="17706" y="6147"/>
                  <a:pt x="18296" y="6823"/>
                  <a:pt x="19014" y="7352"/>
                </a:cubicBezTo>
                <a:cubicBezTo>
                  <a:pt x="19726" y="7878"/>
                  <a:pt x="20545" y="8250"/>
                  <a:pt x="21409" y="8439"/>
                </a:cubicBezTo>
                <a:cubicBezTo>
                  <a:pt x="21850" y="8536"/>
                  <a:pt x="22302" y="8585"/>
                  <a:pt x="22754" y="8585"/>
                </a:cubicBezTo>
                <a:cubicBezTo>
                  <a:pt x="23275" y="8585"/>
                  <a:pt x="23795" y="8520"/>
                  <a:pt x="24300" y="8389"/>
                </a:cubicBezTo>
                <a:cubicBezTo>
                  <a:pt x="24467" y="8346"/>
                  <a:pt x="24630" y="8292"/>
                  <a:pt x="24793" y="8234"/>
                </a:cubicBezTo>
                <a:lnTo>
                  <a:pt x="24793" y="8234"/>
                </a:lnTo>
                <a:cubicBezTo>
                  <a:pt x="24663" y="8356"/>
                  <a:pt x="24535" y="8482"/>
                  <a:pt x="24400" y="8599"/>
                </a:cubicBezTo>
                <a:cubicBezTo>
                  <a:pt x="24302" y="8683"/>
                  <a:pt x="24179" y="8763"/>
                  <a:pt x="24050" y="8763"/>
                </a:cubicBezTo>
                <a:cubicBezTo>
                  <a:pt x="24007" y="8763"/>
                  <a:pt x="23964" y="8754"/>
                  <a:pt x="23921" y="8734"/>
                </a:cubicBezTo>
                <a:cubicBezTo>
                  <a:pt x="23917" y="8732"/>
                  <a:pt x="23912" y="8731"/>
                  <a:pt x="23908" y="8731"/>
                </a:cubicBezTo>
                <a:cubicBezTo>
                  <a:pt x="23883" y="8731"/>
                  <a:pt x="23868" y="8768"/>
                  <a:pt x="23891" y="8786"/>
                </a:cubicBezTo>
                <a:cubicBezTo>
                  <a:pt x="23893" y="8788"/>
                  <a:pt x="23895" y="8788"/>
                  <a:pt x="23898" y="8790"/>
                </a:cubicBezTo>
                <a:cubicBezTo>
                  <a:pt x="23792" y="8806"/>
                  <a:pt x="23687" y="8823"/>
                  <a:pt x="23582" y="8846"/>
                </a:cubicBezTo>
                <a:cubicBezTo>
                  <a:pt x="23234" y="8923"/>
                  <a:pt x="22893" y="9044"/>
                  <a:pt x="22571" y="9198"/>
                </a:cubicBezTo>
                <a:cubicBezTo>
                  <a:pt x="22401" y="9279"/>
                  <a:pt x="22235" y="9373"/>
                  <a:pt x="22075" y="9474"/>
                </a:cubicBezTo>
                <a:cubicBezTo>
                  <a:pt x="22056" y="9482"/>
                  <a:pt x="22039" y="9489"/>
                  <a:pt x="22021" y="9495"/>
                </a:cubicBezTo>
                <a:cubicBezTo>
                  <a:pt x="21920" y="9534"/>
                  <a:pt x="21822" y="9575"/>
                  <a:pt x="21724" y="9619"/>
                </a:cubicBezTo>
                <a:cubicBezTo>
                  <a:pt x="21528" y="9704"/>
                  <a:pt x="21333" y="9792"/>
                  <a:pt x="21132" y="9870"/>
                </a:cubicBezTo>
                <a:cubicBezTo>
                  <a:pt x="21069" y="9895"/>
                  <a:pt x="21005" y="9918"/>
                  <a:pt x="20940" y="9942"/>
                </a:cubicBezTo>
                <a:cubicBezTo>
                  <a:pt x="20147" y="10094"/>
                  <a:pt x="19354" y="10238"/>
                  <a:pt x="18550" y="10325"/>
                </a:cubicBezTo>
                <a:cubicBezTo>
                  <a:pt x="18345" y="10347"/>
                  <a:pt x="18138" y="10364"/>
                  <a:pt x="17932" y="10380"/>
                </a:cubicBezTo>
                <a:cubicBezTo>
                  <a:pt x="17873" y="10183"/>
                  <a:pt x="17798" y="9991"/>
                  <a:pt x="17754" y="9789"/>
                </a:cubicBezTo>
                <a:cubicBezTo>
                  <a:pt x="17728" y="9672"/>
                  <a:pt x="17710" y="9554"/>
                  <a:pt x="17699" y="9435"/>
                </a:cubicBezTo>
                <a:cubicBezTo>
                  <a:pt x="17688" y="9324"/>
                  <a:pt x="17707" y="9195"/>
                  <a:pt x="17648" y="9096"/>
                </a:cubicBezTo>
                <a:cubicBezTo>
                  <a:pt x="17641" y="9085"/>
                  <a:pt x="17627" y="9079"/>
                  <a:pt x="17614" y="9079"/>
                </a:cubicBezTo>
                <a:cubicBezTo>
                  <a:pt x="17599" y="9079"/>
                  <a:pt x="17585" y="9085"/>
                  <a:pt x="17577" y="9096"/>
                </a:cubicBezTo>
                <a:cubicBezTo>
                  <a:pt x="17513" y="9195"/>
                  <a:pt x="17539" y="9333"/>
                  <a:pt x="17549" y="9445"/>
                </a:cubicBezTo>
                <a:cubicBezTo>
                  <a:pt x="17551" y="9470"/>
                  <a:pt x="17556" y="9495"/>
                  <a:pt x="17559" y="9520"/>
                </a:cubicBezTo>
                <a:cubicBezTo>
                  <a:pt x="17535" y="9385"/>
                  <a:pt x="17508" y="9252"/>
                  <a:pt x="17479" y="9121"/>
                </a:cubicBezTo>
                <a:cubicBezTo>
                  <a:pt x="17377" y="8672"/>
                  <a:pt x="17234" y="8231"/>
                  <a:pt x="17050" y="7808"/>
                </a:cubicBezTo>
                <a:cubicBezTo>
                  <a:pt x="16872" y="7401"/>
                  <a:pt x="16661" y="7001"/>
                  <a:pt x="16401" y="6640"/>
                </a:cubicBezTo>
                <a:cubicBezTo>
                  <a:pt x="16166" y="6313"/>
                  <a:pt x="15880" y="6016"/>
                  <a:pt x="15525" y="5821"/>
                </a:cubicBezTo>
                <a:cubicBezTo>
                  <a:pt x="15246" y="5668"/>
                  <a:pt x="14959" y="5609"/>
                  <a:pt x="14670" y="5609"/>
                </a:cubicBezTo>
                <a:cubicBezTo>
                  <a:pt x="14042" y="5609"/>
                  <a:pt x="13401" y="5886"/>
                  <a:pt x="12810" y="6080"/>
                </a:cubicBezTo>
                <a:cubicBezTo>
                  <a:pt x="11863" y="6392"/>
                  <a:pt x="10890" y="6622"/>
                  <a:pt x="9961" y="6988"/>
                </a:cubicBezTo>
                <a:cubicBezTo>
                  <a:pt x="9159" y="7304"/>
                  <a:pt x="8378" y="7728"/>
                  <a:pt x="7765" y="8343"/>
                </a:cubicBezTo>
                <a:cubicBezTo>
                  <a:pt x="7685" y="8423"/>
                  <a:pt x="7614" y="8502"/>
                  <a:pt x="7552" y="8596"/>
                </a:cubicBezTo>
                <a:cubicBezTo>
                  <a:pt x="7544" y="8607"/>
                  <a:pt x="7540" y="8620"/>
                  <a:pt x="7539" y="8631"/>
                </a:cubicBezTo>
                <a:cubicBezTo>
                  <a:pt x="7482" y="8666"/>
                  <a:pt x="7467" y="8765"/>
                  <a:pt x="7547" y="8803"/>
                </a:cubicBezTo>
                <a:cubicBezTo>
                  <a:pt x="7551" y="8805"/>
                  <a:pt x="7556" y="8807"/>
                  <a:pt x="7560" y="8809"/>
                </a:cubicBezTo>
                <a:cubicBezTo>
                  <a:pt x="7418" y="9230"/>
                  <a:pt x="7436" y="9682"/>
                  <a:pt x="7557" y="10111"/>
                </a:cubicBezTo>
                <a:cubicBezTo>
                  <a:pt x="7553" y="10108"/>
                  <a:pt x="7549" y="10107"/>
                  <a:pt x="7545" y="10107"/>
                </a:cubicBezTo>
                <a:cubicBezTo>
                  <a:pt x="7526" y="10107"/>
                  <a:pt x="7508" y="10131"/>
                  <a:pt x="7524" y="10148"/>
                </a:cubicBezTo>
                <a:cubicBezTo>
                  <a:pt x="7545" y="10172"/>
                  <a:pt x="7567" y="10195"/>
                  <a:pt x="7590" y="10219"/>
                </a:cubicBezTo>
                <a:cubicBezTo>
                  <a:pt x="7695" y="10544"/>
                  <a:pt x="7857" y="10852"/>
                  <a:pt x="8051" y="11118"/>
                </a:cubicBezTo>
                <a:cubicBezTo>
                  <a:pt x="8589" y="11853"/>
                  <a:pt x="9397" y="12338"/>
                  <a:pt x="10199" y="12735"/>
                </a:cubicBezTo>
                <a:cubicBezTo>
                  <a:pt x="10844" y="13054"/>
                  <a:pt x="11519" y="13362"/>
                  <a:pt x="12228" y="13500"/>
                </a:cubicBezTo>
                <a:cubicBezTo>
                  <a:pt x="12199" y="13516"/>
                  <a:pt x="12170" y="13533"/>
                  <a:pt x="12141" y="13550"/>
                </a:cubicBezTo>
                <a:cubicBezTo>
                  <a:pt x="12138" y="13552"/>
                  <a:pt x="12134" y="13554"/>
                  <a:pt x="12129" y="13556"/>
                </a:cubicBezTo>
                <a:cubicBezTo>
                  <a:pt x="12093" y="13575"/>
                  <a:pt x="12057" y="13593"/>
                  <a:pt x="12020" y="13612"/>
                </a:cubicBezTo>
                <a:cubicBezTo>
                  <a:pt x="12008" y="13613"/>
                  <a:pt x="11997" y="13616"/>
                  <a:pt x="11984" y="13623"/>
                </a:cubicBezTo>
                <a:cubicBezTo>
                  <a:pt x="11957" y="13640"/>
                  <a:pt x="11929" y="13657"/>
                  <a:pt x="11902" y="13673"/>
                </a:cubicBezTo>
                <a:cubicBezTo>
                  <a:pt x="11628" y="13815"/>
                  <a:pt x="11354" y="13960"/>
                  <a:pt x="11081" y="14103"/>
                </a:cubicBezTo>
                <a:cubicBezTo>
                  <a:pt x="10968" y="14162"/>
                  <a:pt x="10857" y="14227"/>
                  <a:pt x="10740" y="14280"/>
                </a:cubicBezTo>
                <a:cubicBezTo>
                  <a:pt x="10680" y="14307"/>
                  <a:pt x="10622" y="14324"/>
                  <a:pt x="10563" y="14324"/>
                </a:cubicBezTo>
                <a:cubicBezTo>
                  <a:pt x="10520" y="14324"/>
                  <a:pt x="10477" y="14315"/>
                  <a:pt x="10432" y="14296"/>
                </a:cubicBezTo>
                <a:cubicBezTo>
                  <a:pt x="10333" y="14254"/>
                  <a:pt x="10252" y="14175"/>
                  <a:pt x="10188" y="14090"/>
                </a:cubicBezTo>
                <a:cubicBezTo>
                  <a:pt x="10125" y="14005"/>
                  <a:pt x="10079" y="13901"/>
                  <a:pt x="9999" y="13832"/>
                </a:cubicBezTo>
                <a:cubicBezTo>
                  <a:pt x="9994" y="13828"/>
                  <a:pt x="9989" y="13826"/>
                  <a:pt x="9984" y="13826"/>
                </a:cubicBezTo>
                <a:cubicBezTo>
                  <a:pt x="9969" y="13826"/>
                  <a:pt x="9956" y="13842"/>
                  <a:pt x="9956" y="13857"/>
                </a:cubicBezTo>
                <a:cubicBezTo>
                  <a:pt x="9957" y="13906"/>
                  <a:pt x="9971" y="13956"/>
                  <a:pt x="9991" y="14003"/>
                </a:cubicBezTo>
                <a:cubicBezTo>
                  <a:pt x="9515" y="13616"/>
                  <a:pt x="8975" y="13308"/>
                  <a:pt x="8403" y="13085"/>
                </a:cubicBezTo>
                <a:cubicBezTo>
                  <a:pt x="7658" y="12795"/>
                  <a:pt x="6859" y="12643"/>
                  <a:pt x="6060" y="12643"/>
                </a:cubicBezTo>
                <a:cubicBezTo>
                  <a:pt x="5903" y="12643"/>
                  <a:pt x="5746" y="12649"/>
                  <a:pt x="5589" y="12661"/>
                </a:cubicBezTo>
                <a:cubicBezTo>
                  <a:pt x="4635" y="12732"/>
                  <a:pt x="3710" y="13035"/>
                  <a:pt x="2902" y="13551"/>
                </a:cubicBezTo>
                <a:cubicBezTo>
                  <a:pt x="2099" y="14065"/>
                  <a:pt x="1421" y="14778"/>
                  <a:pt x="930" y="15595"/>
                </a:cubicBezTo>
                <a:cubicBezTo>
                  <a:pt x="789" y="15828"/>
                  <a:pt x="666" y="16070"/>
                  <a:pt x="556" y="16317"/>
                </a:cubicBezTo>
                <a:cubicBezTo>
                  <a:pt x="522" y="16343"/>
                  <a:pt x="486" y="16368"/>
                  <a:pt x="452" y="16394"/>
                </a:cubicBezTo>
                <a:cubicBezTo>
                  <a:pt x="405" y="16429"/>
                  <a:pt x="433" y="16489"/>
                  <a:pt x="478" y="16500"/>
                </a:cubicBezTo>
                <a:cubicBezTo>
                  <a:pt x="243" y="17076"/>
                  <a:pt x="92" y="17683"/>
                  <a:pt x="41" y="18302"/>
                </a:cubicBezTo>
                <a:cubicBezTo>
                  <a:pt x="0" y="18796"/>
                  <a:pt x="1" y="19324"/>
                  <a:pt x="136" y="19803"/>
                </a:cubicBezTo>
                <a:cubicBezTo>
                  <a:pt x="208" y="20057"/>
                  <a:pt x="324" y="20299"/>
                  <a:pt x="511" y="20487"/>
                </a:cubicBezTo>
                <a:cubicBezTo>
                  <a:pt x="562" y="20539"/>
                  <a:pt x="617" y="20584"/>
                  <a:pt x="674" y="20627"/>
                </a:cubicBezTo>
                <a:cubicBezTo>
                  <a:pt x="671" y="20629"/>
                  <a:pt x="669" y="20631"/>
                  <a:pt x="666" y="20633"/>
                </a:cubicBezTo>
                <a:cubicBezTo>
                  <a:pt x="648" y="20644"/>
                  <a:pt x="661" y="20672"/>
                  <a:pt x="679" y="20672"/>
                </a:cubicBezTo>
                <a:cubicBezTo>
                  <a:pt x="682" y="20672"/>
                  <a:pt x="685" y="20672"/>
                  <a:pt x="688" y="20670"/>
                </a:cubicBezTo>
                <a:lnTo>
                  <a:pt x="715" y="20655"/>
                </a:lnTo>
                <a:cubicBezTo>
                  <a:pt x="847" y="20745"/>
                  <a:pt x="992" y="20818"/>
                  <a:pt x="1144" y="20870"/>
                </a:cubicBezTo>
                <a:cubicBezTo>
                  <a:pt x="1386" y="20953"/>
                  <a:pt x="1640" y="20997"/>
                  <a:pt x="1892" y="21032"/>
                </a:cubicBezTo>
                <a:cubicBezTo>
                  <a:pt x="2196" y="21072"/>
                  <a:pt x="2502" y="21105"/>
                  <a:pt x="2806" y="21138"/>
                </a:cubicBezTo>
                <a:cubicBezTo>
                  <a:pt x="3399" y="21203"/>
                  <a:pt x="3994" y="21252"/>
                  <a:pt x="4591" y="21252"/>
                </a:cubicBezTo>
                <a:cubicBezTo>
                  <a:pt x="4643" y="21252"/>
                  <a:pt x="4695" y="21251"/>
                  <a:pt x="4746" y="21251"/>
                </a:cubicBezTo>
                <a:cubicBezTo>
                  <a:pt x="5883" y="21234"/>
                  <a:pt x="7045" y="21007"/>
                  <a:pt x="8016" y="20388"/>
                </a:cubicBezTo>
                <a:cubicBezTo>
                  <a:pt x="8849" y="19857"/>
                  <a:pt x="9447" y="19047"/>
                  <a:pt x="9842" y="18152"/>
                </a:cubicBezTo>
                <a:cubicBezTo>
                  <a:pt x="10243" y="17246"/>
                  <a:pt x="10454" y="16266"/>
                  <a:pt x="10603" y="15291"/>
                </a:cubicBezTo>
                <a:cubicBezTo>
                  <a:pt x="10615" y="15218"/>
                  <a:pt x="10624" y="15147"/>
                  <a:pt x="10633" y="15074"/>
                </a:cubicBezTo>
                <a:cubicBezTo>
                  <a:pt x="10660" y="15191"/>
                  <a:pt x="10695" y="15310"/>
                  <a:pt x="10692" y="15429"/>
                </a:cubicBezTo>
                <a:cubicBezTo>
                  <a:pt x="10692" y="15459"/>
                  <a:pt x="10713" y="15475"/>
                  <a:pt x="10735" y="15475"/>
                </a:cubicBezTo>
                <a:cubicBezTo>
                  <a:pt x="10753" y="15475"/>
                  <a:pt x="10771" y="15464"/>
                  <a:pt x="10778" y="15439"/>
                </a:cubicBezTo>
                <a:cubicBezTo>
                  <a:pt x="10805" y="15327"/>
                  <a:pt x="10805" y="15210"/>
                  <a:pt x="10788" y="15097"/>
                </a:cubicBezTo>
                <a:cubicBezTo>
                  <a:pt x="10772" y="14985"/>
                  <a:pt x="10750" y="14866"/>
                  <a:pt x="10771" y="14753"/>
                </a:cubicBezTo>
                <a:cubicBezTo>
                  <a:pt x="10810" y="14565"/>
                  <a:pt x="10994" y="14443"/>
                  <a:pt x="11155" y="14341"/>
                </a:cubicBezTo>
                <a:cubicBezTo>
                  <a:pt x="11280" y="14264"/>
                  <a:pt x="11406" y="14187"/>
                  <a:pt x="11531" y="14110"/>
                </a:cubicBezTo>
                <a:cubicBezTo>
                  <a:pt x="11862" y="13922"/>
                  <a:pt x="12211" y="13768"/>
                  <a:pt x="12580" y="13683"/>
                </a:cubicBezTo>
                <a:cubicBezTo>
                  <a:pt x="12713" y="13651"/>
                  <a:pt x="12848" y="13630"/>
                  <a:pt x="12984" y="13618"/>
                </a:cubicBezTo>
                <a:cubicBezTo>
                  <a:pt x="13020" y="13615"/>
                  <a:pt x="13056" y="13615"/>
                  <a:pt x="13093" y="13615"/>
                </a:cubicBezTo>
                <a:cubicBezTo>
                  <a:pt x="13123" y="13615"/>
                  <a:pt x="13153" y="13615"/>
                  <a:pt x="13182" y="13615"/>
                </a:cubicBezTo>
                <a:cubicBezTo>
                  <a:pt x="13060" y="13658"/>
                  <a:pt x="12938" y="13704"/>
                  <a:pt x="12821" y="13752"/>
                </a:cubicBezTo>
                <a:cubicBezTo>
                  <a:pt x="12554" y="13862"/>
                  <a:pt x="12296" y="13995"/>
                  <a:pt x="12055" y="14155"/>
                </a:cubicBezTo>
                <a:cubicBezTo>
                  <a:pt x="11628" y="14439"/>
                  <a:pt x="11254" y="14830"/>
                  <a:pt x="11061" y="15311"/>
                </a:cubicBezTo>
                <a:cubicBezTo>
                  <a:pt x="10837" y="15866"/>
                  <a:pt x="10889" y="16480"/>
                  <a:pt x="10996" y="17054"/>
                </a:cubicBezTo>
                <a:cubicBezTo>
                  <a:pt x="11107" y="17645"/>
                  <a:pt x="11260" y="18228"/>
                  <a:pt x="11449" y="18797"/>
                </a:cubicBezTo>
                <a:cubicBezTo>
                  <a:pt x="11661" y="19438"/>
                  <a:pt x="11922" y="20062"/>
                  <a:pt x="12227" y="20663"/>
                </a:cubicBezTo>
                <a:cubicBezTo>
                  <a:pt x="12241" y="20691"/>
                  <a:pt x="12269" y="20720"/>
                  <a:pt x="12303" y="20720"/>
                </a:cubicBezTo>
                <a:cubicBezTo>
                  <a:pt x="12312" y="20720"/>
                  <a:pt x="12322" y="20719"/>
                  <a:pt x="12330" y="20717"/>
                </a:cubicBezTo>
                <a:cubicBezTo>
                  <a:pt x="12337" y="20725"/>
                  <a:pt x="12346" y="20730"/>
                  <a:pt x="12361" y="20731"/>
                </a:cubicBezTo>
                <a:cubicBezTo>
                  <a:pt x="12622" y="20751"/>
                  <a:pt x="12879" y="20777"/>
                  <a:pt x="13141" y="20784"/>
                </a:cubicBezTo>
                <a:cubicBezTo>
                  <a:pt x="13234" y="20787"/>
                  <a:pt x="13327" y="20788"/>
                  <a:pt x="13420" y="20788"/>
                </a:cubicBezTo>
                <a:cubicBezTo>
                  <a:pt x="13587" y="20788"/>
                  <a:pt x="13754" y="20784"/>
                  <a:pt x="13919" y="20776"/>
                </a:cubicBezTo>
                <a:cubicBezTo>
                  <a:pt x="14411" y="20750"/>
                  <a:pt x="14898" y="20680"/>
                  <a:pt x="15369" y="20539"/>
                </a:cubicBezTo>
                <a:cubicBezTo>
                  <a:pt x="16218" y="20286"/>
                  <a:pt x="16982" y="19797"/>
                  <a:pt x="17484" y="19056"/>
                </a:cubicBezTo>
                <a:cubicBezTo>
                  <a:pt x="17970" y="18337"/>
                  <a:pt x="18203" y="17485"/>
                  <a:pt x="18367" y="16643"/>
                </a:cubicBezTo>
                <a:cubicBezTo>
                  <a:pt x="18460" y="16168"/>
                  <a:pt x="18544" y="15690"/>
                  <a:pt x="18589" y="15209"/>
                </a:cubicBezTo>
                <a:cubicBezTo>
                  <a:pt x="18636" y="14703"/>
                  <a:pt x="18633" y="14185"/>
                  <a:pt x="18513" y="13689"/>
                </a:cubicBezTo>
                <a:cubicBezTo>
                  <a:pt x="18374" y="13122"/>
                  <a:pt x="18052" y="12561"/>
                  <a:pt x="17579" y="12204"/>
                </a:cubicBezTo>
                <a:lnTo>
                  <a:pt x="17579" y="12204"/>
                </a:lnTo>
                <a:cubicBezTo>
                  <a:pt x="17645" y="12223"/>
                  <a:pt x="17710" y="12239"/>
                  <a:pt x="17776" y="12256"/>
                </a:cubicBezTo>
                <a:cubicBezTo>
                  <a:pt x="17778" y="12257"/>
                  <a:pt x="17781" y="12257"/>
                  <a:pt x="17783" y="12257"/>
                </a:cubicBezTo>
                <a:cubicBezTo>
                  <a:pt x="17817" y="12257"/>
                  <a:pt x="17829" y="12200"/>
                  <a:pt x="17794" y="12187"/>
                </a:cubicBezTo>
                <a:cubicBezTo>
                  <a:pt x="17631" y="12129"/>
                  <a:pt x="17473" y="12058"/>
                  <a:pt x="17316" y="11986"/>
                </a:cubicBezTo>
                <a:cubicBezTo>
                  <a:pt x="17263" y="11962"/>
                  <a:pt x="17211" y="11937"/>
                  <a:pt x="17159" y="11911"/>
                </a:cubicBezTo>
                <a:cubicBezTo>
                  <a:pt x="17174" y="11865"/>
                  <a:pt x="17190" y="11819"/>
                  <a:pt x="17206" y="11772"/>
                </a:cubicBezTo>
                <a:cubicBezTo>
                  <a:pt x="17327" y="11598"/>
                  <a:pt x="17437" y="11415"/>
                  <a:pt x="17537" y="11227"/>
                </a:cubicBezTo>
                <a:cubicBezTo>
                  <a:pt x="17543" y="11216"/>
                  <a:pt x="17550" y="11204"/>
                  <a:pt x="17557" y="11192"/>
                </a:cubicBezTo>
                <a:cubicBezTo>
                  <a:pt x="17557" y="11191"/>
                  <a:pt x="17557" y="11191"/>
                  <a:pt x="17557" y="11190"/>
                </a:cubicBezTo>
                <a:cubicBezTo>
                  <a:pt x="17572" y="11160"/>
                  <a:pt x="17590" y="11129"/>
                  <a:pt x="17604" y="11098"/>
                </a:cubicBezTo>
                <a:cubicBezTo>
                  <a:pt x="17631" y="11045"/>
                  <a:pt x="17594" y="10996"/>
                  <a:pt x="17546" y="10980"/>
                </a:cubicBezTo>
                <a:cubicBezTo>
                  <a:pt x="17573" y="10930"/>
                  <a:pt x="17603" y="10882"/>
                  <a:pt x="17642" y="10840"/>
                </a:cubicBezTo>
                <a:cubicBezTo>
                  <a:pt x="17725" y="10747"/>
                  <a:pt x="17840" y="10705"/>
                  <a:pt x="17960" y="10678"/>
                </a:cubicBezTo>
                <a:cubicBezTo>
                  <a:pt x="17969" y="10678"/>
                  <a:pt x="17977" y="10678"/>
                  <a:pt x="17985" y="10677"/>
                </a:cubicBezTo>
                <a:cubicBezTo>
                  <a:pt x="18045" y="10669"/>
                  <a:pt x="18105" y="10661"/>
                  <a:pt x="18163" y="10646"/>
                </a:cubicBezTo>
                <a:cubicBezTo>
                  <a:pt x="18186" y="10640"/>
                  <a:pt x="18210" y="10634"/>
                  <a:pt x="18234" y="10628"/>
                </a:cubicBezTo>
                <a:cubicBezTo>
                  <a:pt x="18431" y="10591"/>
                  <a:pt x="18627" y="10554"/>
                  <a:pt x="18824" y="10518"/>
                </a:cubicBezTo>
                <a:cubicBezTo>
                  <a:pt x="18937" y="10497"/>
                  <a:pt x="19050" y="10476"/>
                  <a:pt x="19163" y="10455"/>
                </a:cubicBezTo>
                <a:cubicBezTo>
                  <a:pt x="19239" y="10439"/>
                  <a:pt x="19326" y="10433"/>
                  <a:pt x="19403" y="10407"/>
                </a:cubicBezTo>
                <a:cubicBezTo>
                  <a:pt x="19965" y="10351"/>
                  <a:pt x="20514" y="10218"/>
                  <a:pt x="21045" y="10032"/>
                </a:cubicBezTo>
                <a:cubicBezTo>
                  <a:pt x="21182" y="10003"/>
                  <a:pt x="21319" y="9968"/>
                  <a:pt x="21449" y="9914"/>
                </a:cubicBezTo>
                <a:cubicBezTo>
                  <a:pt x="21473" y="9904"/>
                  <a:pt x="21496" y="9894"/>
                  <a:pt x="21519" y="9884"/>
                </a:cubicBezTo>
                <a:lnTo>
                  <a:pt x="21519" y="9884"/>
                </a:lnTo>
                <a:cubicBezTo>
                  <a:pt x="21292" y="10076"/>
                  <a:pt x="21084" y="10287"/>
                  <a:pt x="20897" y="10517"/>
                </a:cubicBezTo>
                <a:cubicBezTo>
                  <a:pt x="20396" y="11133"/>
                  <a:pt x="20075" y="11879"/>
                  <a:pt x="19929" y="12657"/>
                </a:cubicBezTo>
                <a:cubicBezTo>
                  <a:pt x="19773" y="13481"/>
                  <a:pt x="19815" y="14338"/>
                  <a:pt x="20019" y="15150"/>
                </a:cubicBezTo>
                <a:cubicBezTo>
                  <a:pt x="20224" y="15960"/>
                  <a:pt x="20580" y="16723"/>
                  <a:pt x="21038" y="17419"/>
                </a:cubicBezTo>
                <a:cubicBezTo>
                  <a:pt x="21097" y="17509"/>
                  <a:pt x="21154" y="17590"/>
                  <a:pt x="21229" y="17666"/>
                </a:cubicBezTo>
                <a:cubicBezTo>
                  <a:pt x="21246" y="17684"/>
                  <a:pt x="21268" y="17691"/>
                  <a:pt x="21291" y="17691"/>
                </a:cubicBezTo>
                <a:cubicBezTo>
                  <a:pt x="21285" y="17694"/>
                  <a:pt x="21278" y="17699"/>
                  <a:pt x="21272" y="17702"/>
                </a:cubicBezTo>
                <a:cubicBezTo>
                  <a:pt x="21246" y="17715"/>
                  <a:pt x="21257" y="17750"/>
                  <a:pt x="21281" y="17750"/>
                </a:cubicBezTo>
                <a:cubicBezTo>
                  <a:pt x="21285" y="17750"/>
                  <a:pt x="21288" y="17750"/>
                  <a:pt x="21291" y="17748"/>
                </a:cubicBezTo>
                <a:cubicBezTo>
                  <a:pt x="21332" y="17732"/>
                  <a:pt x="21370" y="17714"/>
                  <a:pt x="21410" y="17698"/>
                </a:cubicBezTo>
                <a:cubicBezTo>
                  <a:pt x="21528" y="17713"/>
                  <a:pt x="21646" y="17720"/>
                  <a:pt x="21765" y="17720"/>
                </a:cubicBezTo>
                <a:cubicBezTo>
                  <a:pt x="22536" y="17720"/>
                  <a:pt x="23309" y="17417"/>
                  <a:pt x="23970" y="17049"/>
                </a:cubicBezTo>
                <a:cubicBezTo>
                  <a:pt x="24696" y="16645"/>
                  <a:pt x="25358" y="16111"/>
                  <a:pt x="25847" y="15434"/>
                </a:cubicBezTo>
                <a:cubicBezTo>
                  <a:pt x="26335" y="14758"/>
                  <a:pt x="26631" y="13948"/>
                  <a:pt x="26707" y="13119"/>
                </a:cubicBezTo>
                <a:cubicBezTo>
                  <a:pt x="26780" y="12308"/>
                  <a:pt x="26638" y="11488"/>
                  <a:pt x="26294" y="10750"/>
                </a:cubicBezTo>
                <a:cubicBezTo>
                  <a:pt x="26029" y="10185"/>
                  <a:pt x="25650" y="9673"/>
                  <a:pt x="25188" y="9252"/>
                </a:cubicBezTo>
                <a:lnTo>
                  <a:pt x="25188" y="9252"/>
                </a:lnTo>
                <a:cubicBezTo>
                  <a:pt x="25337" y="9308"/>
                  <a:pt x="25491" y="9353"/>
                  <a:pt x="25647" y="9390"/>
                </a:cubicBezTo>
                <a:cubicBezTo>
                  <a:pt x="25649" y="9391"/>
                  <a:pt x="25652" y="9391"/>
                  <a:pt x="25654" y="9391"/>
                </a:cubicBezTo>
                <a:cubicBezTo>
                  <a:pt x="25685" y="9391"/>
                  <a:pt x="25697" y="9338"/>
                  <a:pt x="25663" y="9326"/>
                </a:cubicBezTo>
                <a:cubicBezTo>
                  <a:pt x="25478" y="9264"/>
                  <a:pt x="25295" y="9183"/>
                  <a:pt x="25120" y="9091"/>
                </a:cubicBezTo>
                <a:cubicBezTo>
                  <a:pt x="25074" y="9067"/>
                  <a:pt x="25026" y="9045"/>
                  <a:pt x="24981" y="9018"/>
                </a:cubicBezTo>
                <a:cubicBezTo>
                  <a:pt x="24952" y="9000"/>
                  <a:pt x="24905" y="8977"/>
                  <a:pt x="24897" y="8941"/>
                </a:cubicBezTo>
                <a:cubicBezTo>
                  <a:pt x="24887" y="8895"/>
                  <a:pt x="24937" y="8840"/>
                  <a:pt x="24961" y="8806"/>
                </a:cubicBezTo>
                <a:cubicBezTo>
                  <a:pt x="24992" y="8763"/>
                  <a:pt x="25022" y="8720"/>
                  <a:pt x="25053" y="8677"/>
                </a:cubicBezTo>
                <a:cubicBezTo>
                  <a:pt x="25175" y="8505"/>
                  <a:pt x="25299" y="8332"/>
                  <a:pt x="25419" y="8159"/>
                </a:cubicBezTo>
                <a:lnTo>
                  <a:pt x="25601" y="7899"/>
                </a:lnTo>
                <a:cubicBezTo>
                  <a:pt x="25633" y="7853"/>
                  <a:pt x="25667" y="7805"/>
                  <a:pt x="25699" y="7758"/>
                </a:cubicBezTo>
                <a:cubicBezTo>
                  <a:pt x="25713" y="7736"/>
                  <a:pt x="25728" y="7715"/>
                  <a:pt x="25739" y="7692"/>
                </a:cubicBezTo>
                <a:cubicBezTo>
                  <a:pt x="25753" y="7669"/>
                  <a:pt x="25756" y="7648"/>
                  <a:pt x="25761" y="7625"/>
                </a:cubicBezTo>
                <a:cubicBezTo>
                  <a:pt x="25822" y="7570"/>
                  <a:pt x="25885" y="7515"/>
                  <a:pt x="25948" y="7463"/>
                </a:cubicBezTo>
                <a:cubicBezTo>
                  <a:pt x="26254" y="7215"/>
                  <a:pt x="26589" y="7007"/>
                  <a:pt x="26943" y="6836"/>
                </a:cubicBezTo>
                <a:cubicBezTo>
                  <a:pt x="27767" y="6437"/>
                  <a:pt x="28663" y="6223"/>
                  <a:pt x="29542" y="5986"/>
                </a:cubicBezTo>
                <a:cubicBezTo>
                  <a:pt x="30478" y="5735"/>
                  <a:pt x="31413" y="5482"/>
                  <a:pt x="32348" y="5230"/>
                </a:cubicBezTo>
                <a:cubicBezTo>
                  <a:pt x="33287" y="4978"/>
                  <a:pt x="34227" y="4724"/>
                  <a:pt x="35166" y="4470"/>
                </a:cubicBezTo>
                <a:cubicBezTo>
                  <a:pt x="36104" y="4217"/>
                  <a:pt x="37048" y="3980"/>
                  <a:pt x="37980" y="3705"/>
                </a:cubicBezTo>
                <a:cubicBezTo>
                  <a:pt x="38095" y="3670"/>
                  <a:pt x="38206" y="3635"/>
                  <a:pt x="38317" y="3589"/>
                </a:cubicBezTo>
                <a:cubicBezTo>
                  <a:pt x="38385" y="3561"/>
                  <a:pt x="38359" y="3458"/>
                  <a:pt x="38289" y="3458"/>
                </a:cubicBezTo>
                <a:cubicBezTo>
                  <a:pt x="38286" y="3458"/>
                  <a:pt x="38283" y="3458"/>
                  <a:pt x="38280" y="3459"/>
                </a:cubicBezTo>
                <a:cubicBezTo>
                  <a:pt x="38034" y="3492"/>
                  <a:pt x="37797" y="3561"/>
                  <a:pt x="37558" y="3625"/>
                </a:cubicBezTo>
                <a:cubicBezTo>
                  <a:pt x="37323" y="3686"/>
                  <a:pt x="37089" y="3749"/>
                  <a:pt x="36854" y="3813"/>
                </a:cubicBezTo>
                <a:cubicBezTo>
                  <a:pt x="36379" y="3940"/>
                  <a:pt x="35906" y="4068"/>
                  <a:pt x="35432" y="4196"/>
                </a:cubicBezTo>
                <a:cubicBezTo>
                  <a:pt x="34484" y="4451"/>
                  <a:pt x="33536" y="4708"/>
                  <a:pt x="32589" y="4964"/>
                </a:cubicBezTo>
                <a:cubicBezTo>
                  <a:pt x="31641" y="5220"/>
                  <a:pt x="30693" y="5476"/>
                  <a:pt x="29745" y="5732"/>
                </a:cubicBezTo>
                <a:cubicBezTo>
                  <a:pt x="28853" y="5973"/>
                  <a:pt x="27941" y="6189"/>
                  <a:pt x="27096" y="6570"/>
                </a:cubicBezTo>
                <a:cubicBezTo>
                  <a:pt x="26704" y="6747"/>
                  <a:pt x="26321" y="6966"/>
                  <a:pt x="25980" y="7235"/>
                </a:cubicBezTo>
                <a:cubicBezTo>
                  <a:pt x="25970" y="7220"/>
                  <a:pt x="25950" y="7211"/>
                  <a:pt x="25932" y="7211"/>
                </a:cubicBezTo>
                <a:cubicBezTo>
                  <a:pt x="25931" y="7211"/>
                  <a:pt x="25929" y="7211"/>
                  <a:pt x="25927" y="7211"/>
                </a:cubicBezTo>
                <a:cubicBezTo>
                  <a:pt x="25845" y="7220"/>
                  <a:pt x="25785" y="7303"/>
                  <a:pt x="25735" y="7362"/>
                </a:cubicBezTo>
                <a:cubicBezTo>
                  <a:pt x="25710" y="7391"/>
                  <a:pt x="25686" y="7420"/>
                  <a:pt x="25662" y="7449"/>
                </a:cubicBezTo>
                <a:cubicBezTo>
                  <a:pt x="25595" y="7471"/>
                  <a:pt x="25537" y="7544"/>
                  <a:pt x="25488" y="7589"/>
                </a:cubicBezTo>
                <a:cubicBezTo>
                  <a:pt x="25432" y="7640"/>
                  <a:pt x="25375" y="7692"/>
                  <a:pt x="25319" y="7744"/>
                </a:cubicBezTo>
                <a:cubicBezTo>
                  <a:pt x="25306" y="7750"/>
                  <a:pt x="25293" y="7757"/>
                  <a:pt x="25281" y="7771"/>
                </a:cubicBezTo>
                <a:cubicBezTo>
                  <a:pt x="25271" y="7783"/>
                  <a:pt x="25261" y="7796"/>
                  <a:pt x="25249" y="7808"/>
                </a:cubicBezTo>
                <a:cubicBezTo>
                  <a:pt x="25231" y="7826"/>
                  <a:pt x="25213" y="7842"/>
                  <a:pt x="25195" y="7859"/>
                </a:cubicBezTo>
                <a:lnTo>
                  <a:pt x="25195" y="7851"/>
                </a:lnTo>
                <a:cubicBezTo>
                  <a:pt x="25200" y="7837"/>
                  <a:pt x="25204" y="7823"/>
                  <a:pt x="25210" y="7809"/>
                </a:cubicBezTo>
                <a:cubicBezTo>
                  <a:pt x="25240" y="7732"/>
                  <a:pt x="25272" y="7656"/>
                  <a:pt x="25307" y="7582"/>
                </a:cubicBezTo>
                <a:cubicBezTo>
                  <a:pt x="25343" y="7510"/>
                  <a:pt x="25381" y="7440"/>
                  <a:pt x="25423" y="7372"/>
                </a:cubicBezTo>
                <a:cubicBezTo>
                  <a:pt x="25444" y="7336"/>
                  <a:pt x="25468" y="7299"/>
                  <a:pt x="25488" y="7262"/>
                </a:cubicBezTo>
                <a:cubicBezTo>
                  <a:pt x="25507" y="7228"/>
                  <a:pt x="25532" y="7191"/>
                  <a:pt x="25533" y="7152"/>
                </a:cubicBezTo>
                <a:cubicBezTo>
                  <a:pt x="25533" y="7130"/>
                  <a:pt x="25518" y="7114"/>
                  <a:pt x="25498" y="7114"/>
                </a:cubicBezTo>
                <a:cubicBezTo>
                  <a:pt x="25494" y="7114"/>
                  <a:pt x="25490" y="7115"/>
                  <a:pt x="25486" y="7116"/>
                </a:cubicBezTo>
                <a:cubicBezTo>
                  <a:pt x="25448" y="7130"/>
                  <a:pt x="25424" y="7164"/>
                  <a:pt x="25398" y="7193"/>
                </a:cubicBezTo>
                <a:cubicBezTo>
                  <a:pt x="25370" y="7224"/>
                  <a:pt x="25346" y="7261"/>
                  <a:pt x="25324" y="7297"/>
                </a:cubicBezTo>
                <a:cubicBezTo>
                  <a:pt x="25278" y="7372"/>
                  <a:pt x="25238" y="7450"/>
                  <a:pt x="25200" y="7530"/>
                </a:cubicBezTo>
                <a:cubicBezTo>
                  <a:pt x="25199" y="7531"/>
                  <a:pt x="25199" y="7533"/>
                  <a:pt x="25198" y="7535"/>
                </a:cubicBezTo>
                <a:cubicBezTo>
                  <a:pt x="25204" y="6719"/>
                  <a:pt x="25180" y="5903"/>
                  <a:pt x="25052" y="5096"/>
                </a:cubicBezTo>
                <a:cubicBezTo>
                  <a:pt x="24907" y="4174"/>
                  <a:pt x="24622" y="3267"/>
                  <a:pt x="24133" y="2467"/>
                </a:cubicBezTo>
                <a:cubicBezTo>
                  <a:pt x="23672" y="1712"/>
                  <a:pt x="23020" y="1099"/>
                  <a:pt x="22249" y="670"/>
                </a:cubicBezTo>
                <a:cubicBezTo>
                  <a:pt x="21489" y="247"/>
                  <a:pt x="20622" y="14"/>
                  <a:pt x="19753" y="1"/>
                </a:cubicBezTo>
                <a:cubicBezTo>
                  <a:pt x="19727" y="1"/>
                  <a:pt x="19702" y="1"/>
                  <a:pt x="19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rot="1684007">
            <a:off x="7235081" y="4303568"/>
            <a:ext cx="311832" cy="426213"/>
          </a:xfrm>
          <a:custGeom>
            <a:avLst/>
            <a:gdLst/>
            <a:ahLst/>
            <a:cxnLst/>
            <a:rect l="l" t="t" r="r" b="b"/>
            <a:pathLst>
              <a:path w="1919" h="2623" extrusionOk="0">
                <a:moveTo>
                  <a:pt x="1223" y="0"/>
                </a:moveTo>
                <a:cubicBezTo>
                  <a:pt x="1014" y="0"/>
                  <a:pt x="802" y="105"/>
                  <a:pt x="649" y="259"/>
                </a:cubicBezTo>
                <a:cubicBezTo>
                  <a:pt x="536" y="341"/>
                  <a:pt x="444" y="447"/>
                  <a:pt x="369" y="567"/>
                </a:cubicBezTo>
                <a:cubicBezTo>
                  <a:pt x="276" y="711"/>
                  <a:pt x="183" y="859"/>
                  <a:pt x="115" y="1017"/>
                </a:cubicBezTo>
                <a:cubicBezTo>
                  <a:pt x="36" y="1199"/>
                  <a:pt x="0" y="1402"/>
                  <a:pt x="21" y="1597"/>
                </a:cubicBezTo>
                <a:cubicBezTo>
                  <a:pt x="9" y="1791"/>
                  <a:pt x="75" y="1982"/>
                  <a:pt x="198" y="2125"/>
                </a:cubicBezTo>
                <a:cubicBezTo>
                  <a:pt x="227" y="2175"/>
                  <a:pt x="260" y="2225"/>
                  <a:pt x="299" y="2273"/>
                </a:cubicBezTo>
                <a:cubicBezTo>
                  <a:pt x="479" y="2486"/>
                  <a:pt x="734" y="2623"/>
                  <a:pt x="1002" y="2623"/>
                </a:cubicBezTo>
                <a:cubicBezTo>
                  <a:pt x="1092" y="2623"/>
                  <a:pt x="1183" y="2607"/>
                  <a:pt x="1274" y="2574"/>
                </a:cubicBezTo>
                <a:cubicBezTo>
                  <a:pt x="1629" y="2443"/>
                  <a:pt x="1827" y="2057"/>
                  <a:pt x="1832" y="1696"/>
                </a:cubicBezTo>
                <a:cubicBezTo>
                  <a:pt x="1834" y="1589"/>
                  <a:pt x="1830" y="1480"/>
                  <a:pt x="1809" y="1375"/>
                </a:cubicBezTo>
                <a:cubicBezTo>
                  <a:pt x="1796" y="1314"/>
                  <a:pt x="1775" y="1260"/>
                  <a:pt x="1750" y="1208"/>
                </a:cubicBezTo>
                <a:cubicBezTo>
                  <a:pt x="1841" y="850"/>
                  <a:pt x="1919" y="413"/>
                  <a:pt x="1605" y="143"/>
                </a:cubicBezTo>
                <a:cubicBezTo>
                  <a:pt x="1489" y="43"/>
                  <a:pt x="1356" y="0"/>
                  <a:pt x="1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rot="871697">
            <a:off x="1612222" y="375522"/>
            <a:ext cx="55046" cy="51914"/>
          </a:xfrm>
          <a:custGeom>
            <a:avLst/>
            <a:gdLst/>
            <a:ahLst/>
            <a:cxnLst/>
            <a:rect l="l" t="t" r="r" b="b"/>
            <a:pathLst>
              <a:path w="703" h="663" extrusionOk="0">
                <a:moveTo>
                  <a:pt x="392" y="0"/>
                </a:moveTo>
                <a:cubicBezTo>
                  <a:pt x="211" y="0"/>
                  <a:pt x="44" y="96"/>
                  <a:pt x="20" y="291"/>
                </a:cubicBezTo>
                <a:cubicBezTo>
                  <a:pt x="0" y="453"/>
                  <a:pt x="129" y="662"/>
                  <a:pt x="311" y="662"/>
                </a:cubicBezTo>
                <a:cubicBezTo>
                  <a:pt x="491" y="662"/>
                  <a:pt x="659" y="566"/>
                  <a:pt x="682" y="372"/>
                </a:cubicBezTo>
                <a:cubicBezTo>
                  <a:pt x="702" y="210"/>
                  <a:pt x="573" y="0"/>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rot="-2859198">
            <a:off x="1567513" y="448392"/>
            <a:ext cx="100554" cy="136455"/>
          </a:xfrm>
          <a:custGeom>
            <a:avLst/>
            <a:gdLst/>
            <a:ahLst/>
            <a:cxnLst/>
            <a:rect l="l" t="t" r="r" b="b"/>
            <a:pathLst>
              <a:path w="2574" h="3493" extrusionOk="0">
                <a:moveTo>
                  <a:pt x="1097" y="0"/>
                </a:moveTo>
                <a:cubicBezTo>
                  <a:pt x="999" y="0"/>
                  <a:pt x="896" y="18"/>
                  <a:pt x="791" y="56"/>
                </a:cubicBezTo>
                <a:cubicBezTo>
                  <a:pt x="274" y="245"/>
                  <a:pt x="7" y="807"/>
                  <a:pt x="62" y="1332"/>
                </a:cubicBezTo>
                <a:cubicBezTo>
                  <a:pt x="1" y="1806"/>
                  <a:pt x="212" y="2280"/>
                  <a:pt x="462" y="2686"/>
                </a:cubicBezTo>
                <a:cubicBezTo>
                  <a:pt x="709" y="3087"/>
                  <a:pt x="1088" y="3492"/>
                  <a:pt x="1564" y="3492"/>
                </a:cubicBezTo>
                <a:cubicBezTo>
                  <a:pt x="1661" y="3492"/>
                  <a:pt x="1763" y="3475"/>
                  <a:pt x="1867" y="3438"/>
                </a:cubicBezTo>
                <a:cubicBezTo>
                  <a:pt x="2131" y="3345"/>
                  <a:pt x="2336" y="3119"/>
                  <a:pt x="2445" y="2864"/>
                </a:cubicBezTo>
                <a:cubicBezTo>
                  <a:pt x="2573" y="2562"/>
                  <a:pt x="2552" y="2220"/>
                  <a:pt x="2471" y="1908"/>
                </a:cubicBezTo>
                <a:cubicBezTo>
                  <a:pt x="2424" y="1729"/>
                  <a:pt x="2370" y="1543"/>
                  <a:pt x="2299" y="1363"/>
                </a:cubicBezTo>
                <a:cubicBezTo>
                  <a:pt x="2239" y="1169"/>
                  <a:pt x="2158" y="973"/>
                  <a:pt x="2046" y="800"/>
                </a:cubicBezTo>
                <a:cubicBezTo>
                  <a:pt x="2037" y="775"/>
                  <a:pt x="2027" y="749"/>
                  <a:pt x="2018" y="724"/>
                </a:cubicBezTo>
                <a:cubicBezTo>
                  <a:pt x="1863" y="315"/>
                  <a:pt x="1516" y="0"/>
                  <a:pt x="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rot="5536476">
            <a:off x="8425692" y="3510887"/>
            <a:ext cx="522599" cy="543763"/>
          </a:xfrm>
          <a:custGeom>
            <a:avLst/>
            <a:gdLst/>
            <a:ahLst/>
            <a:cxnLst/>
            <a:rect l="l" t="t" r="r" b="b"/>
            <a:pathLst>
              <a:path w="11507" h="11973" extrusionOk="0">
                <a:moveTo>
                  <a:pt x="5075" y="1"/>
                </a:moveTo>
                <a:cubicBezTo>
                  <a:pt x="4979" y="1"/>
                  <a:pt x="4884" y="4"/>
                  <a:pt x="4788" y="11"/>
                </a:cubicBezTo>
                <a:cubicBezTo>
                  <a:pt x="3885" y="74"/>
                  <a:pt x="3009" y="426"/>
                  <a:pt x="2286" y="964"/>
                </a:cubicBezTo>
                <a:cubicBezTo>
                  <a:pt x="699" y="2142"/>
                  <a:pt x="0" y="4097"/>
                  <a:pt x="280" y="6033"/>
                </a:cubicBezTo>
                <a:cubicBezTo>
                  <a:pt x="562" y="7989"/>
                  <a:pt x="1792" y="9663"/>
                  <a:pt x="3455" y="10693"/>
                </a:cubicBezTo>
                <a:cubicBezTo>
                  <a:pt x="4889" y="11582"/>
                  <a:pt x="6538" y="11973"/>
                  <a:pt x="8203" y="11973"/>
                </a:cubicBezTo>
                <a:cubicBezTo>
                  <a:pt x="8675" y="11973"/>
                  <a:pt x="9147" y="11941"/>
                  <a:pt x="9617" y="11881"/>
                </a:cubicBezTo>
                <a:cubicBezTo>
                  <a:pt x="10181" y="11809"/>
                  <a:pt x="10723" y="11677"/>
                  <a:pt x="11262" y="11496"/>
                </a:cubicBezTo>
                <a:cubicBezTo>
                  <a:pt x="11507" y="11415"/>
                  <a:pt x="11411" y="11030"/>
                  <a:pt x="11173" y="11030"/>
                </a:cubicBezTo>
                <a:cubicBezTo>
                  <a:pt x="11159" y="11030"/>
                  <a:pt x="11145" y="11031"/>
                  <a:pt x="11130" y="11034"/>
                </a:cubicBezTo>
                <a:cubicBezTo>
                  <a:pt x="10118" y="11227"/>
                  <a:pt x="9099" y="11369"/>
                  <a:pt x="8084" y="11369"/>
                </a:cubicBezTo>
                <a:cubicBezTo>
                  <a:pt x="7191" y="11369"/>
                  <a:pt x="6301" y="11259"/>
                  <a:pt x="5422" y="10976"/>
                </a:cubicBezTo>
                <a:cubicBezTo>
                  <a:pt x="3892" y="10484"/>
                  <a:pt x="2500" y="9524"/>
                  <a:pt x="1619" y="8164"/>
                </a:cubicBezTo>
                <a:cubicBezTo>
                  <a:pt x="703" y="6749"/>
                  <a:pt x="431" y="4869"/>
                  <a:pt x="1067" y="3288"/>
                </a:cubicBezTo>
                <a:cubicBezTo>
                  <a:pt x="1640" y="1862"/>
                  <a:pt x="3003" y="735"/>
                  <a:pt x="4549" y="561"/>
                </a:cubicBezTo>
                <a:cubicBezTo>
                  <a:pt x="4682" y="546"/>
                  <a:pt x="4814" y="539"/>
                  <a:pt x="4946" y="539"/>
                </a:cubicBezTo>
                <a:cubicBezTo>
                  <a:pt x="5674" y="539"/>
                  <a:pt x="6393" y="753"/>
                  <a:pt x="7049" y="1059"/>
                </a:cubicBezTo>
                <a:cubicBezTo>
                  <a:pt x="7827" y="1424"/>
                  <a:pt x="8580" y="1908"/>
                  <a:pt x="9219" y="2482"/>
                </a:cubicBezTo>
                <a:cubicBezTo>
                  <a:pt x="9803" y="3005"/>
                  <a:pt x="10334" y="3677"/>
                  <a:pt x="10437" y="4476"/>
                </a:cubicBezTo>
                <a:cubicBezTo>
                  <a:pt x="10550" y="5356"/>
                  <a:pt x="10097" y="6207"/>
                  <a:pt x="9533" y="6850"/>
                </a:cubicBezTo>
                <a:cubicBezTo>
                  <a:pt x="8726" y="7771"/>
                  <a:pt x="7551" y="8345"/>
                  <a:pt x="6348" y="8345"/>
                </a:cubicBezTo>
                <a:cubicBezTo>
                  <a:pt x="5947" y="8345"/>
                  <a:pt x="5543" y="8282"/>
                  <a:pt x="5149" y="8146"/>
                </a:cubicBezTo>
                <a:cubicBezTo>
                  <a:pt x="3590" y="7608"/>
                  <a:pt x="2541" y="5978"/>
                  <a:pt x="2974" y="4329"/>
                </a:cubicBezTo>
                <a:cubicBezTo>
                  <a:pt x="3276" y="3178"/>
                  <a:pt x="4420" y="2298"/>
                  <a:pt x="5591" y="2298"/>
                </a:cubicBezTo>
                <a:cubicBezTo>
                  <a:pt x="5923" y="2298"/>
                  <a:pt x="6257" y="2369"/>
                  <a:pt x="6575" y="2524"/>
                </a:cubicBezTo>
                <a:cubicBezTo>
                  <a:pt x="7261" y="2861"/>
                  <a:pt x="7751" y="3737"/>
                  <a:pt x="7215" y="4425"/>
                </a:cubicBezTo>
                <a:cubicBezTo>
                  <a:pt x="7061" y="4625"/>
                  <a:pt x="6827" y="4728"/>
                  <a:pt x="6586" y="4728"/>
                </a:cubicBezTo>
                <a:cubicBezTo>
                  <a:pt x="6494" y="4728"/>
                  <a:pt x="6401" y="4713"/>
                  <a:pt x="6310" y="4683"/>
                </a:cubicBezTo>
                <a:cubicBezTo>
                  <a:pt x="6011" y="4584"/>
                  <a:pt x="5768" y="4305"/>
                  <a:pt x="5874" y="3978"/>
                </a:cubicBezTo>
                <a:cubicBezTo>
                  <a:pt x="5952" y="3734"/>
                  <a:pt x="6189" y="3526"/>
                  <a:pt x="6442" y="3526"/>
                </a:cubicBezTo>
                <a:cubicBezTo>
                  <a:pt x="6501" y="3526"/>
                  <a:pt x="6561" y="3537"/>
                  <a:pt x="6619" y="3562"/>
                </a:cubicBezTo>
                <a:cubicBezTo>
                  <a:pt x="6646" y="3573"/>
                  <a:pt x="6672" y="3578"/>
                  <a:pt x="6695" y="3578"/>
                </a:cubicBezTo>
                <a:cubicBezTo>
                  <a:pt x="6869" y="3578"/>
                  <a:pt x="6951" y="3307"/>
                  <a:pt x="6762" y="3218"/>
                </a:cubicBezTo>
                <a:cubicBezTo>
                  <a:pt x="6648" y="3164"/>
                  <a:pt x="6533" y="3140"/>
                  <a:pt x="6420" y="3140"/>
                </a:cubicBezTo>
                <a:cubicBezTo>
                  <a:pt x="5814" y="3140"/>
                  <a:pt x="5273" y="3832"/>
                  <a:pt x="5487" y="4437"/>
                </a:cubicBezTo>
                <a:cubicBezTo>
                  <a:pt x="5646" y="4888"/>
                  <a:pt x="6105" y="5124"/>
                  <a:pt x="6562" y="5124"/>
                </a:cubicBezTo>
                <a:cubicBezTo>
                  <a:pt x="6822" y="5124"/>
                  <a:pt x="7081" y="5048"/>
                  <a:pt x="7285" y="4893"/>
                </a:cubicBezTo>
                <a:cubicBezTo>
                  <a:pt x="7961" y="4374"/>
                  <a:pt x="7920" y="3323"/>
                  <a:pt x="7413" y="2708"/>
                </a:cubicBezTo>
                <a:cubicBezTo>
                  <a:pt x="6963" y="2163"/>
                  <a:pt x="6253" y="1899"/>
                  <a:pt x="5555" y="1899"/>
                </a:cubicBezTo>
                <a:cubicBezTo>
                  <a:pt x="5386" y="1899"/>
                  <a:pt x="5219" y="1914"/>
                  <a:pt x="5056" y="1945"/>
                </a:cubicBezTo>
                <a:cubicBezTo>
                  <a:pt x="4200" y="2104"/>
                  <a:pt x="3404" y="2633"/>
                  <a:pt x="2942" y="3374"/>
                </a:cubicBezTo>
                <a:cubicBezTo>
                  <a:pt x="2466" y="4136"/>
                  <a:pt x="2351" y="5085"/>
                  <a:pt x="2570" y="5952"/>
                </a:cubicBezTo>
                <a:cubicBezTo>
                  <a:pt x="3012" y="7700"/>
                  <a:pt x="4662" y="8792"/>
                  <a:pt x="6408" y="8792"/>
                </a:cubicBezTo>
                <a:cubicBezTo>
                  <a:pt x="6543" y="8792"/>
                  <a:pt x="6679" y="8786"/>
                  <a:pt x="6815" y="8773"/>
                </a:cubicBezTo>
                <a:cubicBezTo>
                  <a:pt x="8672" y="8592"/>
                  <a:pt x="10543" y="7073"/>
                  <a:pt x="10913" y="5207"/>
                </a:cubicBezTo>
                <a:cubicBezTo>
                  <a:pt x="11322" y="3144"/>
                  <a:pt x="9326" y="1651"/>
                  <a:pt x="7752" y="781"/>
                </a:cubicBezTo>
                <a:cubicBezTo>
                  <a:pt x="6926" y="324"/>
                  <a:pt x="6021" y="1"/>
                  <a:pt x="5075" y="1"/>
                </a:cubicBezTo>
                <a:close/>
              </a:path>
            </a:pathLst>
          </a:custGeom>
          <a:solidFill>
            <a:srgbClr val="FFFFFF">
              <a:alpha val="4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rot="7727839">
            <a:off x="8564469" y="233999"/>
            <a:ext cx="245056" cy="334947"/>
          </a:xfrm>
          <a:custGeom>
            <a:avLst/>
            <a:gdLst/>
            <a:ahLst/>
            <a:cxnLst/>
            <a:rect l="l" t="t" r="r" b="b"/>
            <a:pathLst>
              <a:path w="1919" h="2623" extrusionOk="0">
                <a:moveTo>
                  <a:pt x="1223" y="0"/>
                </a:moveTo>
                <a:cubicBezTo>
                  <a:pt x="1014" y="0"/>
                  <a:pt x="802" y="105"/>
                  <a:pt x="649" y="259"/>
                </a:cubicBezTo>
                <a:cubicBezTo>
                  <a:pt x="536" y="341"/>
                  <a:pt x="444" y="447"/>
                  <a:pt x="369" y="567"/>
                </a:cubicBezTo>
                <a:cubicBezTo>
                  <a:pt x="276" y="711"/>
                  <a:pt x="183" y="859"/>
                  <a:pt x="115" y="1017"/>
                </a:cubicBezTo>
                <a:cubicBezTo>
                  <a:pt x="36" y="1199"/>
                  <a:pt x="0" y="1402"/>
                  <a:pt x="21" y="1597"/>
                </a:cubicBezTo>
                <a:cubicBezTo>
                  <a:pt x="9" y="1791"/>
                  <a:pt x="75" y="1982"/>
                  <a:pt x="198" y="2125"/>
                </a:cubicBezTo>
                <a:cubicBezTo>
                  <a:pt x="227" y="2175"/>
                  <a:pt x="260" y="2225"/>
                  <a:pt x="299" y="2273"/>
                </a:cubicBezTo>
                <a:cubicBezTo>
                  <a:pt x="479" y="2486"/>
                  <a:pt x="734" y="2623"/>
                  <a:pt x="1002" y="2623"/>
                </a:cubicBezTo>
                <a:cubicBezTo>
                  <a:pt x="1092" y="2623"/>
                  <a:pt x="1183" y="2607"/>
                  <a:pt x="1274" y="2574"/>
                </a:cubicBezTo>
                <a:cubicBezTo>
                  <a:pt x="1629" y="2443"/>
                  <a:pt x="1827" y="2057"/>
                  <a:pt x="1832" y="1696"/>
                </a:cubicBezTo>
                <a:cubicBezTo>
                  <a:pt x="1834" y="1589"/>
                  <a:pt x="1830" y="1480"/>
                  <a:pt x="1809" y="1375"/>
                </a:cubicBezTo>
                <a:cubicBezTo>
                  <a:pt x="1796" y="1314"/>
                  <a:pt x="1775" y="1260"/>
                  <a:pt x="1750" y="1208"/>
                </a:cubicBezTo>
                <a:cubicBezTo>
                  <a:pt x="1841" y="850"/>
                  <a:pt x="1919" y="413"/>
                  <a:pt x="1605" y="143"/>
                </a:cubicBezTo>
                <a:cubicBezTo>
                  <a:pt x="1489" y="43"/>
                  <a:pt x="1356" y="0"/>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rot="307496">
            <a:off x="610938" y="989619"/>
            <a:ext cx="651189" cy="644065"/>
          </a:xfrm>
          <a:custGeom>
            <a:avLst/>
            <a:gdLst/>
            <a:ahLst/>
            <a:cxnLst/>
            <a:rect l="l" t="t" r="r" b="b"/>
            <a:pathLst>
              <a:path w="8409" h="8317" extrusionOk="0">
                <a:moveTo>
                  <a:pt x="4001" y="0"/>
                </a:moveTo>
                <a:cubicBezTo>
                  <a:pt x="3639" y="0"/>
                  <a:pt x="3277" y="49"/>
                  <a:pt x="2927" y="149"/>
                </a:cubicBezTo>
                <a:cubicBezTo>
                  <a:pt x="1561" y="541"/>
                  <a:pt x="437" y="1666"/>
                  <a:pt x="220" y="3093"/>
                </a:cubicBezTo>
                <a:cubicBezTo>
                  <a:pt x="1" y="4530"/>
                  <a:pt x="732" y="5986"/>
                  <a:pt x="2111" y="6515"/>
                </a:cubicBezTo>
                <a:cubicBezTo>
                  <a:pt x="2452" y="6646"/>
                  <a:pt x="2816" y="6716"/>
                  <a:pt x="3180" y="6716"/>
                </a:cubicBezTo>
                <a:cubicBezTo>
                  <a:pt x="3470" y="6716"/>
                  <a:pt x="3759" y="6671"/>
                  <a:pt x="4037" y="6578"/>
                </a:cubicBezTo>
                <a:cubicBezTo>
                  <a:pt x="4648" y="6372"/>
                  <a:pt x="5153" y="5914"/>
                  <a:pt x="5471" y="5359"/>
                </a:cubicBezTo>
                <a:cubicBezTo>
                  <a:pt x="5799" y="4785"/>
                  <a:pt x="5912" y="4096"/>
                  <a:pt x="5719" y="3458"/>
                </a:cubicBezTo>
                <a:cubicBezTo>
                  <a:pt x="5508" y="2757"/>
                  <a:pt x="4958" y="2289"/>
                  <a:pt x="4238" y="2177"/>
                </a:cubicBezTo>
                <a:cubicBezTo>
                  <a:pt x="4117" y="2158"/>
                  <a:pt x="3991" y="2148"/>
                  <a:pt x="3865" y="2148"/>
                </a:cubicBezTo>
                <a:cubicBezTo>
                  <a:pt x="3295" y="2148"/>
                  <a:pt x="2701" y="2340"/>
                  <a:pt x="2302" y="2736"/>
                </a:cubicBezTo>
                <a:cubicBezTo>
                  <a:pt x="1825" y="3208"/>
                  <a:pt x="1626" y="4041"/>
                  <a:pt x="2070" y="4604"/>
                </a:cubicBezTo>
                <a:cubicBezTo>
                  <a:pt x="2277" y="4867"/>
                  <a:pt x="2619" y="5018"/>
                  <a:pt x="2955" y="5018"/>
                </a:cubicBezTo>
                <a:cubicBezTo>
                  <a:pt x="3204" y="5018"/>
                  <a:pt x="3450" y="4934"/>
                  <a:pt x="3633" y="4748"/>
                </a:cubicBezTo>
                <a:cubicBezTo>
                  <a:pt x="4035" y="4340"/>
                  <a:pt x="3905" y="3489"/>
                  <a:pt x="3241" y="3489"/>
                </a:cubicBezTo>
                <a:cubicBezTo>
                  <a:pt x="3240" y="3489"/>
                  <a:pt x="3239" y="3489"/>
                  <a:pt x="3238" y="3489"/>
                </a:cubicBezTo>
                <a:cubicBezTo>
                  <a:pt x="2996" y="3490"/>
                  <a:pt x="2769" y="3623"/>
                  <a:pt x="2692" y="3860"/>
                </a:cubicBezTo>
                <a:cubicBezTo>
                  <a:pt x="2667" y="3938"/>
                  <a:pt x="2729" y="3997"/>
                  <a:pt x="2791" y="3997"/>
                </a:cubicBezTo>
                <a:cubicBezTo>
                  <a:pt x="2825" y="3997"/>
                  <a:pt x="2859" y="3979"/>
                  <a:pt x="2878" y="3936"/>
                </a:cubicBezTo>
                <a:cubicBezTo>
                  <a:pt x="2937" y="3804"/>
                  <a:pt x="3079" y="3735"/>
                  <a:pt x="3221" y="3735"/>
                </a:cubicBezTo>
                <a:cubicBezTo>
                  <a:pt x="3332" y="3735"/>
                  <a:pt x="3443" y="3778"/>
                  <a:pt x="3512" y="3866"/>
                </a:cubicBezTo>
                <a:cubicBezTo>
                  <a:pt x="3701" y="4105"/>
                  <a:pt x="3575" y="4474"/>
                  <a:pt x="3333" y="4620"/>
                </a:cubicBezTo>
                <a:cubicBezTo>
                  <a:pt x="3231" y="4681"/>
                  <a:pt x="3115" y="4708"/>
                  <a:pt x="2997" y="4708"/>
                </a:cubicBezTo>
                <a:cubicBezTo>
                  <a:pt x="2863" y="4708"/>
                  <a:pt x="2727" y="4673"/>
                  <a:pt x="2611" y="4610"/>
                </a:cubicBezTo>
                <a:cubicBezTo>
                  <a:pt x="2365" y="4476"/>
                  <a:pt x="2231" y="4211"/>
                  <a:pt x="2204" y="3939"/>
                </a:cubicBezTo>
                <a:cubicBezTo>
                  <a:pt x="2139" y="3297"/>
                  <a:pt x="2656" y="2817"/>
                  <a:pt x="3203" y="2593"/>
                </a:cubicBezTo>
                <a:cubicBezTo>
                  <a:pt x="3439" y="2496"/>
                  <a:pt x="3703" y="2443"/>
                  <a:pt x="3966" y="2443"/>
                </a:cubicBezTo>
                <a:cubicBezTo>
                  <a:pt x="4310" y="2443"/>
                  <a:pt x="4652" y="2533"/>
                  <a:pt x="4931" y="2732"/>
                </a:cubicBezTo>
                <a:cubicBezTo>
                  <a:pt x="5461" y="3110"/>
                  <a:pt x="5634" y="3818"/>
                  <a:pt x="5535" y="4436"/>
                </a:cubicBezTo>
                <a:cubicBezTo>
                  <a:pt x="5445" y="5001"/>
                  <a:pt x="5134" y="5523"/>
                  <a:pt x="4694" y="5886"/>
                </a:cubicBezTo>
                <a:cubicBezTo>
                  <a:pt x="4268" y="6238"/>
                  <a:pt x="3758" y="6398"/>
                  <a:pt x="3244" y="6398"/>
                </a:cubicBezTo>
                <a:cubicBezTo>
                  <a:pt x="2659" y="6398"/>
                  <a:pt x="2068" y="6190"/>
                  <a:pt x="1587" y="5819"/>
                </a:cubicBezTo>
                <a:cubicBezTo>
                  <a:pt x="602" y="5057"/>
                  <a:pt x="329" y="3651"/>
                  <a:pt x="764" y="2515"/>
                </a:cubicBezTo>
                <a:cubicBezTo>
                  <a:pt x="1192" y="1397"/>
                  <a:pt x="2276" y="607"/>
                  <a:pt x="3442" y="415"/>
                </a:cubicBezTo>
                <a:cubicBezTo>
                  <a:pt x="3645" y="381"/>
                  <a:pt x="3850" y="365"/>
                  <a:pt x="4055" y="365"/>
                </a:cubicBezTo>
                <a:cubicBezTo>
                  <a:pt x="5066" y="365"/>
                  <a:pt x="6070" y="762"/>
                  <a:pt x="6790" y="1480"/>
                </a:cubicBezTo>
                <a:cubicBezTo>
                  <a:pt x="7670" y="2356"/>
                  <a:pt x="8054" y="3673"/>
                  <a:pt x="7839" y="4889"/>
                </a:cubicBezTo>
                <a:cubicBezTo>
                  <a:pt x="7634" y="6046"/>
                  <a:pt x="6839" y="7069"/>
                  <a:pt x="5792" y="7595"/>
                </a:cubicBezTo>
                <a:cubicBezTo>
                  <a:pt x="5218" y="7884"/>
                  <a:pt x="4613" y="7996"/>
                  <a:pt x="4003" y="7996"/>
                </a:cubicBezTo>
                <a:cubicBezTo>
                  <a:pt x="3228" y="7996"/>
                  <a:pt x="2444" y="7817"/>
                  <a:pt x="1696" y="7590"/>
                </a:cubicBezTo>
                <a:cubicBezTo>
                  <a:pt x="1346" y="7483"/>
                  <a:pt x="996" y="7370"/>
                  <a:pt x="647" y="7253"/>
                </a:cubicBezTo>
                <a:cubicBezTo>
                  <a:pt x="629" y="7247"/>
                  <a:pt x="611" y="7244"/>
                  <a:pt x="595" y="7244"/>
                </a:cubicBezTo>
                <a:cubicBezTo>
                  <a:pt x="445" y="7244"/>
                  <a:pt x="369" y="7468"/>
                  <a:pt x="533" y="7530"/>
                </a:cubicBezTo>
                <a:cubicBezTo>
                  <a:pt x="1598" y="7934"/>
                  <a:pt x="2762" y="8316"/>
                  <a:pt x="3914" y="8316"/>
                </a:cubicBezTo>
                <a:cubicBezTo>
                  <a:pt x="4451" y="8316"/>
                  <a:pt x="4985" y="8233"/>
                  <a:pt x="5506" y="8030"/>
                </a:cubicBezTo>
                <a:cubicBezTo>
                  <a:pt x="6761" y="7540"/>
                  <a:pt x="7749" y="6433"/>
                  <a:pt x="8066" y="5122"/>
                </a:cubicBezTo>
                <a:cubicBezTo>
                  <a:pt x="8409" y="3713"/>
                  <a:pt x="7954" y="2157"/>
                  <a:pt x="6908" y="1157"/>
                </a:cubicBezTo>
                <a:cubicBezTo>
                  <a:pt x="6135" y="418"/>
                  <a:pt x="5067" y="0"/>
                  <a:pt x="4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 name="Google Shape;114;p8"/>
          <p:cNvGrpSpPr/>
          <p:nvPr/>
        </p:nvGrpSpPr>
        <p:grpSpPr>
          <a:xfrm>
            <a:off x="8217056" y="3446167"/>
            <a:ext cx="211856" cy="250214"/>
            <a:chOff x="8217056" y="3446167"/>
            <a:chExt cx="211856" cy="250214"/>
          </a:xfrm>
        </p:grpSpPr>
        <p:sp>
          <p:nvSpPr>
            <p:cNvPr id="115" name="Google Shape;115;p8"/>
            <p:cNvSpPr/>
            <p:nvPr/>
          </p:nvSpPr>
          <p:spPr>
            <a:xfrm rot="720973">
              <a:off x="8236748" y="3490208"/>
              <a:ext cx="91593" cy="198817"/>
            </a:xfrm>
            <a:custGeom>
              <a:avLst/>
              <a:gdLst/>
              <a:ahLst/>
              <a:cxnLst/>
              <a:rect l="l" t="t" r="r" b="b"/>
              <a:pathLst>
                <a:path w="1676" h="3638" extrusionOk="0">
                  <a:moveTo>
                    <a:pt x="888" y="0"/>
                  </a:moveTo>
                  <a:cubicBezTo>
                    <a:pt x="779" y="0"/>
                    <a:pt x="666" y="36"/>
                    <a:pt x="559" y="120"/>
                  </a:cubicBezTo>
                  <a:cubicBezTo>
                    <a:pt x="420" y="228"/>
                    <a:pt x="339" y="392"/>
                    <a:pt x="287" y="557"/>
                  </a:cubicBezTo>
                  <a:cubicBezTo>
                    <a:pt x="216" y="780"/>
                    <a:pt x="161" y="1009"/>
                    <a:pt x="118" y="1239"/>
                  </a:cubicBezTo>
                  <a:cubicBezTo>
                    <a:pt x="30" y="1690"/>
                    <a:pt x="0" y="2148"/>
                    <a:pt x="13" y="2608"/>
                  </a:cubicBezTo>
                  <a:cubicBezTo>
                    <a:pt x="22" y="2933"/>
                    <a:pt x="102" y="3306"/>
                    <a:pt x="376" y="3515"/>
                  </a:cubicBezTo>
                  <a:cubicBezTo>
                    <a:pt x="488" y="3600"/>
                    <a:pt x="609" y="3637"/>
                    <a:pt x="727" y="3637"/>
                  </a:cubicBezTo>
                  <a:cubicBezTo>
                    <a:pt x="970" y="3637"/>
                    <a:pt x="1204" y="3481"/>
                    <a:pt x="1333" y="3253"/>
                  </a:cubicBezTo>
                  <a:cubicBezTo>
                    <a:pt x="1389" y="3152"/>
                    <a:pt x="1431" y="3044"/>
                    <a:pt x="1465" y="2933"/>
                  </a:cubicBezTo>
                  <a:cubicBezTo>
                    <a:pt x="1512" y="2801"/>
                    <a:pt x="1541" y="2660"/>
                    <a:pt x="1565" y="2521"/>
                  </a:cubicBezTo>
                  <a:cubicBezTo>
                    <a:pt x="1610" y="2310"/>
                    <a:pt x="1642" y="2096"/>
                    <a:pt x="1657" y="1881"/>
                  </a:cubicBezTo>
                  <a:cubicBezTo>
                    <a:pt x="1675" y="1633"/>
                    <a:pt x="1676" y="1381"/>
                    <a:pt x="1657" y="1132"/>
                  </a:cubicBezTo>
                  <a:cubicBezTo>
                    <a:pt x="1650" y="1034"/>
                    <a:pt x="1633" y="934"/>
                    <a:pt x="1602" y="840"/>
                  </a:cubicBezTo>
                  <a:cubicBezTo>
                    <a:pt x="1580" y="716"/>
                    <a:pt x="1549" y="595"/>
                    <a:pt x="1504" y="481"/>
                  </a:cubicBezTo>
                  <a:cubicBezTo>
                    <a:pt x="1471" y="400"/>
                    <a:pt x="1426" y="324"/>
                    <a:pt x="1372" y="257"/>
                  </a:cubicBezTo>
                  <a:cubicBezTo>
                    <a:pt x="1324" y="189"/>
                    <a:pt x="1264" y="133"/>
                    <a:pt x="1189" y="93"/>
                  </a:cubicBezTo>
                  <a:cubicBezTo>
                    <a:pt x="1097" y="35"/>
                    <a:pt x="994" y="0"/>
                    <a:pt x="8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720973">
              <a:off x="8362706" y="3451248"/>
              <a:ext cx="57874" cy="86128"/>
            </a:xfrm>
            <a:custGeom>
              <a:avLst/>
              <a:gdLst/>
              <a:ahLst/>
              <a:cxnLst/>
              <a:rect l="l" t="t" r="r" b="b"/>
              <a:pathLst>
                <a:path w="1059" h="1576" extrusionOk="0">
                  <a:moveTo>
                    <a:pt x="672" y="1"/>
                  </a:moveTo>
                  <a:cubicBezTo>
                    <a:pt x="616" y="1"/>
                    <a:pt x="561" y="19"/>
                    <a:pt x="517" y="60"/>
                  </a:cubicBezTo>
                  <a:cubicBezTo>
                    <a:pt x="239" y="326"/>
                    <a:pt x="76" y="692"/>
                    <a:pt x="78" y="1074"/>
                  </a:cubicBezTo>
                  <a:cubicBezTo>
                    <a:pt x="62" y="1123"/>
                    <a:pt x="48" y="1172"/>
                    <a:pt x="32" y="1222"/>
                  </a:cubicBezTo>
                  <a:cubicBezTo>
                    <a:pt x="0" y="1323"/>
                    <a:pt x="13" y="1425"/>
                    <a:pt x="90" y="1503"/>
                  </a:cubicBezTo>
                  <a:cubicBezTo>
                    <a:pt x="141" y="1551"/>
                    <a:pt x="205" y="1576"/>
                    <a:pt x="271" y="1576"/>
                  </a:cubicBezTo>
                  <a:cubicBezTo>
                    <a:pt x="305" y="1576"/>
                    <a:pt x="340" y="1569"/>
                    <a:pt x="373" y="1557"/>
                  </a:cubicBezTo>
                  <a:cubicBezTo>
                    <a:pt x="540" y="1493"/>
                    <a:pt x="679" y="1382"/>
                    <a:pt x="784" y="1244"/>
                  </a:cubicBezTo>
                  <a:cubicBezTo>
                    <a:pt x="857" y="1155"/>
                    <a:pt x="918" y="1054"/>
                    <a:pt x="962" y="950"/>
                  </a:cubicBezTo>
                  <a:cubicBezTo>
                    <a:pt x="1003" y="850"/>
                    <a:pt x="1032" y="739"/>
                    <a:pt x="1045" y="630"/>
                  </a:cubicBezTo>
                  <a:cubicBezTo>
                    <a:pt x="1057" y="521"/>
                    <a:pt x="1058" y="401"/>
                    <a:pt x="1032" y="294"/>
                  </a:cubicBezTo>
                  <a:cubicBezTo>
                    <a:pt x="1009" y="201"/>
                    <a:pt x="955" y="125"/>
                    <a:pt x="878" y="84"/>
                  </a:cubicBezTo>
                  <a:cubicBezTo>
                    <a:pt x="823" y="33"/>
                    <a:pt x="747" y="1"/>
                    <a:pt x="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7"/>
        <p:cNvGrpSpPr/>
        <p:nvPr/>
      </p:nvGrpSpPr>
      <p:grpSpPr>
        <a:xfrm>
          <a:off x="0" y="0"/>
          <a:ext cx="0" cy="0"/>
          <a:chOff x="0" y="0"/>
          <a:chExt cx="0" cy="0"/>
        </a:xfrm>
      </p:grpSpPr>
      <p:sp>
        <p:nvSpPr>
          <p:cNvPr id="118" name="Google Shape;118;p9"/>
          <p:cNvSpPr txBox="1">
            <a:spLocks noGrp="1"/>
          </p:cNvSpPr>
          <p:nvPr>
            <p:ph type="title"/>
          </p:nvPr>
        </p:nvSpPr>
        <p:spPr>
          <a:xfrm>
            <a:off x="720000" y="1487400"/>
            <a:ext cx="3890400" cy="8418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9" name="Google Shape;119;p9"/>
          <p:cNvSpPr txBox="1">
            <a:spLocks noGrp="1"/>
          </p:cNvSpPr>
          <p:nvPr>
            <p:ph type="subTitle" idx="1"/>
          </p:nvPr>
        </p:nvSpPr>
        <p:spPr>
          <a:xfrm>
            <a:off x="720000" y="2329200"/>
            <a:ext cx="3890400" cy="1326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5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0" name="Google Shape;120;p9"/>
          <p:cNvSpPr/>
          <p:nvPr/>
        </p:nvSpPr>
        <p:spPr>
          <a:xfrm rot="-6464502">
            <a:off x="176339" y="177564"/>
            <a:ext cx="1325183" cy="1040443"/>
          </a:xfrm>
          <a:custGeom>
            <a:avLst/>
            <a:gdLst/>
            <a:ahLst/>
            <a:cxnLst/>
            <a:rect l="l" t="t" r="r" b="b"/>
            <a:pathLst>
              <a:path w="31395" h="22096" extrusionOk="0">
                <a:moveTo>
                  <a:pt x="21170" y="1"/>
                </a:moveTo>
                <a:cubicBezTo>
                  <a:pt x="20159" y="1"/>
                  <a:pt x="19219" y="69"/>
                  <a:pt x="18454" y="170"/>
                </a:cubicBezTo>
                <a:cubicBezTo>
                  <a:pt x="14482" y="694"/>
                  <a:pt x="10746" y="2403"/>
                  <a:pt x="7360" y="4546"/>
                </a:cubicBezTo>
                <a:cubicBezTo>
                  <a:pt x="5085" y="5985"/>
                  <a:pt x="2878" y="7696"/>
                  <a:pt x="1562" y="10044"/>
                </a:cubicBezTo>
                <a:cubicBezTo>
                  <a:pt x="246" y="12393"/>
                  <a:pt x="1" y="15503"/>
                  <a:pt x="1563" y="17694"/>
                </a:cubicBezTo>
                <a:cubicBezTo>
                  <a:pt x="2752" y="19363"/>
                  <a:pt x="4750" y="20243"/>
                  <a:pt x="6705" y="20854"/>
                </a:cubicBezTo>
                <a:cubicBezTo>
                  <a:pt x="9200" y="21633"/>
                  <a:pt x="11820" y="22095"/>
                  <a:pt x="14428" y="22095"/>
                </a:cubicBezTo>
                <a:cubicBezTo>
                  <a:pt x="15938" y="22095"/>
                  <a:pt x="17443" y="21940"/>
                  <a:pt x="18918" y="21602"/>
                </a:cubicBezTo>
                <a:cubicBezTo>
                  <a:pt x="22940" y="20680"/>
                  <a:pt x="26707" y="18307"/>
                  <a:pt x="28862" y="14787"/>
                </a:cubicBezTo>
                <a:cubicBezTo>
                  <a:pt x="30865" y="11513"/>
                  <a:pt x="31394" y="6853"/>
                  <a:pt x="29689" y="3314"/>
                </a:cubicBezTo>
                <a:cubicBezTo>
                  <a:pt x="28434" y="711"/>
                  <a:pt x="24433" y="1"/>
                  <a:pt x="21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9"/>
          <p:cNvSpPr/>
          <p:nvPr/>
        </p:nvSpPr>
        <p:spPr>
          <a:xfrm rot="-8100000">
            <a:off x="-714771" y="4218042"/>
            <a:ext cx="1941426" cy="1326933"/>
          </a:xfrm>
          <a:custGeom>
            <a:avLst/>
            <a:gdLst/>
            <a:ahLst/>
            <a:cxnLst/>
            <a:rect l="l" t="t" r="r" b="b"/>
            <a:pathLst>
              <a:path w="31774" h="21717" extrusionOk="0">
                <a:moveTo>
                  <a:pt x="25239" y="0"/>
                </a:moveTo>
                <a:cubicBezTo>
                  <a:pt x="20924" y="0"/>
                  <a:pt x="15905" y="1428"/>
                  <a:pt x="12123" y="3087"/>
                </a:cubicBezTo>
                <a:cubicBezTo>
                  <a:pt x="7314" y="5194"/>
                  <a:pt x="3008" y="8867"/>
                  <a:pt x="1079" y="13750"/>
                </a:cubicBezTo>
                <a:cubicBezTo>
                  <a:pt x="308" y="15703"/>
                  <a:pt x="1" y="18118"/>
                  <a:pt x="1327" y="19745"/>
                </a:cubicBezTo>
                <a:cubicBezTo>
                  <a:pt x="2334" y="20979"/>
                  <a:pt x="4016" y="21422"/>
                  <a:pt x="5599" y="21595"/>
                </a:cubicBezTo>
                <a:cubicBezTo>
                  <a:pt x="6358" y="21678"/>
                  <a:pt x="7118" y="21716"/>
                  <a:pt x="7878" y="21716"/>
                </a:cubicBezTo>
                <a:cubicBezTo>
                  <a:pt x="10704" y="21716"/>
                  <a:pt x="13531" y="21192"/>
                  <a:pt x="16285" y="20515"/>
                </a:cubicBezTo>
                <a:cubicBezTo>
                  <a:pt x="19602" y="19700"/>
                  <a:pt x="22921" y="18636"/>
                  <a:pt x="25731" y="16694"/>
                </a:cubicBezTo>
                <a:cubicBezTo>
                  <a:pt x="28542" y="14753"/>
                  <a:pt x="30814" y="11820"/>
                  <a:pt x="31303" y="8439"/>
                </a:cubicBezTo>
                <a:cubicBezTo>
                  <a:pt x="31774" y="5182"/>
                  <a:pt x="30105" y="271"/>
                  <a:pt x="26372" y="35"/>
                </a:cubicBezTo>
                <a:cubicBezTo>
                  <a:pt x="26001" y="12"/>
                  <a:pt x="25623" y="0"/>
                  <a:pt x="25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9"/>
          <p:cNvSpPr/>
          <p:nvPr/>
        </p:nvSpPr>
        <p:spPr>
          <a:xfrm>
            <a:off x="-61175" y="214650"/>
            <a:ext cx="1329409" cy="1272751"/>
          </a:xfrm>
          <a:custGeom>
            <a:avLst/>
            <a:gdLst/>
            <a:ahLst/>
            <a:cxnLst/>
            <a:rect l="l" t="t" r="r" b="b"/>
            <a:pathLst>
              <a:path w="31183" h="29854" extrusionOk="0">
                <a:moveTo>
                  <a:pt x="17996" y="200"/>
                </a:moveTo>
                <a:cubicBezTo>
                  <a:pt x="18027" y="657"/>
                  <a:pt x="18084" y="1111"/>
                  <a:pt x="18114" y="1568"/>
                </a:cubicBezTo>
                <a:cubicBezTo>
                  <a:pt x="18144" y="2038"/>
                  <a:pt x="18161" y="2510"/>
                  <a:pt x="18164" y="2981"/>
                </a:cubicBezTo>
                <a:cubicBezTo>
                  <a:pt x="18169" y="3921"/>
                  <a:pt x="18120" y="4861"/>
                  <a:pt x="18020" y="5795"/>
                </a:cubicBezTo>
                <a:cubicBezTo>
                  <a:pt x="17919" y="6731"/>
                  <a:pt x="17762" y="7662"/>
                  <a:pt x="17557" y="8581"/>
                </a:cubicBezTo>
                <a:cubicBezTo>
                  <a:pt x="17504" y="8816"/>
                  <a:pt x="17447" y="9051"/>
                  <a:pt x="17388" y="9285"/>
                </a:cubicBezTo>
                <a:cubicBezTo>
                  <a:pt x="17549" y="8469"/>
                  <a:pt x="17663" y="7644"/>
                  <a:pt x="17729" y="6815"/>
                </a:cubicBezTo>
                <a:cubicBezTo>
                  <a:pt x="17812" y="5761"/>
                  <a:pt x="17818" y="4701"/>
                  <a:pt x="17745" y="3646"/>
                </a:cubicBezTo>
                <a:cubicBezTo>
                  <a:pt x="17672" y="2600"/>
                  <a:pt x="17519" y="1561"/>
                  <a:pt x="17285" y="539"/>
                </a:cubicBezTo>
                <a:cubicBezTo>
                  <a:pt x="17263" y="443"/>
                  <a:pt x="17236" y="348"/>
                  <a:pt x="17208" y="255"/>
                </a:cubicBezTo>
                <a:cubicBezTo>
                  <a:pt x="17471" y="231"/>
                  <a:pt x="17733" y="213"/>
                  <a:pt x="17996" y="200"/>
                </a:cubicBezTo>
                <a:close/>
                <a:moveTo>
                  <a:pt x="18926" y="177"/>
                </a:moveTo>
                <a:cubicBezTo>
                  <a:pt x="19120" y="177"/>
                  <a:pt x="19314" y="180"/>
                  <a:pt x="19508" y="185"/>
                </a:cubicBezTo>
                <a:lnTo>
                  <a:pt x="19507" y="185"/>
                </a:lnTo>
                <a:cubicBezTo>
                  <a:pt x="19496" y="664"/>
                  <a:pt x="19499" y="1142"/>
                  <a:pt x="19478" y="1621"/>
                </a:cubicBezTo>
                <a:cubicBezTo>
                  <a:pt x="19456" y="2113"/>
                  <a:pt x="19420" y="2604"/>
                  <a:pt x="19372" y="3094"/>
                </a:cubicBezTo>
                <a:cubicBezTo>
                  <a:pt x="19275" y="4082"/>
                  <a:pt x="19119" y="5065"/>
                  <a:pt x="18918" y="6038"/>
                </a:cubicBezTo>
                <a:cubicBezTo>
                  <a:pt x="18718" y="7006"/>
                  <a:pt x="18467" y="7964"/>
                  <a:pt x="18168" y="8907"/>
                </a:cubicBezTo>
                <a:cubicBezTo>
                  <a:pt x="18116" y="9069"/>
                  <a:pt x="18062" y="9230"/>
                  <a:pt x="18007" y="9391"/>
                </a:cubicBezTo>
                <a:cubicBezTo>
                  <a:pt x="18214" y="8565"/>
                  <a:pt x="18384" y="7729"/>
                  <a:pt x="18514" y="6888"/>
                </a:cubicBezTo>
                <a:cubicBezTo>
                  <a:pt x="18675" y="5843"/>
                  <a:pt x="18773" y="4788"/>
                  <a:pt x="18813" y="3731"/>
                </a:cubicBezTo>
                <a:cubicBezTo>
                  <a:pt x="18854" y="2666"/>
                  <a:pt x="18833" y="1598"/>
                  <a:pt x="18751" y="536"/>
                </a:cubicBezTo>
                <a:cubicBezTo>
                  <a:pt x="18741" y="417"/>
                  <a:pt x="18731" y="297"/>
                  <a:pt x="18721" y="178"/>
                </a:cubicBezTo>
                <a:cubicBezTo>
                  <a:pt x="18789" y="177"/>
                  <a:pt x="18858" y="177"/>
                  <a:pt x="18926" y="177"/>
                </a:cubicBezTo>
                <a:close/>
                <a:moveTo>
                  <a:pt x="16298" y="359"/>
                </a:moveTo>
                <a:cubicBezTo>
                  <a:pt x="16456" y="743"/>
                  <a:pt x="16603" y="1131"/>
                  <a:pt x="16717" y="1531"/>
                </a:cubicBezTo>
                <a:cubicBezTo>
                  <a:pt x="16839" y="1961"/>
                  <a:pt x="16934" y="2398"/>
                  <a:pt x="17002" y="2840"/>
                </a:cubicBezTo>
                <a:cubicBezTo>
                  <a:pt x="17140" y="3732"/>
                  <a:pt x="17178" y="4640"/>
                  <a:pt x="17160" y="5542"/>
                </a:cubicBezTo>
                <a:cubicBezTo>
                  <a:pt x="17141" y="6536"/>
                  <a:pt x="17062" y="7531"/>
                  <a:pt x="16933" y="8516"/>
                </a:cubicBezTo>
                <a:cubicBezTo>
                  <a:pt x="16888" y="8855"/>
                  <a:pt x="16834" y="9192"/>
                  <a:pt x="16777" y="9529"/>
                </a:cubicBezTo>
                <a:cubicBezTo>
                  <a:pt x="16791" y="8727"/>
                  <a:pt x="16767" y="7924"/>
                  <a:pt x="16703" y="7125"/>
                </a:cubicBezTo>
                <a:cubicBezTo>
                  <a:pt x="16624" y="6129"/>
                  <a:pt x="16485" y="5138"/>
                  <a:pt x="16289" y="4159"/>
                </a:cubicBezTo>
                <a:cubicBezTo>
                  <a:pt x="16094" y="3184"/>
                  <a:pt x="15848" y="2210"/>
                  <a:pt x="15511" y="1273"/>
                </a:cubicBezTo>
                <a:cubicBezTo>
                  <a:pt x="15509" y="1270"/>
                  <a:pt x="15508" y="1267"/>
                  <a:pt x="15507" y="1263"/>
                </a:cubicBezTo>
                <a:cubicBezTo>
                  <a:pt x="15538" y="1251"/>
                  <a:pt x="15561" y="1221"/>
                  <a:pt x="15551" y="1177"/>
                </a:cubicBezTo>
                <a:cubicBezTo>
                  <a:pt x="15499" y="952"/>
                  <a:pt x="15563" y="709"/>
                  <a:pt x="15741" y="557"/>
                </a:cubicBezTo>
                <a:cubicBezTo>
                  <a:pt x="15893" y="426"/>
                  <a:pt x="16100" y="386"/>
                  <a:pt x="16298" y="359"/>
                </a:cubicBezTo>
                <a:close/>
                <a:moveTo>
                  <a:pt x="12380" y="1728"/>
                </a:moveTo>
                <a:cubicBezTo>
                  <a:pt x="12965" y="2314"/>
                  <a:pt x="13406" y="3013"/>
                  <a:pt x="13776" y="3752"/>
                </a:cubicBezTo>
                <a:cubicBezTo>
                  <a:pt x="14173" y="4543"/>
                  <a:pt x="14509" y="5366"/>
                  <a:pt x="14832" y="6190"/>
                </a:cubicBezTo>
                <a:cubicBezTo>
                  <a:pt x="15166" y="7038"/>
                  <a:pt x="15467" y="7899"/>
                  <a:pt x="15693" y="8781"/>
                </a:cubicBezTo>
                <a:cubicBezTo>
                  <a:pt x="15821" y="9278"/>
                  <a:pt x="15921" y="9782"/>
                  <a:pt x="15991" y="10291"/>
                </a:cubicBezTo>
                <a:cubicBezTo>
                  <a:pt x="15986" y="10268"/>
                  <a:pt x="15982" y="10245"/>
                  <a:pt x="15977" y="10222"/>
                </a:cubicBezTo>
                <a:cubicBezTo>
                  <a:pt x="15760" y="9309"/>
                  <a:pt x="15401" y="8430"/>
                  <a:pt x="14992" y="7587"/>
                </a:cubicBezTo>
                <a:cubicBezTo>
                  <a:pt x="14577" y="6733"/>
                  <a:pt x="14092" y="5912"/>
                  <a:pt x="13544" y="5136"/>
                </a:cubicBezTo>
                <a:cubicBezTo>
                  <a:pt x="13000" y="4365"/>
                  <a:pt x="12399" y="3620"/>
                  <a:pt x="11725" y="2959"/>
                </a:cubicBezTo>
                <a:cubicBezTo>
                  <a:pt x="11677" y="2913"/>
                  <a:pt x="11629" y="2868"/>
                  <a:pt x="11581" y="2822"/>
                </a:cubicBezTo>
                <a:cubicBezTo>
                  <a:pt x="11611" y="2793"/>
                  <a:pt x="11620" y="2746"/>
                  <a:pt x="11586" y="2704"/>
                </a:cubicBezTo>
                <a:cubicBezTo>
                  <a:pt x="11509" y="2613"/>
                  <a:pt x="11512" y="2478"/>
                  <a:pt x="11553" y="2371"/>
                </a:cubicBezTo>
                <a:cubicBezTo>
                  <a:pt x="11606" y="2239"/>
                  <a:pt x="11723" y="2139"/>
                  <a:pt x="11837" y="2060"/>
                </a:cubicBezTo>
                <a:cubicBezTo>
                  <a:pt x="12010" y="1939"/>
                  <a:pt x="12194" y="1831"/>
                  <a:pt x="12380" y="1728"/>
                </a:cubicBezTo>
                <a:close/>
                <a:moveTo>
                  <a:pt x="13297" y="1278"/>
                </a:moveTo>
                <a:cubicBezTo>
                  <a:pt x="13552" y="1579"/>
                  <a:pt x="13798" y="1883"/>
                  <a:pt x="14008" y="2219"/>
                </a:cubicBezTo>
                <a:cubicBezTo>
                  <a:pt x="14043" y="2276"/>
                  <a:pt x="14077" y="2335"/>
                  <a:pt x="14112" y="2394"/>
                </a:cubicBezTo>
                <a:cubicBezTo>
                  <a:pt x="14110" y="2424"/>
                  <a:pt x="14110" y="2454"/>
                  <a:pt x="14109" y="2483"/>
                </a:cubicBezTo>
                <a:cubicBezTo>
                  <a:pt x="14112" y="2485"/>
                  <a:pt x="14115" y="2488"/>
                  <a:pt x="14119" y="2490"/>
                </a:cubicBezTo>
                <a:cubicBezTo>
                  <a:pt x="14120" y="2464"/>
                  <a:pt x="14120" y="2437"/>
                  <a:pt x="14122" y="2411"/>
                </a:cubicBezTo>
                <a:cubicBezTo>
                  <a:pt x="14302" y="2721"/>
                  <a:pt x="14460" y="3040"/>
                  <a:pt x="14601" y="3370"/>
                </a:cubicBezTo>
                <a:cubicBezTo>
                  <a:pt x="14955" y="4197"/>
                  <a:pt x="15225" y="5064"/>
                  <a:pt x="15475" y="5928"/>
                </a:cubicBezTo>
                <a:cubicBezTo>
                  <a:pt x="15735" y="6826"/>
                  <a:pt x="15950" y="7741"/>
                  <a:pt x="16078" y="8667"/>
                </a:cubicBezTo>
                <a:cubicBezTo>
                  <a:pt x="16181" y="9405"/>
                  <a:pt x="16228" y="10152"/>
                  <a:pt x="16204" y="10896"/>
                </a:cubicBezTo>
                <a:cubicBezTo>
                  <a:pt x="16151" y="10293"/>
                  <a:pt x="16049" y="9693"/>
                  <a:pt x="15910" y="9103"/>
                </a:cubicBezTo>
                <a:cubicBezTo>
                  <a:pt x="15697" y="8201"/>
                  <a:pt x="15399" y="7320"/>
                  <a:pt x="15063" y="6456"/>
                </a:cubicBezTo>
                <a:cubicBezTo>
                  <a:pt x="14738" y="5623"/>
                  <a:pt x="14393" y="4789"/>
                  <a:pt x="14002" y="3983"/>
                </a:cubicBezTo>
                <a:cubicBezTo>
                  <a:pt x="13627" y="3211"/>
                  <a:pt x="13175" y="2463"/>
                  <a:pt x="12575" y="1843"/>
                </a:cubicBezTo>
                <a:cubicBezTo>
                  <a:pt x="12527" y="1793"/>
                  <a:pt x="12479" y="1747"/>
                  <a:pt x="12429" y="1700"/>
                </a:cubicBezTo>
                <a:cubicBezTo>
                  <a:pt x="12491" y="1667"/>
                  <a:pt x="12553" y="1634"/>
                  <a:pt x="12616" y="1600"/>
                </a:cubicBezTo>
                <a:cubicBezTo>
                  <a:pt x="12838" y="1484"/>
                  <a:pt x="13065" y="1377"/>
                  <a:pt x="13297" y="1278"/>
                </a:cubicBezTo>
                <a:close/>
                <a:moveTo>
                  <a:pt x="15204" y="686"/>
                </a:moveTo>
                <a:cubicBezTo>
                  <a:pt x="15267" y="858"/>
                  <a:pt x="15331" y="1030"/>
                  <a:pt x="15399" y="1202"/>
                </a:cubicBezTo>
                <a:cubicBezTo>
                  <a:pt x="15509" y="1586"/>
                  <a:pt x="15623" y="1970"/>
                  <a:pt x="15728" y="2356"/>
                </a:cubicBezTo>
                <a:cubicBezTo>
                  <a:pt x="15856" y="2832"/>
                  <a:pt x="15970" y="3311"/>
                  <a:pt x="16073" y="3792"/>
                </a:cubicBezTo>
                <a:cubicBezTo>
                  <a:pt x="16280" y="4758"/>
                  <a:pt x="16428" y="5735"/>
                  <a:pt x="16523" y="6717"/>
                </a:cubicBezTo>
                <a:cubicBezTo>
                  <a:pt x="16616" y="7697"/>
                  <a:pt x="16652" y="8682"/>
                  <a:pt x="16631" y="9668"/>
                </a:cubicBezTo>
                <a:cubicBezTo>
                  <a:pt x="16625" y="9935"/>
                  <a:pt x="16615" y="10202"/>
                  <a:pt x="16599" y="10470"/>
                </a:cubicBezTo>
                <a:cubicBezTo>
                  <a:pt x="16563" y="10646"/>
                  <a:pt x="16526" y="10821"/>
                  <a:pt x="16485" y="10996"/>
                </a:cubicBezTo>
                <a:cubicBezTo>
                  <a:pt x="16515" y="10388"/>
                  <a:pt x="16482" y="9778"/>
                  <a:pt x="16415" y="9172"/>
                </a:cubicBezTo>
                <a:cubicBezTo>
                  <a:pt x="16306" y="8203"/>
                  <a:pt x="16109" y="7245"/>
                  <a:pt x="15931" y="6286"/>
                </a:cubicBezTo>
                <a:cubicBezTo>
                  <a:pt x="15763" y="5381"/>
                  <a:pt x="15646" y="4467"/>
                  <a:pt x="15458" y="3566"/>
                </a:cubicBezTo>
                <a:cubicBezTo>
                  <a:pt x="15277" y="2701"/>
                  <a:pt x="15017" y="1834"/>
                  <a:pt x="14526" y="1089"/>
                </a:cubicBezTo>
                <a:cubicBezTo>
                  <a:pt x="14480" y="1021"/>
                  <a:pt x="14432" y="955"/>
                  <a:pt x="14381" y="889"/>
                </a:cubicBezTo>
                <a:cubicBezTo>
                  <a:pt x="14653" y="810"/>
                  <a:pt x="14927" y="741"/>
                  <a:pt x="15204" y="686"/>
                </a:cubicBezTo>
                <a:close/>
                <a:moveTo>
                  <a:pt x="14328" y="904"/>
                </a:moveTo>
                <a:cubicBezTo>
                  <a:pt x="14569" y="1258"/>
                  <a:pt x="14774" y="1629"/>
                  <a:pt x="14933" y="2028"/>
                </a:cubicBezTo>
                <a:cubicBezTo>
                  <a:pt x="15095" y="2438"/>
                  <a:pt x="15214" y="2865"/>
                  <a:pt x="15310" y="3296"/>
                </a:cubicBezTo>
                <a:cubicBezTo>
                  <a:pt x="15505" y="4176"/>
                  <a:pt x="15604" y="5074"/>
                  <a:pt x="15757" y="5963"/>
                </a:cubicBezTo>
                <a:cubicBezTo>
                  <a:pt x="15921" y="6914"/>
                  <a:pt x="16121" y="7861"/>
                  <a:pt x="16245" y="8819"/>
                </a:cubicBezTo>
                <a:cubicBezTo>
                  <a:pt x="16355" y="9664"/>
                  <a:pt x="16404" y="10523"/>
                  <a:pt x="16309" y="11372"/>
                </a:cubicBezTo>
                <a:cubicBezTo>
                  <a:pt x="16364" y="10582"/>
                  <a:pt x="16336" y="9789"/>
                  <a:pt x="16243" y="9003"/>
                </a:cubicBezTo>
                <a:cubicBezTo>
                  <a:pt x="16132" y="8064"/>
                  <a:pt x="15932" y="7137"/>
                  <a:pt x="15676" y="6227"/>
                </a:cubicBezTo>
                <a:cubicBezTo>
                  <a:pt x="15429" y="5345"/>
                  <a:pt x="15145" y="4468"/>
                  <a:pt x="14793" y="3623"/>
                </a:cubicBezTo>
                <a:cubicBezTo>
                  <a:pt x="14603" y="3166"/>
                  <a:pt x="14386" y="2718"/>
                  <a:pt x="14129" y="2294"/>
                </a:cubicBezTo>
                <a:cubicBezTo>
                  <a:pt x="14131" y="2254"/>
                  <a:pt x="14134" y="2215"/>
                  <a:pt x="14137" y="2176"/>
                </a:cubicBezTo>
                <a:cubicBezTo>
                  <a:pt x="14137" y="2172"/>
                  <a:pt x="14135" y="2170"/>
                  <a:pt x="14132" y="2170"/>
                </a:cubicBezTo>
                <a:cubicBezTo>
                  <a:pt x="14129" y="2170"/>
                  <a:pt x="14126" y="2172"/>
                  <a:pt x="14126" y="2176"/>
                </a:cubicBezTo>
                <a:cubicBezTo>
                  <a:pt x="14123" y="2210"/>
                  <a:pt x="14121" y="2243"/>
                  <a:pt x="14119" y="2276"/>
                </a:cubicBezTo>
                <a:cubicBezTo>
                  <a:pt x="13927" y="1962"/>
                  <a:pt x="13714" y="1661"/>
                  <a:pt x="13469" y="1383"/>
                </a:cubicBezTo>
                <a:cubicBezTo>
                  <a:pt x="13430" y="1339"/>
                  <a:pt x="13389" y="1297"/>
                  <a:pt x="13347" y="1257"/>
                </a:cubicBezTo>
                <a:cubicBezTo>
                  <a:pt x="13646" y="1130"/>
                  <a:pt x="13951" y="1018"/>
                  <a:pt x="14261" y="922"/>
                </a:cubicBezTo>
                <a:cubicBezTo>
                  <a:pt x="14283" y="916"/>
                  <a:pt x="14306" y="911"/>
                  <a:pt x="14328" y="904"/>
                </a:cubicBezTo>
                <a:close/>
                <a:moveTo>
                  <a:pt x="17160" y="259"/>
                </a:moveTo>
                <a:cubicBezTo>
                  <a:pt x="17245" y="746"/>
                  <a:pt x="17355" y="1227"/>
                  <a:pt x="17431" y="1715"/>
                </a:cubicBezTo>
                <a:cubicBezTo>
                  <a:pt x="17512" y="2238"/>
                  <a:pt x="17575" y="2763"/>
                  <a:pt x="17618" y="3291"/>
                </a:cubicBezTo>
                <a:cubicBezTo>
                  <a:pt x="17701" y="4331"/>
                  <a:pt x="17706" y="5379"/>
                  <a:pt x="17636" y="6421"/>
                </a:cubicBezTo>
                <a:cubicBezTo>
                  <a:pt x="17564" y="7471"/>
                  <a:pt x="17412" y="8513"/>
                  <a:pt x="17189" y="9542"/>
                </a:cubicBezTo>
                <a:cubicBezTo>
                  <a:pt x="17040" y="10235"/>
                  <a:pt x="16855" y="10919"/>
                  <a:pt x="16637" y="11594"/>
                </a:cubicBezTo>
                <a:cubicBezTo>
                  <a:pt x="16686" y="11247"/>
                  <a:pt x="16718" y="10897"/>
                  <a:pt x="16740" y="10548"/>
                </a:cubicBezTo>
                <a:cubicBezTo>
                  <a:pt x="16852" y="9997"/>
                  <a:pt x="16948" y="9443"/>
                  <a:pt x="17028" y="8888"/>
                </a:cubicBezTo>
                <a:cubicBezTo>
                  <a:pt x="17172" y="7886"/>
                  <a:pt x="17264" y="6875"/>
                  <a:pt x="17294" y="5863"/>
                </a:cubicBezTo>
                <a:cubicBezTo>
                  <a:pt x="17322" y="4954"/>
                  <a:pt x="17297" y="4042"/>
                  <a:pt x="17174" y="3140"/>
                </a:cubicBezTo>
                <a:cubicBezTo>
                  <a:pt x="17051" y="2248"/>
                  <a:pt x="16833" y="1370"/>
                  <a:pt x="16478" y="541"/>
                </a:cubicBezTo>
                <a:cubicBezTo>
                  <a:pt x="16449" y="475"/>
                  <a:pt x="16418" y="410"/>
                  <a:pt x="16386" y="347"/>
                </a:cubicBezTo>
                <a:cubicBezTo>
                  <a:pt x="16399" y="345"/>
                  <a:pt x="16413" y="343"/>
                  <a:pt x="16426" y="342"/>
                </a:cubicBezTo>
                <a:cubicBezTo>
                  <a:pt x="16670" y="309"/>
                  <a:pt x="16915" y="282"/>
                  <a:pt x="17160" y="259"/>
                </a:cubicBezTo>
                <a:close/>
                <a:moveTo>
                  <a:pt x="23187" y="592"/>
                </a:moveTo>
                <a:cubicBezTo>
                  <a:pt x="23232" y="619"/>
                  <a:pt x="23278" y="646"/>
                  <a:pt x="23320" y="678"/>
                </a:cubicBezTo>
                <a:cubicBezTo>
                  <a:pt x="23396" y="738"/>
                  <a:pt x="23467" y="802"/>
                  <a:pt x="23535" y="869"/>
                </a:cubicBezTo>
                <a:cubicBezTo>
                  <a:pt x="23675" y="1007"/>
                  <a:pt x="23809" y="1153"/>
                  <a:pt x="23972" y="1265"/>
                </a:cubicBezTo>
                <a:cubicBezTo>
                  <a:pt x="24034" y="1308"/>
                  <a:pt x="24101" y="1341"/>
                  <a:pt x="24171" y="1369"/>
                </a:cubicBezTo>
                <a:cubicBezTo>
                  <a:pt x="23758" y="2389"/>
                  <a:pt x="23307" y="3393"/>
                  <a:pt x="22816" y="4379"/>
                </a:cubicBezTo>
                <a:cubicBezTo>
                  <a:pt x="22323" y="5367"/>
                  <a:pt x="21791" y="6335"/>
                  <a:pt x="21221" y="7280"/>
                </a:cubicBezTo>
                <a:cubicBezTo>
                  <a:pt x="20652" y="8226"/>
                  <a:pt x="20046" y="9149"/>
                  <a:pt x="19403" y="10047"/>
                </a:cubicBezTo>
                <a:cubicBezTo>
                  <a:pt x="18991" y="10623"/>
                  <a:pt x="18561" y="11187"/>
                  <a:pt x="18118" y="11742"/>
                </a:cubicBezTo>
                <a:cubicBezTo>
                  <a:pt x="18443" y="11257"/>
                  <a:pt x="18753" y="10762"/>
                  <a:pt x="19046" y="10258"/>
                </a:cubicBezTo>
                <a:cubicBezTo>
                  <a:pt x="19599" y="9305"/>
                  <a:pt x="20102" y="8325"/>
                  <a:pt x="20562" y="7325"/>
                </a:cubicBezTo>
                <a:cubicBezTo>
                  <a:pt x="21036" y="6294"/>
                  <a:pt x="21461" y="5242"/>
                  <a:pt x="21858" y="4178"/>
                </a:cubicBezTo>
                <a:cubicBezTo>
                  <a:pt x="22258" y="3110"/>
                  <a:pt x="22627" y="2028"/>
                  <a:pt x="22984" y="945"/>
                </a:cubicBezTo>
                <a:cubicBezTo>
                  <a:pt x="23021" y="834"/>
                  <a:pt x="23053" y="727"/>
                  <a:pt x="23077" y="615"/>
                </a:cubicBezTo>
                <a:cubicBezTo>
                  <a:pt x="23097" y="616"/>
                  <a:pt x="23117" y="619"/>
                  <a:pt x="23136" y="619"/>
                </a:cubicBezTo>
                <a:lnTo>
                  <a:pt x="23138" y="619"/>
                </a:lnTo>
                <a:cubicBezTo>
                  <a:pt x="23158" y="619"/>
                  <a:pt x="23176" y="608"/>
                  <a:pt x="23187" y="592"/>
                </a:cubicBezTo>
                <a:close/>
                <a:moveTo>
                  <a:pt x="28208" y="5371"/>
                </a:moveTo>
                <a:cubicBezTo>
                  <a:pt x="28249" y="5413"/>
                  <a:pt x="28289" y="5453"/>
                  <a:pt x="28329" y="5496"/>
                </a:cubicBezTo>
                <a:cubicBezTo>
                  <a:pt x="28515" y="5693"/>
                  <a:pt x="28689" y="5901"/>
                  <a:pt x="28853" y="6118"/>
                </a:cubicBezTo>
                <a:cubicBezTo>
                  <a:pt x="27970" y="6776"/>
                  <a:pt x="27084" y="7432"/>
                  <a:pt x="26191" y="8078"/>
                </a:cubicBezTo>
                <a:cubicBezTo>
                  <a:pt x="25286" y="8731"/>
                  <a:pt x="24373" y="9373"/>
                  <a:pt x="23455" y="10009"/>
                </a:cubicBezTo>
                <a:cubicBezTo>
                  <a:pt x="22538" y="10645"/>
                  <a:pt x="21615" y="11273"/>
                  <a:pt x="20682" y="11886"/>
                </a:cubicBezTo>
                <a:cubicBezTo>
                  <a:pt x="20564" y="11962"/>
                  <a:pt x="20445" y="12038"/>
                  <a:pt x="20327" y="12115"/>
                </a:cubicBezTo>
                <a:cubicBezTo>
                  <a:pt x="20459" y="12017"/>
                  <a:pt x="20592" y="11921"/>
                  <a:pt x="20724" y="11823"/>
                </a:cubicBezTo>
                <a:cubicBezTo>
                  <a:pt x="21570" y="11189"/>
                  <a:pt x="22393" y="10522"/>
                  <a:pt x="23203" y="9842"/>
                </a:cubicBezTo>
                <a:cubicBezTo>
                  <a:pt x="24020" y="9157"/>
                  <a:pt x="24822" y="8455"/>
                  <a:pt x="25616" y="7745"/>
                </a:cubicBezTo>
                <a:cubicBezTo>
                  <a:pt x="26407" y="7037"/>
                  <a:pt x="27187" y="6318"/>
                  <a:pt x="27967" y="5598"/>
                </a:cubicBezTo>
                <a:cubicBezTo>
                  <a:pt x="28048" y="5523"/>
                  <a:pt x="28129" y="5448"/>
                  <a:pt x="28208" y="5371"/>
                </a:cubicBezTo>
                <a:close/>
                <a:moveTo>
                  <a:pt x="19567" y="187"/>
                </a:moveTo>
                <a:lnTo>
                  <a:pt x="19567" y="187"/>
                </a:lnTo>
                <a:cubicBezTo>
                  <a:pt x="19788" y="194"/>
                  <a:pt x="20008" y="204"/>
                  <a:pt x="20228" y="218"/>
                </a:cubicBezTo>
                <a:lnTo>
                  <a:pt x="20228" y="219"/>
                </a:lnTo>
                <a:cubicBezTo>
                  <a:pt x="20176" y="1335"/>
                  <a:pt x="20085" y="2448"/>
                  <a:pt x="19936" y="3554"/>
                </a:cubicBezTo>
                <a:cubicBezTo>
                  <a:pt x="19788" y="4652"/>
                  <a:pt x="19586" y="5741"/>
                  <a:pt x="19312" y="6815"/>
                </a:cubicBezTo>
                <a:cubicBezTo>
                  <a:pt x="19043" y="7877"/>
                  <a:pt x="18703" y="8922"/>
                  <a:pt x="18277" y="9933"/>
                </a:cubicBezTo>
                <a:cubicBezTo>
                  <a:pt x="17909" y="10809"/>
                  <a:pt x="17482" y="11659"/>
                  <a:pt x="16987" y="12469"/>
                </a:cubicBezTo>
                <a:cubicBezTo>
                  <a:pt x="17133" y="12145"/>
                  <a:pt x="17265" y="11813"/>
                  <a:pt x="17385" y="11479"/>
                </a:cubicBezTo>
                <a:cubicBezTo>
                  <a:pt x="17688" y="10765"/>
                  <a:pt x="17960" y="10041"/>
                  <a:pt x="18200" y="9304"/>
                </a:cubicBezTo>
                <a:cubicBezTo>
                  <a:pt x="18511" y="8356"/>
                  <a:pt x="18771" y="7392"/>
                  <a:pt x="18977" y="6415"/>
                </a:cubicBezTo>
                <a:cubicBezTo>
                  <a:pt x="19182" y="5447"/>
                  <a:pt x="19332" y="4468"/>
                  <a:pt x="19431" y="3484"/>
                </a:cubicBezTo>
                <a:cubicBezTo>
                  <a:pt x="19529" y="2495"/>
                  <a:pt x="19580" y="1503"/>
                  <a:pt x="19575" y="509"/>
                </a:cubicBezTo>
                <a:cubicBezTo>
                  <a:pt x="19575" y="401"/>
                  <a:pt x="19572" y="294"/>
                  <a:pt x="19567" y="187"/>
                </a:cubicBezTo>
                <a:close/>
                <a:moveTo>
                  <a:pt x="11065" y="2746"/>
                </a:moveTo>
                <a:cubicBezTo>
                  <a:pt x="11210" y="2746"/>
                  <a:pt x="11353" y="2774"/>
                  <a:pt x="11486" y="2836"/>
                </a:cubicBezTo>
                <a:cubicBezTo>
                  <a:pt x="11495" y="2840"/>
                  <a:pt x="11504" y="2842"/>
                  <a:pt x="11512" y="2843"/>
                </a:cubicBezTo>
                <a:cubicBezTo>
                  <a:pt x="12134" y="3493"/>
                  <a:pt x="12724" y="4173"/>
                  <a:pt x="13253" y="4901"/>
                </a:cubicBezTo>
                <a:cubicBezTo>
                  <a:pt x="13801" y="5654"/>
                  <a:pt x="14289" y="6449"/>
                  <a:pt x="14714" y="7278"/>
                </a:cubicBezTo>
                <a:cubicBezTo>
                  <a:pt x="15137" y="8101"/>
                  <a:pt x="15508" y="8960"/>
                  <a:pt x="15761" y="9852"/>
                </a:cubicBezTo>
                <a:cubicBezTo>
                  <a:pt x="15861" y="10205"/>
                  <a:pt x="15940" y="10566"/>
                  <a:pt x="15992" y="10930"/>
                </a:cubicBezTo>
                <a:cubicBezTo>
                  <a:pt x="15850" y="10372"/>
                  <a:pt x="15638" y="9832"/>
                  <a:pt x="15389" y="9313"/>
                </a:cubicBezTo>
                <a:cubicBezTo>
                  <a:pt x="15017" y="8535"/>
                  <a:pt x="14578" y="7787"/>
                  <a:pt x="14104" y="7068"/>
                </a:cubicBezTo>
                <a:cubicBezTo>
                  <a:pt x="13632" y="6349"/>
                  <a:pt x="13116" y="5658"/>
                  <a:pt x="12561" y="5001"/>
                </a:cubicBezTo>
                <a:cubicBezTo>
                  <a:pt x="12004" y="4340"/>
                  <a:pt x="11408" y="3710"/>
                  <a:pt x="10765" y="3133"/>
                </a:cubicBezTo>
                <a:cubicBezTo>
                  <a:pt x="10685" y="3061"/>
                  <a:pt x="10602" y="2993"/>
                  <a:pt x="10520" y="2923"/>
                </a:cubicBezTo>
                <a:cubicBezTo>
                  <a:pt x="10517" y="2920"/>
                  <a:pt x="10513" y="2919"/>
                  <a:pt x="10509" y="2919"/>
                </a:cubicBezTo>
                <a:cubicBezTo>
                  <a:pt x="10496" y="2919"/>
                  <a:pt x="10485" y="2935"/>
                  <a:pt x="10498" y="2946"/>
                </a:cubicBezTo>
                <a:cubicBezTo>
                  <a:pt x="11101" y="3543"/>
                  <a:pt x="11698" y="4144"/>
                  <a:pt x="12253" y="4787"/>
                </a:cubicBezTo>
                <a:cubicBezTo>
                  <a:pt x="12810" y="5432"/>
                  <a:pt x="13327" y="6110"/>
                  <a:pt x="13803" y="6816"/>
                </a:cubicBezTo>
                <a:cubicBezTo>
                  <a:pt x="14277" y="7519"/>
                  <a:pt x="14712" y="8248"/>
                  <a:pt x="15096" y="9003"/>
                </a:cubicBezTo>
                <a:cubicBezTo>
                  <a:pt x="15478" y="9755"/>
                  <a:pt x="15804" y="10544"/>
                  <a:pt x="15954" y="11378"/>
                </a:cubicBezTo>
                <a:cubicBezTo>
                  <a:pt x="16014" y="11719"/>
                  <a:pt x="16042" y="12067"/>
                  <a:pt x="16033" y="12413"/>
                </a:cubicBezTo>
                <a:cubicBezTo>
                  <a:pt x="16027" y="12467"/>
                  <a:pt x="16024" y="12522"/>
                  <a:pt x="16017" y="12577"/>
                </a:cubicBezTo>
                <a:cubicBezTo>
                  <a:pt x="16010" y="12612"/>
                  <a:pt x="16002" y="12648"/>
                  <a:pt x="15994" y="12683"/>
                </a:cubicBezTo>
                <a:cubicBezTo>
                  <a:pt x="16012" y="12439"/>
                  <a:pt x="16003" y="12193"/>
                  <a:pt x="15964" y="11949"/>
                </a:cubicBezTo>
                <a:cubicBezTo>
                  <a:pt x="15886" y="11475"/>
                  <a:pt x="15704" y="11024"/>
                  <a:pt x="15489" y="10597"/>
                </a:cubicBezTo>
                <a:cubicBezTo>
                  <a:pt x="15258" y="10141"/>
                  <a:pt x="14989" y="9705"/>
                  <a:pt x="14714" y="9275"/>
                </a:cubicBezTo>
                <a:cubicBezTo>
                  <a:pt x="14423" y="8823"/>
                  <a:pt x="14117" y="8380"/>
                  <a:pt x="13799" y="7946"/>
                </a:cubicBezTo>
                <a:cubicBezTo>
                  <a:pt x="13168" y="7083"/>
                  <a:pt x="12489" y="6256"/>
                  <a:pt x="11795" y="5443"/>
                </a:cubicBezTo>
                <a:cubicBezTo>
                  <a:pt x="11448" y="5036"/>
                  <a:pt x="11096" y="4633"/>
                  <a:pt x="10745" y="4230"/>
                </a:cubicBezTo>
                <a:cubicBezTo>
                  <a:pt x="10469" y="3915"/>
                  <a:pt x="10111" y="3479"/>
                  <a:pt x="10347" y="3037"/>
                </a:cubicBezTo>
                <a:cubicBezTo>
                  <a:pt x="10361" y="3011"/>
                  <a:pt x="10378" y="2987"/>
                  <a:pt x="10396" y="2965"/>
                </a:cubicBezTo>
                <a:cubicBezTo>
                  <a:pt x="10450" y="2930"/>
                  <a:pt x="10504" y="2893"/>
                  <a:pt x="10561" y="2864"/>
                </a:cubicBezTo>
                <a:cubicBezTo>
                  <a:pt x="10658" y="2815"/>
                  <a:pt x="10762" y="2779"/>
                  <a:pt x="10870" y="2762"/>
                </a:cubicBezTo>
                <a:cubicBezTo>
                  <a:pt x="10935" y="2752"/>
                  <a:pt x="11000" y="2746"/>
                  <a:pt x="11065" y="2746"/>
                </a:cubicBezTo>
                <a:close/>
                <a:moveTo>
                  <a:pt x="30572" y="10017"/>
                </a:moveTo>
                <a:cubicBezTo>
                  <a:pt x="30599" y="10139"/>
                  <a:pt x="30626" y="10262"/>
                  <a:pt x="30648" y="10385"/>
                </a:cubicBezTo>
                <a:cubicBezTo>
                  <a:pt x="30702" y="10663"/>
                  <a:pt x="30747" y="10943"/>
                  <a:pt x="30785" y="11224"/>
                </a:cubicBezTo>
                <a:cubicBezTo>
                  <a:pt x="29830" y="11270"/>
                  <a:pt x="28877" y="11351"/>
                  <a:pt x="27928" y="11468"/>
                </a:cubicBezTo>
                <a:cubicBezTo>
                  <a:pt x="26963" y="11588"/>
                  <a:pt x="26002" y="11746"/>
                  <a:pt x="25048" y="11942"/>
                </a:cubicBezTo>
                <a:cubicBezTo>
                  <a:pt x="24092" y="12138"/>
                  <a:pt x="23143" y="12371"/>
                  <a:pt x="22204" y="12641"/>
                </a:cubicBezTo>
                <a:cubicBezTo>
                  <a:pt x="22035" y="12690"/>
                  <a:pt x="21866" y="12741"/>
                  <a:pt x="21697" y="12793"/>
                </a:cubicBezTo>
                <a:cubicBezTo>
                  <a:pt x="21801" y="12752"/>
                  <a:pt x="21906" y="12710"/>
                  <a:pt x="22011" y="12670"/>
                </a:cubicBezTo>
                <a:cubicBezTo>
                  <a:pt x="22914" y="12329"/>
                  <a:pt x="23825" y="12006"/>
                  <a:pt x="24742" y="11699"/>
                </a:cubicBezTo>
                <a:cubicBezTo>
                  <a:pt x="25657" y="11392"/>
                  <a:pt x="26580" y="11104"/>
                  <a:pt x="27509" y="10835"/>
                </a:cubicBezTo>
                <a:cubicBezTo>
                  <a:pt x="28436" y="10565"/>
                  <a:pt x="29370" y="10315"/>
                  <a:pt x="30308" y="10082"/>
                </a:cubicBezTo>
                <a:cubicBezTo>
                  <a:pt x="30396" y="10059"/>
                  <a:pt x="30483" y="10038"/>
                  <a:pt x="30572" y="10017"/>
                </a:cubicBezTo>
                <a:close/>
                <a:moveTo>
                  <a:pt x="16456" y="11810"/>
                </a:moveTo>
                <a:cubicBezTo>
                  <a:pt x="16415" y="12057"/>
                  <a:pt x="16365" y="12302"/>
                  <a:pt x="16303" y="12545"/>
                </a:cubicBezTo>
                <a:cubicBezTo>
                  <a:pt x="16267" y="12630"/>
                  <a:pt x="16231" y="12715"/>
                  <a:pt x="16195" y="12799"/>
                </a:cubicBezTo>
                <a:cubicBezTo>
                  <a:pt x="16196" y="12789"/>
                  <a:pt x="16197" y="12778"/>
                  <a:pt x="16198" y="12768"/>
                </a:cubicBezTo>
                <a:cubicBezTo>
                  <a:pt x="16280" y="12485"/>
                  <a:pt x="16359" y="12200"/>
                  <a:pt x="16431" y="11914"/>
                </a:cubicBezTo>
                <a:cubicBezTo>
                  <a:pt x="16440" y="11879"/>
                  <a:pt x="16447" y="11844"/>
                  <a:pt x="16456" y="11810"/>
                </a:cubicBezTo>
                <a:close/>
                <a:moveTo>
                  <a:pt x="29730" y="12350"/>
                </a:moveTo>
                <a:cubicBezTo>
                  <a:pt x="30009" y="12350"/>
                  <a:pt x="30287" y="12353"/>
                  <a:pt x="30565" y="12360"/>
                </a:cubicBezTo>
                <a:cubicBezTo>
                  <a:pt x="30679" y="12363"/>
                  <a:pt x="30793" y="12365"/>
                  <a:pt x="30907" y="12366"/>
                </a:cubicBezTo>
                <a:cubicBezTo>
                  <a:pt x="30928" y="12645"/>
                  <a:pt x="30943" y="12923"/>
                  <a:pt x="30954" y="13201"/>
                </a:cubicBezTo>
                <a:cubicBezTo>
                  <a:pt x="30465" y="13143"/>
                  <a:pt x="29968" y="13119"/>
                  <a:pt x="29476" y="13088"/>
                </a:cubicBezTo>
                <a:cubicBezTo>
                  <a:pt x="28975" y="13055"/>
                  <a:pt x="28472" y="13027"/>
                  <a:pt x="27971" y="13005"/>
                </a:cubicBezTo>
                <a:cubicBezTo>
                  <a:pt x="27314" y="12976"/>
                  <a:pt x="26657" y="12957"/>
                  <a:pt x="26000" y="12957"/>
                </a:cubicBezTo>
                <a:cubicBezTo>
                  <a:pt x="25653" y="12957"/>
                  <a:pt x="25306" y="12963"/>
                  <a:pt x="24959" y="12974"/>
                </a:cubicBezTo>
                <a:cubicBezTo>
                  <a:pt x="24013" y="13005"/>
                  <a:pt x="23068" y="13077"/>
                  <a:pt x="22131" y="13211"/>
                </a:cubicBezTo>
                <a:cubicBezTo>
                  <a:pt x="21883" y="13247"/>
                  <a:pt x="21635" y="13288"/>
                  <a:pt x="21388" y="13333"/>
                </a:cubicBezTo>
                <a:cubicBezTo>
                  <a:pt x="21585" y="13286"/>
                  <a:pt x="21783" y="13240"/>
                  <a:pt x="21981" y="13197"/>
                </a:cubicBezTo>
                <a:cubicBezTo>
                  <a:pt x="22921" y="12989"/>
                  <a:pt x="23867" y="12817"/>
                  <a:pt x="24821" y="12687"/>
                </a:cubicBezTo>
                <a:cubicBezTo>
                  <a:pt x="25770" y="12558"/>
                  <a:pt x="26724" y="12465"/>
                  <a:pt x="27680" y="12410"/>
                </a:cubicBezTo>
                <a:cubicBezTo>
                  <a:pt x="28362" y="12370"/>
                  <a:pt x="29046" y="12350"/>
                  <a:pt x="29730" y="12350"/>
                </a:cubicBezTo>
                <a:close/>
                <a:moveTo>
                  <a:pt x="20365" y="229"/>
                </a:moveTo>
                <a:cubicBezTo>
                  <a:pt x="20685" y="253"/>
                  <a:pt x="21003" y="284"/>
                  <a:pt x="21321" y="323"/>
                </a:cubicBezTo>
                <a:cubicBezTo>
                  <a:pt x="21386" y="332"/>
                  <a:pt x="21451" y="342"/>
                  <a:pt x="21517" y="350"/>
                </a:cubicBezTo>
                <a:cubicBezTo>
                  <a:pt x="21452" y="845"/>
                  <a:pt x="21400" y="1341"/>
                  <a:pt x="21318" y="1834"/>
                </a:cubicBezTo>
                <a:cubicBezTo>
                  <a:pt x="21231" y="2360"/>
                  <a:pt x="21122" y="2883"/>
                  <a:pt x="20991" y="3399"/>
                </a:cubicBezTo>
                <a:cubicBezTo>
                  <a:pt x="20726" y="4451"/>
                  <a:pt x="20369" y="5478"/>
                  <a:pt x="19990" y="6495"/>
                </a:cubicBezTo>
                <a:cubicBezTo>
                  <a:pt x="19608" y="7521"/>
                  <a:pt x="19226" y="8551"/>
                  <a:pt x="18792" y="9557"/>
                </a:cubicBezTo>
                <a:cubicBezTo>
                  <a:pt x="18368" y="10543"/>
                  <a:pt x="17874" y="11496"/>
                  <a:pt x="17270" y="12386"/>
                </a:cubicBezTo>
                <a:cubicBezTo>
                  <a:pt x="17019" y="12756"/>
                  <a:pt x="16752" y="13114"/>
                  <a:pt x="16474" y="13464"/>
                </a:cubicBezTo>
                <a:cubicBezTo>
                  <a:pt x="16533" y="13364"/>
                  <a:pt x="16590" y="13264"/>
                  <a:pt x="16644" y="13163"/>
                </a:cubicBezTo>
                <a:lnTo>
                  <a:pt x="16645" y="13163"/>
                </a:lnTo>
                <a:cubicBezTo>
                  <a:pt x="17255" y="12274"/>
                  <a:pt x="17778" y="11327"/>
                  <a:pt x="18224" y="10347"/>
                </a:cubicBezTo>
                <a:cubicBezTo>
                  <a:pt x="18677" y="9352"/>
                  <a:pt x="19039" y="8318"/>
                  <a:pt x="19332" y="7266"/>
                </a:cubicBezTo>
                <a:cubicBezTo>
                  <a:pt x="19633" y="6185"/>
                  <a:pt x="19857" y="5083"/>
                  <a:pt x="20020" y="3973"/>
                </a:cubicBezTo>
                <a:cubicBezTo>
                  <a:pt x="20182" y="2865"/>
                  <a:pt x="20284" y="1749"/>
                  <a:pt x="20346" y="631"/>
                </a:cubicBezTo>
                <a:cubicBezTo>
                  <a:pt x="20353" y="497"/>
                  <a:pt x="20360" y="363"/>
                  <a:pt x="20365" y="229"/>
                </a:cubicBezTo>
                <a:close/>
                <a:moveTo>
                  <a:pt x="24265" y="1401"/>
                </a:moveTo>
                <a:cubicBezTo>
                  <a:pt x="24361" y="1428"/>
                  <a:pt x="24460" y="1440"/>
                  <a:pt x="24558" y="1461"/>
                </a:cubicBezTo>
                <a:cubicBezTo>
                  <a:pt x="24670" y="1485"/>
                  <a:pt x="24773" y="1519"/>
                  <a:pt x="24859" y="1596"/>
                </a:cubicBezTo>
                <a:cubicBezTo>
                  <a:pt x="24899" y="1633"/>
                  <a:pt x="24936" y="1673"/>
                  <a:pt x="24970" y="1715"/>
                </a:cubicBezTo>
                <a:cubicBezTo>
                  <a:pt x="25005" y="1758"/>
                  <a:pt x="25048" y="1787"/>
                  <a:pt x="25095" y="1819"/>
                </a:cubicBezTo>
                <a:cubicBezTo>
                  <a:pt x="25101" y="1824"/>
                  <a:pt x="25108" y="1826"/>
                  <a:pt x="25115" y="1826"/>
                </a:cubicBezTo>
                <a:cubicBezTo>
                  <a:pt x="25130" y="1826"/>
                  <a:pt x="25144" y="1816"/>
                  <a:pt x="25153" y="1803"/>
                </a:cubicBezTo>
                <a:cubicBezTo>
                  <a:pt x="25159" y="1817"/>
                  <a:pt x="25166" y="1832"/>
                  <a:pt x="25173" y="1846"/>
                </a:cubicBezTo>
                <a:cubicBezTo>
                  <a:pt x="24599" y="2824"/>
                  <a:pt x="24024" y="3801"/>
                  <a:pt x="23438" y="4770"/>
                </a:cubicBezTo>
                <a:cubicBezTo>
                  <a:pt x="22846" y="5748"/>
                  <a:pt x="22239" y="6717"/>
                  <a:pt x="21603" y="7666"/>
                </a:cubicBezTo>
                <a:cubicBezTo>
                  <a:pt x="20986" y="8586"/>
                  <a:pt x="20345" y="9488"/>
                  <a:pt x="19662" y="10360"/>
                </a:cubicBezTo>
                <a:cubicBezTo>
                  <a:pt x="19006" y="11198"/>
                  <a:pt x="18312" y="12006"/>
                  <a:pt x="17573" y="12771"/>
                </a:cubicBezTo>
                <a:cubicBezTo>
                  <a:pt x="17307" y="13048"/>
                  <a:pt x="17032" y="13317"/>
                  <a:pt x="16754" y="13582"/>
                </a:cubicBezTo>
                <a:cubicBezTo>
                  <a:pt x="16935" y="13362"/>
                  <a:pt x="17111" y="13140"/>
                  <a:pt x="17283" y="12913"/>
                </a:cubicBezTo>
                <a:cubicBezTo>
                  <a:pt x="17316" y="12870"/>
                  <a:pt x="17348" y="12826"/>
                  <a:pt x="17381" y="12782"/>
                </a:cubicBezTo>
                <a:cubicBezTo>
                  <a:pt x="18022" y="12034"/>
                  <a:pt x="18634" y="11262"/>
                  <a:pt x="19218" y="10468"/>
                </a:cubicBezTo>
                <a:cubicBezTo>
                  <a:pt x="19877" y="9571"/>
                  <a:pt x="20502" y="8647"/>
                  <a:pt x="21088" y="7699"/>
                </a:cubicBezTo>
                <a:cubicBezTo>
                  <a:pt x="21670" y="6755"/>
                  <a:pt x="22214" y="5789"/>
                  <a:pt x="22720" y="4801"/>
                </a:cubicBezTo>
                <a:cubicBezTo>
                  <a:pt x="23225" y="3814"/>
                  <a:pt x="23689" y="2806"/>
                  <a:pt x="24111" y="1781"/>
                </a:cubicBezTo>
                <a:cubicBezTo>
                  <a:pt x="24163" y="1654"/>
                  <a:pt x="24214" y="1528"/>
                  <a:pt x="24265" y="1401"/>
                </a:cubicBezTo>
                <a:close/>
                <a:moveTo>
                  <a:pt x="21603" y="363"/>
                </a:moveTo>
                <a:cubicBezTo>
                  <a:pt x="21812" y="392"/>
                  <a:pt x="22020" y="423"/>
                  <a:pt x="22227" y="459"/>
                </a:cubicBezTo>
                <a:cubicBezTo>
                  <a:pt x="22380" y="486"/>
                  <a:pt x="22532" y="515"/>
                  <a:pt x="22684" y="545"/>
                </a:cubicBezTo>
                <a:cubicBezTo>
                  <a:pt x="22783" y="565"/>
                  <a:pt x="22881" y="589"/>
                  <a:pt x="22980" y="605"/>
                </a:cubicBezTo>
                <a:cubicBezTo>
                  <a:pt x="22881" y="826"/>
                  <a:pt x="22815" y="1060"/>
                  <a:pt x="22738" y="1291"/>
                </a:cubicBezTo>
                <a:cubicBezTo>
                  <a:pt x="22648" y="1558"/>
                  <a:pt x="22558" y="1825"/>
                  <a:pt x="22468" y="2090"/>
                </a:cubicBezTo>
                <a:cubicBezTo>
                  <a:pt x="22284" y="2628"/>
                  <a:pt x="22096" y="3164"/>
                  <a:pt x="21901" y="3698"/>
                </a:cubicBezTo>
                <a:cubicBezTo>
                  <a:pt x="21511" y="4769"/>
                  <a:pt x="21094" y="5831"/>
                  <a:pt x="20639" y="6878"/>
                </a:cubicBezTo>
                <a:cubicBezTo>
                  <a:pt x="20201" y="7886"/>
                  <a:pt x="19723" y="8878"/>
                  <a:pt x="19189" y="9839"/>
                </a:cubicBezTo>
                <a:cubicBezTo>
                  <a:pt x="18672" y="10770"/>
                  <a:pt x="18101" y="11673"/>
                  <a:pt x="17474" y="12533"/>
                </a:cubicBezTo>
                <a:cubicBezTo>
                  <a:pt x="17474" y="12534"/>
                  <a:pt x="17473" y="12534"/>
                  <a:pt x="17473" y="12535"/>
                </a:cubicBezTo>
                <a:cubicBezTo>
                  <a:pt x="17431" y="12585"/>
                  <a:pt x="17391" y="12635"/>
                  <a:pt x="17349" y="12685"/>
                </a:cubicBezTo>
                <a:cubicBezTo>
                  <a:pt x="17075" y="13012"/>
                  <a:pt x="16794" y="13333"/>
                  <a:pt x="16508" y="13651"/>
                </a:cubicBezTo>
                <a:cubicBezTo>
                  <a:pt x="16732" y="13371"/>
                  <a:pt x="16949" y="13087"/>
                  <a:pt x="17157" y="12796"/>
                </a:cubicBezTo>
                <a:cubicBezTo>
                  <a:pt x="17782" y="11921"/>
                  <a:pt x="18304" y="10985"/>
                  <a:pt x="18740" y="10003"/>
                </a:cubicBezTo>
                <a:cubicBezTo>
                  <a:pt x="19186" y="9001"/>
                  <a:pt x="19568" y="7971"/>
                  <a:pt x="19955" y="6946"/>
                </a:cubicBezTo>
                <a:cubicBezTo>
                  <a:pt x="20345" y="5915"/>
                  <a:pt x="20719" y="4876"/>
                  <a:pt x="21007" y="3811"/>
                </a:cubicBezTo>
                <a:cubicBezTo>
                  <a:pt x="21284" y="2782"/>
                  <a:pt x="21484" y="1728"/>
                  <a:pt x="21582" y="666"/>
                </a:cubicBezTo>
                <a:cubicBezTo>
                  <a:pt x="21592" y="565"/>
                  <a:pt x="21598" y="463"/>
                  <a:pt x="21603" y="363"/>
                </a:cubicBezTo>
                <a:close/>
                <a:moveTo>
                  <a:pt x="18589" y="179"/>
                </a:moveTo>
                <a:cubicBezTo>
                  <a:pt x="18680" y="1216"/>
                  <a:pt x="18713" y="2258"/>
                  <a:pt x="18690" y="3299"/>
                </a:cubicBezTo>
                <a:cubicBezTo>
                  <a:pt x="18666" y="4354"/>
                  <a:pt x="18583" y="5408"/>
                  <a:pt x="18439" y="6453"/>
                </a:cubicBezTo>
                <a:cubicBezTo>
                  <a:pt x="18297" y="7490"/>
                  <a:pt x="18103" y="8520"/>
                  <a:pt x="17849" y="9537"/>
                </a:cubicBezTo>
                <a:cubicBezTo>
                  <a:pt x="17755" y="9915"/>
                  <a:pt x="17654" y="10292"/>
                  <a:pt x="17543" y="10667"/>
                </a:cubicBezTo>
                <a:cubicBezTo>
                  <a:pt x="17408" y="11009"/>
                  <a:pt x="17270" y="11351"/>
                  <a:pt x="17122" y="11688"/>
                </a:cubicBezTo>
                <a:lnTo>
                  <a:pt x="17123" y="11688"/>
                </a:lnTo>
                <a:cubicBezTo>
                  <a:pt x="16816" y="12386"/>
                  <a:pt x="16481" y="13071"/>
                  <a:pt x="16119" y="13742"/>
                </a:cubicBezTo>
                <a:cubicBezTo>
                  <a:pt x="16103" y="13716"/>
                  <a:pt x="16089" y="13689"/>
                  <a:pt x="16075" y="13662"/>
                </a:cubicBezTo>
                <a:cubicBezTo>
                  <a:pt x="16132" y="13533"/>
                  <a:pt x="16186" y="13403"/>
                  <a:pt x="16234" y="13273"/>
                </a:cubicBezTo>
                <a:cubicBezTo>
                  <a:pt x="16314" y="13054"/>
                  <a:pt x="16380" y="12831"/>
                  <a:pt x="16439" y="12606"/>
                </a:cubicBezTo>
                <a:cubicBezTo>
                  <a:pt x="16455" y="12560"/>
                  <a:pt x="16471" y="12514"/>
                  <a:pt x="16488" y="12468"/>
                </a:cubicBezTo>
                <a:cubicBezTo>
                  <a:pt x="16593" y="12206"/>
                  <a:pt x="16694" y="11944"/>
                  <a:pt x="16791" y="11681"/>
                </a:cubicBezTo>
                <a:cubicBezTo>
                  <a:pt x="17117" y="10791"/>
                  <a:pt x="17390" y="9883"/>
                  <a:pt x="17611" y="8961"/>
                </a:cubicBezTo>
                <a:cubicBezTo>
                  <a:pt x="17831" y="8040"/>
                  <a:pt x="17996" y="7104"/>
                  <a:pt x="18107" y="6164"/>
                </a:cubicBezTo>
                <a:cubicBezTo>
                  <a:pt x="18218" y="5221"/>
                  <a:pt x="18273" y="4273"/>
                  <a:pt x="18272" y="3324"/>
                </a:cubicBezTo>
                <a:cubicBezTo>
                  <a:pt x="18271" y="2377"/>
                  <a:pt x="18213" y="1429"/>
                  <a:pt x="18099" y="488"/>
                </a:cubicBezTo>
                <a:cubicBezTo>
                  <a:pt x="18087" y="390"/>
                  <a:pt x="18071" y="293"/>
                  <a:pt x="18052" y="197"/>
                </a:cubicBezTo>
                <a:cubicBezTo>
                  <a:pt x="18054" y="197"/>
                  <a:pt x="18056" y="196"/>
                  <a:pt x="18058" y="196"/>
                </a:cubicBezTo>
                <a:cubicBezTo>
                  <a:pt x="18235" y="187"/>
                  <a:pt x="18412" y="182"/>
                  <a:pt x="18589" y="179"/>
                </a:cubicBezTo>
                <a:close/>
                <a:moveTo>
                  <a:pt x="30172" y="8609"/>
                </a:moveTo>
                <a:cubicBezTo>
                  <a:pt x="30321" y="9031"/>
                  <a:pt x="30445" y="9463"/>
                  <a:pt x="30546" y="9900"/>
                </a:cubicBezTo>
                <a:cubicBezTo>
                  <a:pt x="29629" y="10124"/>
                  <a:pt x="28716" y="10367"/>
                  <a:pt x="27809" y="10627"/>
                </a:cubicBezTo>
                <a:cubicBezTo>
                  <a:pt x="26876" y="10896"/>
                  <a:pt x="25949" y="11183"/>
                  <a:pt x="25028" y="11489"/>
                </a:cubicBezTo>
                <a:cubicBezTo>
                  <a:pt x="24110" y="11793"/>
                  <a:pt x="23201" y="12118"/>
                  <a:pt x="22296" y="12462"/>
                </a:cubicBezTo>
                <a:cubicBezTo>
                  <a:pt x="21669" y="12701"/>
                  <a:pt x="21044" y="12948"/>
                  <a:pt x="20423" y="13205"/>
                </a:cubicBezTo>
                <a:cubicBezTo>
                  <a:pt x="20089" y="13320"/>
                  <a:pt x="19755" y="13438"/>
                  <a:pt x="19423" y="13561"/>
                </a:cubicBezTo>
                <a:cubicBezTo>
                  <a:pt x="19055" y="13697"/>
                  <a:pt x="18688" y="13840"/>
                  <a:pt x="18324" y="13987"/>
                </a:cubicBezTo>
                <a:cubicBezTo>
                  <a:pt x="18540" y="13889"/>
                  <a:pt x="18756" y="13792"/>
                  <a:pt x="18973" y="13694"/>
                </a:cubicBezTo>
                <a:cubicBezTo>
                  <a:pt x="19884" y="13285"/>
                  <a:pt x="20792" y="12871"/>
                  <a:pt x="21701" y="12457"/>
                </a:cubicBezTo>
                <a:cubicBezTo>
                  <a:pt x="22609" y="12043"/>
                  <a:pt x="23519" y="11630"/>
                  <a:pt x="24427" y="11217"/>
                </a:cubicBezTo>
                <a:cubicBezTo>
                  <a:pt x="25336" y="10804"/>
                  <a:pt x="26245" y="10389"/>
                  <a:pt x="27154" y="9976"/>
                </a:cubicBezTo>
                <a:cubicBezTo>
                  <a:pt x="28058" y="9565"/>
                  <a:pt x="28961" y="9150"/>
                  <a:pt x="29869" y="8744"/>
                </a:cubicBezTo>
                <a:lnTo>
                  <a:pt x="30172" y="8609"/>
                </a:lnTo>
                <a:close/>
                <a:moveTo>
                  <a:pt x="28917" y="6202"/>
                </a:moveTo>
                <a:cubicBezTo>
                  <a:pt x="29046" y="6377"/>
                  <a:pt x="29167" y="6560"/>
                  <a:pt x="29282" y="6746"/>
                </a:cubicBezTo>
                <a:cubicBezTo>
                  <a:pt x="28455" y="7377"/>
                  <a:pt x="27615" y="7991"/>
                  <a:pt x="26760" y="8585"/>
                </a:cubicBezTo>
                <a:cubicBezTo>
                  <a:pt x="25884" y="9193"/>
                  <a:pt x="24994" y="9782"/>
                  <a:pt x="24092" y="10351"/>
                </a:cubicBezTo>
                <a:cubicBezTo>
                  <a:pt x="23194" y="10917"/>
                  <a:pt x="22280" y="11460"/>
                  <a:pt x="21357" y="11986"/>
                </a:cubicBezTo>
                <a:cubicBezTo>
                  <a:pt x="20431" y="12514"/>
                  <a:pt x="19492" y="13021"/>
                  <a:pt x="18542" y="13506"/>
                </a:cubicBezTo>
                <a:cubicBezTo>
                  <a:pt x="18183" y="13689"/>
                  <a:pt x="17822" y="13869"/>
                  <a:pt x="17458" y="14046"/>
                </a:cubicBezTo>
                <a:cubicBezTo>
                  <a:pt x="17679" y="13911"/>
                  <a:pt x="17898" y="13775"/>
                  <a:pt x="18115" y="13636"/>
                </a:cubicBezTo>
                <a:cubicBezTo>
                  <a:pt x="18251" y="13549"/>
                  <a:pt x="18387" y="13459"/>
                  <a:pt x="18523" y="13369"/>
                </a:cubicBezTo>
                <a:cubicBezTo>
                  <a:pt x="19142" y="12980"/>
                  <a:pt x="19760" y="12587"/>
                  <a:pt x="20374" y="12189"/>
                </a:cubicBezTo>
                <a:cubicBezTo>
                  <a:pt x="21309" y="11580"/>
                  <a:pt x="22241" y="10968"/>
                  <a:pt x="23164" y="10342"/>
                </a:cubicBezTo>
                <a:cubicBezTo>
                  <a:pt x="24092" y="9712"/>
                  <a:pt x="25010" y="9070"/>
                  <a:pt x="25920" y="8418"/>
                </a:cubicBezTo>
                <a:cubicBezTo>
                  <a:pt x="26828" y="7768"/>
                  <a:pt x="27729" y="7109"/>
                  <a:pt x="28616" y="6431"/>
                </a:cubicBezTo>
                <a:cubicBezTo>
                  <a:pt x="28716" y="6356"/>
                  <a:pt x="28817" y="6279"/>
                  <a:pt x="28917" y="6202"/>
                </a:cubicBezTo>
                <a:close/>
                <a:moveTo>
                  <a:pt x="25234" y="1973"/>
                </a:moveTo>
                <a:cubicBezTo>
                  <a:pt x="25278" y="2055"/>
                  <a:pt x="25330" y="2134"/>
                  <a:pt x="25393" y="2210"/>
                </a:cubicBezTo>
                <a:cubicBezTo>
                  <a:pt x="25477" y="2313"/>
                  <a:pt x="25569" y="2408"/>
                  <a:pt x="25665" y="2501"/>
                </a:cubicBezTo>
                <a:cubicBezTo>
                  <a:pt x="25113" y="3455"/>
                  <a:pt x="24533" y="4391"/>
                  <a:pt x="23919" y="5307"/>
                </a:cubicBezTo>
                <a:cubicBezTo>
                  <a:pt x="23292" y="6244"/>
                  <a:pt x="22631" y="7157"/>
                  <a:pt x="21941" y="8048"/>
                </a:cubicBezTo>
                <a:cubicBezTo>
                  <a:pt x="21254" y="8938"/>
                  <a:pt x="20537" y="9804"/>
                  <a:pt x="19787" y="10641"/>
                </a:cubicBezTo>
                <a:cubicBezTo>
                  <a:pt x="19037" y="11477"/>
                  <a:pt x="18259" y="12288"/>
                  <a:pt x="17452" y="13070"/>
                </a:cubicBezTo>
                <a:cubicBezTo>
                  <a:pt x="17107" y="13405"/>
                  <a:pt x="16756" y="13733"/>
                  <a:pt x="16401" y="14057"/>
                </a:cubicBezTo>
                <a:cubicBezTo>
                  <a:pt x="16391" y="14048"/>
                  <a:pt x="16380" y="14041"/>
                  <a:pt x="16371" y="14033"/>
                </a:cubicBezTo>
                <a:cubicBezTo>
                  <a:pt x="16377" y="14025"/>
                  <a:pt x="16384" y="14018"/>
                  <a:pt x="16390" y="14011"/>
                </a:cubicBezTo>
                <a:cubicBezTo>
                  <a:pt x="16711" y="13719"/>
                  <a:pt x="17025" y="13422"/>
                  <a:pt x="17330" y="13116"/>
                </a:cubicBezTo>
                <a:cubicBezTo>
                  <a:pt x="18084" y="12359"/>
                  <a:pt x="18793" y="11558"/>
                  <a:pt x="19468" y="10730"/>
                </a:cubicBezTo>
                <a:cubicBezTo>
                  <a:pt x="20159" y="9881"/>
                  <a:pt x="20813" y="9001"/>
                  <a:pt x="21434" y="8100"/>
                </a:cubicBezTo>
                <a:cubicBezTo>
                  <a:pt x="22085" y="7154"/>
                  <a:pt x="22705" y="6186"/>
                  <a:pt x="23307" y="5209"/>
                </a:cubicBezTo>
                <a:cubicBezTo>
                  <a:pt x="23909" y="4231"/>
                  <a:pt x="24491" y="3241"/>
                  <a:pt x="25072" y="2249"/>
                </a:cubicBezTo>
                <a:cubicBezTo>
                  <a:pt x="25126" y="2158"/>
                  <a:pt x="25180" y="2065"/>
                  <a:pt x="25234" y="1973"/>
                </a:cubicBezTo>
                <a:close/>
                <a:moveTo>
                  <a:pt x="30801" y="11328"/>
                </a:moveTo>
                <a:cubicBezTo>
                  <a:pt x="30842" y="11633"/>
                  <a:pt x="30873" y="11941"/>
                  <a:pt x="30899" y="12248"/>
                </a:cubicBezTo>
                <a:cubicBezTo>
                  <a:pt x="30542" y="12231"/>
                  <a:pt x="30185" y="12223"/>
                  <a:pt x="29827" y="12223"/>
                </a:cubicBezTo>
                <a:cubicBezTo>
                  <a:pt x="29226" y="12223"/>
                  <a:pt x="28625" y="12244"/>
                  <a:pt x="28026" y="12275"/>
                </a:cubicBezTo>
                <a:cubicBezTo>
                  <a:pt x="27065" y="12324"/>
                  <a:pt x="26106" y="12413"/>
                  <a:pt x="25153" y="12542"/>
                </a:cubicBezTo>
                <a:cubicBezTo>
                  <a:pt x="24203" y="12669"/>
                  <a:pt x="23258" y="12835"/>
                  <a:pt x="22321" y="13038"/>
                </a:cubicBezTo>
                <a:cubicBezTo>
                  <a:pt x="21405" y="13238"/>
                  <a:pt x="20497" y="13476"/>
                  <a:pt x="19599" y="13748"/>
                </a:cubicBezTo>
                <a:cubicBezTo>
                  <a:pt x="19570" y="13757"/>
                  <a:pt x="19541" y="13764"/>
                  <a:pt x="19512" y="13772"/>
                </a:cubicBezTo>
                <a:cubicBezTo>
                  <a:pt x="19295" y="13835"/>
                  <a:pt x="19080" y="13905"/>
                  <a:pt x="18865" y="13979"/>
                </a:cubicBezTo>
                <a:cubicBezTo>
                  <a:pt x="18750" y="14016"/>
                  <a:pt x="18634" y="14054"/>
                  <a:pt x="18519" y="14093"/>
                </a:cubicBezTo>
                <a:cubicBezTo>
                  <a:pt x="18785" y="13975"/>
                  <a:pt x="19052" y="13858"/>
                  <a:pt x="19320" y="13745"/>
                </a:cubicBezTo>
                <a:cubicBezTo>
                  <a:pt x="19760" y="13561"/>
                  <a:pt x="20201" y="13380"/>
                  <a:pt x="20644" y="13203"/>
                </a:cubicBezTo>
                <a:cubicBezTo>
                  <a:pt x="21051" y="13070"/>
                  <a:pt x="21460" y="12942"/>
                  <a:pt x="21870" y="12822"/>
                </a:cubicBezTo>
                <a:cubicBezTo>
                  <a:pt x="22804" y="12549"/>
                  <a:pt x="23748" y="12313"/>
                  <a:pt x="24700" y="12112"/>
                </a:cubicBezTo>
                <a:cubicBezTo>
                  <a:pt x="25658" y="11909"/>
                  <a:pt x="26626" y="11744"/>
                  <a:pt x="27597" y="11615"/>
                </a:cubicBezTo>
                <a:cubicBezTo>
                  <a:pt x="28561" y="11487"/>
                  <a:pt x="29530" y="11395"/>
                  <a:pt x="30502" y="11343"/>
                </a:cubicBezTo>
                <a:cubicBezTo>
                  <a:pt x="30602" y="11337"/>
                  <a:pt x="30701" y="11332"/>
                  <a:pt x="30801" y="11328"/>
                </a:cubicBezTo>
                <a:close/>
                <a:moveTo>
                  <a:pt x="25766" y="2595"/>
                </a:moveTo>
                <a:cubicBezTo>
                  <a:pt x="25789" y="2616"/>
                  <a:pt x="25811" y="2637"/>
                  <a:pt x="25835" y="2657"/>
                </a:cubicBezTo>
                <a:cubicBezTo>
                  <a:pt x="26074" y="2871"/>
                  <a:pt x="26324" y="3079"/>
                  <a:pt x="26527" y="3328"/>
                </a:cubicBezTo>
                <a:cubicBezTo>
                  <a:pt x="25871" y="4161"/>
                  <a:pt x="25215" y="4993"/>
                  <a:pt x="24551" y="5820"/>
                </a:cubicBezTo>
                <a:cubicBezTo>
                  <a:pt x="23872" y="6664"/>
                  <a:pt x="23183" y="7500"/>
                  <a:pt x="22477" y="8321"/>
                </a:cubicBezTo>
                <a:cubicBezTo>
                  <a:pt x="21772" y="9139"/>
                  <a:pt x="21053" y="9944"/>
                  <a:pt x="20304" y="10724"/>
                </a:cubicBezTo>
                <a:cubicBezTo>
                  <a:pt x="19559" y="11499"/>
                  <a:pt x="18790" y="12252"/>
                  <a:pt x="17985" y="12966"/>
                </a:cubicBezTo>
                <a:cubicBezTo>
                  <a:pt x="17520" y="13379"/>
                  <a:pt x="17043" y="13775"/>
                  <a:pt x="16556" y="14161"/>
                </a:cubicBezTo>
                <a:cubicBezTo>
                  <a:pt x="16531" y="14147"/>
                  <a:pt x="16507" y="14131"/>
                  <a:pt x="16484" y="14116"/>
                </a:cubicBezTo>
                <a:cubicBezTo>
                  <a:pt x="16729" y="13895"/>
                  <a:pt x="16974" y="13670"/>
                  <a:pt x="17214" y="13443"/>
                </a:cubicBezTo>
                <a:cubicBezTo>
                  <a:pt x="18034" y="12668"/>
                  <a:pt x="18824" y="11861"/>
                  <a:pt x="19586" y="11029"/>
                </a:cubicBezTo>
                <a:cubicBezTo>
                  <a:pt x="20351" y="10193"/>
                  <a:pt x="21088" y="9331"/>
                  <a:pt x="21794" y="8446"/>
                </a:cubicBezTo>
                <a:cubicBezTo>
                  <a:pt x="22495" y="7566"/>
                  <a:pt x="23162" y="6661"/>
                  <a:pt x="23797" y="5733"/>
                </a:cubicBezTo>
                <a:cubicBezTo>
                  <a:pt x="24433" y="4801"/>
                  <a:pt x="25040" y="3848"/>
                  <a:pt x="25607" y="2872"/>
                </a:cubicBezTo>
                <a:cubicBezTo>
                  <a:pt x="25659" y="2780"/>
                  <a:pt x="25713" y="2687"/>
                  <a:pt x="25766" y="2595"/>
                </a:cubicBezTo>
                <a:close/>
                <a:moveTo>
                  <a:pt x="26597" y="3417"/>
                </a:moveTo>
                <a:cubicBezTo>
                  <a:pt x="26622" y="3452"/>
                  <a:pt x="26647" y="3486"/>
                  <a:pt x="26671" y="3522"/>
                </a:cubicBezTo>
                <a:cubicBezTo>
                  <a:pt x="26728" y="3611"/>
                  <a:pt x="26779" y="3706"/>
                  <a:pt x="26816" y="3805"/>
                </a:cubicBezTo>
                <a:cubicBezTo>
                  <a:pt x="26836" y="3858"/>
                  <a:pt x="26851" y="3910"/>
                  <a:pt x="26865" y="3966"/>
                </a:cubicBezTo>
                <a:cubicBezTo>
                  <a:pt x="26877" y="4020"/>
                  <a:pt x="26880" y="4078"/>
                  <a:pt x="26902" y="4130"/>
                </a:cubicBezTo>
                <a:cubicBezTo>
                  <a:pt x="26909" y="4143"/>
                  <a:pt x="26918" y="4154"/>
                  <a:pt x="26930" y="4163"/>
                </a:cubicBezTo>
                <a:cubicBezTo>
                  <a:pt x="26906" y="4253"/>
                  <a:pt x="26855" y="4331"/>
                  <a:pt x="26779" y="4395"/>
                </a:cubicBezTo>
                <a:cubicBezTo>
                  <a:pt x="26733" y="4434"/>
                  <a:pt x="26769" y="4513"/>
                  <a:pt x="26825" y="4513"/>
                </a:cubicBezTo>
                <a:cubicBezTo>
                  <a:pt x="26826" y="4513"/>
                  <a:pt x="26827" y="4513"/>
                  <a:pt x="26829" y="4513"/>
                </a:cubicBezTo>
                <a:cubicBezTo>
                  <a:pt x="26834" y="4513"/>
                  <a:pt x="26838" y="4512"/>
                  <a:pt x="26843" y="4512"/>
                </a:cubicBezTo>
                <a:cubicBezTo>
                  <a:pt x="26865" y="4512"/>
                  <a:pt x="26888" y="4514"/>
                  <a:pt x="26910" y="4516"/>
                </a:cubicBezTo>
                <a:cubicBezTo>
                  <a:pt x="26188" y="5301"/>
                  <a:pt x="25472" y="6091"/>
                  <a:pt x="24744" y="6871"/>
                </a:cubicBezTo>
                <a:cubicBezTo>
                  <a:pt x="24002" y="7663"/>
                  <a:pt x="23254" y="8449"/>
                  <a:pt x="22487" y="9216"/>
                </a:cubicBezTo>
                <a:cubicBezTo>
                  <a:pt x="21721" y="9981"/>
                  <a:pt x="20947" y="10736"/>
                  <a:pt x="20139" y="11456"/>
                </a:cubicBezTo>
                <a:cubicBezTo>
                  <a:pt x="19328" y="12178"/>
                  <a:pt x="18491" y="12872"/>
                  <a:pt x="17623" y="13525"/>
                </a:cubicBezTo>
                <a:cubicBezTo>
                  <a:pt x="17308" y="13763"/>
                  <a:pt x="16985" y="13992"/>
                  <a:pt x="16660" y="14218"/>
                </a:cubicBezTo>
                <a:cubicBezTo>
                  <a:pt x="16644" y="14209"/>
                  <a:pt x="16629" y="14202"/>
                  <a:pt x="16613" y="14194"/>
                </a:cubicBezTo>
                <a:cubicBezTo>
                  <a:pt x="16988" y="13898"/>
                  <a:pt x="17357" y="13595"/>
                  <a:pt x="17720" y="13282"/>
                </a:cubicBezTo>
                <a:cubicBezTo>
                  <a:pt x="18533" y="12579"/>
                  <a:pt x="19318" y="11840"/>
                  <a:pt x="20073" y="11075"/>
                </a:cubicBezTo>
                <a:cubicBezTo>
                  <a:pt x="20830" y="10306"/>
                  <a:pt x="21561" y="9512"/>
                  <a:pt x="22274" y="8702"/>
                </a:cubicBezTo>
                <a:cubicBezTo>
                  <a:pt x="22992" y="7886"/>
                  <a:pt x="23688" y="7050"/>
                  <a:pt x="24374" y="6207"/>
                </a:cubicBezTo>
                <a:cubicBezTo>
                  <a:pt x="25057" y="5368"/>
                  <a:pt x="25729" y="4519"/>
                  <a:pt x="26399" y="3670"/>
                </a:cubicBezTo>
                <a:cubicBezTo>
                  <a:pt x="26465" y="3586"/>
                  <a:pt x="26531" y="3501"/>
                  <a:pt x="26597" y="3417"/>
                </a:cubicBezTo>
                <a:close/>
                <a:moveTo>
                  <a:pt x="29630" y="7356"/>
                </a:moveTo>
                <a:cubicBezTo>
                  <a:pt x="29822" y="7728"/>
                  <a:pt x="29989" y="8112"/>
                  <a:pt x="30132" y="8505"/>
                </a:cubicBezTo>
                <a:cubicBezTo>
                  <a:pt x="29235" y="8920"/>
                  <a:pt x="28336" y="9329"/>
                  <a:pt x="27436" y="9739"/>
                </a:cubicBezTo>
                <a:lnTo>
                  <a:pt x="24723" y="10976"/>
                </a:lnTo>
                <a:cubicBezTo>
                  <a:pt x="23814" y="11389"/>
                  <a:pt x="22907" y="11804"/>
                  <a:pt x="21999" y="12218"/>
                </a:cubicBezTo>
                <a:cubicBezTo>
                  <a:pt x="21094" y="12630"/>
                  <a:pt x="20188" y="13039"/>
                  <a:pt x="19285" y="13455"/>
                </a:cubicBezTo>
                <a:cubicBezTo>
                  <a:pt x="18835" y="13663"/>
                  <a:pt x="18383" y="13870"/>
                  <a:pt x="17933" y="14078"/>
                </a:cubicBezTo>
                <a:cubicBezTo>
                  <a:pt x="17822" y="14130"/>
                  <a:pt x="17709" y="14181"/>
                  <a:pt x="17598" y="14233"/>
                </a:cubicBezTo>
                <a:cubicBezTo>
                  <a:pt x="17846" y="14110"/>
                  <a:pt x="18096" y="13985"/>
                  <a:pt x="18344" y="13860"/>
                </a:cubicBezTo>
                <a:cubicBezTo>
                  <a:pt x="19291" y="13386"/>
                  <a:pt x="20231" y="12899"/>
                  <a:pt x="21165" y="12397"/>
                </a:cubicBezTo>
                <a:cubicBezTo>
                  <a:pt x="22098" y="11896"/>
                  <a:pt x="23024" y="11381"/>
                  <a:pt x="23943" y="10852"/>
                </a:cubicBezTo>
                <a:cubicBezTo>
                  <a:pt x="24857" y="10326"/>
                  <a:pt x="25764" y="9787"/>
                  <a:pt x="26665" y="9236"/>
                </a:cubicBezTo>
                <a:cubicBezTo>
                  <a:pt x="27567" y="8682"/>
                  <a:pt x="28462" y="8114"/>
                  <a:pt x="29351" y="7537"/>
                </a:cubicBezTo>
                <a:cubicBezTo>
                  <a:pt x="29443" y="7477"/>
                  <a:pt x="29536" y="7416"/>
                  <a:pt x="29629" y="7356"/>
                </a:cubicBezTo>
                <a:close/>
                <a:moveTo>
                  <a:pt x="27068" y="4538"/>
                </a:moveTo>
                <a:cubicBezTo>
                  <a:pt x="27301" y="4596"/>
                  <a:pt x="27508" y="4744"/>
                  <a:pt x="27691" y="4897"/>
                </a:cubicBezTo>
                <a:cubicBezTo>
                  <a:pt x="27840" y="5021"/>
                  <a:pt x="27984" y="5152"/>
                  <a:pt x="28123" y="5287"/>
                </a:cubicBezTo>
                <a:cubicBezTo>
                  <a:pt x="27354" y="5983"/>
                  <a:pt x="26600" y="6697"/>
                  <a:pt x="25835" y="7397"/>
                </a:cubicBezTo>
                <a:cubicBezTo>
                  <a:pt x="25051" y="8112"/>
                  <a:pt x="24260" y="8821"/>
                  <a:pt x="23454" y="9511"/>
                </a:cubicBezTo>
                <a:cubicBezTo>
                  <a:pt x="22645" y="10202"/>
                  <a:pt x="21822" y="10876"/>
                  <a:pt x="20979" y="11524"/>
                </a:cubicBezTo>
                <a:cubicBezTo>
                  <a:pt x="20321" y="12029"/>
                  <a:pt x="19652" y="12519"/>
                  <a:pt x="18969" y="12988"/>
                </a:cubicBezTo>
                <a:cubicBezTo>
                  <a:pt x="18596" y="13225"/>
                  <a:pt x="18223" y="13462"/>
                  <a:pt x="17850" y="13695"/>
                </a:cubicBezTo>
                <a:cubicBezTo>
                  <a:pt x="17521" y="13899"/>
                  <a:pt x="17191" y="14100"/>
                  <a:pt x="16862" y="14302"/>
                </a:cubicBezTo>
                <a:cubicBezTo>
                  <a:pt x="16823" y="14288"/>
                  <a:pt x="16784" y="14273"/>
                  <a:pt x="16746" y="14257"/>
                </a:cubicBezTo>
                <a:lnTo>
                  <a:pt x="16746" y="14256"/>
                </a:lnTo>
                <a:cubicBezTo>
                  <a:pt x="16949" y="14117"/>
                  <a:pt x="17152" y="13977"/>
                  <a:pt x="17352" y="13832"/>
                </a:cubicBezTo>
                <a:cubicBezTo>
                  <a:pt x="18227" y="13199"/>
                  <a:pt x="19071" y="12522"/>
                  <a:pt x="19888" y="11815"/>
                </a:cubicBezTo>
                <a:cubicBezTo>
                  <a:pt x="20709" y="11104"/>
                  <a:pt x="21506" y="10367"/>
                  <a:pt x="22284" y="9610"/>
                </a:cubicBezTo>
                <a:cubicBezTo>
                  <a:pt x="23065" y="8850"/>
                  <a:pt x="23821" y="8064"/>
                  <a:pt x="24566" y="7270"/>
                </a:cubicBezTo>
                <a:cubicBezTo>
                  <a:pt x="25312" y="6476"/>
                  <a:pt x="26046" y="5673"/>
                  <a:pt x="26779" y="4868"/>
                </a:cubicBezTo>
                <a:cubicBezTo>
                  <a:pt x="26870" y="4768"/>
                  <a:pt x="26961" y="4667"/>
                  <a:pt x="27053" y="4567"/>
                </a:cubicBezTo>
                <a:cubicBezTo>
                  <a:pt x="27061" y="4557"/>
                  <a:pt x="27065" y="4548"/>
                  <a:pt x="27068" y="4538"/>
                </a:cubicBezTo>
                <a:close/>
                <a:moveTo>
                  <a:pt x="29350" y="6854"/>
                </a:moveTo>
                <a:cubicBezTo>
                  <a:pt x="29363" y="6877"/>
                  <a:pt x="29379" y="6899"/>
                  <a:pt x="29392" y="6923"/>
                </a:cubicBezTo>
                <a:cubicBezTo>
                  <a:pt x="29455" y="7031"/>
                  <a:pt x="29516" y="7140"/>
                  <a:pt x="29574" y="7251"/>
                </a:cubicBezTo>
                <a:cubicBezTo>
                  <a:pt x="28705" y="7823"/>
                  <a:pt x="27827" y="8382"/>
                  <a:pt x="26943" y="8931"/>
                </a:cubicBezTo>
                <a:cubicBezTo>
                  <a:pt x="26042" y="9489"/>
                  <a:pt x="25133" y="10034"/>
                  <a:pt x="24217" y="10567"/>
                </a:cubicBezTo>
                <a:cubicBezTo>
                  <a:pt x="23302" y="11100"/>
                  <a:pt x="22380" y="11621"/>
                  <a:pt x="21450" y="12130"/>
                </a:cubicBezTo>
                <a:cubicBezTo>
                  <a:pt x="20525" y="12637"/>
                  <a:pt x="19593" y="13131"/>
                  <a:pt x="18654" y="13613"/>
                </a:cubicBezTo>
                <a:cubicBezTo>
                  <a:pt x="18148" y="13874"/>
                  <a:pt x="17638" y="14128"/>
                  <a:pt x="17127" y="14382"/>
                </a:cubicBezTo>
                <a:lnTo>
                  <a:pt x="17127" y="14381"/>
                </a:lnTo>
                <a:cubicBezTo>
                  <a:pt x="17091" y="14372"/>
                  <a:pt x="17055" y="14362"/>
                  <a:pt x="17020" y="14352"/>
                </a:cubicBezTo>
                <a:cubicBezTo>
                  <a:pt x="17428" y="14160"/>
                  <a:pt x="17835" y="13965"/>
                  <a:pt x="18240" y="13764"/>
                </a:cubicBezTo>
                <a:cubicBezTo>
                  <a:pt x="19195" y="13289"/>
                  <a:pt x="20139" y="12793"/>
                  <a:pt x="21071" y="12275"/>
                </a:cubicBezTo>
                <a:cubicBezTo>
                  <a:pt x="22001" y="11760"/>
                  <a:pt x="22916" y="11221"/>
                  <a:pt x="23819" y="10660"/>
                </a:cubicBezTo>
                <a:cubicBezTo>
                  <a:pt x="24725" y="10098"/>
                  <a:pt x="25619" y="9517"/>
                  <a:pt x="26499" y="8914"/>
                </a:cubicBezTo>
                <a:cubicBezTo>
                  <a:pt x="27379" y="8312"/>
                  <a:pt x="28245" y="7689"/>
                  <a:pt x="29096" y="7046"/>
                </a:cubicBezTo>
                <a:cubicBezTo>
                  <a:pt x="29180" y="6983"/>
                  <a:pt x="29265" y="6918"/>
                  <a:pt x="29350" y="6854"/>
                </a:cubicBezTo>
                <a:close/>
                <a:moveTo>
                  <a:pt x="19464" y="13612"/>
                </a:moveTo>
                <a:cubicBezTo>
                  <a:pt x="18939" y="13841"/>
                  <a:pt x="18415" y="14071"/>
                  <a:pt x="17895" y="14309"/>
                </a:cubicBezTo>
                <a:cubicBezTo>
                  <a:pt x="17774" y="14352"/>
                  <a:pt x="17653" y="14399"/>
                  <a:pt x="17533" y="14445"/>
                </a:cubicBezTo>
                <a:cubicBezTo>
                  <a:pt x="17501" y="14441"/>
                  <a:pt x="17467" y="14437"/>
                  <a:pt x="17435" y="14432"/>
                </a:cubicBezTo>
                <a:cubicBezTo>
                  <a:pt x="17536" y="14388"/>
                  <a:pt x="17636" y="14342"/>
                  <a:pt x="17736" y="14300"/>
                </a:cubicBezTo>
                <a:cubicBezTo>
                  <a:pt x="18188" y="14105"/>
                  <a:pt x="18644" y="13921"/>
                  <a:pt x="19103" y="13745"/>
                </a:cubicBezTo>
                <a:cubicBezTo>
                  <a:pt x="19222" y="13699"/>
                  <a:pt x="19344" y="13657"/>
                  <a:pt x="19464" y="13612"/>
                </a:cubicBezTo>
                <a:close/>
                <a:moveTo>
                  <a:pt x="25778" y="13080"/>
                </a:moveTo>
                <a:cubicBezTo>
                  <a:pt x="26385" y="13080"/>
                  <a:pt x="26992" y="13095"/>
                  <a:pt x="27599" y="13120"/>
                </a:cubicBezTo>
                <a:cubicBezTo>
                  <a:pt x="28600" y="13162"/>
                  <a:pt x="29599" y="13231"/>
                  <a:pt x="30598" y="13303"/>
                </a:cubicBezTo>
                <a:cubicBezTo>
                  <a:pt x="30717" y="13312"/>
                  <a:pt x="30837" y="13318"/>
                  <a:pt x="30958" y="13323"/>
                </a:cubicBezTo>
                <a:cubicBezTo>
                  <a:pt x="30967" y="13646"/>
                  <a:pt x="30971" y="13970"/>
                  <a:pt x="30968" y="14294"/>
                </a:cubicBezTo>
                <a:lnTo>
                  <a:pt x="30969" y="14293"/>
                </a:lnTo>
                <a:lnTo>
                  <a:pt x="30969" y="14293"/>
                </a:lnTo>
                <a:cubicBezTo>
                  <a:pt x="30968" y="14367"/>
                  <a:pt x="30967" y="14440"/>
                  <a:pt x="30965" y="14512"/>
                </a:cubicBezTo>
                <a:cubicBezTo>
                  <a:pt x="30060" y="14203"/>
                  <a:pt x="29133" y="13959"/>
                  <a:pt x="28192" y="13779"/>
                </a:cubicBezTo>
                <a:cubicBezTo>
                  <a:pt x="27236" y="13596"/>
                  <a:pt x="26266" y="13479"/>
                  <a:pt x="25293" y="13427"/>
                </a:cubicBezTo>
                <a:cubicBezTo>
                  <a:pt x="24919" y="13408"/>
                  <a:pt x="24544" y="13398"/>
                  <a:pt x="24169" y="13398"/>
                </a:cubicBezTo>
                <a:cubicBezTo>
                  <a:pt x="23568" y="13398"/>
                  <a:pt x="22966" y="13423"/>
                  <a:pt x="22366" y="13473"/>
                </a:cubicBezTo>
                <a:cubicBezTo>
                  <a:pt x="21392" y="13555"/>
                  <a:pt x="20424" y="13701"/>
                  <a:pt x="19471" y="13918"/>
                </a:cubicBezTo>
                <a:cubicBezTo>
                  <a:pt x="19180" y="13985"/>
                  <a:pt x="18889" y="14059"/>
                  <a:pt x="18599" y="14137"/>
                </a:cubicBezTo>
                <a:cubicBezTo>
                  <a:pt x="18809" y="14063"/>
                  <a:pt x="19021" y="13994"/>
                  <a:pt x="19234" y="13929"/>
                </a:cubicBezTo>
                <a:cubicBezTo>
                  <a:pt x="20086" y="13670"/>
                  <a:pt x="20957" y="13484"/>
                  <a:pt x="21838" y="13350"/>
                </a:cubicBezTo>
                <a:cubicBezTo>
                  <a:pt x="22756" y="13209"/>
                  <a:pt x="23684" y="13130"/>
                  <a:pt x="24613" y="13099"/>
                </a:cubicBezTo>
                <a:cubicBezTo>
                  <a:pt x="25001" y="13086"/>
                  <a:pt x="25389" y="13080"/>
                  <a:pt x="25778" y="13080"/>
                </a:cubicBezTo>
                <a:close/>
                <a:moveTo>
                  <a:pt x="24115" y="13513"/>
                </a:moveTo>
                <a:cubicBezTo>
                  <a:pt x="24390" y="13513"/>
                  <a:pt x="24664" y="13519"/>
                  <a:pt x="24939" y="13529"/>
                </a:cubicBezTo>
                <a:cubicBezTo>
                  <a:pt x="25910" y="13567"/>
                  <a:pt x="26877" y="13669"/>
                  <a:pt x="27834" y="13839"/>
                </a:cubicBezTo>
                <a:cubicBezTo>
                  <a:pt x="28792" y="14008"/>
                  <a:pt x="29737" y="14246"/>
                  <a:pt x="30662" y="14546"/>
                </a:cubicBezTo>
                <a:cubicBezTo>
                  <a:pt x="30762" y="14578"/>
                  <a:pt x="30862" y="14611"/>
                  <a:pt x="30962" y="14645"/>
                </a:cubicBezTo>
                <a:cubicBezTo>
                  <a:pt x="30954" y="14908"/>
                  <a:pt x="30937" y="15170"/>
                  <a:pt x="30910" y="15430"/>
                </a:cubicBezTo>
                <a:cubicBezTo>
                  <a:pt x="30065" y="15159"/>
                  <a:pt x="29208" y="14929"/>
                  <a:pt x="28340" y="14745"/>
                </a:cubicBezTo>
                <a:cubicBezTo>
                  <a:pt x="27458" y="14557"/>
                  <a:pt x="26566" y="14415"/>
                  <a:pt x="25669" y="14315"/>
                </a:cubicBezTo>
                <a:cubicBezTo>
                  <a:pt x="24772" y="14215"/>
                  <a:pt x="23869" y="14161"/>
                  <a:pt x="22967" y="14148"/>
                </a:cubicBezTo>
                <a:cubicBezTo>
                  <a:pt x="22841" y="14146"/>
                  <a:pt x="22714" y="14145"/>
                  <a:pt x="22587" y="14145"/>
                </a:cubicBezTo>
                <a:cubicBezTo>
                  <a:pt x="21807" y="14145"/>
                  <a:pt x="21026" y="14178"/>
                  <a:pt x="20249" y="14245"/>
                </a:cubicBezTo>
                <a:cubicBezTo>
                  <a:pt x="19506" y="14308"/>
                  <a:pt x="18761" y="14401"/>
                  <a:pt x="18026" y="14533"/>
                </a:cubicBezTo>
                <a:cubicBezTo>
                  <a:pt x="17932" y="14512"/>
                  <a:pt x="17836" y="14494"/>
                  <a:pt x="17741" y="14477"/>
                </a:cubicBezTo>
                <a:cubicBezTo>
                  <a:pt x="18206" y="14333"/>
                  <a:pt x="18675" y="14202"/>
                  <a:pt x="19151" y="14091"/>
                </a:cubicBezTo>
                <a:cubicBezTo>
                  <a:pt x="20096" y="13869"/>
                  <a:pt x="21058" y="13709"/>
                  <a:pt x="22024" y="13614"/>
                </a:cubicBezTo>
                <a:cubicBezTo>
                  <a:pt x="22719" y="13547"/>
                  <a:pt x="23417" y="13513"/>
                  <a:pt x="24115" y="13513"/>
                </a:cubicBezTo>
                <a:close/>
                <a:moveTo>
                  <a:pt x="19836" y="15352"/>
                </a:moveTo>
                <a:cubicBezTo>
                  <a:pt x="19941" y="15405"/>
                  <a:pt x="20046" y="15460"/>
                  <a:pt x="20149" y="15517"/>
                </a:cubicBezTo>
                <a:cubicBezTo>
                  <a:pt x="20041" y="15467"/>
                  <a:pt x="19932" y="15417"/>
                  <a:pt x="19823" y="15368"/>
                </a:cubicBezTo>
                <a:cubicBezTo>
                  <a:pt x="19831" y="15366"/>
                  <a:pt x="19836" y="15360"/>
                  <a:pt x="19836" y="15352"/>
                </a:cubicBezTo>
                <a:close/>
                <a:moveTo>
                  <a:pt x="22541" y="14203"/>
                </a:moveTo>
                <a:cubicBezTo>
                  <a:pt x="22572" y="14203"/>
                  <a:pt x="22604" y="14203"/>
                  <a:pt x="22635" y="14203"/>
                </a:cubicBezTo>
                <a:cubicBezTo>
                  <a:pt x="23538" y="14206"/>
                  <a:pt x="24442" y="14256"/>
                  <a:pt x="25340" y="14350"/>
                </a:cubicBezTo>
                <a:cubicBezTo>
                  <a:pt x="26238" y="14445"/>
                  <a:pt x="27132" y="14584"/>
                  <a:pt x="28017" y="14767"/>
                </a:cubicBezTo>
                <a:cubicBezTo>
                  <a:pt x="28897" y="14949"/>
                  <a:pt x="29769" y="15174"/>
                  <a:pt x="30628" y="15440"/>
                </a:cubicBezTo>
                <a:cubicBezTo>
                  <a:pt x="30718" y="15469"/>
                  <a:pt x="30809" y="15497"/>
                  <a:pt x="30900" y="15527"/>
                </a:cubicBezTo>
                <a:cubicBezTo>
                  <a:pt x="30874" y="15749"/>
                  <a:pt x="30839" y="15970"/>
                  <a:pt x="30796" y="16190"/>
                </a:cubicBezTo>
                <a:cubicBezTo>
                  <a:pt x="29962" y="15869"/>
                  <a:pt x="29112" y="15594"/>
                  <a:pt x="28250" y="15361"/>
                </a:cubicBezTo>
                <a:cubicBezTo>
                  <a:pt x="27366" y="15123"/>
                  <a:pt x="26470" y="14930"/>
                  <a:pt x="25566" y="14784"/>
                </a:cubicBezTo>
                <a:cubicBezTo>
                  <a:pt x="24667" y="14640"/>
                  <a:pt x="23759" y="14541"/>
                  <a:pt x="22849" y="14492"/>
                </a:cubicBezTo>
                <a:cubicBezTo>
                  <a:pt x="22368" y="14465"/>
                  <a:pt x="21886" y="14452"/>
                  <a:pt x="21404" y="14452"/>
                </a:cubicBezTo>
                <a:cubicBezTo>
                  <a:pt x="20967" y="14452"/>
                  <a:pt x="20529" y="14463"/>
                  <a:pt x="20092" y="14484"/>
                </a:cubicBezTo>
                <a:cubicBezTo>
                  <a:pt x="19531" y="14511"/>
                  <a:pt x="18966" y="14555"/>
                  <a:pt x="18405" y="14619"/>
                </a:cubicBezTo>
                <a:cubicBezTo>
                  <a:pt x="18399" y="14618"/>
                  <a:pt x="18392" y="14617"/>
                  <a:pt x="18384" y="14616"/>
                </a:cubicBezTo>
                <a:cubicBezTo>
                  <a:pt x="18374" y="14614"/>
                  <a:pt x="18364" y="14613"/>
                  <a:pt x="18352" y="14612"/>
                </a:cubicBezTo>
                <a:cubicBezTo>
                  <a:pt x="18284" y="14593"/>
                  <a:pt x="18215" y="14577"/>
                  <a:pt x="18147" y="14560"/>
                </a:cubicBezTo>
                <a:cubicBezTo>
                  <a:pt x="18742" y="14466"/>
                  <a:pt x="19341" y="14385"/>
                  <a:pt x="19942" y="14327"/>
                </a:cubicBezTo>
                <a:cubicBezTo>
                  <a:pt x="20805" y="14244"/>
                  <a:pt x="21673" y="14203"/>
                  <a:pt x="22541" y="14203"/>
                </a:cubicBezTo>
                <a:close/>
                <a:moveTo>
                  <a:pt x="21223" y="14521"/>
                </a:moveTo>
                <a:cubicBezTo>
                  <a:pt x="21654" y="14521"/>
                  <a:pt x="22085" y="14532"/>
                  <a:pt x="22516" y="14553"/>
                </a:cubicBezTo>
                <a:cubicBezTo>
                  <a:pt x="23430" y="14598"/>
                  <a:pt x="24343" y="14689"/>
                  <a:pt x="25248" y="14826"/>
                </a:cubicBezTo>
                <a:cubicBezTo>
                  <a:pt x="26150" y="14963"/>
                  <a:pt x="27044" y="15146"/>
                  <a:pt x="27926" y="15375"/>
                </a:cubicBezTo>
                <a:cubicBezTo>
                  <a:pt x="28809" y="15604"/>
                  <a:pt x="29678" y="15882"/>
                  <a:pt x="30531" y="16202"/>
                </a:cubicBezTo>
                <a:cubicBezTo>
                  <a:pt x="30612" y="16232"/>
                  <a:pt x="30693" y="16263"/>
                  <a:pt x="30774" y="16294"/>
                </a:cubicBezTo>
                <a:cubicBezTo>
                  <a:pt x="30771" y="16308"/>
                  <a:pt x="30769" y="16321"/>
                  <a:pt x="30766" y="16335"/>
                </a:cubicBezTo>
                <a:cubicBezTo>
                  <a:pt x="30673" y="16744"/>
                  <a:pt x="30540" y="17140"/>
                  <a:pt x="30373" y="17522"/>
                </a:cubicBezTo>
                <a:cubicBezTo>
                  <a:pt x="29611" y="17134"/>
                  <a:pt x="28830" y="16783"/>
                  <a:pt x="28033" y="16472"/>
                </a:cubicBezTo>
                <a:cubicBezTo>
                  <a:pt x="27190" y="16142"/>
                  <a:pt x="26329" y="15857"/>
                  <a:pt x="25456" y="15617"/>
                </a:cubicBezTo>
                <a:cubicBezTo>
                  <a:pt x="24583" y="15377"/>
                  <a:pt x="23697" y="15181"/>
                  <a:pt x="22803" y="15037"/>
                </a:cubicBezTo>
                <a:cubicBezTo>
                  <a:pt x="21913" y="14892"/>
                  <a:pt x="21016" y="14792"/>
                  <a:pt x="20116" y="14739"/>
                </a:cubicBezTo>
                <a:cubicBezTo>
                  <a:pt x="19687" y="14713"/>
                  <a:pt x="19257" y="14699"/>
                  <a:pt x="18827" y="14696"/>
                </a:cubicBezTo>
                <a:cubicBezTo>
                  <a:pt x="18755" y="14682"/>
                  <a:pt x="18683" y="14668"/>
                  <a:pt x="18611" y="14656"/>
                </a:cubicBezTo>
                <a:cubicBezTo>
                  <a:pt x="19000" y="14615"/>
                  <a:pt x="19390" y="14583"/>
                  <a:pt x="19782" y="14561"/>
                </a:cubicBezTo>
                <a:cubicBezTo>
                  <a:pt x="20262" y="14534"/>
                  <a:pt x="20742" y="14521"/>
                  <a:pt x="21223" y="14521"/>
                </a:cubicBezTo>
                <a:close/>
                <a:moveTo>
                  <a:pt x="19218" y="14784"/>
                </a:moveTo>
                <a:lnTo>
                  <a:pt x="19218" y="14784"/>
                </a:lnTo>
                <a:cubicBezTo>
                  <a:pt x="19400" y="14790"/>
                  <a:pt x="19581" y="14796"/>
                  <a:pt x="19763" y="14805"/>
                </a:cubicBezTo>
                <a:cubicBezTo>
                  <a:pt x="20663" y="14853"/>
                  <a:pt x="21561" y="14947"/>
                  <a:pt x="22451" y="15089"/>
                </a:cubicBezTo>
                <a:cubicBezTo>
                  <a:pt x="23341" y="15230"/>
                  <a:pt x="24225" y="15415"/>
                  <a:pt x="25097" y="15643"/>
                </a:cubicBezTo>
                <a:cubicBezTo>
                  <a:pt x="25965" y="15870"/>
                  <a:pt x="26821" y="16142"/>
                  <a:pt x="27661" y="16457"/>
                </a:cubicBezTo>
                <a:cubicBezTo>
                  <a:pt x="28504" y="16774"/>
                  <a:pt x="29330" y="17134"/>
                  <a:pt x="30134" y="17537"/>
                </a:cubicBezTo>
                <a:cubicBezTo>
                  <a:pt x="30198" y="17569"/>
                  <a:pt x="30260" y="17600"/>
                  <a:pt x="30322" y="17632"/>
                </a:cubicBezTo>
                <a:cubicBezTo>
                  <a:pt x="30232" y="17828"/>
                  <a:pt x="30133" y="18020"/>
                  <a:pt x="30026" y="18208"/>
                </a:cubicBezTo>
                <a:cubicBezTo>
                  <a:pt x="29972" y="18301"/>
                  <a:pt x="29915" y="18392"/>
                  <a:pt x="29858" y="18485"/>
                </a:cubicBezTo>
                <a:cubicBezTo>
                  <a:pt x="28424" y="17651"/>
                  <a:pt x="26915" y="16953"/>
                  <a:pt x="25352" y="16400"/>
                </a:cubicBezTo>
                <a:cubicBezTo>
                  <a:pt x="23792" y="15848"/>
                  <a:pt x="22179" y="15442"/>
                  <a:pt x="20545" y="15180"/>
                </a:cubicBezTo>
                <a:cubicBezTo>
                  <a:pt x="20514" y="15176"/>
                  <a:pt x="20484" y="15172"/>
                  <a:pt x="20453" y="15166"/>
                </a:cubicBezTo>
                <a:cubicBezTo>
                  <a:pt x="20048" y="15019"/>
                  <a:pt x="19636" y="14888"/>
                  <a:pt x="19218" y="14784"/>
                </a:cubicBezTo>
                <a:close/>
                <a:moveTo>
                  <a:pt x="20853" y="15318"/>
                </a:moveTo>
                <a:lnTo>
                  <a:pt x="20853" y="15318"/>
                </a:lnTo>
                <a:cubicBezTo>
                  <a:pt x="21464" y="15424"/>
                  <a:pt x="22070" y="15549"/>
                  <a:pt x="22673" y="15698"/>
                </a:cubicBezTo>
                <a:cubicBezTo>
                  <a:pt x="24276" y="16095"/>
                  <a:pt x="25839" y="16643"/>
                  <a:pt x="27345" y="17322"/>
                </a:cubicBezTo>
                <a:cubicBezTo>
                  <a:pt x="28182" y="17700"/>
                  <a:pt x="29001" y="18121"/>
                  <a:pt x="29796" y="18583"/>
                </a:cubicBezTo>
                <a:cubicBezTo>
                  <a:pt x="29579" y="18920"/>
                  <a:pt x="29341" y="19240"/>
                  <a:pt x="29088" y="19549"/>
                </a:cubicBezTo>
                <a:cubicBezTo>
                  <a:pt x="27843" y="18598"/>
                  <a:pt x="26495" y="17783"/>
                  <a:pt x="25095" y="17084"/>
                </a:cubicBezTo>
                <a:cubicBezTo>
                  <a:pt x="24016" y="16547"/>
                  <a:pt x="22901" y="16085"/>
                  <a:pt x="21759" y="15701"/>
                </a:cubicBezTo>
                <a:cubicBezTo>
                  <a:pt x="21587" y="15624"/>
                  <a:pt x="21415" y="15549"/>
                  <a:pt x="21242" y="15476"/>
                </a:cubicBezTo>
                <a:cubicBezTo>
                  <a:pt x="21113" y="15422"/>
                  <a:pt x="20983" y="15370"/>
                  <a:pt x="20853" y="15318"/>
                </a:cubicBezTo>
                <a:close/>
                <a:moveTo>
                  <a:pt x="22696" y="16150"/>
                </a:moveTo>
                <a:lnTo>
                  <a:pt x="22696" y="16150"/>
                </a:lnTo>
                <a:cubicBezTo>
                  <a:pt x="24138" y="16707"/>
                  <a:pt x="25531" y="17390"/>
                  <a:pt x="26853" y="18190"/>
                </a:cubicBezTo>
                <a:cubicBezTo>
                  <a:pt x="27596" y="18640"/>
                  <a:pt x="28313" y="19128"/>
                  <a:pt x="29014" y="19638"/>
                </a:cubicBezTo>
                <a:cubicBezTo>
                  <a:pt x="28812" y="19880"/>
                  <a:pt x="28602" y="20114"/>
                  <a:pt x="28386" y="20344"/>
                </a:cubicBezTo>
                <a:cubicBezTo>
                  <a:pt x="27729" y="19646"/>
                  <a:pt x="27006" y="19005"/>
                  <a:pt x="26251" y="18415"/>
                </a:cubicBezTo>
                <a:cubicBezTo>
                  <a:pt x="25489" y="17818"/>
                  <a:pt x="24689" y="17273"/>
                  <a:pt x="23855" y="16783"/>
                </a:cubicBezTo>
                <a:cubicBezTo>
                  <a:pt x="23475" y="16560"/>
                  <a:pt x="23089" y="16349"/>
                  <a:pt x="22696" y="16150"/>
                </a:cubicBezTo>
                <a:close/>
                <a:moveTo>
                  <a:pt x="20011" y="15269"/>
                </a:moveTo>
                <a:lnTo>
                  <a:pt x="20011" y="15269"/>
                </a:lnTo>
                <a:cubicBezTo>
                  <a:pt x="20134" y="15303"/>
                  <a:pt x="20256" y="15334"/>
                  <a:pt x="20378" y="15369"/>
                </a:cubicBezTo>
                <a:cubicBezTo>
                  <a:pt x="20711" y="15463"/>
                  <a:pt x="21042" y="15567"/>
                  <a:pt x="21370" y="15675"/>
                </a:cubicBezTo>
                <a:cubicBezTo>
                  <a:pt x="22102" y="15989"/>
                  <a:pt x="22816" y="16342"/>
                  <a:pt x="23508" y="16733"/>
                </a:cubicBezTo>
                <a:cubicBezTo>
                  <a:pt x="24342" y="17204"/>
                  <a:pt x="25144" y="17729"/>
                  <a:pt x="25910" y="18304"/>
                </a:cubicBezTo>
                <a:cubicBezTo>
                  <a:pt x="26678" y="18881"/>
                  <a:pt x="27405" y="19512"/>
                  <a:pt x="28097" y="20178"/>
                </a:cubicBezTo>
                <a:cubicBezTo>
                  <a:pt x="28175" y="20253"/>
                  <a:pt x="28252" y="20328"/>
                  <a:pt x="28329" y="20404"/>
                </a:cubicBezTo>
                <a:cubicBezTo>
                  <a:pt x="28164" y="20578"/>
                  <a:pt x="27997" y="20751"/>
                  <a:pt x="27827" y="20922"/>
                </a:cubicBezTo>
                <a:cubicBezTo>
                  <a:pt x="26806" y="19884"/>
                  <a:pt x="25686" y="18940"/>
                  <a:pt x="24507" y="18087"/>
                </a:cubicBezTo>
                <a:cubicBezTo>
                  <a:pt x="23522" y="17376"/>
                  <a:pt x="22488" y="16730"/>
                  <a:pt x="21416" y="16155"/>
                </a:cubicBezTo>
                <a:cubicBezTo>
                  <a:pt x="20969" y="15828"/>
                  <a:pt x="20502" y="15528"/>
                  <a:pt x="20011" y="15269"/>
                </a:cubicBezTo>
                <a:close/>
                <a:moveTo>
                  <a:pt x="21876" y="16505"/>
                </a:moveTo>
                <a:cubicBezTo>
                  <a:pt x="22044" y="16601"/>
                  <a:pt x="22212" y="16698"/>
                  <a:pt x="22380" y="16799"/>
                </a:cubicBezTo>
                <a:cubicBezTo>
                  <a:pt x="23646" y="17560"/>
                  <a:pt x="24849" y="18424"/>
                  <a:pt x="25977" y="19376"/>
                </a:cubicBezTo>
                <a:cubicBezTo>
                  <a:pt x="26591" y="19893"/>
                  <a:pt x="27176" y="20439"/>
                  <a:pt x="27744" y="21004"/>
                </a:cubicBezTo>
                <a:cubicBezTo>
                  <a:pt x="27635" y="21113"/>
                  <a:pt x="27525" y="21222"/>
                  <a:pt x="27415" y="21331"/>
                </a:cubicBezTo>
                <a:lnTo>
                  <a:pt x="27416" y="21330"/>
                </a:lnTo>
                <a:lnTo>
                  <a:pt x="27416" y="21330"/>
                </a:lnTo>
                <a:cubicBezTo>
                  <a:pt x="27379" y="21366"/>
                  <a:pt x="27341" y="21402"/>
                  <a:pt x="27305" y="21439"/>
                </a:cubicBezTo>
                <a:cubicBezTo>
                  <a:pt x="26665" y="20819"/>
                  <a:pt x="26000" y="20221"/>
                  <a:pt x="25347" y="19614"/>
                </a:cubicBezTo>
                <a:cubicBezTo>
                  <a:pt x="24704" y="19020"/>
                  <a:pt x="24062" y="18425"/>
                  <a:pt x="23416" y="17833"/>
                </a:cubicBezTo>
                <a:cubicBezTo>
                  <a:pt x="22917" y="17378"/>
                  <a:pt x="22409" y="16925"/>
                  <a:pt x="21876" y="16505"/>
                </a:cubicBezTo>
                <a:close/>
                <a:moveTo>
                  <a:pt x="19985" y="15520"/>
                </a:moveTo>
                <a:lnTo>
                  <a:pt x="19985" y="15520"/>
                </a:lnTo>
                <a:cubicBezTo>
                  <a:pt x="20295" y="15667"/>
                  <a:pt x="20600" y="15821"/>
                  <a:pt x="20904" y="15978"/>
                </a:cubicBezTo>
                <a:cubicBezTo>
                  <a:pt x="20998" y="16041"/>
                  <a:pt x="21091" y="16104"/>
                  <a:pt x="21182" y="16168"/>
                </a:cubicBezTo>
                <a:cubicBezTo>
                  <a:pt x="21867" y="16651"/>
                  <a:pt x="22503" y="17198"/>
                  <a:pt x="23126" y="17758"/>
                </a:cubicBezTo>
                <a:cubicBezTo>
                  <a:pt x="23775" y="18341"/>
                  <a:pt x="24415" y="18933"/>
                  <a:pt x="25059" y="19520"/>
                </a:cubicBezTo>
                <a:cubicBezTo>
                  <a:pt x="25785" y="20180"/>
                  <a:pt x="26504" y="20853"/>
                  <a:pt x="27244" y="21498"/>
                </a:cubicBezTo>
                <a:cubicBezTo>
                  <a:pt x="27189" y="21552"/>
                  <a:pt x="27134" y="21606"/>
                  <a:pt x="27079" y="21660"/>
                </a:cubicBezTo>
                <a:cubicBezTo>
                  <a:pt x="26215" y="21044"/>
                  <a:pt x="25383" y="20387"/>
                  <a:pt x="24590" y="19682"/>
                </a:cubicBezTo>
                <a:cubicBezTo>
                  <a:pt x="24179" y="19318"/>
                  <a:pt x="23778" y="18941"/>
                  <a:pt x="23388" y="18553"/>
                </a:cubicBezTo>
                <a:cubicBezTo>
                  <a:pt x="22997" y="18165"/>
                  <a:pt x="22617" y="17767"/>
                  <a:pt x="22228" y="17379"/>
                </a:cubicBezTo>
                <a:cubicBezTo>
                  <a:pt x="21541" y="16692"/>
                  <a:pt x="20815" y="16029"/>
                  <a:pt x="19985" y="15520"/>
                </a:cubicBezTo>
                <a:close/>
                <a:moveTo>
                  <a:pt x="18932" y="1"/>
                </a:moveTo>
                <a:cubicBezTo>
                  <a:pt x="18077" y="1"/>
                  <a:pt x="17222" y="58"/>
                  <a:pt x="16375" y="174"/>
                </a:cubicBezTo>
                <a:cubicBezTo>
                  <a:pt x="16102" y="211"/>
                  <a:pt x="15806" y="259"/>
                  <a:pt x="15603" y="463"/>
                </a:cubicBezTo>
                <a:cubicBezTo>
                  <a:pt x="15497" y="570"/>
                  <a:pt x="15424" y="712"/>
                  <a:pt x="15393" y="860"/>
                </a:cubicBezTo>
                <a:cubicBezTo>
                  <a:pt x="15359" y="791"/>
                  <a:pt x="15322" y="724"/>
                  <a:pt x="15287" y="657"/>
                </a:cubicBezTo>
                <a:cubicBezTo>
                  <a:pt x="15337" y="611"/>
                  <a:pt x="15300" y="507"/>
                  <a:pt x="15221" y="507"/>
                </a:cubicBezTo>
                <a:cubicBezTo>
                  <a:pt x="15215" y="507"/>
                  <a:pt x="15208" y="508"/>
                  <a:pt x="15202" y="509"/>
                </a:cubicBezTo>
                <a:cubicBezTo>
                  <a:pt x="14567" y="634"/>
                  <a:pt x="13944" y="821"/>
                  <a:pt x="13344" y="1070"/>
                </a:cubicBezTo>
                <a:cubicBezTo>
                  <a:pt x="13045" y="1193"/>
                  <a:pt x="12753" y="1331"/>
                  <a:pt x="12467" y="1484"/>
                </a:cubicBezTo>
                <a:cubicBezTo>
                  <a:pt x="12185" y="1636"/>
                  <a:pt x="11887" y="1792"/>
                  <a:pt x="11639" y="1996"/>
                </a:cubicBezTo>
                <a:cubicBezTo>
                  <a:pt x="11512" y="2100"/>
                  <a:pt x="11404" y="2236"/>
                  <a:pt x="11370" y="2399"/>
                </a:cubicBezTo>
                <a:cubicBezTo>
                  <a:pt x="11353" y="2475"/>
                  <a:pt x="11353" y="2551"/>
                  <a:pt x="11369" y="2624"/>
                </a:cubicBezTo>
                <a:cubicBezTo>
                  <a:pt x="11281" y="2603"/>
                  <a:pt x="11191" y="2591"/>
                  <a:pt x="11100" y="2591"/>
                </a:cubicBezTo>
                <a:cubicBezTo>
                  <a:pt x="11017" y="2591"/>
                  <a:pt x="10933" y="2601"/>
                  <a:pt x="10851" y="2622"/>
                </a:cubicBezTo>
                <a:cubicBezTo>
                  <a:pt x="10735" y="2652"/>
                  <a:pt x="10623" y="2695"/>
                  <a:pt x="10521" y="2757"/>
                </a:cubicBezTo>
                <a:cubicBezTo>
                  <a:pt x="10487" y="2778"/>
                  <a:pt x="10452" y="2803"/>
                  <a:pt x="10419" y="2830"/>
                </a:cubicBezTo>
                <a:cubicBezTo>
                  <a:pt x="10299" y="2912"/>
                  <a:pt x="10220" y="3040"/>
                  <a:pt x="10180" y="3183"/>
                </a:cubicBezTo>
                <a:cubicBezTo>
                  <a:pt x="10122" y="3390"/>
                  <a:pt x="10163" y="3602"/>
                  <a:pt x="10254" y="3793"/>
                </a:cubicBezTo>
                <a:cubicBezTo>
                  <a:pt x="10356" y="4010"/>
                  <a:pt x="10517" y="4195"/>
                  <a:pt x="10672" y="4376"/>
                </a:cubicBezTo>
                <a:cubicBezTo>
                  <a:pt x="10845" y="4579"/>
                  <a:pt x="11019" y="4783"/>
                  <a:pt x="11192" y="4987"/>
                </a:cubicBezTo>
                <a:cubicBezTo>
                  <a:pt x="11890" y="5810"/>
                  <a:pt x="12579" y="6640"/>
                  <a:pt x="13230" y="7501"/>
                </a:cubicBezTo>
                <a:cubicBezTo>
                  <a:pt x="13876" y="8354"/>
                  <a:pt x="14487" y="9236"/>
                  <a:pt x="15022" y="10164"/>
                </a:cubicBezTo>
                <a:cubicBezTo>
                  <a:pt x="15504" y="10998"/>
                  <a:pt x="15925" y="11915"/>
                  <a:pt x="15773" y="12901"/>
                </a:cubicBezTo>
                <a:cubicBezTo>
                  <a:pt x="15617" y="13917"/>
                  <a:pt x="14993" y="14795"/>
                  <a:pt x="14372" y="15583"/>
                </a:cubicBezTo>
                <a:cubicBezTo>
                  <a:pt x="14312" y="15660"/>
                  <a:pt x="14251" y="15735"/>
                  <a:pt x="14190" y="15811"/>
                </a:cubicBezTo>
                <a:cubicBezTo>
                  <a:pt x="14099" y="15879"/>
                  <a:pt x="14009" y="15945"/>
                  <a:pt x="13921" y="16014"/>
                </a:cubicBezTo>
                <a:cubicBezTo>
                  <a:pt x="13642" y="16229"/>
                  <a:pt x="13366" y="16447"/>
                  <a:pt x="13089" y="16666"/>
                </a:cubicBezTo>
                <a:cubicBezTo>
                  <a:pt x="12534" y="17105"/>
                  <a:pt x="11979" y="17547"/>
                  <a:pt x="11426" y="17991"/>
                </a:cubicBezTo>
                <a:cubicBezTo>
                  <a:pt x="10325" y="18873"/>
                  <a:pt x="9228" y="19761"/>
                  <a:pt x="8139" y="20658"/>
                </a:cubicBezTo>
                <a:cubicBezTo>
                  <a:pt x="7082" y="21529"/>
                  <a:pt x="6025" y="22402"/>
                  <a:pt x="5000" y="23311"/>
                </a:cubicBezTo>
                <a:cubicBezTo>
                  <a:pt x="4025" y="24176"/>
                  <a:pt x="3080" y="25082"/>
                  <a:pt x="2241" y="26082"/>
                </a:cubicBezTo>
                <a:cubicBezTo>
                  <a:pt x="1419" y="27062"/>
                  <a:pt x="661" y="28145"/>
                  <a:pt x="170" y="29333"/>
                </a:cubicBezTo>
                <a:cubicBezTo>
                  <a:pt x="111" y="29477"/>
                  <a:pt x="59" y="29622"/>
                  <a:pt x="14" y="29772"/>
                </a:cubicBezTo>
                <a:cubicBezTo>
                  <a:pt x="0" y="29818"/>
                  <a:pt x="43" y="29853"/>
                  <a:pt x="83" y="29853"/>
                </a:cubicBezTo>
                <a:cubicBezTo>
                  <a:pt x="104" y="29853"/>
                  <a:pt x="125" y="29844"/>
                  <a:pt x="137" y="29821"/>
                </a:cubicBezTo>
                <a:cubicBezTo>
                  <a:pt x="425" y="29249"/>
                  <a:pt x="689" y="28668"/>
                  <a:pt x="1020" y="28118"/>
                </a:cubicBezTo>
                <a:cubicBezTo>
                  <a:pt x="1351" y="27568"/>
                  <a:pt x="1724" y="27042"/>
                  <a:pt x="2125" y="26541"/>
                </a:cubicBezTo>
                <a:cubicBezTo>
                  <a:pt x="2937" y="25529"/>
                  <a:pt x="3859" y="24610"/>
                  <a:pt x="4818" y="23740"/>
                </a:cubicBezTo>
                <a:cubicBezTo>
                  <a:pt x="5815" y="22835"/>
                  <a:pt x="6852" y="21975"/>
                  <a:pt x="7887" y="21116"/>
                </a:cubicBezTo>
                <a:cubicBezTo>
                  <a:pt x="8968" y="20218"/>
                  <a:pt x="10057" y="19331"/>
                  <a:pt x="11152" y="18450"/>
                </a:cubicBezTo>
                <a:cubicBezTo>
                  <a:pt x="11425" y="18229"/>
                  <a:pt x="11698" y="18009"/>
                  <a:pt x="11971" y="17789"/>
                </a:cubicBezTo>
                <a:cubicBezTo>
                  <a:pt x="12080" y="17729"/>
                  <a:pt x="12183" y="17653"/>
                  <a:pt x="12285" y="17583"/>
                </a:cubicBezTo>
                <a:cubicBezTo>
                  <a:pt x="12413" y="17495"/>
                  <a:pt x="12539" y="17406"/>
                  <a:pt x="12663" y="17315"/>
                </a:cubicBezTo>
                <a:cubicBezTo>
                  <a:pt x="12783" y="17227"/>
                  <a:pt x="12899" y="17138"/>
                  <a:pt x="13014" y="17047"/>
                </a:cubicBezTo>
                <a:cubicBezTo>
                  <a:pt x="13111" y="16971"/>
                  <a:pt x="13222" y="16896"/>
                  <a:pt x="13301" y="16799"/>
                </a:cubicBezTo>
                <a:cubicBezTo>
                  <a:pt x="13421" y="16701"/>
                  <a:pt x="13542" y="16605"/>
                  <a:pt x="13665" y="16509"/>
                </a:cubicBezTo>
                <a:cubicBezTo>
                  <a:pt x="13896" y="16330"/>
                  <a:pt x="14134" y="16158"/>
                  <a:pt x="14375" y="15994"/>
                </a:cubicBezTo>
                <a:cubicBezTo>
                  <a:pt x="14421" y="15919"/>
                  <a:pt x="14484" y="15854"/>
                  <a:pt x="14547" y="15805"/>
                </a:cubicBezTo>
                <a:cubicBezTo>
                  <a:pt x="14648" y="15725"/>
                  <a:pt x="14759" y="15654"/>
                  <a:pt x="14876" y="15600"/>
                </a:cubicBezTo>
                <a:cubicBezTo>
                  <a:pt x="14962" y="15562"/>
                  <a:pt x="15052" y="15539"/>
                  <a:pt x="15145" y="15528"/>
                </a:cubicBezTo>
                <a:cubicBezTo>
                  <a:pt x="15734" y="15218"/>
                  <a:pt x="16367" y="14995"/>
                  <a:pt x="17033" y="14930"/>
                </a:cubicBezTo>
                <a:cubicBezTo>
                  <a:pt x="17165" y="14917"/>
                  <a:pt x="17297" y="14910"/>
                  <a:pt x="17429" y="14910"/>
                </a:cubicBezTo>
                <a:cubicBezTo>
                  <a:pt x="17515" y="14910"/>
                  <a:pt x="17602" y="14913"/>
                  <a:pt x="17688" y="14919"/>
                </a:cubicBezTo>
                <a:cubicBezTo>
                  <a:pt x="17714" y="14921"/>
                  <a:pt x="17738" y="14926"/>
                  <a:pt x="17764" y="14928"/>
                </a:cubicBezTo>
                <a:cubicBezTo>
                  <a:pt x="17768" y="14934"/>
                  <a:pt x="17773" y="14939"/>
                  <a:pt x="17781" y="14939"/>
                </a:cubicBezTo>
                <a:cubicBezTo>
                  <a:pt x="17847" y="14944"/>
                  <a:pt x="17914" y="14952"/>
                  <a:pt x="17980" y="14957"/>
                </a:cubicBezTo>
                <a:cubicBezTo>
                  <a:pt x="18104" y="14975"/>
                  <a:pt x="18227" y="14995"/>
                  <a:pt x="18352" y="15000"/>
                </a:cubicBezTo>
                <a:cubicBezTo>
                  <a:pt x="18354" y="15001"/>
                  <a:pt x="18356" y="15001"/>
                  <a:pt x="18358" y="15001"/>
                </a:cubicBezTo>
                <a:cubicBezTo>
                  <a:pt x="18363" y="15001"/>
                  <a:pt x="18367" y="15000"/>
                  <a:pt x="18372" y="14998"/>
                </a:cubicBezTo>
                <a:cubicBezTo>
                  <a:pt x="18724" y="15100"/>
                  <a:pt x="19067" y="15239"/>
                  <a:pt x="19393" y="15407"/>
                </a:cubicBezTo>
                <a:cubicBezTo>
                  <a:pt x="20348" y="15897"/>
                  <a:pt x="21160" y="16607"/>
                  <a:pt x="21918" y="17354"/>
                </a:cubicBezTo>
                <a:cubicBezTo>
                  <a:pt x="22689" y="18114"/>
                  <a:pt x="23426" y="18904"/>
                  <a:pt x="24228" y="19632"/>
                </a:cubicBezTo>
                <a:cubicBezTo>
                  <a:pt x="25030" y="20360"/>
                  <a:pt x="25872" y="21043"/>
                  <a:pt x="26749" y="21680"/>
                </a:cubicBezTo>
                <a:cubicBezTo>
                  <a:pt x="26857" y="21758"/>
                  <a:pt x="26965" y="21834"/>
                  <a:pt x="27074" y="21911"/>
                </a:cubicBezTo>
                <a:cubicBezTo>
                  <a:pt x="27088" y="21921"/>
                  <a:pt x="27104" y="21925"/>
                  <a:pt x="27121" y="21925"/>
                </a:cubicBezTo>
                <a:cubicBezTo>
                  <a:pt x="27158" y="21925"/>
                  <a:pt x="27197" y="21903"/>
                  <a:pt x="27215" y="21872"/>
                </a:cubicBezTo>
                <a:cubicBezTo>
                  <a:pt x="27232" y="21843"/>
                  <a:pt x="27231" y="21813"/>
                  <a:pt x="27220" y="21786"/>
                </a:cubicBezTo>
                <a:cubicBezTo>
                  <a:pt x="28217" y="20827"/>
                  <a:pt x="29216" y="19843"/>
                  <a:pt x="29969" y="18675"/>
                </a:cubicBezTo>
                <a:cubicBezTo>
                  <a:pt x="30175" y="18354"/>
                  <a:pt x="30360" y="18020"/>
                  <a:pt x="30518" y="17673"/>
                </a:cubicBezTo>
                <a:cubicBezTo>
                  <a:pt x="30525" y="17665"/>
                  <a:pt x="30529" y="17654"/>
                  <a:pt x="30531" y="17644"/>
                </a:cubicBezTo>
                <a:cubicBezTo>
                  <a:pt x="30652" y="17377"/>
                  <a:pt x="30756" y="17103"/>
                  <a:pt x="30840" y="16822"/>
                </a:cubicBezTo>
                <a:cubicBezTo>
                  <a:pt x="31038" y="16159"/>
                  <a:pt x="31123" y="15468"/>
                  <a:pt x="31153" y="14778"/>
                </a:cubicBezTo>
                <a:cubicBezTo>
                  <a:pt x="31182" y="14093"/>
                  <a:pt x="31161" y="13403"/>
                  <a:pt x="31122" y="12719"/>
                </a:cubicBezTo>
                <a:cubicBezTo>
                  <a:pt x="31083" y="12054"/>
                  <a:pt x="31017" y="11389"/>
                  <a:pt x="30908" y="10732"/>
                </a:cubicBezTo>
                <a:cubicBezTo>
                  <a:pt x="30699" y="9477"/>
                  <a:pt x="30331" y="8238"/>
                  <a:pt x="29715" y="7119"/>
                </a:cubicBezTo>
                <a:cubicBezTo>
                  <a:pt x="29423" y="6588"/>
                  <a:pt x="29079" y="6087"/>
                  <a:pt x="28680" y="5630"/>
                </a:cubicBezTo>
                <a:cubicBezTo>
                  <a:pt x="28479" y="5400"/>
                  <a:pt x="28266" y="5183"/>
                  <a:pt x="28037" y="4981"/>
                </a:cubicBezTo>
                <a:cubicBezTo>
                  <a:pt x="27805" y="4774"/>
                  <a:pt x="27555" y="4564"/>
                  <a:pt x="27264" y="4448"/>
                </a:cubicBezTo>
                <a:cubicBezTo>
                  <a:pt x="27168" y="4410"/>
                  <a:pt x="27069" y="4386"/>
                  <a:pt x="26969" y="4378"/>
                </a:cubicBezTo>
                <a:cubicBezTo>
                  <a:pt x="27024" y="4284"/>
                  <a:pt x="27045" y="4174"/>
                  <a:pt x="27033" y="4065"/>
                </a:cubicBezTo>
                <a:cubicBezTo>
                  <a:pt x="27033" y="3988"/>
                  <a:pt x="27009" y="3909"/>
                  <a:pt x="26987" y="3839"/>
                </a:cubicBezTo>
                <a:cubicBezTo>
                  <a:pt x="26959" y="3747"/>
                  <a:pt x="26921" y="3659"/>
                  <a:pt x="26876" y="3575"/>
                </a:cubicBezTo>
                <a:cubicBezTo>
                  <a:pt x="26784" y="3400"/>
                  <a:pt x="26659" y="3241"/>
                  <a:pt x="26524" y="3095"/>
                </a:cubicBezTo>
                <a:cubicBezTo>
                  <a:pt x="26238" y="2785"/>
                  <a:pt x="25891" y="2536"/>
                  <a:pt x="25600" y="2231"/>
                </a:cubicBezTo>
                <a:cubicBezTo>
                  <a:pt x="25492" y="2117"/>
                  <a:pt x="25387" y="1992"/>
                  <a:pt x="25297" y="1859"/>
                </a:cubicBezTo>
                <a:cubicBezTo>
                  <a:pt x="25302" y="1829"/>
                  <a:pt x="25281" y="1804"/>
                  <a:pt x="25255" y="1796"/>
                </a:cubicBezTo>
                <a:cubicBezTo>
                  <a:pt x="25224" y="1749"/>
                  <a:pt x="25197" y="1702"/>
                  <a:pt x="25173" y="1653"/>
                </a:cubicBezTo>
                <a:cubicBezTo>
                  <a:pt x="25167" y="1641"/>
                  <a:pt x="25156" y="1636"/>
                  <a:pt x="25146" y="1636"/>
                </a:cubicBezTo>
                <a:cubicBezTo>
                  <a:pt x="25133" y="1636"/>
                  <a:pt x="25120" y="1643"/>
                  <a:pt x="25112" y="1654"/>
                </a:cubicBezTo>
                <a:cubicBezTo>
                  <a:pt x="25023" y="1492"/>
                  <a:pt x="24856" y="1375"/>
                  <a:pt x="24678" y="1326"/>
                </a:cubicBezTo>
                <a:cubicBezTo>
                  <a:pt x="24569" y="1297"/>
                  <a:pt x="24456" y="1287"/>
                  <a:pt x="24347" y="1261"/>
                </a:cubicBezTo>
                <a:cubicBezTo>
                  <a:pt x="24241" y="1237"/>
                  <a:pt x="24147" y="1194"/>
                  <a:pt x="24057" y="1135"/>
                </a:cubicBezTo>
                <a:cubicBezTo>
                  <a:pt x="23891" y="1024"/>
                  <a:pt x="23756" y="870"/>
                  <a:pt x="23610" y="735"/>
                </a:cubicBezTo>
                <a:cubicBezTo>
                  <a:pt x="23476" y="612"/>
                  <a:pt x="23297" y="447"/>
                  <a:pt x="23103" y="444"/>
                </a:cubicBezTo>
                <a:cubicBezTo>
                  <a:pt x="23090" y="444"/>
                  <a:pt x="23080" y="450"/>
                  <a:pt x="23073" y="458"/>
                </a:cubicBezTo>
                <a:cubicBezTo>
                  <a:pt x="22969" y="423"/>
                  <a:pt x="22860" y="403"/>
                  <a:pt x="22750" y="381"/>
                </a:cubicBezTo>
                <a:cubicBezTo>
                  <a:pt x="22614" y="353"/>
                  <a:pt x="22478" y="327"/>
                  <a:pt x="22342" y="304"/>
                </a:cubicBezTo>
                <a:cubicBezTo>
                  <a:pt x="22061" y="253"/>
                  <a:pt x="21779" y="209"/>
                  <a:pt x="21496" y="172"/>
                </a:cubicBezTo>
                <a:cubicBezTo>
                  <a:pt x="20931" y="96"/>
                  <a:pt x="20362" y="45"/>
                  <a:pt x="19792" y="20"/>
                </a:cubicBezTo>
                <a:cubicBezTo>
                  <a:pt x="19506" y="7"/>
                  <a:pt x="19219" y="1"/>
                  <a:pt x="18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9"/>
          <p:cNvSpPr/>
          <p:nvPr/>
        </p:nvSpPr>
        <p:spPr>
          <a:xfrm rot="3289699">
            <a:off x="596635" y="4167424"/>
            <a:ext cx="751371" cy="743168"/>
          </a:xfrm>
          <a:custGeom>
            <a:avLst/>
            <a:gdLst/>
            <a:ahLst/>
            <a:cxnLst/>
            <a:rect l="l" t="t" r="r" b="b"/>
            <a:pathLst>
              <a:path w="8409" h="8317" extrusionOk="0">
                <a:moveTo>
                  <a:pt x="4001" y="0"/>
                </a:moveTo>
                <a:cubicBezTo>
                  <a:pt x="3639" y="0"/>
                  <a:pt x="3277" y="49"/>
                  <a:pt x="2927" y="149"/>
                </a:cubicBezTo>
                <a:cubicBezTo>
                  <a:pt x="1561" y="541"/>
                  <a:pt x="437" y="1666"/>
                  <a:pt x="220" y="3093"/>
                </a:cubicBezTo>
                <a:cubicBezTo>
                  <a:pt x="1" y="4530"/>
                  <a:pt x="732" y="5986"/>
                  <a:pt x="2111" y="6515"/>
                </a:cubicBezTo>
                <a:cubicBezTo>
                  <a:pt x="2452" y="6646"/>
                  <a:pt x="2816" y="6716"/>
                  <a:pt x="3180" y="6716"/>
                </a:cubicBezTo>
                <a:cubicBezTo>
                  <a:pt x="3470" y="6716"/>
                  <a:pt x="3759" y="6671"/>
                  <a:pt x="4037" y="6578"/>
                </a:cubicBezTo>
                <a:cubicBezTo>
                  <a:pt x="4648" y="6372"/>
                  <a:pt x="5153" y="5914"/>
                  <a:pt x="5471" y="5359"/>
                </a:cubicBezTo>
                <a:cubicBezTo>
                  <a:pt x="5799" y="4785"/>
                  <a:pt x="5912" y="4096"/>
                  <a:pt x="5719" y="3458"/>
                </a:cubicBezTo>
                <a:cubicBezTo>
                  <a:pt x="5508" y="2757"/>
                  <a:pt x="4958" y="2289"/>
                  <a:pt x="4238" y="2177"/>
                </a:cubicBezTo>
                <a:cubicBezTo>
                  <a:pt x="4117" y="2158"/>
                  <a:pt x="3991" y="2148"/>
                  <a:pt x="3865" y="2148"/>
                </a:cubicBezTo>
                <a:cubicBezTo>
                  <a:pt x="3295" y="2148"/>
                  <a:pt x="2701" y="2340"/>
                  <a:pt x="2302" y="2736"/>
                </a:cubicBezTo>
                <a:cubicBezTo>
                  <a:pt x="1825" y="3208"/>
                  <a:pt x="1626" y="4041"/>
                  <a:pt x="2070" y="4604"/>
                </a:cubicBezTo>
                <a:cubicBezTo>
                  <a:pt x="2277" y="4867"/>
                  <a:pt x="2619" y="5018"/>
                  <a:pt x="2955" y="5018"/>
                </a:cubicBezTo>
                <a:cubicBezTo>
                  <a:pt x="3204" y="5018"/>
                  <a:pt x="3450" y="4934"/>
                  <a:pt x="3633" y="4748"/>
                </a:cubicBezTo>
                <a:cubicBezTo>
                  <a:pt x="4035" y="4340"/>
                  <a:pt x="3905" y="3489"/>
                  <a:pt x="3241" y="3489"/>
                </a:cubicBezTo>
                <a:cubicBezTo>
                  <a:pt x="3240" y="3489"/>
                  <a:pt x="3239" y="3489"/>
                  <a:pt x="3238" y="3489"/>
                </a:cubicBezTo>
                <a:cubicBezTo>
                  <a:pt x="2996" y="3490"/>
                  <a:pt x="2769" y="3623"/>
                  <a:pt x="2692" y="3860"/>
                </a:cubicBezTo>
                <a:cubicBezTo>
                  <a:pt x="2667" y="3938"/>
                  <a:pt x="2729" y="3997"/>
                  <a:pt x="2791" y="3997"/>
                </a:cubicBezTo>
                <a:cubicBezTo>
                  <a:pt x="2825" y="3997"/>
                  <a:pt x="2859" y="3979"/>
                  <a:pt x="2878" y="3936"/>
                </a:cubicBezTo>
                <a:cubicBezTo>
                  <a:pt x="2937" y="3804"/>
                  <a:pt x="3079" y="3735"/>
                  <a:pt x="3221" y="3735"/>
                </a:cubicBezTo>
                <a:cubicBezTo>
                  <a:pt x="3332" y="3735"/>
                  <a:pt x="3443" y="3778"/>
                  <a:pt x="3512" y="3866"/>
                </a:cubicBezTo>
                <a:cubicBezTo>
                  <a:pt x="3701" y="4105"/>
                  <a:pt x="3575" y="4474"/>
                  <a:pt x="3333" y="4620"/>
                </a:cubicBezTo>
                <a:cubicBezTo>
                  <a:pt x="3231" y="4681"/>
                  <a:pt x="3115" y="4708"/>
                  <a:pt x="2997" y="4708"/>
                </a:cubicBezTo>
                <a:cubicBezTo>
                  <a:pt x="2863" y="4708"/>
                  <a:pt x="2727" y="4673"/>
                  <a:pt x="2611" y="4610"/>
                </a:cubicBezTo>
                <a:cubicBezTo>
                  <a:pt x="2365" y="4476"/>
                  <a:pt x="2231" y="4211"/>
                  <a:pt x="2204" y="3939"/>
                </a:cubicBezTo>
                <a:cubicBezTo>
                  <a:pt x="2139" y="3297"/>
                  <a:pt x="2656" y="2817"/>
                  <a:pt x="3203" y="2593"/>
                </a:cubicBezTo>
                <a:cubicBezTo>
                  <a:pt x="3439" y="2496"/>
                  <a:pt x="3703" y="2443"/>
                  <a:pt x="3966" y="2443"/>
                </a:cubicBezTo>
                <a:cubicBezTo>
                  <a:pt x="4310" y="2443"/>
                  <a:pt x="4652" y="2533"/>
                  <a:pt x="4931" y="2732"/>
                </a:cubicBezTo>
                <a:cubicBezTo>
                  <a:pt x="5461" y="3110"/>
                  <a:pt x="5634" y="3818"/>
                  <a:pt x="5535" y="4436"/>
                </a:cubicBezTo>
                <a:cubicBezTo>
                  <a:pt x="5445" y="5001"/>
                  <a:pt x="5134" y="5523"/>
                  <a:pt x="4694" y="5886"/>
                </a:cubicBezTo>
                <a:cubicBezTo>
                  <a:pt x="4268" y="6238"/>
                  <a:pt x="3758" y="6398"/>
                  <a:pt x="3244" y="6398"/>
                </a:cubicBezTo>
                <a:cubicBezTo>
                  <a:pt x="2659" y="6398"/>
                  <a:pt x="2068" y="6190"/>
                  <a:pt x="1587" y="5819"/>
                </a:cubicBezTo>
                <a:cubicBezTo>
                  <a:pt x="602" y="5057"/>
                  <a:pt x="329" y="3651"/>
                  <a:pt x="764" y="2515"/>
                </a:cubicBezTo>
                <a:cubicBezTo>
                  <a:pt x="1192" y="1397"/>
                  <a:pt x="2276" y="607"/>
                  <a:pt x="3442" y="415"/>
                </a:cubicBezTo>
                <a:cubicBezTo>
                  <a:pt x="3645" y="381"/>
                  <a:pt x="3850" y="365"/>
                  <a:pt x="4055" y="365"/>
                </a:cubicBezTo>
                <a:cubicBezTo>
                  <a:pt x="5066" y="365"/>
                  <a:pt x="6070" y="762"/>
                  <a:pt x="6790" y="1480"/>
                </a:cubicBezTo>
                <a:cubicBezTo>
                  <a:pt x="7670" y="2356"/>
                  <a:pt x="8054" y="3673"/>
                  <a:pt x="7839" y="4889"/>
                </a:cubicBezTo>
                <a:cubicBezTo>
                  <a:pt x="7634" y="6046"/>
                  <a:pt x="6839" y="7069"/>
                  <a:pt x="5792" y="7595"/>
                </a:cubicBezTo>
                <a:cubicBezTo>
                  <a:pt x="5218" y="7884"/>
                  <a:pt x="4613" y="7996"/>
                  <a:pt x="4003" y="7996"/>
                </a:cubicBezTo>
                <a:cubicBezTo>
                  <a:pt x="3228" y="7996"/>
                  <a:pt x="2444" y="7817"/>
                  <a:pt x="1696" y="7590"/>
                </a:cubicBezTo>
                <a:cubicBezTo>
                  <a:pt x="1346" y="7483"/>
                  <a:pt x="996" y="7370"/>
                  <a:pt x="647" y="7253"/>
                </a:cubicBezTo>
                <a:cubicBezTo>
                  <a:pt x="629" y="7247"/>
                  <a:pt x="611" y="7244"/>
                  <a:pt x="595" y="7244"/>
                </a:cubicBezTo>
                <a:cubicBezTo>
                  <a:pt x="445" y="7244"/>
                  <a:pt x="369" y="7468"/>
                  <a:pt x="533" y="7530"/>
                </a:cubicBezTo>
                <a:cubicBezTo>
                  <a:pt x="1598" y="7934"/>
                  <a:pt x="2762" y="8316"/>
                  <a:pt x="3914" y="8316"/>
                </a:cubicBezTo>
                <a:cubicBezTo>
                  <a:pt x="4451" y="8316"/>
                  <a:pt x="4985" y="8233"/>
                  <a:pt x="5506" y="8030"/>
                </a:cubicBezTo>
                <a:cubicBezTo>
                  <a:pt x="6761" y="7540"/>
                  <a:pt x="7749" y="6433"/>
                  <a:pt x="8066" y="5122"/>
                </a:cubicBezTo>
                <a:cubicBezTo>
                  <a:pt x="8409" y="3713"/>
                  <a:pt x="7954" y="2157"/>
                  <a:pt x="6908" y="1157"/>
                </a:cubicBezTo>
                <a:cubicBezTo>
                  <a:pt x="6135" y="418"/>
                  <a:pt x="5067" y="0"/>
                  <a:pt x="4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9"/>
          <p:cNvSpPr/>
          <p:nvPr/>
        </p:nvSpPr>
        <p:spPr>
          <a:xfrm rot="6299956">
            <a:off x="306768" y="3903904"/>
            <a:ext cx="264115" cy="361010"/>
          </a:xfrm>
          <a:custGeom>
            <a:avLst/>
            <a:gdLst/>
            <a:ahLst/>
            <a:cxnLst/>
            <a:rect l="l" t="t" r="r" b="b"/>
            <a:pathLst>
              <a:path w="1919" h="2623" extrusionOk="0">
                <a:moveTo>
                  <a:pt x="1223" y="0"/>
                </a:moveTo>
                <a:cubicBezTo>
                  <a:pt x="1014" y="0"/>
                  <a:pt x="802" y="105"/>
                  <a:pt x="649" y="259"/>
                </a:cubicBezTo>
                <a:cubicBezTo>
                  <a:pt x="536" y="341"/>
                  <a:pt x="444" y="447"/>
                  <a:pt x="369" y="567"/>
                </a:cubicBezTo>
                <a:cubicBezTo>
                  <a:pt x="276" y="711"/>
                  <a:pt x="183" y="859"/>
                  <a:pt x="115" y="1017"/>
                </a:cubicBezTo>
                <a:cubicBezTo>
                  <a:pt x="36" y="1199"/>
                  <a:pt x="0" y="1402"/>
                  <a:pt x="21" y="1597"/>
                </a:cubicBezTo>
                <a:cubicBezTo>
                  <a:pt x="9" y="1791"/>
                  <a:pt x="75" y="1982"/>
                  <a:pt x="198" y="2125"/>
                </a:cubicBezTo>
                <a:cubicBezTo>
                  <a:pt x="227" y="2175"/>
                  <a:pt x="260" y="2225"/>
                  <a:pt x="299" y="2273"/>
                </a:cubicBezTo>
                <a:cubicBezTo>
                  <a:pt x="479" y="2486"/>
                  <a:pt x="734" y="2623"/>
                  <a:pt x="1002" y="2623"/>
                </a:cubicBezTo>
                <a:cubicBezTo>
                  <a:pt x="1092" y="2623"/>
                  <a:pt x="1183" y="2607"/>
                  <a:pt x="1274" y="2574"/>
                </a:cubicBezTo>
                <a:cubicBezTo>
                  <a:pt x="1629" y="2443"/>
                  <a:pt x="1827" y="2057"/>
                  <a:pt x="1832" y="1696"/>
                </a:cubicBezTo>
                <a:cubicBezTo>
                  <a:pt x="1834" y="1589"/>
                  <a:pt x="1830" y="1480"/>
                  <a:pt x="1809" y="1375"/>
                </a:cubicBezTo>
                <a:cubicBezTo>
                  <a:pt x="1796" y="1314"/>
                  <a:pt x="1775" y="1260"/>
                  <a:pt x="1750" y="1208"/>
                </a:cubicBezTo>
                <a:cubicBezTo>
                  <a:pt x="1841" y="850"/>
                  <a:pt x="1919" y="413"/>
                  <a:pt x="1605" y="143"/>
                </a:cubicBezTo>
                <a:cubicBezTo>
                  <a:pt x="1489" y="43"/>
                  <a:pt x="1356" y="0"/>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a:off x="5703330" y="4476101"/>
            <a:ext cx="195122" cy="264787"/>
          </a:xfrm>
          <a:custGeom>
            <a:avLst/>
            <a:gdLst/>
            <a:ahLst/>
            <a:cxnLst/>
            <a:rect l="l" t="t" r="r" b="b"/>
            <a:pathLst>
              <a:path w="2574" h="3493" extrusionOk="0">
                <a:moveTo>
                  <a:pt x="1097" y="0"/>
                </a:moveTo>
                <a:cubicBezTo>
                  <a:pt x="999" y="0"/>
                  <a:pt x="896" y="18"/>
                  <a:pt x="791" y="56"/>
                </a:cubicBezTo>
                <a:cubicBezTo>
                  <a:pt x="274" y="245"/>
                  <a:pt x="7" y="807"/>
                  <a:pt x="62" y="1332"/>
                </a:cubicBezTo>
                <a:cubicBezTo>
                  <a:pt x="1" y="1806"/>
                  <a:pt x="212" y="2280"/>
                  <a:pt x="462" y="2686"/>
                </a:cubicBezTo>
                <a:cubicBezTo>
                  <a:pt x="709" y="3087"/>
                  <a:pt x="1088" y="3492"/>
                  <a:pt x="1564" y="3492"/>
                </a:cubicBezTo>
                <a:cubicBezTo>
                  <a:pt x="1661" y="3492"/>
                  <a:pt x="1763" y="3475"/>
                  <a:pt x="1867" y="3438"/>
                </a:cubicBezTo>
                <a:cubicBezTo>
                  <a:pt x="2131" y="3345"/>
                  <a:pt x="2336" y="3119"/>
                  <a:pt x="2445" y="2864"/>
                </a:cubicBezTo>
                <a:cubicBezTo>
                  <a:pt x="2573" y="2562"/>
                  <a:pt x="2552" y="2220"/>
                  <a:pt x="2471" y="1908"/>
                </a:cubicBezTo>
                <a:cubicBezTo>
                  <a:pt x="2424" y="1729"/>
                  <a:pt x="2370" y="1543"/>
                  <a:pt x="2299" y="1363"/>
                </a:cubicBezTo>
                <a:cubicBezTo>
                  <a:pt x="2239" y="1169"/>
                  <a:pt x="2158" y="973"/>
                  <a:pt x="2046" y="800"/>
                </a:cubicBezTo>
                <a:cubicBezTo>
                  <a:pt x="2037" y="775"/>
                  <a:pt x="2027" y="749"/>
                  <a:pt x="2018" y="724"/>
                </a:cubicBezTo>
                <a:cubicBezTo>
                  <a:pt x="1863" y="315"/>
                  <a:pt x="1516" y="0"/>
                  <a:pt x="1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a:off x="5974653" y="4568064"/>
            <a:ext cx="127580" cy="138193"/>
          </a:xfrm>
          <a:custGeom>
            <a:avLst/>
            <a:gdLst/>
            <a:ahLst/>
            <a:cxnLst/>
            <a:rect l="l" t="t" r="r" b="b"/>
            <a:pathLst>
              <a:path w="1683" h="1823" extrusionOk="0">
                <a:moveTo>
                  <a:pt x="871" y="0"/>
                </a:moveTo>
                <a:cubicBezTo>
                  <a:pt x="819" y="0"/>
                  <a:pt x="767" y="11"/>
                  <a:pt x="718" y="31"/>
                </a:cubicBezTo>
                <a:cubicBezTo>
                  <a:pt x="520" y="88"/>
                  <a:pt x="335" y="234"/>
                  <a:pt x="214" y="397"/>
                </a:cubicBezTo>
                <a:cubicBezTo>
                  <a:pt x="67" y="594"/>
                  <a:pt x="1" y="825"/>
                  <a:pt x="17" y="1069"/>
                </a:cubicBezTo>
                <a:cubicBezTo>
                  <a:pt x="33" y="1291"/>
                  <a:pt x="161" y="1494"/>
                  <a:pt x="330" y="1630"/>
                </a:cubicBezTo>
                <a:cubicBezTo>
                  <a:pt x="469" y="1742"/>
                  <a:pt x="661" y="1819"/>
                  <a:pt x="840" y="1822"/>
                </a:cubicBezTo>
                <a:cubicBezTo>
                  <a:pt x="850" y="1822"/>
                  <a:pt x="859" y="1822"/>
                  <a:pt x="869" y="1822"/>
                </a:cubicBezTo>
                <a:cubicBezTo>
                  <a:pt x="985" y="1822"/>
                  <a:pt x="1088" y="1810"/>
                  <a:pt x="1199" y="1763"/>
                </a:cubicBezTo>
                <a:cubicBezTo>
                  <a:pt x="1313" y="1715"/>
                  <a:pt x="1412" y="1636"/>
                  <a:pt x="1489" y="1541"/>
                </a:cubicBezTo>
                <a:cubicBezTo>
                  <a:pt x="1628" y="1370"/>
                  <a:pt x="1683" y="1110"/>
                  <a:pt x="1628" y="896"/>
                </a:cubicBezTo>
                <a:cubicBezTo>
                  <a:pt x="1596" y="770"/>
                  <a:pt x="1552" y="655"/>
                  <a:pt x="1469" y="553"/>
                </a:cubicBezTo>
                <a:cubicBezTo>
                  <a:pt x="1420" y="494"/>
                  <a:pt x="1362" y="442"/>
                  <a:pt x="1299" y="399"/>
                </a:cubicBezTo>
                <a:cubicBezTo>
                  <a:pt x="1281" y="342"/>
                  <a:pt x="1259" y="286"/>
                  <a:pt x="1231" y="236"/>
                </a:cubicBezTo>
                <a:cubicBezTo>
                  <a:pt x="1180" y="149"/>
                  <a:pt x="1121" y="65"/>
                  <a:pt x="1021" y="29"/>
                </a:cubicBezTo>
                <a:lnTo>
                  <a:pt x="920" y="3"/>
                </a:lnTo>
                <a:cubicBezTo>
                  <a:pt x="903" y="1"/>
                  <a:pt x="887" y="0"/>
                  <a:pt x="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rot="-826069">
            <a:off x="1417801" y="451246"/>
            <a:ext cx="55046" cy="51914"/>
          </a:xfrm>
          <a:custGeom>
            <a:avLst/>
            <a:gdLst/>
            <a:ahLst/>
            <a:cxnLst/>
            <a:rect l="l" t="t" r="r" b="b"/>
            <a:pathLst>
              <a:path w="703" h="663" extrusionOk="0">
                <a:moveTo>
                  <a:pt x="392" y="0"/>
                </a:moveTo>
                <a:cubicBezTo>
                  <a:pt x="211" y="0"/>
                  <a:pt x="44" y="96"/>
                  <a:pt x="20" y="291"/>
                </a:cubicBezTo>
                <a:cubicBezTo>
                  <a:pt x="0" y="453"/>
                  <a:pt x="129" y="662"/>
                  <a:pt x="311" y="662"/>
                </a:cubicBezTo>
                <a:cubicBezTo>
                  <a:pt x="491" y="662"/>
                  <a:pt x="659" y="566"/>
                  <a:pt x="682" y="372"/>
                </a:cubicBezTo>
                <a:cubicBezTo>
                  <a:pt x="702" y="210"/>
                  <a:pt x="573" y="0"/>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rot="-4556918">
            <a:off x="1430295" y="520763"/>
            <a:ext cx="100557" cy="136459"/>
          </a:xfrm>
          <a:custGeom>
            <a:avLst/>
            <a:gdLst/>
            <a:ahLst/>
            <a:cxnLst/>
            <a:rect l="l" t="t" r="r" b="b"/>
            <a:pathLst>
              <a:path w="2574" h="3493" extrusionOk="0">
                <a:moveTo>
                  <a:pt x="1097" y="0"/>
                </a:moveTo>
                <a:cubicBezTo>
                  <a:pt x="999" y="0"/>
                  <a:pt x="896" y="18"/>
                  <a:pt x="791" y="56"/>
                </a:cubicBezTo>
                <a:cubicBezTo>
                  <a:pt x="274" y="245"/>
                  <a:pt x="7" y="807"/>
                  <a:pt x="62" y="1332"/>
                </a:cubicBezTo>
                <a:cubicBezTo>
                  <a:pt x="1" y="1806"/>
                  <a:pt x="212" y="2280"/>
                  <a:pt x="462" y="2686"/>
                </a:cubicBezTo>
                <a:cubicBezTo>
                  <a:pt x="709" y="3087"/>
                  <a:pt x="1088" y="3492"/>
                  <a:pt x="1564" y="3492"/>
                </a:cubicBezTo>
                <a:cubicBezTo>
                  <a:pt x="1661" y="3492"/>
                  <a:pt x="1763" y="3475"/>
                  <a:pt x="1867" y="3438"/>
                </a:cubicBezTo>
                <a:cubicBezTo>
                  <a:pt x="2131" y="3345"/>
                  <a:pt x="2336" y="3119"/>
                  <a:pt x="2445" y="2864"/>
                </a:cubicBezTo>
                <a:cubicBezTo>
                  <a:pt x="2573" y="2562"/>
                  <a:pt x="2552" y="2220"/>
                  <a:pt x="2471" y="1908"/>
                </a:cubicBezTo>
                <a:cubicBezTo>
                  <a:pt x="2424" y="1729"/>
                  <a:pt x="2370" y="1543"/>
                  <a:pt x="2299" y="1363"/>
                </a:cubicBezTo>
                <a:cubicBezTo>
                  <a:pt x="2239" y="1169"/>
                  <a:pt x="2158" y="973"/>
                  <a:pt x="2046" y="800"/>
                </a:cubicBezTo>
                <a:cubicBezTo>
                  <a:pt x="2037" y="775"/>
                  <a:pt x="2027" y="749"/>
                  <a:pt x="2018" y="724"/>
                </a:cubicBezTo>
                <a:cubicBezTo>
                  <a:pt x="1863" y="315"/>
                  <a:pt x="1516" y="0"/>
                  <a:pt x="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rot="2438432">
            <a:off x="6588520" y="412092"/>
            <a:ext cx="91596" cy="198821"/>
          </a:xfrm>
          <a:custGeom>
            <a:avLst/>
            <a:gdLst/>
            <a:ahLst/>
            <a:cxnLst/>
            <a:rect l="l" t="t" r="r" b="b"/>
            <a:pathLst>
              <a:path w="1676" h="3638" extrusionOk="0">
                <a:moveTo>
                  <a:pt x="888" y="0"/>
                </a:moveTo>
                <a:cubicBezTo>
                  <a:pt x="779" y="0"/>
                  <a:pt x="666" y="36"/>
                  <a:pt x="559" y="120"/>
                </a:cubicBezTo>
                <a:cubicBezTo>
                  <a:pt x="420" y="228"/>
                  <a:pt x="339" y="392"/>
                  <a:pt x="287" y="557"/>
                </a:cubicBezTo>
                <a:cubicBezTo>
                  <a:pt x="216" y="780"/>
                  <a:pt x="161" y="1009"/>
                  <a:pt x="118" y="1239"/>
                </a:cubicBezTo>
                <a:cubicBezTo>
                  <a:pt x="30" y="1690"/>
                  <a:pt x="0" y="2148"/>
                  <a:pt x="13" y="2608"/>
                </a:cubicBezTo>
                <a:cubicBezTo>
                  <a:pt x="22" y="2933"/>
                  <a:pt x="102" y="3306"/>
                  <a:pt x="376" y="3515"/>
                </a:cubicBezTo>
                <a:cubicBezTo>
                  <a:pt x="488" y="3600"/>
                  <a:pt x="609" y="3637"/>
                  <a:pt x="727" y="3637"/>
                </a:cubicBezTo>
                <a:cubicBezTo>
                  <a:pt x="970" y="3637"/>
                  <a:pt x="1204" y="3481"/>
                  <a:pt x="1333" y="3253"/>
                </a:cubicBezTo>
                <a:cubicBezTo>
                  <a:pt x="1389" y="3152"/>
                  <a:pt x="1431" y="3044"/>
                  <a:pt x="1465" y="2933"/>
                </a:cubicBezTo>
                <a:cubicBezTo>
                  <a:pt x="1512" y="2801"/>
                  <a:pt x="1541" y="2660"/>
                  <a:pt x="1565" y="2521"/>
                </a:cubicBezTo>
                <a:cubicBezTo>
                  <a:pt x="1610" y="2310"/>
                  <a:pt x="1642" y="2096"/>
                  <a:pt x="1657" y="1881"/>
                </a:cubicBezTo>
                <a:cubicBezTo>
                  <a:pt x="1675" y="1633"/>
                  <a:pt x="1676" y="1381"/>
                  <a:pt x="1657" y="1132"/>
                </a:cubicBezTo>
                <a:cubicBezTo>
                  <a:pt x="1650" y="1034"/>
                  <a:pt x="1633" y="934"/>
                  <a:pt x="1602" y="840"/>
                </a:cubicBezTo>
                <a:cubicBezTo>
                  <a:pt x="1580" y="716"/>
                  <a:pt x="1549" y="595"/>
                  <a:pt x="1504" y="481"/>
                </a:cubicBezTo>
                <a:cubicBezTo>
                  <a:pt x="1471" y="400"/>
                  <a:pt x="1426" y="324"/>
                  <a:pt x="1372" y="257"/>
                </a:cubicBezTo>
                <a:cubicBezTo>
                  <a:pt x="1324" y="189"/>
                  <a:pt x="1264" y="133"/>
                  <a:pt x="1189" y="93"/>
                </a:cubicBezTo>
                <a:cubicBezTo>
                  <a:pt x="1097" y="35"/>
                  <a:pt x="994" y="0"/>
                  <a:pt x="8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2438432">
            <a:off x="6746802" y="437045"/>
            <a:ext cx="57876" cy="86130"/>
          </a:xfrm>
          <a:custGeom>
            <a:avLst/>
            <a:gdLst/>
            <a:ahLst/>
            <a:cxnLst/>
            <a:rect l="l" t="t" r="r" b="b"/>
            <a:pathLst>
              <a:path w="1059" h="1576" extrusionOk="0">
                <a:moveTo>
                  <a:pt x="672" y="1"/>
                </a:moveTo>
                <a:cubicBezTo>
                  <a:pt x="616" y="1"/>
                  <a:pt x="561" y="19"/>
                  <a:pt x="517" y="60"/>
                </a:cubicBezTo>
                <a:cubicBezTo>
                  <a:pt x="239" y="326"/>
                  <a:pt x="76" y="692"/>
                  <a:pt x="78" y="1074"/>
                </a:cubicBezTo>
                <a:cubicBezTo>
                  <a:pt x="62" y="1123"/>
                  <a:pt x="48" y="1172"/>
                  <a:pt x="32" y="1222"/>
                </a:cubicBezTo>
                <a:cubicBezTo>
                  <a:pt x="0" y="1323"/>
                  <a:pt x="13" y="1425"/>
                  <a:pt x="90" y="1503"/>
                </a:cubicBezTo>
                <a:cubicBezTo>
                  <a:pt x="141" y="1551"/>
                  <a:pt x="205" y="1576"/>
                  <a:pt x="271" y="1576"/>
                </a:cubicBezTo>
                <a:cubicBezTo>
                  <a:pt x="305" y="1576"/>
                  <a:pt x="340" y="1569"/>
                  <a:pt x="373" y="1557"/>
                </a:cubicBezTo>
                <a:cubicBezTo>
                  <a:pt x="540" y="1493"/>
                  <a:pt x="679" y="1382"/>
                  <a:pt x="784" y="1244"/>
                </a:cubicBezTo>
                <a:cubicBezTo>
                  <a:pt x="857" y="1155"/>
                  <a:pt x="918" y="1054"/>
                  <a:pt x="962" y="950"/>
                </a:cubicBezTo>
                <a:cubicBezTo>
                  <a:pt x="1003" y="850"/>
                  <a:pt x="1032" y="739"/>
                  <a:pt x="1045" y="630"/>
                </a:cubicBezTo>
                <a:cubicBezTo>
                  <a:pt x="1057" y="521"/>
                  <a:pt x="1058" y="401"/>
                  <a:pt x="1032" y="294"/>
                </a:cubicBezTo>
                <a:cubicBezTo>
                  <a:pt x="1009" y="201"/>
                  <a:pt x="955" y="125"/>
                  <a:pt x="878" y="84"/>
                </a:cubicBezTo>
                <a:cubicBezTo>
                  <a:pt x="823" y="33"/>
                  <a:pt x="747" y="1"/>
                  <a:pt x="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16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64"/>
        <p:cNvGrpSpPr/>
        <p:nvPr/>
      </p:nvGrpSpPr>
      <p:grpSpPr>
        <a:xfrm>
          <a:off x="0" y="0"/>
          <a:ext cx="0" cy="0"/>
          <a:chOff x="0" y="0"/>
          <a:chExt cx="0" cy="0"/>
        </a:xfrm>
      </p:grpSpPr>
      <p:sp>
        <p:nvSpPr>
          <p:cNvPr id="165" name="Google Shape;165;p13"/>
          <p:cNvSpPr txBox="1">
            <a:spLocks noGrp="1"/>
          </p:cNvSpPr>
          <p:nvPr>
            <p:ph type="title" hasCustomPrompt="1"/>
          </p:nvPr>
        </p:nvSpPr>
        <p:spPr>
          <a:xfrm>
            <a:off x="753950" y="1353477"/>
            <a:ext cx="724200" cy="47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3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6" name="Google Shape;166;p13"/>
          <p:cNvSpPr txBox="1">
            <a:spLocks noGrp="1"/>
          </p:cNvSpPr>
          <p:nvPr>
            <p:ph type="subTitle" idx="1"/>
          </p:nvPr>
        </p:nvSpPr>
        <p:spPr>
          <a:xfrm>
            <a:off x="1591800" y="1576175"/>
            <a:ext cx="4059300" cy="3135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67" name="Google Shape;167;p13"/>
          <p:cNvSpPr txBox="1">
            <a:spLocks noGrp="1"/>
          </p:cNvSpPr>
          <p:nvPr>
            <p:ph type="subTitle" idx="2"/>
          </p:nvPr>
        </p:nvSpPr>
        <p:spPr>
          <a:xfrm>
            <a:off x="1591800" y="1201825"/>
            <a:ext cx="4059300" cy="477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a:latin typeface="Arvo"/>
                <a:ea typeface="Arvo"/>
                <a:cs typeface="Arvo"/>
                <a:sym typeface="Arvo"/>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68" name="Google Shape;168;p13"/>
          <p:cNvSpPr txBox="1">
            <a:spLocks noGrp="1"/>
          </p:cNvSpPr>
          <p:nvPr>
            <p:ph type="title" idx="3"/>
          </p:nvPr>
        </p:nvSpPr>
        <p:spPr>
          <a:xfrm>
            <a:off x="720000" y="535000"/>
            <a:ext cx="7704000" cy="477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9" name="Google Shape;169;p13"/>
          <p:cNvSpPr txBox="1">
            <a:spLocks noGrp="1"/>
          </p:cNvSpPr>
          <p:nvPr>
            <p:ph type="title" idx="4" hasCustomPrompt="1"/>
          </p:nvPr>
        </p:nvSpPr>
        <p:spPr>
          <a:xfrm>
            <a:off x="753950" y="4008512"/>
            <a:ext cx="724200" cy="47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3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0" name="Google Shape;170;p13"/>
          <p:cNvSpPr txBox="1">
            <a:spLocks noGrp="1"/>
          </p:cNvSpPr>
          <p:nvPr>
            <p:ph type="subTitle" idx="5"/>
          </p:nvPr>
        </p:nvSpPr>
        <p:spPr>
          <a:xfrm>
            <a:off x="1591800" y="4243450"/>
            <a:ext cx="4059300" cy="3135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1" name="Google Shape;171;p13"/>
          <p:cNvSpPr txBox="1">
            <a:spLocks noGrp="1"/>
          </p:cNvSpPr>
          <p:nvPr>
            <p:ph type="subTitle" idx="6"/>
          </p:nvPr>
        </p:nvSpPr>
        <p:spPr>
          <a:xfrm>
            <a:off x="1591800" y="3869100"/>
            <a:ext cx="4059300" cy="477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a:latin typeface="Arvo"/>
                <a:ea typeface="Arvo"/>
                <a:cs typeface="Arvo"/>
                <a:sym typeface="Arvo"/>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72" name="Google Shape;172;p13"/>
          <p:cNvSpPr txBox="1">
            <a:spLocks noGrp="1"/>
          </p:cNvSpPr>
          <p:nvPr>
            <p:ph type="title" idx="7" hasCustomPrompt="1"/>
          </p:nvPr>
        </p:nvSpPr>
        <p:spPr>
          <a:xfrm>
            <a:off x="753950" y="2238489"/>
            <a:ext cx="724200" cy="47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3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3" name="Google Shape;173;p13"/>
          <p:cNvSpPr txBox="1">
            <a:spLocks noGrp="1"/>
          </p:cNvSpPr>
          <p:nvPr>
            <p:ph type="subTitle" idx="8"/>
          </p:nvPr>
        </p:nvSpPr>
        <p:spPr>
          <a:xfrm>
            <a:off x="1591800" y="2465267"/>
            <a:ext cx="4059300" cy="3135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4" name="Google Shape;174;p13"/>
          <p:cNvSpPr txBox="1">
            <a:spLocks noGrp="1"/>
          </p:cNvSpPr>
          <p:nvPr>
            <p:ph type="subTitle" idx="9"/>
          </p:nvPr>
        </p:nvSpPr>
        <p:spPr>
          <a:xfrm>
            <a:off x="1591800" y="2090924"/>
            <a:ext cx="4059300" cy="477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a:latin typeface="Arvo"/>
                <a:ea typeface="Arvo"/>
                <a:cs typeface="Arvo"/>
                <a:sym typeface="Arvo"/>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75" name="Google Shape;175;p13"/>
          <p:cNvSpPr txBox="1">
            <a:spLocks noGrp="1"/>
          </p:cNvSpPr>
          <p:nvPr>
            <p:ph type="title" idx="13" hasCustomPrompt="1"/>
          </p:nvPr>
        </p:nvSpPr>
        <p:spPr>
          <a:xfrm>
            <a:off x="753950" y="3123500"/>
            <a:ext cx="724200" cy="477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3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6" name="Google Shape;176;p13"/>
          <p:cNvSpPr txBox="1">
            <a:spLocks noGrp="1"/>
          </p:cNvSpPr>
          <p:nvPr>
            <p:ph type="subTitle" idx="14"/>
          </p:nvPr>
        </p:nvSpPr>
        <p:spPr>
          <a:xfrm>
            <a:off x="1591800" y="3354358"/>
            <a:ext cx="4059300" cy="3135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77" name="Google Shape;177;p13"/>
          <p:cNvSpPr txBox="1">
            <a:spLocks noGrp="1"/>
          </p:cNvSpPr>
          <p:nvPr>
            <p:ph type="subTitle" idx="15"/>
          </p:nvPr>
        </p:nvSpPr>
        <p:spPr>
          <a:xfrm>
            <a:off x="1591800" y="2980001"/>
            <a:ext cx="4059300" cy="477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a:latin typeface="Arvo"/>
                <a:ea typeface="Arvo"/>
                <a:cs typeface="Arvo"/>
                <a:sym typeface="Arvo"/>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78" name="Google Shape;178;p13"/>
          <p:cNvSpPr/>
          <p:nvPr/>
        </p:nvSpPr>
        <p:spPr>
          <a:xfrm rot="1458554">
            <a:off x="-247524" y="-486647"/>
            <a:ext cx="1189647" cy="1590060"/>
          </a:xfrm>
          <a:custGeom>
            <a:avLst/>
            <a:gdLst/>
            <a:ahLst/>
            <a:cxnLst/>
            <a:rect l="l" t="t" r="r" b="b"/>
            <a:pathLst>
              <a:path w="24098" h="30544" extrusionOk="0">
                <a:moveTo>
                  <a:pt x="14054" y="1"/>
                </a:moveTo>
                <a:cubicBezTo>
                  <a:pt x="10710" y="1"/>
                  <a:pt x="6966" y="3821"/>
                  <a:pt x="5259" y="6172"/>
                </a:cubicBezTo>
                <a:cubicBezTo>
                  <a:pt x="2907" y="9416"/>
                  <a:pt x="1576" y="13302"/>
                  <a:pt x="799" y="17233"/>
                </a:cubicBezTo>
                <a:cubicBezTo>
                  <a:pt x="278" y="19874"/>
                  <a:pt x="1" y="22653"/>
                  <a:pt x="798" y="25224"/>
                </a:cubicBezTo>
                <a:cubicBezTo>
                  <a:pt x="1595" y="27795"/>
                  <a:pt x="3683" y="30114"/>
                  <a:pt x="6349" y="30488"/>
                </a:cubicBezTo>
                <a:cubicBezTo>
                  <a:pt x="6621" y="30526"/>
                  <a:pt x="6893" y="30544"/>
                  <a:pt x="7164" y="30544"/>
                </a:cubicBezTo>
                <a:cubicBezTo>
                  <a:pt x="8914" y="30544"/>
                  <a:pt x="10631" y="29796"/>
                  <a:pt x="12180" y="28932"/>
                </a:cubicBezTo>
                <a:cubicBezTo>
                  <a:pt x="15783" y="26921"/>
                  <a:pt x="19028" y="24140"/>
                  <a:pt x="21127" y="20587"/>
                </a:cubicBezTo>
                <a:cubicBezTo>
                  <a:pt x="23228" y="17034"/>
                  <a:pt x="24098" y="12668"/>
                  <a:pt x="23026" y="8682"/>
                </a:cubicBezTo>
                <a:cubicBezTo>
                  <a:pt x="22031" y="4976"/>
                  <a:pt x="19015" y="1385"/>
                  <a:pt x="15273" y="186"/>
                </a:cubicBezTo>
                <a:cubicBezTo>
                  <a:pt x="14875" y="59"/>
                  <a:pt x="14468" y="1"/>
                  <a:pt x="14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3"/>
          <p:cNvSpPr/>
          <p:nvPr/>
        </p:nvSpPr>
        <p:spPr>
          <a:xfrm rot="3289723">
            <a:off x="383350" y="307020"/>
            <a:ext cx="651197" cy="644073"/>
          </a:xfrm>
          <a:custGeom>
            <a:avLst/>
            <a:gdLst/>
            <a:ahLst/>
            <a:cxnLst/>
            <a:rect l="l" t="t" r="r" b="b"/>
            <a:pathLst>
              <a:path w="8409" h="8317" extrusionOk="0">
                <a:moveTo>
                  <a:pt x="4001" y="0"/>
                </a:moveTo>
                <a:cubicBezTo>
                  <a:pt x="3639" y="0"/>
                  <a:pt x="3277" y="49"/>
                  <a:pt x="2927" y="149"/>
                </a:cubicBezTo>
                <a:cubicBezTo>
                  <a:pt x="1561" y="541"/>
                  <a:pt x="437" y="1666"/>
                  <a:pt x="220" y="3093"/>
                </a:cubicBezTo>
                <a:cubicBezTo>
                  <a:pt x="1" y="4530"/>
                  <a:pt x="732" y="5986"/>
                  <a:pt x="2111" y="6515"/>
                </a:cubicBezTo>
                <a:cubicBezTo>
                  <a:pt x="2452" y="6646"/>
                  <a:pt x="2816" y="6716"/>
                  <a:pt x="3180" y="6716"/>
                </a:cubicBezTo>
                <a:cubicBezTo>
                  <a:pt x="3470" y="6716"/>
                  <a:pt x="3759" y="6671"/>
                  <a:pt x="4037" y="6578"/>
                </a:cubicBezTo>
                <a:cubicBezTo>
                  <a:pt x="4648" y="6372"/>
                  <a:pt x="5153" y="5914"/>
                  <a:pt x="5471" y="5359"/>
                </a:cubicBezTo>
                <a:cubicBezTo>
                  <a:pt x="5799" y="4785"/>
                  <a:pt x="5912" y="4096"/>
                  <a:pt x="5719" y="3458"/>
                </a:cubicBezTo>
                <a:cubicBezTo>
                  <a:pt x="5508" y="2757"/>
                  <a:pt x="4958" y="2289"/>
                  <a:pt x="4238" y="2177"/>
                </a:cubicBezTo>
                <a:cubicBezTo>
                  <a:pt x="4117" y="2158"/>
                  <a:pt x="3991" y="2148"/>
                  <a:pt x="3865" y="2148"/>
                </a:cubicBezTo>
                <a:cubicBezTo>
                  <a:pt x="3295" y="2148"/>
                  <a:pt x="2701" y="2340"/>
                  <a:pt x="2302" y="2736"/>
                </a:cubicBezTo>
                <a:cubicBezTo>
                  <a:pt x="1825" y="3208"/>
                  <a:pt x="1626" y="4041"/>
                  <a:pt x="2070" y="4604"/>
                </a:cubicBezTo>
                <a:cubicBezTo>
                  <a:pt x="2277" y="4867"/>
                  <a:pt x="2619" y="5018"/>
                  <a:pt x="2955" y="5018"/>
                </a:cubicBezTo>
                <a:cubicBezTo>
                  <a:pt x="3204" y="5018"/>
                  <a:pt x="3450" y="4934"/>
                  <a:pt x="3633" y="4748"/>
                </a:cubicBezTo>
                <a:cubicBezTo>
                  <a:pt x="4035" y="4340"/>
                  <a:pt x="3905" y="3489"/>
                  <a:pt x="3241" y="3489"/>
                </a:cubicBezTo>
                <a:cubicBezTo>
                  <a:pt x="3240" y="3489"/>
                  <a:pt x="3239" y="3489"/>
                  <a:pt x="3238" y="3489"/>
                </a:cubicBezTo>
                <a:cubicBezTo>
                  <a:pt x="2996" y="3490"/>
                  <a:pt x="2769" y="3623"/>
                  <a:pt x="2692" y="3860"/>
                </a:cubicBezTo>
                <a:cubicBezTo>
                  <a:pt x="2667" y="3938"/>
                  <a:pt x="2729" y="3997"/>
                  <a:pt x="2791" y="3997"/>
                </a:cubicBezTo>
                <a:cubicBezTo>
                  <a:pt x="2825" y="3997"/>
                  <a:pt x="2859" y="3979"/>
                  <a:pt x="2878" y="3936"/>
                </a:cubicBezTo>
                <a:cubicBezTo>
                  <a:pt x="2937" y="3804"/>
                  <a:pt x="3079" y="3735"/>
                  <a:pt x="3221" y="3735"/>
                </a:cubicBezTo>
                <a:cubicBezTo>
                  <a:pt x="3332" y="3735"/>
                  <a:pt x="3443" y="3778"/>
                  <a:pt x="3512" y="3866"/>
                </a:cubicBezTo>
                <a:cubicBezTo>
                  <a:pt x="3701" y="4105"/>
                  <a:pt x="3575" y="4474"/>
                  <a:pt x="3333" y="4620"/>
                </a:cubicBezTo>
                <a:cubicBezTo>
                  <a:pt x="3231" y="4681"/>
                  <a:pt x="3115" y="4708"/>
                  <a:pt x="2997" y="4708"/>
                </a:cubicBezTo>
                <a:cubicBezTo>
                  <a:pt x="2863" y="4708"/>
                  <a:pt x="2727" y="4673"/>
                  <a:pt x="2611" y="4610"/>
                </a:cubicBezTo>
                <a:cubicBezTo>
                  <a:pt x="2365" y="4476"/>
                  <a:pt x="2231" y="4211"/>
                  <a:pt x="2204" y="3939"/>
                </a:cubicBezTo>
                <a:cubicBezTo>
                  <a:pt x="2139" y="3297"/>
                  <a:pt x="2656" y="2817"/>
                  <a:pt x="3203" y="2593"/>
                </a:cubicBezTo>
                <a:cubicBezTo>
                  <a:pt x="3439" y="2496"/>
                  <a:pt x="3703" y="2443"/>
                  <a:pt x="3966" y="2443"/>
                </a:cubicBezTo>
                <a:cubicBezTo>
                  <a:pt x="4310" y="2443"/>
                  <a:pt x="4652" y="2533"/>
                  <a:pt x="4931" y="2732"/>
                </a:cubicBezTo>
                <a:cubicBezTo>
                  <a:pt x="5461" y="3110"/>
                  <a:pt x="5634" y="3818"/>
                  <a:pt x="5535" y="4436"/>
                </a:cubicBezTo>
                <a:cubicBezTo>
                  <a:pt x="5445" y="5001"/>
                  <a:pt x="5134" y="5523"/>
                  <a:pt x="4694" y="5886"/>
                </a:cubicBezTo>
                <a:cubicBezTo>
                  <a:pt x="4268" y="6238"/>
                  <a:pt x="3758" y="6398"/>
                  <a:pt x="3244" y="6398"/>
                </a:cubicBezTo>
                <a:cubicBezTo>
                  <a:pt x="2659" y="6398"/>
                  <a:pt x="2068" y="6190"/>
                  <a:pt x="1587" y="5819"/>
                </a:cubicBezTo>
                <a:cubicBezTo>
                  <a:pt x="602" y="5057"/>
                  <a:pt x="329" y="3651"/>
                  <a:pt x="764" y="2515"/>
                </a:cubicBezTo>
                <a:cubicBezTo>
                  <a:pt x="1192" y="1397"/>
                  <a:pt x="2276" y="607"/>
                  <a:pt x="3442" y="415"/>
                </a:cubicBezTo>
                <a:cubicBezTo>
                  <a:pt x="3645" y="381"/>
                  <a:pt x="3850" y="365"/>
                  <a:pt x="4055" y="365"/>
                </a:cubicBezTo>
                <a:cubicBezTo>
                  <a:pt x="5066" y="365"/>
                  <a:pt x="6070" y="762"/>
                  <a:pt x="6790" y="1480"/>
                </a:cubicBezTo>
                <a:cubicBezTo>
                  <a:pt x="7670" y="2356"/>
                  <a:pt x="8054" y="3673"/>
                  <a:pt x="7839" y="4889"/>
                </a:cubicBezTo>
                <a:cubicBezTo>
                  <a:pt x="7634" y="6046"/>
                  <a:pt x="6839" y="7069"/>
                  <a:pt x="5792" y="7595"/>
                </a:cubicBezTo>
                <a:cubicBezTo>
                  <a:pt x="5218" y="7884"/>
                  <a:pt x="4613" y="7996"/>
                  <a:pt x="4003" y="7996"/>
                </a:cubicBezTo>
                <a:cubicBezTo>
                  <a:pt x="3228" y="7996"/>
                  <a:pt x="2444" y="7817"/>
                  <a:pt x="1696" y="7590"/>
                </a:cubicBezTo>
                <a:cubicBezTo>
                  <a:pt x="1346" y="7483"/>
                  <a:pt x="996" y="7370"/>
                  <a:pt x="647" y="7253"/>
                </a:cubicBezTo>
                <a:cubicBezTo>
                  <a:pt x="629" y="7247"/>
                  <a:pt x="611" y="7244"/>
                  <a:pt x="595" y="7244"/>
                </a:cubicBezTo>
                <a:cubicBezTo>
                  <a:pt x="445" y="7244"/>
                  <a:pt x="369" y="7468"/>
                  <a:pt x="533" y="7530"/>
                </a:cubicBezTo>
                <a:cubicBezTo>
                  <a:pt x="1598" y="7934"/>
                  <a:pt x="2762" y="8316"/>
                  <a:pt x="3914" y="8316"/>
                </a:cubicBezTo>
                <a:cubicBezTo>
                  <a:pt x="4451" y="8316"/>
                  <a:pt x="4985" y="8233"/>
                  <a:pt x="5506" y="8030"/>
                </a:cubicBezTo>
                <a:cubicBezTo>
                  <a:pt x="6761" y="7540"/>
                  <a:pt x="7749" y="6433"/>
                  <a:pt x="8066" y="5122"/>
                </a:cubicBezTo>
                <a:cubicBezTo>
                  <a:pt x="8409" y="3713"/>
                  <a:pt x="7954" y="2157"/>
                  <a:pt x="6908" y="1157"/>
                </a:cubicBezTo>
                <a:cubicBezTo>
                  <a:pt x="6135" y="418"/>
                  <a:pt x="5067" y="0"/>
                  <a:pt x="40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80"/>
        <p:cNvGrpSpPr/>
        <p:nvPr/>
      </p:nvGrpSpPr>
      <p:grpSpPr>
        <a:xfrm>
          <a:off x="0" y="0"/>
          <a:ext cx="0" cy="0"/>
          <a:chOff x="0" y="0"/>
          <a:chExt cx="0" cy="0"/>
        </a:xfrm>
      </p:grpSpPr>
      <p:sp>
        <p:nvSpPr>
          <p:cNvPr id="181" name="Google Shape;181;p14"/>
          <p:cNvSpPr txBox="1">
            <a:spLocks noGrp="1"/>
          </p:cNvSpPr>
          <p:nvPr>
            <p:ph type="title"/>
          </p:nvPr>
        </p:nvSpPr>
        <p:spPr>
          <a:xfrm>
            <a:off x="2026200" y="3398350"/>
            <a:ext cx="5091600" cy="47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82" name="Google Shape;182;p14"/>
          <p:cNvSpPr txBox="1">
            <a:spLocks noGrp="1"/>
          </p:cNvSpPr>
          <p:nvPr>
            <p:ph type="subTitle" idx="1"/>
          </p:nvPr>
        </p:nvSpPr>
        <p:spPr>
          <a:xfrm>
            <a:off x="2026200" y="1269950"/>
            <a:ext cx="5091600" cy="186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27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83" name="Google Shape;183;p14"/>
          <p:cNvSpPr/>
          <p:nvPr/>
        </p:nvSpPr>
        <p:spPr>
          <a:xfrm rot="108" flipH="1">
            <a:off x="1023981" y="4296714"/>
            <a:ext cx="760068" cy="857846"/>
          </a:xfrm>
          <a:custGeom>
            <a:avLst/>
            <a:gdLst/>
            <a:ahLst/>
            <a:cxnLst/>
            <a:rect l="l" t="t" r="r" b="b"/>
            <a:pathLst>
              <a:path w="1919" h="2623" extrusionOk="0">
                <a:moveTo>
                  <a:pt x="1223" y="0"/>
                </a:moveTo>
                <a:cubicBezTo>
                  <a:pt x="1014" y="0"/>
                  <a:pt x="802" y="105"/>
                  <a:pt x="649" y="259"/>
                </a:cubicBezTo>
                <a:cubicBezTo>
                  <a:pt x="536" y="341"/>
                  <a:pt x="444" y="447"/>
                  <a:pt x="369" y="567"/>
                </a:cubicBezTo>
                <a:cubicBezTo>
                  <a:pt x="276" y="711"/>
                  <a:pt x="183" y="859"/>
                  <a:pt x="115" y="1017"/>
                </a:cubicBezTo>
                <a:cubicBezTo>
                  <a:pt x="36" y="1199"/>
                  <a:pt x="0" y="1402"/>
                  <a:pt x="21" y="1597"/>
                </a:cubicBezTo>
                <a:cubicBezTo>
                  <a:pt x="9" y="1791"/>
                  <a:pt x="75" y="1982"/>
                  <a:pt x="198" y="2125"/>
                </a:cubicBezTo>
                <a:cubicBezTo>
                  <a:pt x="227" y="2175"/>
                  <a:pt x="260" y="2225"/>
                  <a:pt x="299" y="2273"/>
                </a:cubicBezTo>
                <a:cubicBezTo>
                  <a:pt x="479" y="2486"/>
                  <a:pt x="734" y="2623"/>
                  <a:pt x="1002" y="2623"/>
                </a:cubicBezTo>
                <a:cubicBezTo>
                  <a:pt x="1092" y="2623"/>
                  <a:pt x="1183" y="2607"/>
                  <a:pt x="1274" y="2574"/>
                </a:cubicBezTo>
                <a:cubicBezTo>
                  <a:pt x="1629" y="2443"/>
                  <a:pt x="1827" y="2057"/>
                  <a:pt x="1832" y="1696"/>
                </a:cubicBezTo>
                <a:cubicBezTo>
                  <a:pt x="1834" y="1589"/>
                  <a:pt x="1830" y="1480"/>
                  <a:pt x="1809" y="1375"/>
                </a:cubicBezTo>
                <a:cubicBezTo>
                  <a:pt x="1796" y="1314"/>
                  <a:pt x="1775" y="1260"/>
                  <a:pt x="1750" y="1208"/>
                </a:cubicBezTo>
                <a:cubicBezTo>
                  <a:pt x="1841" y="850"/>
                  <a:pt x="1919" y="413"/>
                  <a:pt x="1605" y="143"/>
                </a:cubicBezTo>
                <a:cubicBezTo>
                  <a:pt x="1489" y="43"/>
                  <a:pt x="1356" y="0"/>
                  <a:pt x="1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rot="-10799883" flipH="1">
            <a:off x="7501500" y="183461"/>
            <a:ext cx="562824" cy="789982"/>
          </a:xfrm>
          <a:custGeom>
            <a:avLst/>
            <a:gdLst/>
            <a:ahLst/>
            <a:cxnLst/>
            <a:rect l="l" t="t" r="r" b="b"/>
            <a:pathLst>
              <a:path w="1919" h="2623" extrusionOk="0">
                <a:moveTo>
                  <a:pt x="1223" y="0"/>
                </a:moveTo>
                <a:cubicBezTo>
                  <a:pt x="1014" y="0"/>
                  <a:pt x="802" y="105"/>
                  <a:pt x="649" y="259"/>
                </a:cubicBezTo>
                <a:cubicBezTo>
                  <a:pt x="536" y="341"/>
                  <a:pt x="444" y="447"/>
                  <a:pt x="369" y="567"/>
                </a:cubicBezTo>
                <a:cubicBezTo>
                  <a:pt x="276" y="711"/>
                  <a:pt x="183" y="859"/>
                  <a:pt x="115" y="1017"/>
                </a:cubicBezTo>
                <a:cubicBezTo>
                  <a:pt x="36" y="1199"/>
                  <a:pt x="0" y="1402"/>
                  <a:pt x="21" y="1597"/>
                </a:cubicBezTo>
                <a:cubicBezTo>
                  <a:pt x="9" y="1791"/>
                  <a:pt x="75" y="1982"/>
                  <a:pt x="198" y="2125"/>
                </a:cubicBezTo>
                <a:cubicBezTo>
                  <a:pt x="227" y="2175"/>
                  <a:pt x="260" y="2225"/>
                  <a:pt x="299" y="2273"/>
                </a:cubicBezTo>
                <a:cubicBezTo>
                  <a:pt x="479" y="2486"/>
                  <a:pt x="734" y="2623"/>
                  <a:pt x="1002" y="2623"/>
                </a:cubicBezTo>
                <a:cubicBezTo>
                  <a:pt x="1092" y="2623"/>
                  <a:pt x="1183" y="2607"/>
                  <a:pt x="1274" y="2574"/>
                </a:cubicBezTo>
                <a:cubicBezTo>
                  <a:pt x="1629" y="2443"/>
                  <a:pt x="1827" y="2057"/>
                  <a:pt x="1832" y="1696"/>
                </a:cubicBezTo>
                <a:cubicBezTo>
                  <a:pt x="1834" y="1589"/>
                  <a:pt x="1830" y="1480"/>
                  <a:pt x="1809" y="1375"/>
                </a:cubicBezTo>
                <a:cubicBezTo>
                  <a:pt x="1796" y="1314"/>
                  <a:pt x="1775" y="1260"/>
                  <a:pt x="1750" y="1208"/>
                </a:cubicBezTo>
                <a:cubicBezTo>
                  <a:pt x="1841" y="850"/>
                  <a:pt x="1919" y="413"/>
                  <a:pt x="1605" y="143"/>
                </a:cubicBezTo>
                <a:cubicBezTo>
                  <a:pt x="1489" y="43"/>
                  <a:pt x="1356" y="0"/>
                  <a:pt x="1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rot="-2700173">
            <a:off x="7934593" y="319224"/>
            <a:ext cx="845901" cy="1245873"/>
          </a:xfrm>
          <a:custGeom>
            <a:avLst/>
            <a:gdLst/>
            <a:ahLst/>
            <a:cxnLst/>
            <a:rect l="l" t="t" r="r" b="b"/>
            <a:pathLst>
              <a:path w="24098" h="30544" extrusionOk="0">
                <a:moveTo>
                  <a:pt x="14054" y="1"/>
                </a:moveTo>
                <a:cubicBezTo>
                  <a:pt x="10710" y="1"/>
                  <a:pt x="6966" y="3821"/>
                  <a:pt x="5259" y="6172"/>
                </a:cubicBezTo>
                <a:cubicBezTo>
                  <a:pt x="2907" y="9416"/>
                  <a:pt x="1576" y="13302"/>
                  <a:pt x="799" y="17233"/>
                </a:cubicBezTo>
                <a:cubicBezTo>
                  <a:pt x="278" y="19874"/>
                  <a:pt x="1" y="22653"/>
                  <a:pt x="798" y="25224"/>
                </a:cubicBezTo>
                <a:cubicBezTo>
                  <a:pt x="1595" y="27795"/>
                  <a:pt x="3683" y="30114"/>
                  <a:pt x="6349" y="30488"/>
                </a:cubicBezTo>
                <a:cubicBezTo>
                  <a:pt x="6621" y="30526"/>
                  <a:pt x="6893" y="30544"/>
                  <a:pt x="7164" y="30544"/>
                </a:cubicBezTo>
                <a:cubicBezTo>
                  <a:pt x="8914" y="30544"/>
                  <a:pt x="10631" y="29796"/>
                  <a:pt x="12180" y="28932"/>
                </a:cubicBezTo>
                <a:cubicBezTo>
                  <a:pt x="15783" y="26921"/>
                  <a:pt x="19028" y="24140"/>
                  <a:pt x="21127" y="20587"/>
                </a:cubicBezTo>
                <a:cubicBezTo>
                  <a:pt x="23228" y="17034"/>
                  <a:pt x="24098" y="12668"/>
                  <a:pt x="23026" y="8682"/>
                </a:cubicBezTo>
                <a:cubicBezTo>
                  <a:pt x="22031" y="4976"/>
                  <a:pt x="19015" y="1385"/>
                  <a:pt x="15273" y="186"/>
                </a:cubicBezTo>
                <a:cubicBezTo>
                  <a:pt x="14875" y="59"/>
                  <a:pt x="14468" y="1"/>
                  <a:pt x="14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rot="8509893">
            <a:off x="273097" y="3469529"/>
            <a:ext cx="845900" cy="1245919"/>
          </a:xfrm>
          <a:custGeom>
            <a:avLst/>
            <a:gdLst/>
            <a:ahLst/>
            <a:cxnLst/>
            <a:rect l="l" t="t" r="r" b="b"/>
            <a:pathLst>
              <a:path w="24098" h="30544" extrusionOk="0">
                <a:moveTo>
                  <a:pt x="14054" y="1"/>
                </a:moveTo>
                <a:cubicBezTo>
                  <a:pt x="10710" y="1"/>
                  <a:pt x="6966" y="3821"/>
                  <a:pt x="5259" y="6172"/>
                </a:cubicBezTo>
                <a:cubicBezTo>
                  <a:pt x="2907" y="9416"/>
                  <a:pt x="1576" y="13302"/>
                  <a:pt x="799" y="17233"/>
                </a:cubicBezTo>
                <a:cubicBezTo>
                  <a:pt x="278" y="19874"/>
                  <a:pt x="1" y="22653"/>
                  <a:pt x="798" y="25224"/>
                </a:cubicBezTo>
                <a:cubicBezTo>
                  <a:pt x="1595" y="27795"/>
                  <a:pt x="3683" y="30114"/>
                  <a:pt x="6349" y="30488"/>
                </a:cubicBezTo>
                <a:cubicBezTo>
                  <a:pt x="6621" y="30526"/>
                  <a:pt x="6893" y="30544"/>
                  <a:pt x="7164" y="30544"/>
                </a:cubicBezTo>
                <a:cubicBezTo>
                  <a:pt x="8914" y="30544"/>
                  <a:pt x="10631" y="29796"/>
                  <a:pt x="12180" y="28932"/>
                </a:cubicBezTo>
                <a:cubicBezTo>
                  <a:pt x="15783" y="26921"/>
                  <a:pt x="19028" y="24140"/>
                  <a:pt x="21127" y="20587"/>
                </a:cubicBezTo>
                <a:cubicBezTo>
                  <a:pt x="23228" y="17034"/>
                  <a:pt x="24098" y="12668"/>
                  <a:pt x="23026" y="8682"/>
                </a:cubicBezTo>
                <a:cubicBezTo>
                  <a:pt x="22031" y="4976"/>
                  <a:pt x="19015" y="1385"/>
                  <a:pt x="15273" y="186"/>
                </a:cubicBezTo>
                <a:cubicBezTo>
                  <a:pt x="14875" y="59"/>
                  <a:pt x="14468" y="1"/>
                  <a:pt x="14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 name="Google Shape;187;p14"/>
          <p:cNvGrpSpPr/>
          <p:nvPr/>
        </p:nvGrpSpPr>
        <p:grpSpPr>
          <a:xfrm rot="4125557">
            <a:off x="8840889" y="2075659"/>
            <a:ext cx="144546" cy="262909"/>
            <a:chOff x="-332117" y="1827889"/>
            <a:chExt cx="144541" cy="262900"/>
          </a:xfrm>
        </p:grpSpPr>
        <p:sp>
          <p:nvSpPr>
            <p:cNvPr id="188" name="Google Shape;188;p14"/>
            <p:cNvSpPr/>
            <p:nvPr/>
          </p:nvSpPr>
          <p:spPr>
            <a:xfrm rot="-8837999" flipH="1">
              <a:off x="-305589" y="1842691"/>
              <a:ext cx="91485" cy="125047"/>
            </a:xfrm>
            <a:custGeom>
              <a:avLst/>
              <a:gdLst/>
              <a:ahLst/>
              <a:cxnLst/>
              <a:rect l="l" t="t" r="r" b="b"/>
              <a:pathLst>
                <a:path w="1919" h="2623" extrusionOk="0">
                  <a:moveTo>
                    <a:pt x="1223" y="0"/>
                  </a:moveTo>
                  <a:cubicBezTo>
                    <a:pt x="1014" y="0"/>
                    <a:pt x="802" y="105"/>
                    <a:pt x="649" y="259"/>
                  </a:cubicBezTo>
                  <a:cubicBezTo>
                    <a:pt x="536" y="341"/>
                    <a:pt x="444" y="447"/>
                    <a:pt x="369" y="567"/>
                  </a:cubicBezTo>
                  <a:cubicBezTo>
                    <a:pt x="276" y="711"/>
                    <a:pt x="183" y="859"/>
                    <a:pt x="115" y="1017"/>
                  </a:cubicBezTo>
                  <a:cubicBezTo>
                    <a:pt x="36" y="1199"/>
                    <a:pt x="0" y="1402"/>
                    <a:pt x="21" y="1597"/>
                  </a:cubicBezTo>
                  <a:cubicBezTo>
                    <a:pt x="9" y="1791"/>
                    <a:pt x="75" y="1982"/>
                    <a:pt x="198" y="2125"/>
                  </a:cubicBezTo>
                  <a:cubicBezTo>
                    <a:pt x="227" y="2175"/>
                    <a:pt x="260" y="2225"/>
                    <a:pt x="299" y="2273"/>
                  </a:cubicBezTo>
                  <a:cubicBezTo>
                    <a:pt x="479" y="2486"/>
                    <a:pt x="734" y="2623"/>
                    <a:pt x="1002" y="2623"/>
                  </a:cubicBezTo>
                  <a:cubicBezTo>
                    <a:pt x="1092" y="2623"/>
                    <a:pt x="1183" y="2607"/>
                    <a:pt x="1274" y="2574"/>
                  </a:cubicBezTo>
                  <a:cubicBezTo>
                    <a:pt x="1629" y="2443"/>
                    <a:pt x="1827" y="2057"/>
                    <a:pt x="1832" y="1696"/>
                  </a:cubicBezTo>
                  <a:cubicBezTo>
                    <a:pt x="1834" y="1589"/>
                    <a:pt x="1830" y="1480"/>
                    <a:pt x="1809" y="1375"/>
                  </a:cubicBezTo>
                  <a:cubicBezTo>
                    <a:pt x="1796" y="1314"/>
                    <a:pt x="1775" y="1260"/>
                    <a:pt x="1750" y="1208"/>
                  </a:cubicBezTo>
                  <a:cubicBezTo>
                    <a:pt x="1841" y="850"/>
                    <a:pt x="1919" y="413"/>
                    <a:pt x="1605" y="143"/>
                  </a:cubicBezTo>
                  <a:cubicBezTo>
                    <a:pt x="1489" y="43"/>
                    <a:pt x="1356" y="0"/>
                    <a:pt x="1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rot="-8837999" flipH="1">
              <a:off x="-306822" y="1999455"/>
              <a:ext cx="71128" cy="78327"/>
            </a:xfrm>
            <a:custGeom>
              <a:avLst/>
              <a:gdLst/>
              <a:ahLst/>
              <a:cxnLst/>
              <a:rect l="l" t="t" r="r" b="b"/>
              <a:pathLst>
                <a:path w="1492" h="1643" extrusionOk="0">
                  <a:moveTo>
                    <a:pt x="846" y="0"/>
                  </a:moveTo>
                  <a:cubicBezTo>
                    <a:pt x="816" y="0"/>
                    <a:pt x="785" y="3"/>
                    <a:pt x="754" y="8"/>
                  </a:cubicBezTo>
                  <a:cubicBezTo>
                    <a:pt x="661" y="22"/>
                    <a:pt x="579" y="62"/>
                    <a:pt x="508" y="117"/>
                  </a:cubicBezTo>
                  <a:cubicBezTo>
                    <a:pt x="250" y="199"/>
                    <a:pt x="40" y="427"/>
                    <a:pt x="18" y="705"/>
                  </a:cubicBezTo>
                  <a:cubicBezTo>
                    <a:pt x="0" y="937"/>
                    <a:pt x="97" y="1140"/>
                    <a:pt x="262" y="1282"/>
                  </a:cubicBezTo>
                  <a:cubicBezTo>
                    <a:pt x="262" y="1311"/>
                    <a:pt x="260" y="1340"/>
                    <a:pt x="261" y="1370"/>
                  </a:cubicBezTo>
                  <a:cubicBezTo>
                    <a:pt x="265" y="1466"/>
                    <a:pt x="341" y="1553"/>
                    <a:pt x="419" y="1598"/>
                  </a:cubicBezTo>
                  <a:cubicBezTo>
                    <a:pt x="469" y="1626"/>
                    <a:pt x="525" y="1642"/>
                    <a:pt x="582" y="1642"/>
                  </a:cubicBezTo>
                  <a:cubicBezTo>
                    <a:pt x="623" y="1642"/>
                    <a:pt x="664" y="1634"/>
                    <a:pt x="702" y="1616"/>
                  </a:cubicBezTo>
                  <a:cubicBezTo>
                    <a:pt x="823" y="1560"/>
                    <a:pt x="942" y="1480"/>
                    <a:pt x="1048" y="1388"/>
                  </a:cubicBezTo>
                  <a:cubicBezTo>
                    <a:pt x="1100" y="1361"/>
                    <a:pt x="1150" y="1330"/>
                    <a:pt x="1191" y="1293"/>
                  </a:cubicBezTo>
                  <a:cubicBezTo>
                    <a:pt x="1292" y="1203"/>
                    <a:pt x="1379" y="1092"/>
                    <a:pt x="1424" y="963"/>
                  </a:cubicBezTo>
                  <a:cubicBezTo>
                    <a:pt x="1467" y="836"/>
                    <a:pt x="1491" y="692"/>
                    <a:pt x="1463" y="558"/>
                  </a:cubicBezTo>
                  <a:cubicBezTo>
                    <a:pt x="1401" y="262"/>
                    <a:pt x="1156" y="0"/>
                    <a:pt x="8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4"/>
          <p:cNvSpPr/>
          <p:nvPr/>
        </p:nvSpPr>
        <p:spPr>
          <a:xfrm rot="2231929">
            <a:off x="60765" y="3911828"/>
            <a:ext cx="1998231" cy="1098033"/>
          </a:xfrm>
          <a:custGeom>
            <a:avLst/>
            <a:gdLst/>
            <a:ahLst/>
            <a:cxnLst/>
            <a:rect l="l" t="t" r="r" b="b"/>
            <a:pathLst>
              <a:path w="45074" h="25022" extrusionOk="0">
                <a:moveTo>
                  <a:pt x="14522" y="259"/>
                </a:moveTo>
                <a:lnTo>
                  <a:pt x="14522" y="259"/>
                </a:lnTo>
                <a:cubicBezTo>
                  <a:pt x="14620" y="297"/>
                  <a:pt x="14700" y="385"/>
                  <a:pt x="14767" y="475"/>
                </a:cubicBezTo>
                <a:cubicBezTo>
                  <a:pt x="14899" y="657"/>
                  <a:pt x="15017" y="850"/>
                  <a:pt x="15139" y="1038"/>
                </a:cubicBezTo>
                <a:cubicBezTo>
                  <a:pt x="15540" y="1648"/>
                  <a:pt x="15933" y="2263"/>
                  <a:pt x="16292" y="2898"/>
                </a:cubicBezTo>
                <a:cubicBezTo>
                  <a:pt x="16284" y="2910"/>
                  <a:pt x="16280" y="2926"/>
                  <a:pt x="16288" y="2944"/>
                </a:cubicBezTo>
                <a:cubicBezTo>
                  <a:pt x="16680" y="3905"/>
                  <a:pt x="16849" y="4950"/>
                  <a:pt x="16780" y="5986"/>
                </a:cubicBezTo>
                <a:cubicBezTo>
                  <a:pt x="16713" y="6987"/>
                  <a:pt x="16416" y="7970"/>
                  <a:pt x="15927" y="8846"/>
                </a:cubicBezTo>
                <a:cubicBezTo>
                  <a:pt x="15706" y="9241"/>
                  <a:pt x="15447" y="9611"/>
                  <a:pt x="15160" y="9961"/>
                </a:cubicBezTo>
                <a:cubicBezTo>
                  <a:pt x="15263" y="9777"/>
                  <a:pt x="15346" y="9583"/>
                  <a:pt x="15418" y="9386"/>
                </a:cubicBezTo>
                <a:cubicBezTo>
                  <a:pt x="15524" y="9094"/>
                  <a:pt x="15601" y="8793"/>
                  <a:pt x="15656" y="8487"/>
                </a:cubicBezTo>
                <a:cubicBezTo>
                  <a:pt x="15771" y="7841"/>
                  <a:pt x="15781" y="7182"/>
                  <a:pt x="15728" y="6530"/>
                </a:cubicBezTo>
                <a:cubicBezTo>
                  <a:pt x="15672" y="5842"/>
                  <a:pt x="15546" y="5164"/>
                  <a:pt x="15409" y="4489"/>
                </a:cubicBezTo>
                <a:cubicBezTo>
                  <a:pt x="15266" y="3791"/>
                  <a:pt x="15117" y="3093"/>
                  <a:pt x="14969" y="2395"/>
                </a:cubicBezTo>
                <a:cubicBezTo>
                  <a:pt x="14887" y="2006"/>
                  <a:pt x="14806" y="1617"/>
                  <a:pt x="14724" y="1228"/>
                </a:cubicBezTo>
                <a:lnTo>
                  <a:pt x="14598" y="632"/>
                </a:lnTo>
                <a:cubicBezTo>
                  <a:pt x="14573" y="509"/>
                  <a:pt x="14550" y="383"/>
                  <a:pt x="14522" y="259"/>
                </a:cubicBezTo>
                <a:close/>
                <a:moveTo>
                  <a:pt x="11542" y="4176"/>
                </a:moveTo>
                <a:cubicBezTo>
                  <a:pt x="11565" y="4302"/>
                  <a:pt x="11587" y="4428"/>
                  <a:pt x="11611" y="4555"/>
                </a:cubicBezTo>
                <a:cubicBezTo>
                  <a:pt x="11662" y="4821"/>
                  <a:pt x="11715" y="5085"/>
                  <a:pt x="11774" y="5350"/>
                </a:cubicBezTo>
                <a:cubicBezTo>
                  <a:pt x="11893" y="5886"/>
                  <a:pt x="12035" y="6418"/>
                  <a:pt x="12220" y="6936"/>
                </a:cubicBezTo>
                <a:cubicBezTo>
                  <a:pt x="12543" y="7839"/>
                  <a:pt x="13006" y="8695"/>
                  <a:pt x="13665" y="9398"/>
                </a:cubicBezTo>
                <a:cubicBezTo>
                  <a:pt x="13844" y="9589"/>
                  <a:pt x="14036" y="9767"/>
                  <a:pt x="14242" y="9928"/>
                </a:cubicBezTo>
                <a:cubicBezTo>
                  <a:pt x="14277" y="9954"/>
                  <a:pt x="14311" y="9980"/>
                  <a:pt x="14346" y="10006"/>
                </a:cubicBezTo>
                <a:cubicBezTo>
                  <a:pt x="13814" y="9785"/>
                  <a:pt x="13324" y="9470"/>
                  <a:pt x="12910" y="9062"/>
                </a:cubicBezTo>
                <a:cubicBezTo>
                  <a:pt x="12391" y="8552"/>
                  <a:pt x="11997" y="7920"/>
                  <a:pt x="11741" y="7240"/>
                </a:cubicBezTo>
                <a:cubicBezTo>
                  <a:pt x="11485" y="6555"/>
                  <a:pt x="11368" y="5821"/>
                  <a:pt x="11409" y="5091"/>
                </a:cubicBezTo>
                <a:cubicBezTo>
                  <a:pt x="11427" y="4783"/>
                  <a:pt x="11472" y="4477"/>
                  <a:pt x="11542" y="4176"/>
                </a:cubicBezTo>
                <a:close/>
                <a:moveTo>
                  <a:pt x="14266" y="388"/>
                </a:moveTo>
                <a:cubicBezTo>
                  <a:pt x="14367" y="1617"/>
                  <a:pt x="14457" y="2847"/>
                  <a:pt x="14539" y="4077"/>
                </a:cubicBezTo>
                <a:cubicBezTo>
                  <a:pt x="14625" y="5376"/>
                  <a:pt x="14701" y="6677"/>
                  <a:pt x="14770" y="7977"/>
                </a:cubicBezTo>
                <a:cubicBezTo>
                  <a:pt x="14790" y="8341"/>
                  <a:pt x="14809" y="8706"/>
                  <a:pt x="14828" y="9070"/>
                </a:cubicBezTo>
                <a:cubicBezTo>
                  <a:pt x="14843" y="9389"/>
                  <a:pt x="14858" y="9708"/>
                  <a:pt x="14889" y="10025"/>
                </a:cubicBezTo>
                <a:cubicBezTo>
                  <a:pt x="14689" y="9761"/>
                  <a:pt x="14498" y="9490"/>
                  <a:pt x="14319" y="9211"/>
                </a:cubicBezTo>
                <a:cubicBezTo>
                  <a:pt x="13939" y="8620"/>
                  <a:pt x="13615" y="7989"/>
                  <a:pt x="13381" y="7325"/>
                </a:cubicBezTo>
                <a:cubicBezTo>
                  <a:pt x="13141" y="6646"/>
                  <a:pt x="13002" y="5934"/>
                  <a:pt x="12992" y="5212"/>
                </a:cubicBezTo>
                <a:cubicBezTo>
                  <a:pt x="12982" y="4384"/>
                  <a:pt x="13140" y="3564"/>
                  <a:pt x="13374" y="2773"/>
                </a:cubicBezTo>
                <a:cubicBezTo>
                  <a:pt x="13507" y="2322"/>
                  <a:pt x="13663" y="1880"/>
                  <a:pt x="13833" y="1442"/>
                </a:cubicBezTo>
                <a:cubicBezTo>
                  <a:pt x="13919" y="1219"/>
                  <a:pt x="14010" y="997"/>
                  <a:pt x="14101" y="775"/>
                </a:cubicBezTo>
                <a:cubicBezTo>
                  <a:pt x="14154" y="647"/>
                  <a:pt x="14214" y="519"/>
                  <a:pt x="14266" y="388"/>
                </a:cubicBezTo>
                <a:close/>
                <a:moveTo>
                  <a:pt x="14387" y="321"/>
                </a:moveTo>
                <a:cubicBezTo>
                  <a:pt x="14404" y="406"/>
                  <a:pt x="14423" y="490"/>
                  <a:pt x="14441" y="574"/>
                </a:cubicBezTo>
                <a:lnTo>
                  <a:pt x="14550" y="1092"/>
                </a:lnTo>
                <a:cubicBezTo>
                  <a:pt x="14622" y="1438"/>
                  <a:pt x="14695" y="1784"/>
                  <a:pt x="14768" y="2129"/>
                </a:cubicBezTo>
                <a:cubicBezTo>
                  <a:pt x="14913" y="2819"/>
                  <a:pt x="15058" y="3507"/>
                  <a:pt x="15203" y="4197"/>
                </a:cubicBezTo>
                <a:cubicBezTo>
                  <a:pt x="15477" y="5501"/>
                  <a:pt x="15737" y="6843"/>
                  <a:pt x="15573" y="8180"/>
                </a:cubicBezTo>
                <a:cubicBezTo>
                  <a:pt x="15531" y="8531"/>
                  <a:pt x="15458" y="8877"/>
                  <a:pt x="15354" y="9215"/>
                </a:cubicBezTo>
                <a:cubicBezTo>
                  <a:pt x="15256" y="9534"/>
                  <a:pt x="15116" y="9834"/>
                  <a:pt x="14973" y="10136"/>
                </a:cubicBezTo>
                <a:cubicBezTo>
                  <a:pt x="14965" y="10125"/>
                  <a:pt x="14957" y="10115"/>
                  <a:pt x="14947" y="10103"/>
                </a:cubicBezTo>
                <a:cubicBezTo>
                  <a:pt x="14948" y="10090"/>
                  <a:pt x="14948" y="10075"/>
                  <a:pt x="14948" y="10062"/>
                </a:cubicBezTo>
                <a:lnTo>
                  <a:pt x="14950" y="10047"/>
                </a:lnTo>
                <a:cubicBezTo>
                  <a:pt x="14950" y="10046"/>
                  <a:pt x="14949" y="10046"/>
                  <a:pt x="14948" y="10046"/>
                </a:cubicBezTo>
                <a:cubicBezTo>
                  <a:pt x="14954" y="9763"/>
                  <a:pt x="14943" y="9479"/>
                  <a:pt x="14932" y="9196"/>
                </a:cubicBezTo>
                <a:cubicBezTo>
                  <a:pt x="14919" y="8871"/>
                  <a:pt x="14906" y="8546"/>
                  <a:pt x="14891" y="8220"/>
                </a:cubicBezTo>
                <a:cubicBezTo>
                  <a:pt x="14860" y="7566"/>
                  <a:pt x="14828" y="6911"/>
                  <a:pt x="14792" y="6257"/>
                </a:cubicBezTo>
                <a:cubicBezTo>
                  <a:pt x="14718" y="4957"/>
                  <a:pt x="14635" y="3657"/>
                  <a:pt x="14541" y="2358"/>
                </a:cubicBezTo>
                <a:cubicBezTo>
                  <a:pt x="14493" y="1679"/>
                  <a:pt x="14441" y="1000"/>
                  <a:pt x="14387" y="321"/>
                </a:cubicBezTo>
                <a:close/>
                <a:moveTo>
                  <a:pt x="14023" y="437"/>
                </a:moveTo>
                <a:lnTo>
                  <a:pt x="14023" y="437"/>
                </a:lnTo>
                <a:cubicBezTo>
                  <a:pt x="13996" y="503"/>
                  <a:pt x="13970" y="571"/>
                  <a:pt x="13943" y="636"/>
                </a:cubicBezTo>
                <a:cubicBezTo>
                  <a:pt x="13861" y="835"/>
                  <a:pt x="13780" y="1032"/>
                  <a:pt x="13702" y="1231"/>
                </a:cubicBezTo>
                <a:cubicBezTo>
                  <a:pt x="13546" y="1630"/>
                  <a:pt x="13398" y="2032"/>
                  <a:pt x="13269" y="2440"/>
                </a:cubicBezTo>
                <a:cubicBezTo>
                  <a:pt x="13014" y="3243"/>
                  <a:pt x="12842" y="4076"/>
                  <a:pt x="12816" y="4920"/>
                </a:cubicBezTo>
                <a:cubicBezTo>
                  <a:pt x="12793" y="5669"/>
                  <a:pt x="12906" y="6414"/>
                  <a:pt x="13131" y="7128"/>
                </a:cubicBezTo>
                <a:cubicBezTo>
                  <a:pt x="13348" y="7811"/>
                  <a:pt x="13664" y="8461"/>
                  <a:pt x="14041" y="9069"/>
                </a:cubicBezTo>
                <a:cubicBezTo>
                  <a:pt x="14232" y="9378"/>
                  <a:pt x="14439" y="9676"/>
                  <a:pt x="14659" y="9963"/>
                </a:cubicBezTo>
                <a:cubicBezTo>
                  <a:pt x="14713" y="10035"/>
                  <a:pt x="14768" y="10106"/>
                  <a:pt x="14824" y="10177"/>
                </a:cubicBezTo>
                <a:cubicBezTo>
                  <a:pt x="14767" y="10160"/>
                  <a:pt x="14710" y="10140"/>
                  <a:pt x="14653" y="10121"/>
                </a:cubicBezTo>
                <a:cubicBezTo>
                  <a:pt x="14548" y="10052"/>
                  <a:pt x="14445" y="9982"/>
                  <a:pt x="14345" y="9905"/>
                </a:cubicBezTo>
                <a:cubicBezTo>
                  <a:pt x="14166" y="9767"/>
                  <a:pt x="13996" y="9615"/>
                  <a:pt x="13838" y="9453"/>
                </a:cubicBezTo>
                <a:cubicBezTo>
                  <a:pt x="13516" y="9124"/>
                  <a:pt x="13239" y="8753"/>
                  <a:pt x="13003" y="8358"/>
                </a:cubicBezTo>
                <a:cubicBezTo>
                  <a:pt x="12476" y="7479"/>
                  <a:pt x="12163" y="6496"/>
                  <a:pt x="11934" y="5502"/>
                </a:cubicBezTo>
                <a:cubicBezTo>
                  <a:pt x="11866" y="5205"/>
                  <a:pt x="11805" y="4906"/>
                  <a:pt x="11748" y="4607"/>
                </a:cubicBezTo>
                <a:cubicBezTo>
                  <a:pt x="11720" y="4458"/>
                  <a:pt x="11693" y="4310"/>
                  <a:pt x="11666" y="4161"/>
                </a:cubicBezTo>
                <a:cubicBezTo>
                  <a:pt x="11650" y="4069"/>
                  <a:pt x="11636" y="3973"/>
                  <a:pt x="11618" y="3881"/>
                </a:cubicBezTo>
                <a:cubicBezTo>
                  <a:pt x="11719" y="3527"/>
                  <a:pt x="11852" y="3183"/>
                  <a:pt x="12014" y="2855"/>
                </a:cubicBezTo>
                <a:cubicBezTo>
                  <a:pt x="12362" y="2149"/>
                  <a:pt x="12838" y="1511"/>
                  <a:pt x="13405" y="966"/>
                </a:cubicBezTo>
                <a:cubicBezTo>
                  <a:pt x="13548" y="832"/>
                  <a:pt x="13695" y="702"/>
                  <a:pt x="13848" y="579"/>
                </a:cubicBezTo>
                <a:cubicBezTo>
                  <a:pt x="13904" y="534"/>
                  <a:pt x="13963" y="484"/>
                  <a:pt x="14023" y="437"/>
                </a:cubicBezTo>
                <a:close/>
                <a:moveTo>
                  <a:pt x="16589" y="3444"/>
                </a:moveTo>
                <a:cubicBezTo>
                  <a:pt x="16991" y="4215"/>
                  <a:pt x="17353" y="5040"/>
                  <a:pt x="17444" y="5912"/>
                </a:cubicBezTo>
                <a:cubicBezTo>
                  <a:pt x="17526" y="6697"/>
                  <a:pt x="17351" y="7472"/>
                  <a:pt x="16978" y="8164"/>
                </a:cubicBezTo>
                <a:cubicBezTo>
                  <a:pt x="16611" y="8846"/>
                  <a:pt x="16080" y="9432"/>
                  <a:pt x="15472" y="9907"/>
                </a:cubicBezTo>
                <a:cubicBezTo>
                  <a:pt x="15405" y="9959"/>
                  <a:pt x="15339" y="10011"/>
                  <a:pt x="15271" y="10062"/>
                </a:cubicBezTo>
                <a:cubicBezTo>
                  <a:pt x="15258" y="10067"/>
                  <a:pt x="15245" y="10073"/>
                  <a:pt x="15233" y="10081"/>
                </a:cubicBezTo>
                <a:cubicBezTo>
                  <a:pt x="15211" y="10094"/>
                  <a:pt x="15193" y="10112"/>
                  <a:pt x="15178" y="10130"/>
                </a:cubicBezTo>
                <a:cubicBezTo>
                  <a:pt x="15134" y="10163"/>
                  <a:pt x="15091" y="10196"/>
                  <a:pt x="15045" y="10227"/>
                </a:cubicBezTo>
                <a:lnTo>
                  <a:pt x="15026" y="10203"/>
                </a:lnTo>
                <a:cubicBezTo>
                  <a:pt x="15718" y="9505"/>
                  <a:pt x="16228" y="8634"/>
                  <a:pt x="16543" y="7706"/>
                </a:cubicBezTo>
                <a:cubicBezTo>
                  <a:pt x="16880" y="6718"/>
                  <a:pt x="16980" y="5656"/>
                  <a:pt x="16846" y="4622"/>
                </a:cubicBezTo>
                <a:cubicBezTo>
                  <a:pt x="16795" y="4223"/>
                  <a:pt x="16708" y="3828"/>
                  <a:pt x="16589" y="3444"/>
                </a:cubicBezTo>
                <a:close/>
                <a:moveTo>
                  <a:pt x="2046" y="4589"/>
                </a:moveTo>
                <a:cubicBezTo>
                  <a:pt x="2188" y="4589"/>
                  <a:pt x="2329" y="4594"/>
                  <a:pt x="2468" y="4599"/>
                </a:cubicBezTo>
                <a:cubicBezTo>
                  <a:pt x="3549" y="4643"/>
                  <a:pt x="4630" y="4781"/>
                  <a:pt x="5701" y="4933"/>
                </a:cubicBezTo>
                <a:cubicBezTo>
                  <a:pt x="6631" y="5064"/>
                  <a:pt x="7597" y="5269"/>
                  <a:pt x="8329" y="5895"/>
                </a:cubicBezTo>
                <a:cubicBezTo>
                  <a:pt x="8683" y="6198"/>
                  <a:pt x="8967" y="6570"/>
                  <a:pt x="9220" y="6959"/>
                </a:cubicBezTo>
                <a:cubicBezTo>
                  <a:pt x="9482" y="7361"/>
                  <a:pt x="9720" y="7781"/>
                  <a:pt x="9957" y="8198"/>
                </a:cubicBezTo>
                <a:cubicBezTo>
                  <a:pt x="10210" y="8639"/>
                  <a:pt x="10453" y="9090"/>
                  <a:pt x="10646" y="9561"/>
                </a:cubicBezTo>
                <a:cubicBezTo>
                  <a:pt x="10740" y="9793"/>
                  <a:pt x="10826" y="10031"/>
                  <a:pt x="10891" y="10274"/>
                </a:cubicBezTo>
                <a:cubicBezTo>
                  <a:pt x="10905" y="10329"/>
                  <a:pt x="10918" y="10387"/>
                  <a:pt x="10927" y="10446"/>
                </a:cubicBezTo>
                <a:cubicBezTo>
                  <a:pt x="10925" y="10474"/>
                  <a:pt x="10927" y="10502"/>
                  <a:pt x="10931" y="10531"/>
                </a:cubicBezTo>
                <a:cubicBezTo>
                  <a:pt x="10854" y="10274"/>
                  <a:pt x="10739" y="10023"/>
                  <a:pt x="10613" y="9790"/>
                </a:cubicBezTo>
                <a:cubicBezTo>
                  <a:pt x="10436" y="9463"/>
                  <a:pt x="10220" y="9156"/>
                  <a:pt x="9978" y="8873"/>
                </a:cubicBezTo>
                <a:cubicBezTo>
                  <a:pt x="9465" y="8270"/>
                  <a:pt x="8832" y="7781"/>
                  <a:pt x="8155" y="7374"/>
                </a:cubicBezTo>
                <a:cubicBezTo>
                  <a:pt x="7435" y="6940"/>
                  <a:pt x="6665" y="6588"/>
                  <a:pt x="5885" y="6277"/>
                </a:cubicBezTo>
                <a:cubicBezTo>
                  <a:pt x="5075" y="5954"/>
                  <a:pt x="4244" y="5685"/>
                  <a:pt x="3399" y="5473"/>
                </a:cubicBezTo>
                <a:cubicBezTo>
                  <a:pt x="2553" y="5260"/>
                  <a:pt x="1696" y="5102"/>
                  <a:pt x="831" y="5001"/>
                </a:cubicBezTo>
                <a:cubicBezTo>
                  <a:pt x="759" y="4993"/>
                  <a:pt x="689" y="4986"/>
                  <a:pt x="617" y="4978"/>
                </a:cubicBezTo>
                <a:cubicBezTo>
                  <a:pt x="729" y="4886"/>
                  <a:pt x="857" y="4811"/>
                  <a:pt x="990" y="4757"/>
                </a:cubicBezTo>
                <a:cubicBezTo>
                  <a:pt x="1325" y="4621"/>
                  <a:pt x="1686" y="4589"/>
                  <a:pt x="2046" y="4589"/>
                </a:cubicBezTo>
                <a:close/>
                <a:moveTo>
                  <a:pt x="375" y="5238"/>
                </a:moveTo>
                <a:cubicBezTo>
                  <a:pt x="377" y="5238"/>
                  <a:pt x="377" y="5239"/>
                  <a:pt x="379" y="5240"/>
                </a:cubicBezTo>
                <a:cubicBezTo>
                  <a:pt x="1970" y="5877"/>
                  <a:pt x="3546" y="6546"/>
                  <a:pt x="5108" y="7252"/>
                </a:cubicBezTo>
                <a:cubicBezTo>
                  <a:pt x="6452" y="7860"/>
                  <a:pt x="7812" y="8472"/>
                  <a:pt x="9028" y="9315"/>
                </a:cubicBezTo>
                <a:cubicBezTo>
                  <a:pt x="9359" y="9545"/>
                  <a:pt x="9679" y="9792"/>
                  <a:pt x="9981" y="10060"/>
                </a:cubicBezTo>
                <a:cubicBezTo>
                  <a:pt x="10240" y="10289"/>
                  <a:pt x="10480" y="10536"/>
                  <a:pt x="10714" y="10791"/>
                </a:cubicBezTo>
                <a:cubicBezTo>
                  <a:pt x="10472" y="10709"/>
                  <a:pt x="10231" y="10625"/>
                  <a:pt x="9992" y="10538"/>
                </a:cubicBezTo>
                <a:cubicBezTo>
                  <a:pt x="9155" y="10236"/>
                  <a:pt x="8329" y="9903"/>
                  <a:pt x="7516" y="9543"/>
                </a:cubicBezTo>
                <a:cubicBezTo>
                  <a:pt x="6707" y="9184"/>
                  <a:pt x="5908" y="8796"/>
                  <a:pt x="5126" y="8381"/>
                </a:cubicBezTo>
                <a:cubicBezTo>
                  <a:pt x="4340" y="7962"/>
                  <a:pt x="3570" y="7515"/>
                  <a:pt x="2817" y="7040"/>
                </a:cubicBezTo>
                <a:cubicBezTo>
                  <a:pt x="2064" y="6565"/>
                  <a:pt x="1330" y="6061"/>
                  <a:pt x="615" y="5531"/>
                </a:cubicBezTo>
                <a:cubicBezTo>
                  <a:pt x="526" y="5464"/>
                  <a:pt x="436" y="5403"/>
                  <a:pt x="341" y="5347"/>
                </a:cubicBezTo>
                <a:cubicBezTo>
                  <a:pt x="330" y="5341"/>
                  <a:pt x="321" y="5339"/>
                  <a:pt x="311" y="5338"/>
                </a:cubicBezTo>
                <a:cubicBezTo>
                  <a:pt x="330" y="5302"/>
                  <a:pt x="352" y="5270"/>
                  <a:pt x="375" y="5238"/>
                </a:cubicBezTo>
                <a:close/>
                <a:moveTo>
                  <a:pt x="492" y="5093"/>
                </a:moveTo>
                <a:cubicBezTo>
                  <a:pt x="1343" y="5176"/>
                  <a:pt x="2187" y="5313"/>
                  <a:pt x="3020" y="5506"/>
                </a:cubicBezTo>
                <a:cubicBezTo>
                  <a:pt x="3859" y="5700"/>
                  <a:pt x="4685" y="5949"/>
                  <a:pt x="5492" y="6250"/>
                </a:cubicBezTo>
                <a:cubicBezTo>
                  <a:pt x="6274" y="6543"/>
                  <a:pt x="7045" y="6878"/>
                  <a:pt x="7777" y="7282"/>
                </a:cubicBezTo>
                <a:cubicBezTo>
                  <a:pt x="8472" y="7667"/>
                  <a:pt x="9132" y="8125"/>
                  <a:pt x="9683" y="8700"/>
                </a:cubicBezTo>
                <a:cubicBezTo>
                  <a:pt x="10192" y="9230"/>
                  <a:pt x="10607" y="9858"/>
                  <a:pt x="10845" y="10556"/>
                </a:cubicBezTo>
                <a:cubicBezTo>
                  <a:pt x="10872" y="10634"/>
                  <a:pt x="10898" y="10712"/>
                  <a:pt x="10925" y="10790"/>
                </a:cubicBezTo>
                <a:cubicBezTo>
                  <a:pt x="10920" y="10811"/>
                  <a:pt x="10913" y="10834"/>
                  <a:pt x="10904" y="10856"/>
                </a:cubicBezTo>
                <a:cubicBezTo>
                  <a:pt x="10885" y="10849"/>
                  <a:pt x="10865" y="10842"/>
                  <a:pt x="10845" y="10835"/>
                </a:cubicBezTo>
                <a:cubicBezTo>
                  <a:pt x="10413" y="10284"/>
                  <a:pt x="9867" y="9815"/>
                  <a:pt x="9305" y="9401"/>
                </a:cubicBezTo>
                <a:cubicBezTo>
                  <a:pt x="8724" y="8975"/>
                  <a:pt x="8103" y="8604"/>
                  <a:pt x="7467" y="8267"/>
                </a:cubicBezTo>
                <a:cubicBezTo>
                  <a:pt x="6811" y="7920"/>
                  <a:pt x="6140" y="7607"/>
                  <a:pt x="5466" y="7299"/>
                </a:cubicBezTo>
                <a:cubicBezTo>
                  <a:pt x="4687" y="6943"/>
                  <a:pt x="3905" y="6595"/>
                  <a:pt x="3119" y="6254"/>
                </a:cubicBezTo>
                <a:cubicBezTo>
                  <a:pt x="2236" y="5872"/>
                  <a:pt x="1351" y="5495"/>
                  <a:pt x="460" y="5131"/>
                </a:cubicBezTo>
                <a:cubicBezTo>
                  <a:pt x="472" y="5119"/>
                  <a:pt x="481" y="5105"/>
                  <a:pt x="492" y="5093"/>
                </a:cubicBezTo>
                <a:close/>
                <a:moveTo>
                  <a:pt x="516" y="5683"/>
                </a:moveTo>
                <a:cubicBezTo>
                  <a:pt x="607" y="5751"/>
                  <a:pt x="699" y="5816"/>
                  <a:pt x="790" y="5883"/>
                </a:cubicBezTo>
                <a:lnTo>
                  <a:pt x="789" y="5883"/>
                </a:lnTo>
                <a:cubicBezTo>
                  <a:pt x="969" y="6013"/>
                  <a:pt x="1150" y="6141"/>
                  <a:pt x="1331" y="6268"/>
                </a:cubicBezTo>
                <a:cubicBezTo>
                  <a:pt x="1699" y="6523"/>
                  <a:pt x="2070" y="6772"/>
                  <a:pt x="2445" y="7013"/>
                </a:cubicBezTo>
                <a:cubicBezTo>
                  <a:pt x="3197" y="7496"/>
                  <a:pt x="3968" y="7952"/>
                  <a:pt x="4754" y="8378"/>
                </a:cubicBezTo>
                <a:cubicBezTo>
                  <a:pt x="5541" y="8803"/>
                  <a:pt x="6342" y="9200"/>
                  <a:pt x="7158" y="9564"/>
                </a:cubicBezTo>
                <a:cubicBezTo>
                  <a:pt x="7975" y="9930"/>
                  <a:pt x="8806" y="10262"/>
                  <a:pt x="9649" y="10561"/>
                </a:cubicBezTo>
                <a:cubicBezTo>
                  <a:pt x="9975" y="10678"/>
                  <a:pt x="10303" y="10787"/>
                  <a:pt x="10633" y="10891"/>
                </a:cubicBezTo>
                <a:cubicBezTo>
                  <a:pt x="10344" y="10922"/>
                  <a:pt x="10054" y="10944"/>
                  <a:pt x="9762" y="10944"/>
                </a:cubicBezTo>
                <a:cubicBezTo>
                  <a:pt x="9755" y="10944"/>
                  <a:pt x="9748" y="10944"/>
                  <a:pt x="9741" y="10944"/>
                </a:cubicBezTo>
                <a:cubicBezTo>
                  <a:pt x="9333" y="10944"/>
                  <a:pt x="8927" y="10915"/>
                  <a:pt x="8524" y="10857"/>
                </a:cubicBezTo>
                <a:cubicBezTo>
                  <a:pt x="7701" y="10738"/>
                  <a:pt x="6899" y="10504"/>
                  <a:pt x="6134" y="10178"/>
                </a:cubicBezTo>
                <a:cubicBezTo>
                  <a:pt x="5383" y="9858"/>
                  <a:pt x="4671" y="9450"/>
                  <a:pt x="4002" y="8983"/>
                </a:cubicBezTo>
                <a:cubicBezTo>
                  <a:pt x="3345" y="8524"/>
                  <a:pt x="2731" y="8007"/>
                  <a:pt x="2154" y="7453"/>
                </a:cubicBezTo>
                <a:cubicBezTo>
                  <a:pt x="1573" y="6895"/>
                  <a:pt x="1030" y="6301"/>
                  <a:pt x="516" y="5683"/>
                </a:cubicBezTo>
                <a:close/>
                <a:moveTo>
                  <a:pt x="321" y="5668"/>
                </a:moveTo>
                <a:lnTo>
                  <a:pt x="321" y="5668"/>
                </a:lnTo>
                <a:cubicBezTo>
                  <a:pt x="803" y="6251"/>
                  <a:pt x="1306" y="6817"/>
                  <a:pt x="1844" y="7350"/>
                </a:cubicBezTo>
                <a:cubicBezTo>
                  <a:pt x="2422" y="7922"/>
                  <a:pt x="3036" y="8457"/>
                  <a:pt x="3693" y="8934"/>
                </a:cubicBezTo>
                <a:cubicBezTo>
                  <a:pt x="4358" y="9417"/>
                  <a:pt x="5067" y="9839"/>
                  <a:pt x="5818" y="10173"/>
                </a:cubicBezTo>
                <a:cubicBezTo>
                  <a:pt x="6585" y="10516"/>
                  <a:pt x="7394" y="10772"/>
                  <a:pt x="8222" y="10916"/>
                </a:cubicBezTo>
                <a:cubicBezTo>
                  <a:pt x="8710" y="11001"/>
                  <a:pt x="9204" y="11046"/>
                  <a:pt x="9699" y="11046"/>
                </a:cubicBezTo>
                <a:cubicBezTo>
                  <a:pt x="10034" y="11046"/>
                  <a:pt x="10370" y="11025"/>
                  <a:pt x="10704" y="10982"/>
                </a:cubicBezTo>
                <a:cubicBezTo>
                  <a:pt x="10751" y="10976"/>
                  <a:pt x="10797" y="10967"/>
                  <a:pt x="10843" y="10959"/>
                </a:cubicBezTo>
                <a:cubicBezTo>
                  <a:pt x="10845" y="10960"/>
                  <a:pt x="10847" y="10961"/>
                  <a:pt x="10849" y="10961"/>
                </a:cubicBezTo>
                <a:cubicBezTo>
                  <a:pt x="10732" y="11132"/>
                  <a:pt x="10523" y="11223"/>
                  <a:pt x="10336" y="11295"/>
                </a:cubicBezTo>
                <a:cubicBezTo>
                  <a:pt x="10170" y="11360"/>
                  <a:pt x="10001" y="11416"/>
                  <a:pt x="9830" y="11468"/>
                </a:cubicBezTo>
                <a:cubicBezTo>
                  <a:pt x="9746" y="11471"/>
                  <a:pt x="9660" y="11475"/>
                  <a:pt x="9576" y="11476"/>
                </a:cubicBezTo>
                <a:cubicBezTo>
                  <a:pt x="9498" y="11478"/>
                  <a:pt x="9420" y="11479"/>
                  <a:pt x="9342" y="11479"/>
                </a:cubicBezTo>
                <a:cubicBezTo>
                  <a:pt x="9233" y="11479"/>
                  <a:pt x="9124" y="11477"/>
                  <a:pt x="9016" y="11474"/>
                </a:cubicBezTo>
                <a:cubicBezTo>
                  <a:pt x="8638" y="11461"/>
                  <a:pt x="8261" y="11429"/>
                  <a:pt x="7887" y="11377"/>
                </a:cubicBezTo>
                <a:cubicBezTo>
                  <a:pt x="7143" y="11275"/>
                  <a:pt x="6407" y="11095"/>
                  <a:pt x="5703" y="10834"/>
                </a:cubicBezTo>
                <a:cubicBezTo>
                  <a:pt x="4416" y="10360"/>
                  <a:pt x="3225" y="9628"/>
                  <a:pt x="2213" y="8703"/>
                </a:cubicBezTo>
                <a:cubicBezTo>
                  <a:pt x="1938" y="8451"/>
                  <a:pt x="1675" y="8186"/>
                  <a:pt x="1427" y="7907"/>
                </a:cubicBezTo>
                <a:cubicBezTo>
                  <a:pt x="1300" y="7763"/>
                  <a:pt x="1177" y="7617"/>
                  <a:pt x="1056" y="7466"/>
                </a:cubicBezTo>
                <a:cubicBezTo>
                  <a:pt x="944" y="7325"/>
                  <a:pt x="839" y="7176"/>
                  <a:pt x="723" y="7039"/>
                </a:cubicBezTo>
                <a:cubicBezTo>
                  <a:pt x="593" y="6713"/>
                  <a:pt x="485" y="6379"/>
                  <a:pt x="403" y="6038"/>
                </a:cubicBezTo>
                <a:cubicBezTo>
                  <a:pt x="373" y="5916"/>
                  <a:pt x="346" y="5791"/>
                  <a:pt x="321" y="5668"/>
                </a:cubicBezTo>
                <a:close/>
                <a:moveTo>
                  <a:pt x="925" y="7506"/>
                </a:moveTo>
                <a:cubicBezTo>
                  <a:pt x="929" y="7510"/>
                  <a:pt x="933" y="7515"/>
                  <a:pt x="936" y="7519"/>
                </a:cubicBezTo>
                <a:cubicBezTo>
                  <a:pt x="1040" y="7650"/>
                  <a:pt x="1146" y="7778"/>
                  <a:pt x="1255" y="7903"/>
                </a:cubicBezTo>
                <a:cubicBezTo>
                  <a:pt x="1475" y="8158"/>
                  <a:pt x="1707" y="8402"/>
                  <a:pt x="1951" y="8633"/>
                </a:cubicBezTo>
                <a:cubicBezTo>
                  <a:pt x="2442" y="9101"/>
                  <a:pt x="2978" y="9522"/>
                  <a:pt x="3549" y="9888"/>
                </a:cubicBezTo>
                <a:cubicBezTo>
                  <a:pt x="4771" y="10676"/>
                  <a:pt x="6167" y="11199"/>
                  <a:pt x="7602" y="11434"/>
                </a:cubicBezTo>
                <a:cubicBezTo>
                  <a:pt x="8015" y="11503"/>
                  <a:pt x="8432" y="11546"/>
                  <a:pt x="8851" y="11564"/>
                </a:cubicBezTo>
                <a:cubicBezTo>
                  <a:pt x="9002" y="11571"/>
                  <a:pt x="9154" y="11574"/>
                  <a:pt x="9305" y="11574"/>
                </a:cubicBezTo>
                <a:cubicBezTo>
                  <a:pt x="9351" y="11574"/>
                  <a:pt x="9396" y="11574"/>
                  <a:pt x="9441" y="11574"/>
                </a:cubicBezTo>
                <a:lnTo>
                  <a:pt x="9441" y="11574"/>
                </a:lnTo>
                <a:cubicBezTo>
                  <a:pt x="9055" y="11668"/>
                  <a:pt x="8663" y="11731"/>
                  <a:pt x="8267" y="11763"/>
                </a:cubicBezTo>
                <a:cubicBezTo>
                  <a:pt x="8069" y="11778"/>
                  <a:pt x="7871" y="11786"/>
                  <a:pt x="7673" y="11786"/>
                </a:cubicBezTo>
                <a:cubicBezTo>
                  <a:pt x="6926" y="11786"/>
                  <a:pt x="6180" y="11676"/>
                  <a:pt x="5464" y="11460"/>
                </a:cubicBezTo>
                <a:cubicBezTo>
                  <a:pt x="4599" y="11200"/>
                  <a:pt x="3785" y="10776"/>
                  <a:pt x="3076" y="10215"/>
                </a:cubicBezTo>
                <a:cubicBezTo>
                  <a:pt x="2416" y="9693"/>
                  <a:pt x="1847" y="9059"/>
                  <a:pt x="1394" y="8350"/>
                </a:cubicBezTo>
                <a:cubicBezTo>
                  <a:pt x="1220" y="8079"/>
                  <a:pt x="1063" y="7796"/>
                  <a:pt x="925" y="7506"/>
                </a:cubicBezTo>
                <a:close/>
                <a:moveTo>
                  <a:pt x="22174" y="5302"/>
                </a:moveTo>
                <a:cubicBezTo>
                  <a:pt x="22190" y="5432"/>
                  <a:pt x="22215" y="5561"/>
                  <a:pt x="22242" y="5690"/>
                </a:cubicBezTo>
                <a:cubicBezTo>
                  <a:pt x="22280" y="5873"/>
                  <a:pt x="22318" y="6057"/>
                  <a:pt x="22360" y="6240"/>
                </a:cubicBezTo>
                <a:cubicBezTo>
                  <a:pt x="22445" y="6614"/>
                  <a:pt x="22538" y="6985"/>
                  <a:pt x="22640" y="7355"/>
                </a:cubicBezTo>
                <a:cubicBezTo>
                  <a:pt x="22842" y="8086"/>
                  <a:pt x="23079" y="8807"/>
                  <a:pt x="23349" y="9516"/>
                </a:cubicBezTo>
                <a:cubicBezTo>
                  <a:pt x="23889" y="10935"/>
                  <a:pt x="24556" y="12312"/>
                  <a:pt x="25355" y="13603"/>
                </a:cubicBezTo>
                <a:cubicBezTo>
                  <a:pt x="25355" y="13604"/>
                  <a:pt x="25356" y="13605"/>
                  <a:pt x="25357" y="13607"/>
                </a:cubicBezTo>
                <a:cubicBezTo>
                  <a:pt x="25336" y="13589"/>
                  <a:pt x="25318" y="13570"/>
                  <a:pt x="25297" y="13553"/>
                </a:cubicBezTo>
                <a:cubicBezTo>
                  <a:pt x="25192" y="13461"/>
                  <a:pt x="25088" y="13368"/>
                  <a:pt x="24986" y="13273"/>
                </a:cubicBezTo>
                <a:cubicBezTo>
                  <a:pt x="24782" y="13083"/>
                  <a:pt x="24586" y="12885"/>
                  <a:pt x="24398" y="12678"/>
                </a:cubicBezTo>
                <a:cubicBezTo>
                  <a:pt x="24020" y="12261"/>
                  <a:pt x="23677" y="11811"/>
                  <a:pt x="23374" y="11337"/>
                </a:cubicBezTo>
                <a:cubicBezTo>
                  <a:pt x="22773" y="10395"/>
                  <a:pt x="22327" y="9354"/>
                  <a:pt x="22067" y="8266"/>
                </a:cubicBezTo>
                <a:cubicBezTo>
                  <a:pt x="21993" y="7957"/>
                  <a:pt x="21934" y="7645"/>
                  <a:pt x="21891" y="7330"/>
                </a:cubicBezTo>
                <a:cubicBezTo>
                  <a:pt x="21849" y="7017"/>
                  <a:pt x="21829" y="6701"/>
                  <a:pt x="21805" y="6385"/>
                </a:cubicBezTo>
                <a:cubicBezTo>
                  <a:pt x="21803" y="6369"/>
                  <a:pt x="21797" y="6356"/>
                  <a:pt x="21787" y="6348"/>
                </a:cubicBezTo>
                <a:lnTo>
                  <a:pt x="21787" y="6347"/>
                </a:lnTo>
                <a:cubicBezTo>
                  <a:pt x="21838" y="6167"/>
                  <a:pt x="21893" y="5989"/>
                  <a:pt x="21953" y="5811"/>
                </a:cubicBezTo>
                <a:cubicBezTo>
                  <a:pt x="22011" y="5639"/>
                  <a:pt x="22068" y="5454"/>
                  <a:pt x="22174" y="5302"/>
                </a:cubicBezTo>
                <a:close/>
                <a:moveTo>
                  <a:pt x="21690" y="6711"/>
                </a:moveTo>
                <a:cubicBezTo>
                  <a:pt x="21717" y="7174"/>
                  <a:pt x="21797" y="7638"/>
                  <a:pt x="21895" y="8088"/>
                </a:cubicBezTo>
                <a:cubicBezTo>
                  <a:pt x="22017" y="8646"/>
                  <a:pt x="22188" y="9194"/>
                  <a:pt x="22403" y="9723"/>
                </a:cubicBezTo>
                <a:cubicBezTo>
                  <a:pt x="22831" y="10772"/>
                  <a:pt x="23430" y="11752"/>
                  <a:pt x="24179" y="12604"/>
                </a:cubicBezTo>
                <a:cubicBezTo>
                  <a:pt x="24389" y="12843"/>
                  <a:pt x="24612" y="13074"/>
                  <a:pt x="24845" y="13292"/>
                </a:cubicBezTo>
                <a:cubicBezTo>
                  <a:pt x="24959" y="13399"/>
                  <a:pt x="25077" y="13503"/>
                  <a:pt x="25197" y="13602"/>
                </a:cubicBezTo>
                <a:cubicBezTo>
                  <a:pt x="25264" y="13657"/>
                  <a:pt x="25332" y="13707"/>
                  <a:pt x="25403" y="13756"/>
                </a:cubicBezTo>
                <a:cubicBezTo>
                  <a:pt x="25253" y="13702"/>
                  <a:pt x="25103" y="13649"/>
                  <a:pt x="24956" y="13587"/>
                </a:cubicBezTo>
                <a:cubicBezTo>
                  <a:pt x="24753" y="13502"/>
                  <a:pt x="24555" y="13404"/>
                  <a:pt x="24362" y="13296"/>
                </a:cubicBezTo>
                <a:cubicBezTo>
                  <a:pt x="23978" y="13081"/>
                  <a:pt x="23619" y="12823"/>
                  <a:pt x="23290" y="12531"/>
                </a:cubicBezTo>
                <a:cubicBezTo>
                  <a:pt x="22632" y="11948"/>
                  <a:pt x="22091" y="11225"/>
                  <a:pt x="21736" y="10419"/>
                </a:cubicBezTo>
                <a:cubicBezTo>
                  <a:pt x="21553" y="10004"/>
                  <a:pt x="21429" y="9575"/>
                  <a:pt x="21341" y="9133"/>
                </a:cubicBezTo>
                <a:cubicBezTo>
                  <a:pt x="21366" y="8446"/>
                  <a:pt x="21456" y="7761"/>
                  <a:pt x="21601" y="7090"/>
                </a:cubicBezTo>
                <a:cubicBezTo>
                  <a:pt x="21629" y="6964"/>
                  <a:pt x="21659" y="6837"/>
                  <a:pt x="21690" y="6711"/>
                </a:cubicBezTo>
                <a:close/>
                <a:moveTo>
                  <a:pt x="22360" y="5128"/>
                </a:moveTo>
                <a:lnTo>
                  <a:pt x="22360" y="5129"/>
                </a:lnTo>
                <a:cubicBezTo>
                  <a:pt x="23195" y="6048"/>
                  <a:pt x="23890" y="7096"/>
                  <a:pt x="24414" y="8223"/>
                </a:cubicBezTo>
                <a:cubicBezTo>
                  <a:pt x="24947" y="9366"/>
                  <a:pt x="25311" y="10590"/>
                  <a:pt x="25486" y="11839"/>
                </a:cubicBezTo>
                <a:cubicBezTo>
                  <a:pt x="25575" y="12481"/>
                  <a:pt x="25608" y="13127"/>
                  <a:pt x="25620" y="13774"/>
                </a:cubicBezTo>
                <a:cubicBezTo>
                  <a:pt x="25603" y="13747"/>
                  <a:pt x="25587" y="13722"/>
                  <a:pt x="25570" y="13695"/>
                </a:cubicBezTo>
                <a:cubicBezTo>
                  <a:pt x="25179" y="13066"/>
                  <a:pt x="24823" y="12410"/>
                  <a:pt x="24495" y="11747"/>
                </a:cubicBezTo>
                <a:cubicBezTo>
                  <a:pt x="23829" y="10400"/>
                  <a:pt x="23290" y="8991"/>
                  <a:pt x="22879" y="7546"/>
                </a:cubicBezTo>
                <a:cubicBezTo>
                  <a:pt x="22763" y="7140"/>
                  <a:pt x="22659" y="6731"/>
                  <a:pt x="22564" y="6319"/>
                </a:cubicBezTo>
                <a:cubicBezTo>
                  <a:pt x="22517" y="6113"/>
                  <a:pt x="22473" y="5907"/>
                  <a:pt x="22431" y="5700"/>
                </a:cubicBezTo>
                <a:cubicBezTo>
                  <a:pt x="22395" y="5518"/>
                  <a:pt x="22362" y="5338"/>
                  <a:pt x="22313" y="5159"/>
                </a:cubicBezTo>
                <a:cubicBezTo>
                  <a:pt x="22327" y="5148"/>
                  <a:pt x="22344" y="5138"/>
                  <a:pt x="22360" y="5128"/>
                </a:cubicBezTo>
                <a:close/>
                <a:moveTo>
                  <a:pt x="24167" y="5454"/>
                </a:moveTo>
                <a:lnTo>
                  <a:pt x="24167" y="5454"/>
                </a:lnTo>
                <a:cubicBezTo>
                  <a:pt x="24358" y="5553"/>
                  <a:pt x="24543" y="5663"/>
                  <a:pt x="24719" y="5786"/>
                </a:cubicBezTo>
                <a:cubicBezTo>
                  <a:pt x="25365" y="6241"/>
                  <a:pt x="25897" y="6837"/>
                  <a:pt x="26332" y="7494"/>
                </a:cubicBezTo>
                <a:cubicBezTo>
                  <a:pt x="26780" y="8169"/>
                  <a:pt x="27160" y="8912"/>
                  <a:pt x="27387" y="9691"/>
                </a:cubicBezTo>
                <a:cubicBezTo>
                  <a:pt x="27617" y="10481"/>
                  <a:pt x="27668" y="11336"/>
                  <a:pt x="27413" y="12126"/>
                </a:cubicBezTo>
                <a:cubicBezTo>
                  <a:pt x="27195" y="12800"/>
                  <a:pt x="26725" y="13401"/>
                  <a:pt x="26092" y="13732"/>
                </a:cubicBezTo>
                <a:cubicBezTo>
                  <a:pt x="26030" y="13765"/>
                  <a:pt x="25963" y="13794"/>
                  <a:pt x="25897" y="13822"/>
                </a:cubicBezTo>
                <a:cubicBezTo>
                  <a:pt x="26079" y="13346"/>
                  <a:pt x="26158" y="12821"/>
                  <a:pt x="26191" y="12317"/>
                </a:cubicBezTo>
                <a:cubicBezTo>
                  <a:pt x="26230" y="11726"/>
                  <a:pt x="26194" y="11132"/>
                  <a:pt x="26102" y="10549"/>
                </a:cubicBezTo>
                <a:cubicBezTo>
                  <a:pt x="25914" y="9373"/>
                  <a:pt x="25495" y="8252"/>
                  <a:pt x="25003" y="7173"/>
                </a:cubicBezTo>
                <a:cubicBezTo>
                  <a:pt x="24738" y="6593"/>
                  <a:pt x="24455" y="6023"/>
                  <a:pt x="24167" y="5454"/>
                </a:cubicBezTo>
                <a:close/>
                <a:moveTo>
                  <a:pt x="21335" y="9683"/>
                </a:moveTo>
                <a:cubicBezTo>
                  <a:pt x="21522" y="10323"/>
                  <a:pt x="21831" y="10936"/>
                  <a:pt x="22208" y="11476"/>
                </a:cubicBezTo>
                <a:cubicBezTo>
                  <a:pt x="22722" y="12213"/>
                  <a:pt x="23392" y="12844"/>
                  <a:pt x="24166" y="13300"/>
                </a:cubicBezTo>
                <a:cubicBezTo>
                  <a:pt x="24381" y="13427"/>
                  <a:pt x="24603" y="13540"/>
                  <a:pt x="24833" y="13639"/>
                </a:cubicBezTo>
                <a:cubicBezTo>
                  <a:pt x="25009" y="13714"/>
                  <a:pt x="25191" y="13786"/>
                  <a:pt x="25377" y="13837"/>
                </a:cubicBezTo>
                <a:cubicBezTo>
                  <a:pt x="24725" y="13790"/>
                  <a:pt x="24065" y="13717"/>
                  <a:pt x="23456" y="13474"/>
                </a:cubicBezTo>
                <a:cubicBezTo>
                  <a:pt x="23105" y="13334"/>
                  <a:pt x="22780" y="13138"/>
                  <a:pt x="22505" y="12879"/>
                </a:cubicBezTo>
                <a:cubicBezTo>
                  <a:pt x="22241" y="12632"/>
                  <a:pt x="22027" y="12337"/>
                  <a:pt x="21858" y="12019"/>
                </a:cubicBezTo>
                <a:cubicBezTo>
                  <a:pt x="21479" y="11306"/>
                  <a:pt x="21349" y="10491"/>
                  <a:pt x="21335" y="9692"/>
                </a:cubicBezTo>
                <a:lnTo>
                  <a:pt x="21335" y="9683"/>
                </a:lnTo>
                <a:close/>
                <a:moveTo>
                  <a:pt x="22760" y="5026"/>
                </a:moveTo>
                <a:cubicBezTo>
                  <a:pt x="22881" y="5026"/>
                  <a:pt x="23002" y="5044"/>
                  <a:pt x="23120" y="5070"/>
                </a:cubicBezTo>
                <a:cubicBezTo>
                  <a:pt x="23311" y="5110"/>
                  <a:pt x="23499" y="5165"/>
                  <a:pt x="23680" y="5234"/>
                </a:cubicBezTo>
                <a:cubicBezTo>
                  <a:pt x="23798" y="5278"/>
                  <a:pt x="23911" y="5329"/>
                  <a:pt x="24024" y="5382"/>
                </a:cubicBezTo>
                <a:cubicBezTo>
                  <a:pt x="24017" y="5399"/>
                  <a:pt x="24015" y="5419"/>
                  <a:pt x="24024" y="5438"/>
                </a:cubicBezTo>
                <a:cubicBezTo>
                  <a:pt x="24555" y="6484"/>
                  <a:pt x="25089" y="7530"/>
                  <a:pt x="25485" y="8636"/>
                </a:cubicBezTo>
                <a:cubicBezTo>
                  <a:pt x="25878" y="9736"/>
                  <a:pt x="26132" y="10897"/>
                  <a:pt x="26096" y="12070"/>
                </a:cubicBezTo>
                <a:cubicBezTo>
                  <a:pt x="26087" y="12395"/>
                  <a:pt x="26055" y="12720"/>
                  <a:pt x="25998" y="13040"/>
                </a:cubicBezTo>
                <a:cubicBezTo>
                  <a:pt x="25948" y="13319"/>
                  <a:pt x="25874" y="13590"/>
                  <a:pt x="25799" y="13862"/>
                </a:cubicBezTo>
                <a:cubicBezTo>
                  <a:pt x="25793" y="13864"/>
                  <a:pt x="25788" y="13866"/>
                  <a:pt x="25783" y="13868"/>
                </a:cubicBezTo>
                <a:cubicBezTo>
                  <a:pt x="25772" y="13865"/>
                  <a:pt x="25761" y="13863"/>
                  <a:pt x="25750" y="13862"/>
                </a:cubicBezTo>
                <a:cubicBezTo>
                  <a:pt x="25731" y="13861"/>
                  <a:pt x="25711" y="13860"/>
                  <a:pt x="25692" y="13858"/>
                </a:cubicBezTo>
                <a:cubicBezTo>
                  <a:pt x="25737" y="13258"/>
                  <a:pt x="25710" y="12651"/>
                  <a:pt x="25641" y="12053"/>
                </a:cubicBezTo>
                <a:cubicBezTo>
                  <a:pt x="25568" y="11419"/>
                  <a:pt x="25445" y="10789"/>
                  <a:pt x="25276" y="10173"/>
                </a:cubicBezTo>
                <a:cubicBezTo>
                  <a:pt x="24937" y="8934"/>
                  <a:pt x="24409" y="7747"/>
                  <a:pt x="23716" y="6667"/>
                </a:cubicBezTo>
                <a:cubicBezTo>
                  <a:pt x="23352" y="6100"/>
                  <a:pt x="22940" y="5566"/>
                  <a:pt x="22489" y="5066"/>
                </a:cubicBezTo>
                <a:cubicBezTo>
                  <a:pt x="22528" y="5053"/>
                  <a:pt x="22567" y="5042"/>
                  <a:pt x="22608" y="5037"/>
                </a:cubicBezTo>
                <a:cubicBezTo>
                  <a:pt x="22658" y="5029"/>
                  <a:pt x="22709" y="5026"/>
                  <a:pt x="22760" y="5026"/>
                </a:cubicBezTo>
                <a:close/>
                <a:moveTo>
                  <a:pt x="15841" y="11014"/>
                </a:moveTo>
                <a:cubicBezTo>
                  <a:pt x="15888" y="11014"/>
                  <a:pt x="15934" y="11015"/>
                  <a:pt x="15980" y="11016"/>
                </a:cubicBezTo>
                <a:cubicBezTo>
                  <a:pt x="16284" y="11024"/>
                  <a:pt x="16588" y="11062"/>
                  <a:pt x="16881" y="11139"/>
                </a:cubicBezTo>
                <a:cubicBezTo>
                  <a:pt x="15659" y="11321"/>
                  <a:pt x="14435" y="11523"/>
                  <a:pt x="13251" y="11881"/>
                </a:cubicBezTo>
                <a:cubicBezTo>
                  <a:pt x="12127" y="12221"/>
                  <a:pt x="11040" y="12710"/>
                  <a:pt x="10104" y="13425"/>
                </a:cubicBezTo>
                <a:cubicBezTo>
                  <a:pt x="9626" y="13789"/>
                  <a:pt x="9193" y="14210"/>
                  <a:pt x="8834" y="14692"/>
                </a:cubicBezTo>
                <a:cubicBezTo>
                  <a:pt x="9215" y="13975"/>
                  <a:pt x="9761" y="13355"/>
                  <a:pt x="10402" y="12858"/>
                </a:cubicBezTo>
                <a:cubicBezTo>
                  <a:pt x="11174" y="12259"/>
                  <a:pt x="12068" y="11837"/>
                  <a:pt x="12996" y="11539"/>
                </a:cubicBezTo>
                <a:cubicBezTo>
                  <a:pt x="12997" y="11539"/>
                  <a:pt x="13000" y="11540"/>
                  <a:pt x="13002" y="11540"/>
                </a:cubicBezTo>
                <a:cubicBezTo>
                  <a:pt x="13006" y="11541"/>
                  <a:pt x="13011" y="11542"/>
                  <a:pt x="13015" y="11542"/>
                </a:cubicBezTo>
                <a:cubicBezTo>
                  <a:pt x="13035" y="11542"/>
                  <a:pt x="13051" y="11532"/>
                  <a:pt x="13062" y="11519"/>
                </a:cubicBezTo>
                <a:cubicBezTo>
                  <a:pt x="13523" y="11373"/>
                  <a:pt x="13992" y="11254"/>
                  <a:pt x="14466" y="11161"/>
                </a:cubicBezTo>
                <a:cubicBezTo>
                  <a:pt x="14918" y="11074"/>
                  <a:pt x="15380" y="11014"/>
                  <a:pt x="15841" y="11014"/>
                </a:cubicBezTo>
                <a:close/>
                <a:moveTo>
                  <a:pt x="16933" y="12410"/>
                </a:moveTo>
                <a:cubicBezTo>
                  <a:pt x="17547" y="12410"/>
                  <a:pt x="18160" y="12452"/>
                  <a:pt x="18768" y="12533"/>
                </a:cubicBezTo>
                <a:lnTo>
                  <a:pt x="18768" y="12532"/>
                </a:lnTo>
                <a:cubicBezTo>
                  <a:pt x="19136" y="13086"/>
                  <a:pt x="19362" y="13724"/>
                  <a:pt x="19494" y="14377"/>
                </a:cubicBezTo>
                <a:cubicBezTo>
                  <a:pt x="18951" y="14357"/>
                  <a:pt x="18408" y="14343"/>
                  <a:pt x="17865" y="14336"/>
                </a:cubicBezTo>
                <a:cubicBezTo>
                  <a:pt x="17554" y="14332"/>
                  <a:pt x="17244" y="14331"/>
                  <a:pt x="16933" y="14331"/>
                </a:cubicBezTo>
                <a:cubicBezTo>
                  <a:pt x="16261" y="14331"/>
                  <a:pt x="15588" y="14340"/>
                  <a:pt x="14915" y="14358"/>
                </a:cubicBezTo>
                <a:cubicBezTo>
                  <a:pt x="13937" y="14385"/>
                  <a:pt x="12959" y="14432"/>
                  <a:pt x="11983" y="14498"/>
                </a:cubicBezTo>
                <a:cubicBezTo>
                  <a:pt x="11033" y="14563"/>
                  <a:pt x="10084" y="14645"/>
                  <a:pt x="9137" y="14748"/>
                </a:cubicBezTo>
                <a:cubicBezTo>
                  <a:pt x="9607" y="14444"/>
                  <a:pt x="10088" y="14158"/>
                  <a:pt x="10589" y="13906"/>
                </a:cubicBezTo>
                <a:cubicBezTo>
                  <a:pt x="11202" y="13598"/>
                  <a:pt x="11840" y="13337"/>
                  <a:pt x="12492" y="13123"/>
                </a:cubicBezTo>
                <a:cubicBezTo>
                  <a:pt x="13793" y="12694"/>
                  <a:pt x="15155" y="12457"/>
                  <a:pt x="16524" y="12417"/>
                </a:cubicBezTo>
                <a:cubicBezTo>
                  <a:pt x="16661" y="12412"/>
                  <a:pt x="16797" y="12410"/>
                  <a:pt x="16933" y="12410"/>
                </a:cubicBezTo>
                <a:close/>
                <a:moveTo>
                  <a:pt x="17154" y="11223"/>
                </a:moveTo>
                <a:cubicBezTo>
                  <a:pt x="17246" y="11256"/>
                  <a:pt x="17338" y="11292"/>
                  <a:pt x="17428" y="11334"/>
                </a:cubicBezTo>
                <a:cubicBezTo>
                  <a:pt x="17834" y="11525"/>
                  <a:pt x="18189" y="11810"/>
                  <a:pt x="18482" y="12149"/>
                </a:cubicBezTo>
                <a:cubicBezTo>
                  <a:pt x="18545" y="12222"/>
                  <a:pt x="18605" y="12298"/>
                  <a:pt x="18662" y="12376"/>
                </a:cubicBezTo>
                <a:cubicBezTo>
                  <a:pt x="18091" y="12303"/>
                  <a:pt x="17515" y="12266"/>
                  <a:pt x="16939" y="12266"/>
                </a:cubicBezTo>
                <a:cubicBezTo>
                  <a:pt x="16195" y="12266"/>
                  <a:pt x="15450" y="12327"/>
                  <a:pt x="14716" y="12448"/>
                </a:cubicBezTo>
                <a:cubicBezTo>
                  <a:pt x="13356" y="12671"/>
                  <a:pt x="12030" y="13089"/>
                  <a:pt x="10790" y="13693"/>
                </a:cubicBezTo>
                <a:cubicBezTo>
                  <a:pt x="10156" y="14001"/>
                  <a:pt x="9536" y="14353"/>
                  <a:pt x="8964" y="14767"/>
                </a:cubicBezTo>
                <a:cubicBezTo>
                  <a:pt x="8923" y="14771"/>
                  <a:pt x="8884" y="14777"/>
                  <a:pt x="8843" y="14781"/>
                </a:cubicBezTo>
                <a:cubicBezTo>
                  <a:pt x="9534" y="13903"/>
                  <a:pt x="10434" y="13222"/>
                  <a:pt x="11429" y="12722"/>
                </a:cubicBezTo>
                <a:cubicBezTo>
                  <a:pt x="12545" y="12161"/>
                  <a:pt x="13756" y="11832"/>
                  <a:pt x="14977" y="11590"/>
                </a:cubicBezTo>
                <a:cubicBezTo>
                  <a:pt x="15699" y="11447"/>
                  <a:pt x="16427" y="11337"/>
                  <a:pt x="17154" y="11223"/>
                </a:cubicBezTo>
                <a:close/>
                <a:moveTo>
                  <a:pt x="34627" y="10857"/>
                </a:moveTo>
                <a:cubicBezTo>
                  <a:pt x="34729" y="10857"/>
                  <a:pt x="34832" y="10858"/>
                  <a:pt x="34934" y="10860"/>
                </a:cubicBezTo>
                <a:cubicBezTo>
                  <a:pt x="35397" y="10871"/>
                  <a:pt x="35859" y="10905"/>
                  <a:pt x="36318" y="10960"/>
                </a:cubicBezTo>
                <a:cubicBezTo>
                  <a:pt x="36747" y="11011"/>
                  <a:pt x="37175" y="11076"/>
                  <a:pt x="37592" y="11189"/>
                </a:cubicBezTo>
                <a:cubicBezTo>
                  <a:pt x="38387" y="11404"/>
                  <a:pt x="39174" y="11826"/>
                  <a:pt x="39507" y="12623"/>
                </a:cubicBezTo>
                <a:cubicBezTo>
                  <a:pt x="39684" y="13049"/>
                  <a:pt x="39728" y="13517"/>
                  <a:pt x="39704" y="13974"/>
                </a:cubicBezTo>
                <a:cubicBezTo>
                  <a:pt x="39687" y="14300"/>
                  <a:pt x="39637" y="14628"/>
                  <a:pt x="39556" y="14948"/>
                </a:cubicBezTo>
                <a:cubicBezTo>
                  <a:pt x="39515" y="14761"/>
                  <a:pt x="39466" y="14576"/>
                  <a:pt x="39407" y="14396"/>
                </a:cubicBezTo>
                <a:cubicBezTo>
                  <a:pt x="39307" y="14086"/>
                  <a:pt x="39180" y="13781"/>
                  <a:pt x="38999" y="13509"/>
                </a:cubicBezTo>
                <a:cubicBezTo>
                  <a:pt x="38814" y="13229"/>
                  <a:pt x="38573" y="12993"/>
                  <a:pt x="38286" y="12818"/>
                </a:cubicBezTo>
                <a:cubicBezTo>
                  <a:pt x="37972" y="12629"/>
                  <a:pt x="37619" y="12514"/>
                  <a:pt x="37266" y="12424"/>
                </a:cubicBezTo>
                <a:cubicBezTo>
                  <a:pt x="36484" y="12226"/>
                  <a:pt x="35681" y="12093"/>
                  <a:pt x="34880" y="11994"/>
                </a:cubicBezTo>
                <a:cubicBezTo>
                  <a:pt x="34057" y="11894"/>
                  <a:pt x="33228" y="11841"/>
                  <a:pt x="32400" y="11840"/>
                </a:cubicBezTo>
                <a:cubicBezTo>
                  <a:pt x="32392" y="11840"/>
                  <a:pt x="32384" y="11840"/>
                  <a:pt x="32376" y="11840"/>
                </a:cubicBezTo>
                <a:cubicBezTo>
                  <a:pt x="31550" y="11840"/>
                  <a:pt x="30724" y="11893"/>
                  <a:pt x="29906" y="12002"/>
                </a:cubicBezTo>
                <a:cubicBezTo>
                  <a:pt x="30610" y="11591"/>
                  <a:pt x="31378" y="11302"/>
                  <a:pt x="32172" y="11119"/>
                </a:cubicBezTo>
                <a:lnTo>
                  <a:pt x="32172" y="11118"/>
                </a:lnTo>
                <a:cubicBezTo>
                  <a:pt x="32976" y="10933"/>
                  <a:pt x="33803" y="10857"/>
                  <a:pt x="34627" y="10857"/>
                </a:cubicBezTo>
                <a:close/>
                <a:moveTo>
                  <a:pt x="17185" y="14520"/>
                </a:moveTo>
                <a:cubicBezTo>
                  <a:pt x="17288" y="14520"/>
                  <a:pt x="17392" y="14520"/>
                  <a:pt x="17495" y="14520"/>
                </a:cubicBezTo>
                <a:cubicBezTo>
                  <a:pt x="18173" y="14523"/>
                  <a:pt x="18850" y="14535"/>
                  <a:pt x="19527" y="14554"/>
                </a:cubicBezTo>
                <a:cubicBezTo>
                  <a:pt x="19530" y="14569"/>
                  <a:pt x="19531" y="14584"/>
                  <a:pt x="19534" y="14598"/>
                </a:cubicBezTo>
                <a:cubicBezTo>
                  <a:pt x="19421" y="14654"/>
                  <a:pt x="19308" y="14711"/>
                  <a:pt x="19195" y="14765"/>
                </a:cubicBezTo>
                <a:cubicBezTo>
                  <a:pt x="19030" y="14844"/>
                  <a:pt x="18863" y="14918"/>
                  <a:pt x="18694" y="14988"/>
                </a:cubicBezTo>
                <a:cubicBezTo>
                  <a:pt x="18357" y="15130"/>
                  <a:pt x="18013" y="15257"/>
                  <a:pt x="17666" y="15368"/>
                </a:cubicBezTo>
                <a:cubicBezTo>
                  <a:pt x="16965" y="15591"/>
                  <a:pt x="16245" y="15746"/>
                  <a:pt x="15517" y="15840"/>
                </a:cubicBezTo>
                <a:cubicBezTo>
                  <a:pt x="14993" y="15907"/>
                  <a:pt x="14465" y="15941"/>
                  <a:pt x="13936" y="15941"/>
                </a:cubicBezTo>
                <a:cubicBezTo>
                  <a:pt x="13732" y="15941"/>
                  <a:pt x="13528" y="15936"/>
                  <a:pt x="13324" y="15926"/>
                </a:cubicBezTo>
                <a:cubicBezTo>
                  <a:pt x="12593" y="15890"/>
                  <a:pt x="11863" y="15787"/>
                  <a:pt x="11148" y="15620"/>
                </a:cubicBezTo>
                <a:cubicBezTo>
                  <a:pt x="10459" y="15458"/>
                  <a:pt x="9784" y="15233"/>
                  <a:pt x="9136" y="14949"/>
                </a:cubicBezTo>
                <a:cubicBezTo>
                  <a:pt x="9962" y="14863"/>
                  <a:pt x="10787" y="14786"/>
                  <a:pt x="11615" y="14726"/>
                </a:cubicBezTo>
                <a:cubicBezTo>
                  <a:pt x="12591" y="14654"/>
                  <a:pt x="13568" y="14601"/>
                  <a:pt x="14547" y="14567"/>
                </a:cubicBezTo>
                <a:cubicBezTo>
                  <a:pt x="15425" y="14535"/>
                  <a:pt x="16305" y="14520"/>
                  <a:pt x="17185" y="14520"/>
                </a:cubicBezTo>
                <a:close/>
                <a:moveTo>
                  <a:pt x="32416" y="11984"/>
                </a:moveTo>
                <a:cubicBezTo>
                  <a:pt x="33107" y="11984"/>
                  <a:pt x="33798" y="12020"/>
                  <a:pt x="34485" y="12091"/>
                </a:cubicBezTo>
                <a:cubicBezTo>
                  <a:pt x="35290" y="12173"/>
                  <a:pt x="36092" y="12301"/>
                  <a:pt x="36884" y="12471"/>
                </a:cubicBezTo>
                <a:cubicBezTo>
                  <a:pt x="37570" y="12617"/>
                  <a:pt x="38286" y="12814"/>
                  <a:pt x="38752" y="13376"/>
                </a:cubicBezTo>
                <a:cubicBezTo>
                  <a:pt x="38981" y="13652"/>
                  <a:pt x="39139" y="13979"/>
                  <a:pt x="39259" y="14317"/>
                </a:cubicBezTo>
                <a:cubicBezTo>
                  <a:pt x="39355" y="14589"/>
                  <a:pt x="39424" y="14869"/>
                  <a:pt x="39502" y="15146"/>
                </a:cubicBezTo>
                <a:cubicBezTo>
                  <a:pt x="39478" y="15224"/>
                  <a:pt x="39454" y="15302"/>
                  <a:pt x="39427" y="15378"/>
                </a:cubicBezTo>
                <a:cubicBezTo>
                  <a:pt x="39342" y="15619"/>
                  <a:pt x="39234" y="15851"/>
                  <a:pt x="39104" y="16071"/>
                </a:cubicBezTo>
                <a:cubicBezTo>
                  <a:pt x="39019" y="15824"/>
                  <a:pt x="38870" y="15591"/>
                  <a:pt x="38720" y="15381"/>
                </a:cubicBezTo>
                <a:cubicBezTo>
                  <a:pt x="38547" y="15141"/>
                  <a:pt x="38350" y="14918"/>
                  <a:pt x="38134" y="14716"/>
                </a:cubicBezTo>
                <a:cubicBezTo>
                  <a:pt x="37691" y="14301"/>
                  <a:pt x="37171" y="13967"/>
                  <a:pt x="36622" y="13708"/>
                </a:cubicBezTo>
                <a:cubicBezTo>
                  <a:pt x="35271" y="13071"/>
                  <a:pt x="33759" y="12867"/>
                  <a:pt x="32301" y="12607"/>
                </a:cubicBezTo>
                <a:cubicBezTo>
                  <a:pt x="31470" y="12457"/>
                  <a:pt x="30639" y="12309"/>
                  <a:pt x="29807" y="12160"/>
                </a:cubicBezTo>
                <a:cubicBezTo>
                  <a:pt x="30672" y="12041"/>
                  <a:pt x="31544" y="11984"/>
                  <a:pt x="32416" y="11984"/>
                </a:cubicBezTo>
                <a:close/>
                <a:moveTo>
                  <a:pt x="30018" y="12341"/>
                </a:moveTo>
                <a:cubicBezTo>
                  <a:pt x="30666" y="12456"/>
                  <a:pt x="31313" y="12571"/>
                  <a:pt x="31961" y="12686"/>
                </a:cubicBezTo>
                <a:cubicBezTo>
                  <a:pt x="32695" y="12816"/>
                  <a:pt x="33432" y="12938"/>
                  <a:pt x="34164" y="13085"/>
                </a:cubicBezTo>
                <a:cubicBezTo>
                  <a:pt x="35482" y="13351"/>
                  <a:pt x="36822" y="13745"/>
                  <a:pt x="37870" y="14626"/>
                </a:cubicBezTo>
                <a:cubicBezTo>
                  <a:pt x="38127" y="14842"/>
                  <a:pt x="38363" y="15083"/>
                  <a:pt x="38566" y="15350"/>
                </a:cubicBezTo>
                <a:cubicBezTo>
                  <a:pt x="38666" y="15482"/>
                  <a:pt x="38759" y="15619"/>
                  <a:pt x="38842" y="15761"/>
                </a:cubicBezTo>
                <a:cubicBezTo>
                  <a:pt x="38913" y="15881"/>
                  <a:pt x="38975" y="16006"/>
                  <a:pt x="39041" y="16128"/>
                </a:cubicBezTo>
                <a:cubicBezTo>
                  <a:pt x="38912" y="16099"/>
                  <a:pt x="38783" y="16069"/>
                  <a:pt x="38654" y="16038"/>
                </a:cubicBezTo>
                <a:cubicBezTo>
                  <a:pt x="37627" y="15786"/>
                  <a:pt x="36621" y="15456"/>
                  <a:pt x="35636" y="15070"/>
                </a:cubicBezTo>
                <a:cubicBezTo>
                  <a:pt x="34657" y="14687"/>
                  <a:pt x="33701" y="14250"/>
                  <a:pt x="32759" y="13784"/>
                </a:cubicBezTo>
                <a:cubicBezTo>
                  <a:pt x="31833" y="13326"/>
                  <a:pt x="30927" y="12831"/>
                  <a:pt x="30018" y="12341"/>
                </a:cubicBezTo>
                <a:close/>
                <a:moveTo>
                  <a:pt x="30623" y="12859"/>
                </a:moveTo>
                <a:cubicBezTo>
                  <a:pt x="31190" y="13180"/>
                  <a:pt x="31766" y="13484"/>
                  <a:pt x="32344" y="13781"/>
                </a:cubicBezTo>
                <a:cubicBezTo>
                  <a:pt x="33283" y="14265"/>
                  <a:pt x="34240" y="14713"/>
                  <a:pt x="35218" y="15113"/>
                </a:cubicBezTo>
                <a:cubicBezTo>
                  <a:pt x="36202" y="15515"/>
                  <a:pt x="37209" y="15866"/>
                  <a:pt x="38237" y="16141"/>
                </a:cubicBezTo>
                <a:cubicBezTo>
                  <a:pt x="38473" y="16204"/>
                  <a:pt x="38709" y="16263"/>
                  <a:pt x="38948" y="16318"/>
                </a:cubicBezTo>
                <a:cubicBezTo>
                  <a:pt x="38874" y="16421"/>
                  <a:pt x="38796" y="16522"/>
                  <a:pt x="38710" y="16616"/>
                </a:cubicBezTo>
                <a:cubicBezTo>
                  <a:pt x="38645" y="16690"/>
                  <a:pt x="38574" y="16760"/>
                  <a:pt x="38503" y="16827"/>
                </a:cubicBezTo>
                <a:cubicBezTo>
                  <a:pt x="38197" y="16932"/>
                  <a:pt x="37887" y="17020"/>
                  <a:pt x="37567" y="17068"/>
                </a:cubicBezTo>
                <a:cubicBezTo>
                  <a:pt x="37332" y="17104"/>
                  <a:pt x="37093" y="17122"/>
                  <a:pt x="36854" y="17122"/>
                </a:cubicBezTo>
                <a:cubicBezTo>
                  <a:pt x="36709" y="17122"/>
                  <a:pt x="36564" y="17115"/>
                  <a:pt x="36420" y="17101"/>
                </a:cubicBezTo>
                <a:cubicBezTo>
                  <a:pt x="35688" y="17032"/>
                  <a:pt x="34992" y="16784"/>
                  <a:pt x="34371" y="16390"/>
                </a:cubicBezTo>
                <a:cubicBezTo>
                  <a:pt x="33814" y="16037"/>
                  <a:pt x="33323" y="15584"/>
                  <a:pt x="32861" y="15115"/>
                </a:cubicBezTo>
                <a:cubicBezTo>
                  <a:pt x="32390" y="14635"/>
                  <a:pt x="31946" y="14130"/>
                  <a:pt x="31475" y="13649"/>
                </a:cubicBezTo>
                <a:cubicBezTo>
                  <a:pt x="31204" y="13373"/>
                  <a:pt x="30921" y="13106"/>
                  <a:pt x="30623" y="12859"/>
                </a:cubicBezTo>
                <a:close/>
                <a:moveTo>
                  <a:pt x="19548" y="14684"/>
                </a:moveTo>
                <a:cubicBezTo>
                  <a:pt x="19554" y="14721"/>
                  <a:pt x="19560" y="14757"/>
                  <a:pt x="19566" y="14793"/>
                </a:cubicBezTo>
                <a:cubicBezTo>
                  <a:pt x="19634" y="15272"/>
                  <a:pt x="19677" y="15761"/>
                  <a:pt x="19655" y="16245"/>
                </a:cubicBezTo>
                <a:cubicBezTo>
                  <a:pt x="19653" y="16305"/>
                  <a:pt x="19649" y="16364"/>
                  <a:pt x="19643" y="16424"/>
                </a:cubicBezTo>
                <a:cubicBezTo>
                  <a:pt x="19634" y="16414"/>
                  <a:pt x="19622" y="16407"/>
                  <a:pt x="19607" y="16407"/>
                </a:cubicBezTo>
                <a:cubicBezTo>
                  <a:pt x="19599" y="16407"/>
                  <a:pt x="19592" y="16409"/>
                  <a:pt x="19583" y="16412"/>
                </a:cubicBezTo>
                <a:cubicBezTo>
                  <a:pt x="18240" y="16957"/>
                  <a:pt x="16801" y="17244"/>
                  <a:pt x="15351" y="17244"/>
                </a:cubicBezTo>
                <a:cubicBezTo>
                  <a:pt x="15271" y="17244"/>
                  <a:pt x="15192" y="17243"/>
                  <a:pt x="15112" y="17242"/>
                </a:cubicBezTo>
                <a:cubicBezTo>
                  <a:pt x="13612" y="17209"/>
                  <a:pt x="12127" y="16859"/>
                  <a:pt x="10761" y="16243"/>
                </a:cubicBezTo>
                <a:cubicBezTo>
                  <a:pt x="10122" y="15954"/>
                  <a:pt x="9511" y="15605"/>
                  <a:pt x="8936" y="15203"/>
                </a:cubicBezTo>
                <a:cubicBezTo>
                  <a:pt x="8873" y="15133"/>
                  <a:pt x="8810" y="15061"/>
                  <a:pt x="8747" y="14989"/>
                </a:cubicBezTo>
                <a:cubicBezTo>
                  <a:pt x="8796" y="14984"/>
                  <a:pt x="8844" y="14979"/>
                  <a:pt x="8893" y="14974"/>
                </a:cubicBezTo>
                <a:cubicBezTo>
                  <a:pt x="9520" y="15263"/>
                  <a:pt x="10173" y="15495"/>
                  <a:pt x="10841" y="15669"/>
                </a:cubicBezTo>
                <a:cubicBezTo>
                  <a:pt x="11560" y="15856"/>
                  <a:pt x="12296" y="15975"/>
                  <a:pt x="13037" y="16029"/>
                </a:cubicBezTo>
                <a:cubicBezTo>
                  <a:pt x="13335" y="16050"/>
                  <a:pt x="13634" y="16061"/>
                  <a:pt x="13933" y="16061"/>
                </a:cubicBezTo>
                <a:cubicBezTo>
                  <a:pt x="14375" y="16061"/>
                  <a:pt x="14817" y="16037"/>
                  <a:pt x="15258" y="15990"/>
                </a:cubicBezTo>
                <a:cubicBezTo>
                  <a:pt x="15990" y="15913"/>
                  <a:pt x="16716" y="15767"/>
                  <a:pt x="17422" y="15556"/>
                </a:cubicBezTo>
                <a:cubicBezTo>
                  <a:pt x="18131" y="15346"/>
                  <a:pt x="18819" y="15068"/>
                  <a:pt x="19474" y="14725"/>
                </a:cubicBezTo>
                <a:cubicBezTo>
                  <a:pt x="19499" y="14711"/>
                  <a:pt x="19523" y="14698"/>
                  <a:pt x="19548" y="14684"/>
                </a:cubicBezTo>
                <a:close/>
                <a:moveTo>
                  <a:pt x="29957" y="12535"/>
                </a:moveTo>
                <a:lnTo>
                  <a:pt x="29957" y="12535"/>
                </a:lnTo>
                <a:cubicBezTo>
                  <a:pt x="29999" y="12563"/>
                  <a:pt x="30042" y="12591"/>
                  <a:pt x="30083" y="12620"/>
                </a:cubicBezTo>
                <a:lnTo>
                  <a:pt x="30084" y="12620"/>
                </a:lnTo>
                <a:cubicBezTo>
                  <a:pt x="30221" y="12717"/>
                  <a:pt x="30355" y="12818"/>
                  <a:pt x="30486" y="12924"/>
                </a:cubicBezTo>
                <a:cubicBezTo>
                  <a:pt x="30749" y="13137"/>
                  <a:pt x="30997" y="13368"/>
                  <a:pt x="31237" y="13605"/>
                </a:cubicBezTo>
                <a:cubicBezTo>
                  <a:pt x="31725" y="14087"/>
                  <a:pt x="32180" y="14601"/>
                  <a:pt x="32656" y="15093"/>
                </a:cubicBezTo>
                <a:cubicBezTo>
                  <a:pt x="33122" y="15574"/>
                  <a:pt x="33613" y="16033"/>
                  <a:pt x="34172" y="16404"/>
                </a:cubicBezTo>
                <a:cubicBezTo>
                  <a:pt x="34780" y="16806"/>
                  <a:pt x="35462" y="17084"/>
                  <a:pt x="36187" y="17181"/>
                </a:cubicBezTo>
                <a:cubicBezTo>
                  <a:pt x="36398" y="17210"/>
                  <a:pt x="36611" y="17224"/>
                  <a:pt x="36824" y="17224"/>
                </a:cubicBezTo>
                <a:cubicBezTo>
                  <a:pt x="37342" y="17224"/>
                  <a:pt x="37860" y="17139"/>
                  <a:pt x="38346" y="16964"/>
                </a:cubicBezTo>
                <a:lnTo>
                  <a:pt x="38346" y="16964"/>
                </a:lnTo>
                <a:cubicBezTo>
                  <a:pt x="38327" y="16981"/>
                  <a:pt x="38306" y="16995"/>
                  <a:pt x="38287" y="17011"/>
                </a:cubicBezTo>
                <a:cubicBezTo>
                  <a:pt x="38285" y="17011"/>
                  <a:pt x="38284" y="17011"/>
                  <a:pt x="38282" y="17011"/>
                </a:cubicBezTo>
                <a:cubicBezTo>
                  <a:pt x="38274" y="17011"/>
                  <a:pt x="38265" y="17013"/>
                  <a:pt x="38257" y="17017"/>
                </a:cubicBezTo>
                <a:cubicBezTo>
                  <a:pt x="37547" y="17333"/>
                  <a:pt x="36778" y="17496"/>
                  <a:pt x="36010" y="17496"/>
                </a:cubicBezTo>
                <a:cubicBezTo>
                  <a:pt x="35327" y="17496"/>
                  <a:pt x="34645" y="17368"/>
                  <a:pt x="34004" y="17103"/>
                </a:cubicBezTo>
                <a:cubicBezTo>
                  <a:pt x="33365" y="16841"/>
                  <a:pt x="32779" y="16457"/>
                  <a:pt x="32284" y="15975"/>
                </a:cubicBezTo>
                <a:cubicBezTo>
                  <a:pt x="31784" y="15489"/>
                  <a:pt x="31413" y="14904"/>
                  <a:pt x="31072" y="14300"/>
                </a:cubicBezTo>
                <a:cubicBezTo>
                  <a:pt x="30731" y="13699"/>
                  <a:pt x="30408" y="13063"/>
                  <a:pt x="29957" y="12535"/>
                </a:cubicBezTo>
                <a:close/>
                <a:moveTo>
                  <a:pt x="29990" y="12720"/>
                </a:moveTo>
                <a:lnTo>
                  <a:pt x="29990" y="12720"/>
                </a:lnTo>
                <a:cubicBezTo>
                  <a:pt x="30338" y="13185"/>
                  <a:pt x="30622" y="13691"/>
                  <a:pt x="30905" y="14200"/>
                </a:cubicBezTo>
                <a:cubicBezTo>
                  <a:pt x="31245" y="14816"/>
                  <a:pt x="31600" y="15425"/>
                  <a:pt x="32087" y="15937"/>
                </a:cubicBezTo>
                <a:cubicBezTo>
                  <a:pt x="33067" y="16973"/>
                  <a:pt x="34443" y="17596"/>
                  <a:pt x="35869" y="17637"/>
                </a:cubicBezTo>
                <a:cubicBezTo>
                  <a:pt x="35924" y="17639"/>
                  <a:pt x="35979" y="17640"/>
                  <a:pt x="36034" y="17640"/>
                </a:cubicBezTo>
                <a:cubicBezTo>
                  <a:pt x="36609" y="17640"/>
                  <a:pt x="37189" y="17550"/>
                  <a:pt x="37738" y="17371"/>
                </a:cubicBezTo>
                <a:lnTo>
                  <a:pt x="37738" y="17371"/>
                </a:lnTo>
                <a:cubicBezTo>
                  <a:pt x="37708" y="17386"/>
                  <a:pt x="37680" y="17402"/>
                  <a:pt x="37651" y="17418"/>
                </a:cubicBezTo>
                <a:cubicBezTo>
                  <a:pt x="36994" y="17753"/>
                  <a:pt x="36259" y="17893"/>
                  <a:pt x="35525" y="17893"/>
                </a:cubicBezTo>
                <a:cubicBezTo>
                  <a:pt x="35273" y="17893"/>
                  <a:pt x="35022" y="17876"/>
                  <a:pt x="34774" y="17846"/>
                </a:cubicBezTo>
                <a:cubicBezTo>
                  <a:pt x="34273" y="17786"/>
                  <a:pt x="33769" y="17678"/>
                  <a:pt x="33293" y="17508"/>
                </a:cubicBezTo>
                <a:cubicBezTo>
                  <a:pt x="32843" y="17348"/>
                  <a:pt x="32410" y="17125"/>
                  <a:pt x="32051" y="16809"/>
                </a:cubicBezTo>
                <a:cubicBezTo>
                  <a:pt x="31455" y="16285"/>
                  <a:pt x="31108" y="15556"/>
                  <a:pt x="30830" y="14829"/>
                </a:cubicBezTo>
                <a:cubicBezTo>
                  <a:pt x="30560" y="14121"/>
                  <a:pt x="30338" y="13394"/>
                  <a:pt x="29990" y="12720"/>
                </a:cubicBezTo>
                <a:close/>
                <a:moveTo>
                  <a:pt x="9170" y="15468"/>
                </a:moveTo>
                <a:lnTo>
                  <a:pt x="9170" y="15468"/>
                </a:lnTo>
                <a:cubicBezTo>
                  <a:pt x="10208" y="16170"/>
                  <a:pt x="11362" y="16694"/>
                  <a:pt x="12576" y="17010"/>
                </a:cubicBezTo>
                <a:cubicBezTo>
                  <a:pt x="13487" y="17247"/>
                  <a:pt x="14428" y="17365"/>
                  <a:pt x="15368" y="17365"/>
                </a:cubicBezTo>
                <a:cubicBezTo>
                  <a:pt x="15958" y="17365"/>
                  <a:pt x="16547" y="17318"/>
                  <a:pt x="17130" y="17226"/>
                </a:cubicBezTo>
                <a:cubicBezTo>
                  <a:pt x="17983" y="17090"/>
                  <a:pt x="18824" y="16859"/>
                  <a:pt x="19623" y="16528"/>
                </a:cubicBezTo>
                <a:cubicBezTo>
                  <a:pt x="19627" y="16526"/>
                  <a:pt x="19630" y="16524"/>
                  <a:pt x="19633" y="16521"/>
                </a:cubicBezTo>
                <a:lnTo>
                  <a:pt x="19633" y="16521"/>
                </a:lnTo>
                <a:cubicBezTo>
                  <a:pt x="19594" y="16881"/>
                  <a:pt x="19503" y="17237"/>
                  <a:pt x="19326" y="17555"/>
                </a:cubicBezTo>
                <a:cubicBezTo>
                  <a:pt x="18869" y="18370"/>
                  <a:pt x="17910" y="18649"/>
                  <a:pt x="17042" y="18757"/>
                </a:cubicBezTo>
                <a:cubicBezTo>
                  <a:pt x="16731" y="18796"/>
                  <a:pt x="16419" y="18815"/>
                  <a:pt x="16107" y="18815"/>
                </a:cubicBezTo>
                <a:cubicBezTo>
                  <a:pt x="15387" y="18815"/>
                  <a:pt x="14668" y="18715"/>
                  <a:pt x="13972" y="18528"/>
                </a:cubicBezTo>
                <a:cubicBezTo>
                  <a:pt x="13010" y="18270"/>
                  <a:pt x="12098" y="17843"/>
                  <a:pt x="11269" y="17292"/>
                </a:cubicBezTo>
                <a:cubicBezTo>
                  <a:pt x="10496" y="16778"/>
                  <a:pt x="9792" y="16155"/>
                  <a:pt x="9170" y="15468"/>
                </a:cubicBezTo>
                <a:close/>
                <a:moveTo>
                  <a:pt x="24853" y="17079"/>
                </a:moveTo>
                <a:cubicBezTo>
                  <a:pt x="25343" y="17079"/>
                  <a:pt x="25836" y="17147"/>
                  <a:pt x="26321" y="17211"/>
                </a:cubicBezTo>
                <a:cubicBezTo>
                  <a:pt x="26322" y="17212"/>
                  <a:pt x="26324" y="17215"/>
                  <a:pt x="26325" y="17217"/>
                </a:cubicBezTo>
                <a:lnTo>
                  <a:pt x="26308" y="17258"/>
                </a:lnTo>
                <a:cubicBezTo>
                  <a:pt x="26291" y="17272"/>
                  <a:pt x="26272" y="17284"/>
                  <a:pt x="26254" y="17298"/>
                </a:cubicBezTo>
                <a:cubicBezTo>
                  <a:pt x="26252" y="17300"/>
                  <a:pt x="26250" y="17301"/>
                  <a:pt x="26248" y="17303"/>
                </a:cubicBezTo>
                <a:cubicBezTo>
                  <a:pt x="25782" y="17636"/>
                  <a:pt x="25329" y="17988"/>
                  <a:pt x="24894" y="18360"/>
                </a:cubicBezTo>
                <a:cubicBezTo>
                  <a:pt x="24258" y="18904"/>
                  <a:pt x="23655" y="19486"/>
                  <a:pt x="23094" y="20107"/>
                </a:cubicBezTo>
                <a:cubicBezTo>
                  <a:pt x="22534" y="20725"/>
                  <a:pt x="22014" y="21377"/>
                  <a:pt x="21537" y="22060"/>
                </a:cubicBezTo>
                <a:cubicBezTo>
                  <a:pt x="21289" y="22416"/>
                  <a:pt x="21046" y="22778"/>
                  <a:pt x="20831" y="23155"/>
                </a:cubicBezTo>
                <a:cubicBezTo>
                  <a:pt x="20741" y="23311"/>
                  <a:pt x="20658" y="23475"/>
                  <a:pt x="20586" y="23643"/>
                </a:cubicBezTo>
                <a:cubicBezTo>
                  <a:pt x="20597" y="23577"/>
                  <a:pt x="20606" y="23511"/>
                  <a:pt x="20617" y="23444"/>
                </a:cubicBezTo>
                <a:cubicBezTo>
                  <a:pt x="20683" y="23068"/>
                  <a:pt x="20758" y="22694"/>
                  <a:pt x="20842" y="22322"/>
                </a:cubicBezTo>
                <a:cubicBezTo>
                  <a:pt x="21012" y="21576"/>
                  <a:pt x="21226" y="20840"/>
                  <a:pt x="21483" y="20120"/>
                </a:cubicBezTo>
                <a:cubicBezTo>
                  <a:pt x="21707" y="19494"/>
                  <a:pt x="21944" y="18851"/>
                  <a:pt x="22319" y="18296"/>
                </a:cubicBezTo>
                <a:cubicBezTo>
                  <a:pt x="22497" y="18034"/>
                  <a:pt x="22713" y="17793"/>
                  <a:pt x="22970" y="17605"/>
                </a:cubicBezTo>
                <a:cubicBezTo>
                  <a:pt x="23240" y="17409"/>
                  <a:pt x="23548" y="17276"/>
                  <a:pt x="23871" y="17193"/>
                </a:cubicBezTo>
                <a:cubicBezTo>
                  <a:pt x="24195" y="17110"/>
                  <a:pt x="24524" y="17079"/>
                  <a:pt x="24853" y="17079"/>
                </a:cubicBezTo>
                <a:close/>
                <a:moveTo>
                  <a:pt x="23187" y="16165"/>
                </a:moveTo>
                <a:cubicBezTo>
                  <a:pt x="23577" y="16165"/>
                  <a:pt x="23964" y="16230"/>
                  <a:pt x="24344" y="16317"/>
                </a:cubicBezTo>
                <a:cubicBezTo>
                  <a:pt x="24577" y="16371"/>
                  <a:pt x="24810" y="16434"/>
                  <a:pt x="25041" y="16497"/>
                </a:cubicBezTo>
                <a:cubicBezTo>
                  <a:pt x="25218" y="16546"/>
                  <a:pt x="25394" y="16594"/>
                  <a:pt x="25566" y="16659"/>
                </a:cubicBezTo>
                <a:cubicBezTo>
                  <a:pt x="25784" y="16742"/>
                  <a:pt x="26003" y="16854"/>
                  <a:pt x="26169" y="17019"/>
                </a:cubicBezTo>
                <a:lnTo>
                  <a:pt x="26169" y="17019"/>
                </a:lnTo>
                <a:cubicBezTo>
                  <a:pt x="25748" y="16960"/>
                  <a:pt x="25320" y="16910"/>
                  <a:pt x="24894" y="16910"/>
                </a:cubicBezTo>
                <a:cubicBezTo>
                  <a:pt x="24621" y="16910"/>
                  <a:pt x="24349" y="16930"/>
                  <a:pt x="24080" y="16982"/>
                </a:cubicBezTo>
                <a:cubicBezTo>
                  <a:pt x="23747" y="17045"/>
                  <a:pt x="23422" y="17152"/>
                  <a:pt x="23126" y="17319"/>
                </a:cubicBezTo>
                <a:cubicBezTo>
                  <a:pt x="22839" y="17481"/>
                  <a:pt x="22590" y="17701"/>
                  <a:pt x="22383" y="17956"/>
                </a:cubicBezTo>
                <a:cubicBezTo>
                  <a:pt x="21958" y="18479"/>
                  <a:pt x="21701" y="19117"/>
                  <a:pt x="21468" y="19743"/>
                </a:cubicBezTo>
                <a:cubicBezTo>
                  <a:pt x="21197" y="20473"/>
                  <a:pt x="20969" y="21217"/>
                  <a:pt x="20790" y="21974"/>
                </a:cubicBezTo>
                <a:cubicBezTo>
                  <a:pt x="20687" y="22403"/>
                  <a:pt x="20599" y="22835"/>
                  <a:pt x="20529" y="23270"/>
                </a:cubicBezTo>
                <a:cubicBezTo>
                  <a:pt x="20476" y="23600"/>
                  <a:pt x="20420" y="23938"/>
                  <a:pt x="20397" y="24275"/>
                </a:cubicBezTo>
                <a:cubicBezTo>
                  <a:pt x="20389" y="24332"/>
                  <a:pt x="20382" y="24390"/>
                  <a:pt x="20378" y="24448"/>
                </a:cubicBezTo>
                <a:cubicBezTo>
                  <a:pt x="20373" y="24504"/>
                  <a:pt x="20371" y="24560"/>
                  <a:pt x="20373" y="24616"/>
                </a:cubicBezTo>
                <a:cubicBezTo>
                  <a:pt x="20178" y="23854"/>
                  <a:pt x="20066" y="23073"/>
                  <a:pt x="20037" y="22287"/>
                </a:cubicBezTo>
                <a:cubicBezTo>
                  <a:pt x="20005" y="21407"/>
                  <a:pt x="20076" y="20525"/>
                  <a:pt x="20251" y="19662"/>
                </a:cubicBezTo>
                <a:cubicBezTo>
                  <a:pt x="20338" y="19230"/>
                  <a:pt x="20452" y="18803"/>
                  <a:pt x="20590" y="18386"/>
                </a:cubicBezTo>
                <a:cubicBezTo>
                  <a:pt x="20714" y="18011"/>
                  <a:pt x="20859" y="17639"/>
                  <a:pt x="21064" y="17300"/>
                </a:cubicBezTo>
                <a:cubicBezTo>
                  <a:pt x="21262" y="16972"/>
                  <a:pt x="21523" y="16682"/>
                  <a:pt x="21856" y="16488"/>
                </a:cubicBezTo>
                <a:cubicBezTo>
                  <a:pt x="22200" y="16287"/>
                  <a:pt x="22596" y="16194"/>
                  <a:pt x="22990" y="16171"/>
                </a:cubicBezTo>
                <a:cubicBezTo>
                  <a:pt x="23056" y="16167"/>
                  <a:pt x="23121" y="16165"/>
                  <a:pt x="23187" y="16165"/>
                </a:cubicBezTo>
                <a:close/>
                <a:moveTo>
                  <a:pt x="26280" y="17760"/>
                </a:moveTo>
                <a:cubicBezTo>
                  <a:pt x="26452" y="19054"/>
                  <a:pt x="26191" y="20403"/>
                  <a:pt x="25559" y="21545"/>
                </a:cubicBezTo>
                <a:cubicBezTo>
                  <a:pt x="24895" y="22744"/>
                  <a:pt x="23818" y="23681"/>
                  <a:pt x="22554" y="24201"/>
                </a:cubicBezTo>
                <a:cubicBezTo>
                  <a:pt x="21991" y="24433"/>
                  <a:pt x="21402" y="24574"/>
                  <a:pt x="20801" y="24642"/>
                </a:cubicBezTo>
                <a:cubicBezTo>
                  <a:pt x="21185" y="24379"/>
                  <a:pt x="21560" y="24100"/>
                  <a:pt x="21928" y="23814"/>
                </a:cubicBezTo>
                <a:cubicBezTo>
                  <a:pt x="22428" y="23424"/>
                  <a:pt x="22915" y="23013"/>
                  <a:pt x="23368" y="22569"/>
                </a:cubicBezTo>
                <a:cubicBezTo>
                  <a:pt x="23829" y="22117"/>
                  <a:pt x="24252" y="21628"/>
                  <a:pt x="24619" y="21097"/>
                </a:cubicBezTo>
                <a:cubicBezTo>
                  <a:pt x="24997" y="20551"/>
                  <a:pt x="25313" y="19966"/>
                  <a:pt x="25597" y="19366"/>
                </a:cubicBezTo>
                <a:cubicBezTo>
                  <a:pt x="25844" y="18839"/>
                  <a:pt x="26065" y="18301"/>
                  <a:pt x="26280" y="17760"/>
                </a:cubicBezTo>
                <a:close/>
                <a:moveTo>
                  <a:pt x="26176" y="17596"/>
                </a:moveTo>
                <a:lnTo>
                  <a:pt x="26176" y="17596"/>
                </a:lnTo>
                <a:cubicBezTo>
                  <a:pt x="25740" y="18702"/>
                  <a:pt x="25280" y="19807"/>
                  <a:pt x="24634" y="20810"/>
                </a:cubicBezTo>
                <a:cubicBezTo>
                  <a:pt x="23941" y="21889"/>
                  <a:pt x="23015" y="22780"/>
                  <a:pt x="22023" y="23582"/>
                </a:cubicBezTo>
                <a:cubicBezTo>
                  <a:pt x="21566" y="23952"/>
                  <a:pt x="21092" y="24299"/>
                  <a:pt x="20630" y="24661"/>
                </a:cubicBezTo>
                <a:cubicBezTo>
                  <a:pt x="20574" y="24666"/>
                  <a:pt x="20518" y="24669"/>
                  <a:pt x="20462" y="24673"/>
                </a:cubicBezTo>
                <a:cubicBezTo>
                  <a:pt x="20467" y="24241"/>
                  <a:pt x="20614" y="23828"/>
                  <a:pt x="20815" y="23448"/>
                </a:cubicBezTo>
                <a:cubicBezTo>
                  <a:pt x="21017" y="23062"/>
                  <a:pt x="21266" y="22700"/>
                  <a:pt x="21515" y="22343"/>
                </a:cubicBezTo>
                <a:cubicBezTo>
                  <a:pt x="21987" y="21670"/>
                  <a:pt x="22500" y="21026"/>
                  <a:pt x="23050" y="20416"/>
                </a:cubicBezTo>
                <a:cubicBezTo>
                  <a:pt x="23600" y="19805"/>
                  <a:pt x="24187" y="19226"/>
                  <a:pt x="24806" y="18686"/>
                </a:cubicBezTo>
                <a:cubicBezTo>
                  <a:pt x="25246" y="18302"/>
                  <a:pt x="25704" y="17939"/>
                  <a:pt x="26176" y="17596"/>
                </a:cubicBezTo>
                <a:close/>
                <a:moveTo>
                  <a:pt x="26417" y="17420"/>
                </a:moveTo>
                <a:cubicBezTo>
                  <a:pt x="26465" y="17573"/>
                  <a:pt x="26484" y="17734"/>
                  <a:pt x="26495" y="17893"/>
                </a:cubicBezTo>
                <a:lnTo>
                  <a:pt x="26494" y="17893"/>
                </a:lnTo>
                <a:cubicBezTo>
                  <a:pt x="26510" y="18124"/>
                  <a:pt x="26517" y="18357"/>
                  <a:pt x="26525" y="18589"/>
                </a:cubicBezTo>
                <a:cubicBezTo>
                  <a:pt x="26543" y="19070"/>
                  <a:pt x="26552" y="19552"/>
                  <a:pt x="26555" y="20033"/>
                </a:cubicBezTo>
                <a:cubicBezTo>
                  <a:pt x="26558" y="20481"/>
                  <a:pt x="26561" y="20932"/>
                  <a:pt x="26522" y="21378"/>
                </a:cubicBezTo>
                <a:cubicBezTo>
                  <a:pt x="26485" y="21807"/>
                  <a:pt x="26408" y="22241"/>
                  <a:pt x="26243" y="22641"/>
                </a:cubicBezTo>
                <a:cubicBezTo>
                  <a:pt x="26097" y="22992"/>
                  <a:pt x="25886" y="23307"/>
                  <a:pt x="25619" y="23577"/>
                </a:cubicBezTo>
                <a:cubicBezTo>
                  <a:pt x="25105" y="24096"/>
                  <a:pt x="24422" y="24431"/>
                  <a:pt x="23719" y="24610"/>
                </a:cubicBezTo>
                <a:cubicBezTo>
                  <a:pt x="23134" y="24759"/>
                  <a:pt x="22531" y="24805"/>
                  <a:pt x="21928" y="24805"/>
                </a:cubicBezTo>
                <a:cubicBezTo>
                  <a:pt x="21624" y="24805"/>
                  <a:pt x="21319" y="24793"/>
                  <a:pt x="21017" y="24777"/>
                </a:cubicBezTo>
                <a:cubicBezTo>
                  <a:pt x="20889" y="24770"/>
                  <a:pt x="20762" y="24764"/>
                  <a:pt x="20634" y="24758"/>
                </a:cubicBezTo>
                <a:cubicBezTo>
                  <a:pt x="20645" y="24749"/>
                  <a:pt x="20657" y="24741"/>
                  <a:pt x="20669" y="24733"/>
                </a:cubicBezTo>
                <a:cubicBezTo>
                  <a:pt x="21251" y="24709"/>
                  <a:pt x="21831" y="24583"/>
                  <a:pt x="22377" y="24386"/>
                </a:cubicBezTo>
                <a:cubicBezTo>
                  <a:pt x="23024" y="24153"/>
                  <a:pt x="23634" y="23815"/>
                  <a:pt x="24171" y="23387"/>
                </a:cubicBezTo>
                <a:cubicBezTo>
                  <a:pt x="24720" y="22950"/>
                  <a:pt x="25191" y="22424"/>
                  <a:pt x="25557" y="21826"/>
                </a:cubicBezTo>
                <a:cubicBezTo>
                  <a:pt x="25940" y="21200"/>
                  <a:pt x="26208" y="20505"/>
                  <a:pt x="26354" y="19787"/>
                </a:cubicBezTo>
                <a:cubicBezTo>
                  <a:pt x="26499" y="19069"/>
                  <a:pt x="26522" y="18323"/>
                  <a:pt x="26409" y="17600"/>
                </a:cubicBezTo>
                <a:cubicBezTo>
                  <a:pt x="26403" y="17561"/>
                  <a:pt x="26395" y="17525"/>
                  <a:pt x="26388" y="17488"/>
                </a:cubicBezTo>
                <a:cubicBezTo>
                  <a:pt x="26396" y="17466"/>
                  <a:pt x="26406" y="17444"/>
                  <a:pt x="26414" y="17422"/>
                </a:cubicBezTo>
                <a:cubicBezTo>
                  <a:pt x="26415" y="17422"/>
                  <a:pt x="26416" y="17421"/>
                  <a:pt x="26417" y="17420"/>
                </a:cubicBezTo>
                <a:close/>
                <a:moveTo>
                  <a:pt x="14407" y="0"/>
                </a:moveTo>
                <a:cubicBezTo>
                  <a:pt x="14380" y="0"/>
                  <a:pt x="14352" y="17"/>
                  <a:pt x="14347" y="47"/>
                </a:cubicBezTo>
                <a:lnTo>
                  <a:pt x="14345" y="47"/>
                </a:lnTo>
                <a:cubicBezTo>
                  <a:pt x="14330" y="28"/>
                  <a:pt x="14306" y="17"/>
                  <a:pt x="14281" y="17"/>
                </a:cubicBezTo>
                <a:cubicBezTo>
                  <a:pt x="14253" y="17"/>
                  <a:pt x="14225" y="29"/>
                  <a:pt x="14208" y="56"/>
                </a:cubicBezTo>
                <a:cubicBezTo>
                  <a:pt x="14201" y="69"/>
                  <a:pt x="14194" y="83"/>
                  <a:pt x="14186" y="95"/>
                </a:cubicBezTo>
                <a:cubicBezTo>
                  <a:pt x="14037" y="163"/>
                  <a:pt x="13904" y="278"/>
                  <a:pt x="13779" y="377"/>
                </a:cubicBezTo>
                <a:cubicBezTo>
                  <a:pt x="13137" y="885"/>
                  <a:pt x="12582" y="1503"/>
                  <a:pt x="12150" y="2200"/>
                </a:cubicBezTo>
                <a:cubicBezTo>
                  <a:pt x="11722" y="2890"/>
                  <a:pt x="11417" y="3662"/>
                  <a:pt x="11284" y="4463"/>
                </a:cubicBezTo>
                <a:cubicBezTo>
                  <a:pt x="11158" y="5233"/>
                  <a:pt x="11196" y="6019"/>
                  <a:pt x="11394" y="6772"/>
                </a:cubicBezTo>
                <a:cubicBezTo>
                  <a:pt x="11587" y="7506"/>
                  <a:pt x="11932" y="8205"/>
                  <a:pt x="12412" y="8794"/>
                </a:cubicBezTo>
                <a:cubicBezTo>
                  <a:pt x="12927" y="9426"/>
                  <a:pt x="13589" y="9919"/>
                  <a:pt x="14350" y="10217"/>
                </a:cubicBezTo>
                <a:cubicBezTo>
                  <a:pt x="14402" y="10237"/>
                  <a:pt x="14456" y="10254"/>
                  <a:pt x="14509" y="10273"/>
                </a:cubicBezTo>
                <a:cubicBezTo>
                  <a:pt x="14447" y="10265"/>
                  <a:pt x="14385" y="10261"/>
                  <a:pt x="14321" y="10261"/>
                </a:cubicBezTo>
                <a:cubicBezTo>
                  <a:pt x="14295" y="10261"/>
                  <a:pt x="14268" y="10261"/>
                  <a:pt x="14241" y="10263"/>
                </a:cubicBezTo>
                <a:cubicBezTo>
                  <a:pt x="14199" y="10265"/>
                  <a:pt x="14190" y="10335"/>
                  <a:pt x="14236" y="10341"/>
                </a:cubicBezTo>
                <a:cubicBezTo>
                  <a:pt x="14442" y="10368"/>
                  <a:pt x="14649" y="10418"/>
                  <a:pt x="14840" y="10502"/>
                </a:cubicBezTo>
                <a:cubicBezTo>
                  <a:pt x="14936" y="10544"/>
                  <a:pt x="15029" y="10591"/>
                  <a:pt x="15118" y="10647"/>
                </a:cubicBezTo>
                <a:cubicBezTo>
                  <a:pt x="15161" y="10675"/>
                  <a:pt x="15203" y="10706"/>
                  <a:pt x="15244" y="10738"/>
                </a:cubicBezTo>
                <a:cubicBezTo>
                  <a:pt x="15282" y="10767"/>
                  <a:pt x="15315" y="10796"/>
                  <a:pt x="15363" y="10799"/>
                </a:cubicBezTo>
                <a:cubicBezTo>
                  <a:pt x="15380" y="10818"/>
                  <a:pt x="15400" y="10835"/>
                  <a:pt x="15419" y="10854"/>
                </a:cubicBezTo>
                <a:cubicBezTo>
                  <a:pt x="14840" y="10896"/>
                  <a:pt x="14263" y="11016"/>
                  <a:pt x="13709" y="11156"/>
                </a:cubicBezTo>
                <a:cubicBezTo>
                  <a:pt x="13440" y="11225"/>
                  <a:pt x="13173" y="11302"/>
                  <a:pt x="12908" y="11388"/>
                </a:cubicBezTo>
                <a:cubicBezTo>
                  <a:pt x="12815" y="11371"/>
                  <a:pt x="12722" y="11354"/>
                  <a:pt x="12629" y="11339"/>
                </a:cubicBezTo>
                <a:cubicBezTo>
                  <a:pt x="12535" y="11300"/>
                  <a:pt x="12441" y="11265"/>
                  <a:pt x="12345" y="11231"/>
                </a:cubicBezTo>
                <a:cubicBezTo>
                  <a:pt x="12148" y="11159"/>
                  <a:pt x="11949" y="11089"/>
                  <a:pt x="11749" y="11022"/>
                </a:cubicBezTo>
                <a:cubicBezTo>
                  <a:pt x="11583" y="10966"/>
                  <a:pt x="11405" y="10912"/>
                  <a:pt x="11269" y="10796"/>
                </a:cubicBezTo>
                <a:cubicBezTo>
                  <a:pt x="11248" y="10778"/>
                  <a:pt x="11228" y="10757"/>
                  <a:pt x="11211" y="10737"/>
                </a:cubicBezTo>
                <a:cubicBezTo>
                  <a:pt x="11208" y="10669"/>
                  <a:pt x="11205" y="10602"/>
                  <a:pt x="11202" y="10534"/>
                </a:cubicBezTo>
                <a:cubicBezTo>
                  <a:pt x="11199" y="10473"/>
                  <a:pt x="11197" y="10411"/>
                  <a:pt x="11194" y="10349"/>
                </a:cubicBezTo>
                <a:cubicBezTo>
                  <a:pt x="11192" y="10317"/>
                  <a:pt x="11191" y="10285"/>
                  <a:pt x="11189" y="10253"/>
                </a:cubicBezTo>
                <a:cubicBezTo>
                  <a:pt x="11187" y="10215"/>
                  <a:pt x="11180" y="10192"/>
                  <a:pt x="11147" y="10170"/>
                </a:cubicBezTo>
                <a:cubicBezTo>
                  <a:pt x="11140" y="10165"/>
                  <a:pt x="11133" y="10164"/>
                  <a:pt x="11126" y="10164"/>
                </a:cubicBezTo>
                <a:cubicBezTo>
                  <a:pt x="11111" y="10164"/>
                  <a:pt x="11095" y="10171"/>
                  <a:pt x="11085" y="10181"/>
                </a:cubicBezTo>
                <a:cubicBezTo>
                  <a:pt x="11075" y="10190"/>
                  <a:pt x="11070" y="10200"/>
                  <a:pt x="11066" y="10210"/>
                </a:cubicBezTo>
                <a:cubicBezTo>
                  <a:pt x="10934" y="9710"/>
                  <a:pt x="10720" y="9230"/>
                  <a:pt x="10488" y="8770"/>
                </a:cubicBezTo>
                <a:cubicBezTo>
                  <a:pt x="10253" y="8306"/>
                  <a:pt x="9992" y="7857"/>
                  <a:pt x="9729" y="7408"/>
                </a:cubicBezTo>
                <a:cubicBezTo>
                  <a:pt x="9485" y="6992"/>
                  <a:pt x="9231" y="6578"/>
                  <a:pt x="8917" y="6210"/>
                </a:cubicBezTo>
                <a:cubicBezTo>
                  <a:pt x="8602" y="5837"/>
                  <a:pt x="8232" y="5523"/>
                  <a:pt x="7796" y="5300"/>
                </a:cubicBezTo>
                <a:cubicBezTo>
                  <a:pt x="7358" y="5075"/>
                  <a:pt x="6878" y="4939"/>
                  <a:pt x="6395" y="4843"/>
                </a:cubicBezTo>
                <a:cubicBezTo>
                  <a:pt x="5889" y="4745"/>
                  <a:pt x="5376" y="4687"/>
                  <a:pt x="4865" y="4623"/>
                </a:cubicBezTo>
                <a:cubicBezTo>
                  <a:pt x="4295" y="4552"/>
                  <a:pt x="3725" y="4485"/>
                  <a:pt x="3151" y="4442"/>
                </a:cubicBezTo>
                <a:cubicBezTo>
                  <a:pt x="2864" y="4420"/>
                  <a:pt x="2576" y="4403"/>
                  <a:pt x="2288" y="4395"/>
                </a:cubicBezTo>
                <a:cubicBezTo>
                  <a:pt x="2210" y="4393"/>
                  <a:pt x="2132" y="4392"/>
                  <a:pt x="2054" y="4392"/>
                </a:cubicBezTo>
                <a:cubicBezTo>
                  <a:pt x="1874" y="4392"/>
                  <a:pt x="1694" y="4399"/>
                  <a:pt x="1516" y="4422"/>
                </a:cubicBezTo>
                <a:cubicBezTo>
                  <a:pt x="1054" y="4482"/>
                  <a:pt x="596" y="4658"/>
                  <a:pt x="289" y="5022"/>
                </a:cubicBezTo>
                <a:cubicBezTo>
                  <a:pt x="153" y="5183"/>
                  <a:pt x="54" y="5375"/>
                  <a:pt x="15" y="5583"/>
                </a:cubicBezTo>
                <a:cubicBezTo>
                  <a:pt x="1" y="5655"/>
                  <a:pt x="59" y="5699"/>
                  <a:pt x="115" y="5699"/>
                </a:cubicBezTo>
                <a:cubicBezTo>
                  <a:pt x="142" y="5699"/>
                  <a:pt x="169" y="5689"/>
                  <a:pt x="187" y="5667"/>
                </a:cubicBezTo>
                <a:cubicBezTo>
                  <a:pt x="313" y="6453"/>
                  <a:pt x="571" y="7213"/>
                  <a:pt x="943" y="7917"/>
                </a:cubicBezTo>
                <a:cubicBezTo>
                  <a:pt x="1350" y="8689"/>
                  <a:pt x="1889" y="9393"/>
                  <a:pt x="2530" y="9987"/>
                </a:cubicBezTo>
                <a:cubicBezTo>
                  <a:pt x="3202" y="10610"/>
                  <a:pt x="3987" y="11105"/>
                  <a:pt x="4841" y="11439"/>
                </a:cubicBezTo>
                <a:cubicBezTo>
                  <a:pt x="5746" y="11792"/>
                  <a:pt x="6714" y="11971"/>
                  <a:pt x="7686" y="11971"/>
                </a:cubicBezTo>
                <a:cubicBezTo>
                  <a:pt x="7697" y="11971"/>
                  <a:pt x="7708" y="11971"/>
                  <a:pt x="7719" y="11971"/>
                </a:cubicBezTo>
                <a:cubicBezTo>
                  <a:pt x="8210" y="11968"/>
                  <a:pt x="8699" y="11918"/>
                  <a:pt x="9180" y="11823"/>
                </a:cubicBezTo>
                <a:cubicBezTo>
                  <a:pt x="9422" y="11775"/>
                  <a:pt x="9661" y="11716"/>
                  <a:pt x="9898" y="11643"/>
                </a:cubicBezTo>
                <a:cubicBezTo>
                  <a:pt x="10081" y="11588"/>
                  <a:pt x="10266" y="11527"/>
                  <a:pt x="10443" y="11453"/>
                </a:cubicBezTo>
                <a:cubicBezTo>
                  <a:pt x="10451" y="11485"/>
                  <a:pt x="10478" y="11512"/>
                  <a:pt x="10512" y="11521"/>
                </a:cubicBezTo>
                <a:cubicBezTo>
                  <a:pt x="10503" y="11529"/>
                  <a:pt x="10495" y="11536"/>
                  <a:pt x="10489" y="11544"/>
                </a:cubicBezTo>
                <a:cubicBezTo>
                  <a:pt x="10469" y="11567"/>
                  <a:pt x="10488" y="11593"/>
                  <a:pt x="10511" y="11593"/>
                </a:cubicBezTo>
                <a:cubicBezTo>
                  <a:pt x="10518" y="11593"/>
                  <a:pt x="10526" y="11590"/>
                  <a:pt x="10533" y="11584"/>
                </a:cubicBezTo>
                <a:cubicBezTo>
                  <a:pt x="10791" y="11361"/>
                  <a:pt x="11145" y="11261"/>
                  <a:pt x="11482" y="11261"/>
                </a:cubicBezTo>
                <a:cubicBezTo>
                  <a:pt x="11485" y="11261"/>
                  <a:pt x="11488" y="11261"/>
                  <a:pt x="11492" y="11261"/>
                </a:cubicBezTo>
                <a:cubicBezTo>
                  <a:pt x="11713" y="11262"/>
                  <a:pt x="11929" y="11305"/>
                  <a:pt x="12142" y="11364"/>
                </a:cubicBezTo>
                <a:cubicBezTo>
                  <a:pt x="12282" y="11417"/>
                  <a:pt x="12422" y="11469"/>
                  <a:pt x="12559" y="11509"/>
                </a:cubicBezTo>
                <a:cubicBezTo>
                  <a:pt x="11971" y="11723"/>
                  <a:pt x="11402" y="11988"/>
                  <a:pt x="10871" y="12322"/>
                </a:cubicBezTo>
                <a:cubicBezTo>
                  <a:pt x="10074" y="12825"/>
                  <a:pt x="9369" y="13487"/>
                  <a:pt x="8866" y="14289"/>
                </a:cubicBezTo>
                <a:cubicBezTo>
                  <a:pt x="8745" y="14482"/>
                  <a:pt x="8637" y="14683"/>
                  <a:pt x="8542" y="14891"/>
                </a:cubicBezTo>
                <a:cubicBezTo>
                  <a:pt x="8530" y="14920"/>
                  <a:pt x="8534" y="14947"/>
                  <a:pt x="8547" y="14968"/>
                </a:cubicBezTo>
                <a:cubicBezTo>
                  <a:pt x="8535" y="14981"/>
                  <a:pt x="8532" y="15002"/>
                  <a:pt x="8550" y="15016"/>
                </a:cubicBezTo>
                <a:cubicBezTo>
                  <a:pt x="8612" y="15064"/>
                  <a:pt x="8673" y="15111"/>
                  <a:pt x="8735" y="15158"/>
                </a:cubicBezTo>
                <a:cubicBezTo>
                  <a:pt x="8983" y="15482"/>
                  <a:pt x="9257" y="15786"/>
                  <a:pt x="9544" y="16076"/>
                </a:cubicBezTo>
                <a:cubicBezTo>
                  <a:pt x="9891" y="16424"/>
                  <a:pt x="10260" y="16749"/>
                  <a:pt x="10652" y="17047"/>
                </a:cubicBezTo>
                <a:cubicBezTo>
                  <a:pt x="11454" y="17658"/>
                  <a:pt x="12340" y="18152"/>
                  <a:pt x="13291" y="18486"/>
                </a:cubicBezTo>
                <a:cubicBezTo>
                  <a:pt x="14196" y="18805"/>
                  <a:pt x="15154" y="18979"/>
                  <a:pt x="16113" y="18979"/>
                </a:cubicBezTo>
                <a:cubicBezTo>
                  <a:pt x="16213" y="18979"/>
                  <a:pt x="16313" y="18977"/>
                  <a:pt x="16413" y="18973"/>
                </a:cubicBezTo>
                <a:cubicBezTo>
                  <a:pt x="16910" y="18955"/>
                  <a:pt x="17411" y="18893"/>
                  <a:pt x="17890" y="18759"/>
                </a:cubicBezTo>
                <a:cubicBezTo>
                  <a:pt x="18323" y="18638"/>
                  <a:pt x="18741" y="18445"/>
                  <a:pt x="19074" y="18139"/>
                </a:cubicBezTo>
                <a:cubicBezTo>
                  <a:pt x="19792" y="17477"/>
                  <a:pt x="19873" y="16432"/>
                  <a:pt x="19814" y="15517"/>
                </a:cubicBezTo>
                <a:cubicBezTo>
                  <a:pt x="19814" y="15514"/>
                  <a:pt x="19813" y="15512"/>
                  <a:pt x="19813" y="15509"/>
                </a:cubicBezTo>
                <a:lnTo>
                  <a:pt x="19813" y="15509"/>
                </a:lnTo>
                <a:cubicBezTo>
                  <a:pt x="19814" y="15509"/>
                  <a:pt x="19815" y="15509"/>
                  <a:pt x="19816" y="15509"/>
                </a:cubicBezTo>
                <a:cubicBezTo>
                  <a:pt x="19827" y="15509"/>
                  <a:pt x="19837" y="15504"/>
                  <a:pt x="19842" y="15493"/>
                </a:cubicBezTo>
                <a:cubicBezTo>
                  <a:pt x="19879" y="15389"/>
                  <a:pt x="19880" y="15296"/>
                  <a:pt x="19870" y="15186"/>
                </a:cubicBezTo>
                <a:cubicBezTo>
                  <a:pt x="19861" y="15094"/>
                  <a:pt x="19853" y="15001"/>
                  <a:pt x="19881" y="14912"/>
                </a:cubicBezTo>
                <a:cubicBezTo>
                  <a:pt x="19934" y="14739"/>
                  <a:pt x="20129" y="14731"/>
                  <a:pt x="20294" y="14731"/>
                </a:cubicBezTo>
                <a:cubicBezTo>
                  <a:pt x="20311" y="14731"/>
                  <a:pt x="20327" y="14731"/>
                  <a:pt x="20343" y="14731"/>
                </a:cubicBezTo>
                <a:cubicBezTo>
                  <a:pt x="20364" y="14731"/>
                  <a:pt x="20385" y="14731"/>
                  <a:pt x="20405" y="14730"/>
                </a:cubicBezTo>
                <a:cubicBezTo>
                  <a:pt x="20621" y="14723"/>
                  <a:pt x="20837" y="14717"/>
                  <a:pt x="21054" y="14717"/>
                </a:cubicBezTo>
                <a:cubicBezTo>
                  <a:pt x="21071" y="14717"/>
                  <a:pt x="21088" y="14717"/>
                  <a:pt x="21105" y="14717"/>
                </a:cubicBezTo>
                <a:cubicBezTo>
                  <a:pt x="21217" y="14719"/>
                  <a:pt x="21331" y="14721"/>
                  <a:pt x="21443" y="14724"/>
                </a:cubicBezTo>
                <a:cubicBezTo>
                  <a:pt x="21494" y="14725"/>
                  <a:pt x="21551" y="14731"/>
                  <a:pt x="21608" y="14731"/>
                </a:cubicBezTo>
                <a:cubicBezTo>
                  <a:pt x="21643" y="14731"/>
                  <a:pt x="21677" y="14729"/>
                  <a:pt x="21710" y="14722"/>
                </a:cubicBezTo>
                <a:lnTo>
                  <a:pt x="21992" y="14725"/>
                </a:lnTo>
                <a:cubicBezTo>
                  <a:pt x="22107" y="14725"/>
                  <a:pt x="22226" y="14732"/>
                  <a:pt x="22344" y="14732"/>
                </a:cubicBezTo>
                <a:cubicBezTo>
                  <a:pt x="22450" y="14732"/>
                  <a:pt x="22555" y="14727"/>
                  <a:pt x="22657" y="14706"/>
                </a:cubicBezTo>
                <a:cubicBezTo>
                  <a:pt x="22665" y="14704"/>
                  <a:pt x="22671" y="14701"/>
                  <a:pt x="22677" y="14697"/>
                </a:cubicBezTo>
                <a:cubicBezTo>
                  <a:pt x="22828" y="14705"/>
                  <a:pt x="22978" y="14712"/>
                  <a:pt x="23129" y="14721"/>
                </a:cubicBezTo>
                <a:cubicBezTo>
                  <a:pt x="23247" y="14739"/>
                  <a:pt x="23366" y="14757"/>
                  <a:pt x="23483" y="14776"/>
                </a:cubicBezTo>
                <a:cubicBezTo>
                  <a:pt x="23772" y="14820"/>
                  <a:pt x="24059" y="14866"/>
                  <a:pt x="24348" y="14915"/>
                </a:cubicBezTo>
                <a:cubicBezTo>
                  <a:pt x="24919" y="15011"/>
                  <a:pt x="25491" y="15105"/>
                  <a:pt x="26062" y="15208"/>
                </a:cubicBezTo>
                <a:cubicBezTo>
                  <a:pt x="26978" y="15374"/>
                  <a:pt x="27892" y="15551"/>
                  <a:pt x="28801" y="15748"/>
                </a:cubicBezTo>
                <a:cubicBezTo>
                  <a:pt x="28797" y="15751"/>
                  <a:pt x="28793" y="15753"/>
                  <a:pt x="28790" y="15755"/>
                </a:cubicBezTo>
                <a:cubicBezTo>
                  <a:pt x="28696" y="15801"/>
                  <a:pt x="28604" y="15850"/>
                  <a:pt x="28512" y="15899"/>
                </a:cubicBezTo>
                <a:cubicBezTo>
                  <a:pt x="28349" y="15985"/>
                  <a:pt x="28187" y="16075"/>
                  <a:pt x="28027" y="16166"/>
                </a:cubicBezTo>
                <a:cubicBezTo>
                  <a:pt x="28022" y="16166"/>
                  <a:pt x="28018" y="16166"/>
                  <a:pt x="28013" y="16168"/>
                </a:cubicBezTo>
                <a:cubicBezTo>
                  <a:pt x="27927" y="16197"/>
                  <a:pt x="27842" y="16230"/>
                  <a:pt x="27758" y="16263"/>
                </a:cubicBezTo>
                <a:cubicBezTo>
                  <a:pt x="27753" y="16265"/>
                  <a:pt x="27750" y="16265"/>
                  <a:pt x="27747" y="16266"/>
                </a:cubicBezTo>
                <a:cubicBezTo>
                  <a:pt x="27659" y="16298"/>
                  <a:pt x="27573" y="16334"/>
                  <a:pt x="27488" y="16372"/>
                </a:cubicBezTo>
                <a:cubicBezTo>
                  <a:pt x="27453" y="16386"/>
                  <a:pt x="27419" y="16399"/>
                  <a:pt x="27385" y="16414"/>
                </a:cubicBezTo>
                <a:cubicBezTo>
                  <a:pt x="27185" y="16496"/>
                  <a:pt x="26983" y="16600"/>
                  <a:pt x="26769" y="16640"/>
                </a:cubicBezTo>
                <a:cubicBezTo>
                  <a:pt x="26723" y="16649"/>
                  <a:pt x="26677" y="16653"/>
                  <a:pt x="26633" y="16653"/>
                </a:cubicBezTo>
                <a:cubicBezTo>
                  <a:pt x="26310" y="16653"/>
                  <a:pt x="26037" y="16437"/>
                  <a:pt x="25798" y="16224"/>
                </a:cubicBezTo>
                <a:cubicBezTo>
                  <a:pt x="25776" y="16201"/>
                  <a:pt x="25752" y="16179"/>
                  <a:pt x="25726" y="16159"/>
                </a:cubicBezTo>
                <a:cubicBezTo>
                  <a:pt x="25710" y="16146"/>
                  <a:pt x="25694" y="16141"/>
                  <a:pt x="25679" y="16141"/>
                </a:cubicBezTo>
                <a:cubicBezTo>
                  <a:pt x="25619" y="16141"/>
                  <a:pt x="25569" y="16218"/>
                  <a:pt x="25626" y="16270"/>
                </a:cubicBezTo>
                <a:cubicBezTo>
                  <a:pt x="25741" y="16362"/>
                  <a:pt x="25824" y="16483"/>
                  <a:pt x="25908" y="16603"/>
                </a:cubicBezTo>
                <a:cubicBezTo>
                  <a:pt x="25660" y="16475"/>
                  <a:pt x="25387" y="16395"/>
                  <a:pt x="25118" y="16322"/>
                </a:cubicBezTo>
                <a:cubicBezTo>
                  <a:pt x="24640" y="16190"/>
                  <a:pt x="24158" y="16059"/>
                  <a:pt x="23664" y="16003"/>
                </a:cubicBezTo>
                <a:cubicBezTo>
                  <a:pt x="23511" y="15986"/>
                  <a:pt x="23357" y="15977"/>
                  <a:pt x="23203" y="15977"/>
                </a:cubicBezTo>
                <a:cubicBezTo>
                  <a:pt x="22513" y="15977"/>
                  <a:pt x="21826" y="16162"/>
                  <a:pt x="21318" y="16659"/>
                </a:cubicBezTo>
                <a:cubicBezTo>
                  <a:pt x="21030" y="16943"/>
                  <a:pt x="20818" y="17300"/>
                  <a:pt x="20654" y="17667"/>
                </a:cubicBezTo>
                <a:cubicBezTo>
                  <a:pt x="20477" y="18063"/>
                  <a:pt x="20343" y="18479"/>
                  <a:pt x="20229" y="18897"/>
                </a:cubicBezTo>
                <a:cubicBezTo>
                  <a:pt x="19988" y="19775"/>
                  <a:pt x="19857" y="20681"/>
                  <a:pt x="19833" y="21591"/>
                </a:cubicBezTo>
                <a:cubicBezTo>
                  <a:pt x="19811" y="22501"/>
                  <a:pt x="19898" y="23412"/>
                  <a:pt x="20092" y="24301"/>
                </a:cubicBezTo>
                <a:cubicBezTo>
                  <a:pt x="20140" y="24520"/>
                  <a:pt x="20195" y="24738"/>
                  <a:pt x="20256" y="24954"/>
                </a:cubicBezTo>
                <a:cubicBezTo>
                  <a:pt x="20269" y="25001"/>
                  <a:pt x="20305" y="25021"/>
                  <a:pt x="20342" y="25021"/>
                </a:cubicBezTo>
                <a:cubicBezTo>
                  <a:pt x="20403" y="25021"/>
                  <a:pt x="20468" y="24967"/>
                  <a:pt x="20447" y="24890"/>
                </a:cubicBezTo>
                <a:cubicBezTo>
                  <a:pt x="20446" y="24887"/>
                  <a:pt x="20445" y="24885"/>
                  <a:pt x="20445" y="24883"/>
                </a:cubicBezTo>
                <a:cubicBezTo>
                  <a:pt x="20451" y="24879"/>
                  <a:pt x="20456" y="24875"/>
                  <a:pt x="20463" y="24872"/>
                </a:cubicBezTo>
                <a:cubicBezTo>
                  <a:pt x="20987" y="24917"/>
                  <a:pt x="21514" y="24956"/>
                  <a:pt x="22041" y="24956"/>
                </a:cubicBezTo>
                <a:cubicBezTo>
                  <a:pt x="22420" y="24956"/>
                  <a:pt x="22799" y="24935"/>
                  <a:pt x="23177" y="24882"/>
                </a:cubicBezTo>
                <a:cubicBezTo>
                  <a:pt x="23955" y="24772"/>
                  <a:pt x="24725" y="24507"/>
                  <a:pt x="25359" y="24034"/>
                </a:cubicBezTo>
                <a:cubicBezTo>
                  <a:pt x="25662" y="23808"/>
                  <a:pt x="25929" y="23536"/>
                  <a:pt x="26141" y="23221"/>
                </a:cubicBezTo>
                <a:cubicBezTo>
                  <a:pt x="26380" y="22865"/>
                  <a:pt x="26530" y="22457"/>
                  <a:pt x="26618" y="22039"/>
                </a:cubicBezTo>
                <a:cubicBezTo>
                  <a:pt x="26711" y="21595"/>
                  <a:pt x="26736" y="21139"/>
                  <a:pt x="26743" y="20687"/>
                </a:cubicBezTo>
                <a:cubicBezTo>
                  <a:pt x="26750" y="20198"/>
                  <a:pt x="26744" y="19710"/>
                  <a:pt x="26734" y="19220"/>
                </a:cubicBezTo>
                <a:cubicBezTo>
                  <a:pt x="26729" y="18971"/>
                  <a:pt x="26720" y="18722"/>
                  <a:pt x="26711" y="18473"/>
                </a:cubicBezTo>
                <a:cubicBezTo>
                  <a:pt x="26703" y="18238"/>
                  <a:pt x="26698" y="18002"/>
                  <a:pt x="26676" y="17767"/>
                </a:cubicBezTo>
                <a:cubicBezTo>
                  <a:pt x="26673" y="17733"/>
                  <a:pt x="26668" y="17699"/>
                  <a:pt x="26663" y="17665"/>
                </a:cubicBezTo>
                <a:lnTo>
                  <a:pt x="26663" y="17665"/>
                </a:lnTo>
                <a:cubicBezTo>
                  <a:pt x="26685" y="17723"/>
                  <a:pt x="26706" y="17780"/>
                  <a:pt x="26722" y="17836"/>
                </a:cubicBezTo>
                <a:cubicBezTo>
                  <a:pt x="26783" y="18038"/>
                  <a:pt x="26814" y="18256"/>
                  <a:pt x="26897" y="18449"/>
                </a:cubicBezTo>
                <a:cubicBezTo>
                  <a:pt x="26901" y="18458"/>
                  <a:pt x="26911" y="18463"/>
                  <a:pt x="26921" y="18463"/>
                </a:cubicBezTo>
                <a:cubicBezTo>
                  <a:pt x="26930" y="18463"/>
                  <a:pt x="26939" y="18458"/>
                  <a:pt x="26940" y="18446"/>
                </a:cubicBezTo>
                <a:cubicBezTo>
                  <a:pt x="26960" y="18262"/>
                  <a:pt x="26912" y="18069"/>
                  <a:pt x="26870" y="17890"/>
                </a:cubicBezTo>
                <a:cubicBezTo>
                  <a:pt x="26869" y="17886"/>
                  <a:pt x="26868" y="17882"/>
                  <a:pt x="26867" y="17878"/>
                </a:cubicBezTo>
                <a:cubicBezTo>
                  <a:pt x="26899" y="17800"/>
                  <a:pt x="26893" y="17715"/>
                  <a:pt x="26883" y="17629"/>
                </a:cubicBezTo>
                <a:cubicBezTo>
                  <a:pt x="26874" y="17531"/>
                  <a:pt x="26867" y="17437"/>
                  <a:pt x="26896" y="17341"/>
                </a:cubicBezTo>
                <a:cubicBezTo>
                  <a:pt x="26925" y="17245"/>
                  <a:pt x="26973" y="17157"/>
                  <a:pt x="27034" y="17082"/>
                </a:cubicBezTo>
                <a:cubicBezTo>
                  <a:pt x="27081" y="17040"/>
                  <a:pt x="27126" y="16998"/>
                  <a:pt x="27174" y="16957"/>
                </a:cubicBezTo>
                <a:cubicBezTo>
                  <a:pt x="27188" y="16946"/>
                  <a:pt x="27201" y="16935"/>
                  <a:pt x="27215" y="16925"/>
                </a:cubicBezTo>
                <a:cubicBezTo>
                  <a:pt x="27216" y="16924"/>
                  <a:pt x="27217" y="16923"/>
                  <a:pt x="27218" y="16923"/>
                </a:cubicBezTo>
                <a:cubicBezTo>
                  <a:pt x="27219" y="16922"/>
                  <a:pt x="27220" y="16921"/>
                  <a:pt x="27221" y="16920"/>
                </a:cubicBezTo>
                <a:cubicBezTo>
                  <a:pt x="27306" y="16852"/>
                  <a:pt x="27393" y="16787"/>
                  <a:pt x="27478" y="16720"/>
                </a:cubicBezTo>
                <a:cubicBezTo>
                  <a:pt x="27937" y="16437"/>
                  <a:pt x="28408" y="16170"/>
                  <a:pt x="28888" y="15926"/>
                </a:cubicBezTo>
                <a:cubicBezTo>
                  <a:pt x="28930" y="15904"/>
                  <a:pt x="28972" y="15883"/>
                  <a:pt x="29014" y="15863"/>
                </a:cubicBezTo>
                <a:cubicBezTo>
                  <a:pt x="29041" y="15849"/>
                  <a:pt x="29066" y="15832"/>
                  <a:pt x="29090" y="15813"/>
                </a:cubicBezTo>
                <a:cubicBezTo>
                  <a:pt x="29209" y="15839"/>
                  <a:pt x="29329" y="15864"/>
                  <a:pt x="29447" y="15892"/>
                </a:cubicBezTo>
                <a:cubicBezTo>
                  <a:pt x="29766" y="15964"/>
                  <a:pt x="30084" y="16037"/>
                  <a:pt x="30403" y="16114"/>
                </a:cubicBezTo>
                <a:cubicBezTo>
                  <a:pt x="30560" y="16151"/>
                  <a:pt x="30717" y="16190"/>
                  <a:pt x="30872" y="16228"/>
                </a:cubicBezTo>
                <a:cubicBezTo>
                  <a:pt x="31033" y="16269"/>
                  <a:pt x="31193" y="16314"/>
                  <a:pt x="31358" y="16332"/>
                </a:cubicBezTo>
                <a:cubicBezTo>
                  <a:pt x="31361" y="16332"/>
                  <a:pt x="31363" y="16332"/>
                  <a:pt x="31365" y="16332"/>
                </a:cubicBezTo>
                <a:cubicBezTo>
                  <a:pt x="31371" y="16332"/>
                  <a:pt x="31376" y="16331"/>
                  <a:pt x="31381" y="16330"/>
                </a:cubicBezTo>
                <a:cubicBezTo>
                  <a:pt x="31447" y="16423"/>
                  <a:pt x="31516" y="16516"/>
                  <a:pt x="31591" y="16603"/>
                </a:cubicBezTo>
                <a:cubicBezTo>
                  <a:pt x="32226" y="17348"/>
                  <a:pt x="33147" y="17720"/>
                  <a:pt x="34085" y="17920"/>
                </a:cubicBezTo>
                <a:cubicBezTo>
                  <a:pt x="34558" y="18020"/>
                  <a:pt x="35046" y="18079"/>
                  <a:pt x="35533" y="18079"/>
                </a:cubicBezTo>
                <a:cubicBezTo>
                  <a:pt x="36100" y="18079"/>
                  <a:pt x="36664" y="17999"/>
                  <a:pt x="37202" y="17812"/>
                </a:cubicBezTo>
                <a:cubicBezTo>
                  <a:pt x="37821" y="17596"/>
                  <a:pt x="38380" y="17239"/>
                  <a:pt x="38819" y="16764"/>
                </a:cubicBezTo>
                <a:cubicBezTo>
                  <a:pt x="38824" y="16774"/>
                  <a:pt x="38831" y="16784"/>
                  <a:pt x="38838" y="16791"/>
                </a:cubicBezTo>
                <a:cubicBezTo>
                  <a:pt x="38729" y="16884"/>
                  <a:pt x="38638" y="16996"/>
                  <a:pt x="38576" y="17126"/>
                </a:cubicBezTo>
                <a:cubicBezTo>
                  <a:pt x="38566" y="17149"/>
                  <a:pt x="38586" y="17173"/>
                  <a:pt x="38606" y="17173"/>
                </a:cubicBezTo>
                <a:cubicBezTo>
                  <a:pt x="38614" y="17173"/>
                  <a:pt x="38621" y="17169"/>
                  <a:pt x="38627" y="17162"/>
                </a:cubicBezTo>
                <a:cubicBezTo>
                  <a:pt x="38720" y="17039"/>
                  <a:pt x="38829" y="16928"/>
                  <a:pt x="38956" y="16843"/>
                </a:cubicBezTo>
                <a:cubicBezTo>
                  <a:pt x="39090" y="16754"/>
                  <a:pt x="39237" y="16704"/>
                  <a:pt x="39395" y="16676"/>
                </a:cubicBezTo>
                <a:cubicBezTo>
                  <a:pt x="39695" y="16686"/>
                  <a:pt x="39995" y="16700"/>
                  <a:pt x="40295" y="16712"/>
                </a:cubicBezTo>
                <a:cubicBezTo>
                  <a:pt x="40563" y="16723"/>
                  <a:pt x="40833" y="16745"/>
                  <a:pt x="41101" y="16745"/>
                </a:cubicBezTo>
                <a:cubicBezTo>
                  <a:pt x="41132" y="16745"/>
                  <a:pt x="41164" y="16745"/>
                  <a:pt x="41195" y="16744"/>
                </a:cubicBezTo>
                <a:cubicBezTo>
                  <a:pt x="41224" y="16744"/>
                  <a:pt x="41244" y="16727"/>
                  <a:pt x="41254" y="16704"/>
                </a:cubicBezTo>
                <a:cubicBezTo>
                  <a:pt x="41301" y="16708"/>
                  <a:pt x="41347" y="16714"/>
                  <a:pt x="41393" y="16719"/>
                </a:cubicBezTo>
                <a:cubicBezTo>
                  <a:pt x="41920" y="16769"/>
                  <a:pt x="42451" y="16797"/>
                  <a:pt x="42983" y="16797"/>
                </a:cubicBezTo>
                <a:cubicBezTo>
                  <a:pt x="43514" y="16797"/>
                  <a:pt x="44045" y="16769"/>
                  <a:pt x="44570" y="16704"/>
                </a:cubicBezTo>
                <a:cubicBezTo>
                  <a:pt x="44703" y="16687"/>
                  <a:pt x="44836" y="16663"/>
                  <a:pt x="44969" y="16640"/>
                </a:cubicBezTo>
                <a:cubicBezTo>
                  <a:pt x="45073" y="16623"/>
                  <a:pt x="45071" y="16466"/>
                  <a:pt x="44969" y="16466"/>
                </a:cubicBezTo>
                <a:cubicBezTo>
                  <a:pt x="44966" y="16466"/>
                  <a:pt x="44962" y="16467"/>
                  <a:pt x="44958" y="16467"/>
                </a:cubicBezTo>
                <a:cubicBezTo>
                  <a:pt x="44270" y="16544"/>
                  <a:pt x="43580" y="16588"/>
                  <a:pt x="42890" y="16588"/>
                </a:cubicBezTo>
                <a:cubicBezTo>
                  <a:pt x="42524" y="16588"/>
                  <a:pt x="42158" y="16576"/>
                  <a:pt x="41793" y="16549"/>
                </a:cubicBezTo>
                <a:cubicBezTo>
                  <a:pt x="41120" y="16500"/>
                  <a:pt x="40452" y="16408"/>
                  <a:pt x="39790" y="16283"/>
                </a:cubicBezTo>
                <a:cubicBezTo>
                  <a:pt x="39786" y="16272"/>
                  <a:pt x="39781" y="16260"/>
                  <a:pt x="39770" y="16249"/>
                </a:cubicBezTo>
                <a:cubicBezTo>
                  <a:pt x="39678" y="16150"/>
                  <a:pt x="39586" y="16052"/>
                  <a:pt x="39493" y="15952"/>
                </a:cubicBezTo>
                <a:cubicBezTo>
                  <a:pt x="39487" y="15935"/>
                  <a:pt x="39482" y="15918"/>
                  <a:pt x="39476" y="15901"/>
                </a:cubicBezTo>
                <a:cubicBezTo>
                  <a:pt x="39475" y="15898"/>
                  <a:pt x="39474" y="15896"/>
                  <a:pt x="39472" y="15894"/>
                </a:cubicBezTo>
                <a:cubicBezTo>
                  <a:pt x="39502" y="15827"/>
                  <a:pt x="39537" y="15764"/>
                  <a:pt x="39580" y="15706"/>
                </a:cubicBezTo>
                <a:cubicBezTo>
                  <a:pt x="39601" y="15678"/>
                  <a:pt x="39606" y="15641"/>
                  <a:pt x="39581" y="15612"/>
                </a:cubicBezTo>
                <a:cubicBezTo>
                  <a:pt x="39573" y="15603"/>
                  <a:pt x="39561" y="15596"/>
                  <a:pt x="39547" y="15592"/>
                </a:cubicBezTo>
                <a:cubicBezTo>
                  <a:pt x="39574" y="15524"/>
                  <a:pt x="39599" y="15457"/>
                  <a:pt x="39623" y="15388"/>
                </a:cubicBezTo>
                <a:cubicBezTo>
                  <a:pt x="39629" y="15383"/>
                  <a:pt x="39633" y="15375"/>
                  <a:pt x="39632" y="15363"/>
                </a:cubicBezTo>
                <a:cubicBezTo>
                  <a:pt x="39632" y="15362"/>
                  <a:pt x="39632" y="15360"/>
                  <a:pt x="39631" y="15359"/>
                </a:cubicBezTo>
                <a:cubicBezTo>
                  <a:pt x="39708" y="15131"/>
                  <a:pt x="39767" y="14895"/>
                  <a:pt x="39811" y="14659"/>
                </a:cubicBezTo>
                <a:cubicBezTo>
                  <a:pt x="39898" y="14189"/>
                  <a:pt x="39936" y="13701"/>
                  <a:pt x="39867" y="13225"/>
                </a:cubicBezTo>
                <a:cubicBezTo>
                  <a:pt x="39801" y="12773"/>
                  <a:pt x="39637" y="12334"/>
                  <a:pt x="39340" y="11980"/>
                </a:cubicBezTo>
                <a:cubicBezTo>
                  <a:pt x="39064" y="11650"/>
                  <a:pt x="38704" y="11407"/>
                  <a:pt x="38314" y="11234"/>
                </a:cubicBezTo>
                <a:cubicBezTo>
                  <a:pt x="37916" y="11058"/>
                  <a:pt x="37491" y="10947"/>
                  <a:pt x="37065" y="10870"/>
                </a:cubicBezTo>
                <a:cubicBezTo>
                  <a:pt x="36609" y="10786"/>
                  <a:pt x="36146" y="10734"/>
                  <a:pt x="35684" y="10698"/>
                </a:cubicBezTo>
                <a:cubicBezTo>
                  <a:pt x="35322" y="10671"/>
                  <a:pt x="34959" y="10656"/>
                  <a:pt x="34597" y="10656"/>
                </a:cubicBezTo>
                <a:cubicBezTo>
                  <a:pt x="34005" y="10656"/>
                  <a:pt x="33412" y="10696"/>
                  <a:pt x="32826" y="10787"/>
                </a:cubicBezTo>
                <a:cubicBezTo>
                  <a:pt x="31891" y="10932"/>
                  <a:pt x="30975" y="11205"/>
                  <a:pt x="30132" y="11641"/>
                </a:cubicBezTo>
                <a:cubicBezTo>
                  <a:pt x="29927" y="11747"/>
                  <a:pt x="29727" y="11863"/>
                  <a:pt x="29532" y="11988"/>
                </a:cubicBezTo>
                <a:cubicBezTo>
                  <a:pt x="29474" y="12025"/>
                  <a:pt x="29477" y="12089"/>
                  <a:pt x="29509" y="12132"/>
                </a:cubicBezTo>
                <a:cubicBezTo>
                  <a:pt x="29510" y="12136"/>
                  <a:pt x="29511" y="12140"/>
                  <a:pt x="29514" y="12146"/>
                </a:cubicBezTo>
                <a:cubicBezTo>
                  <a:pt x="29521" y="12156"/>
                  <a:pt x="29527" y="12167"/>
                  <a:pt x="29534" y="12178"/>
                </a:cubicBezTo>
                <a:cubicBezTo>
                  <a:pt x="29532" y="12197"/>
                  <a:pt x="29540" y="12217"/>
                  <a:pt x="29560" y="12230"/>
                </a:cubicBezTo>
                <a:cubicBezTo>
                  <a:pt x="29562" y="12231"/>
                  <a:pt x="29565" y="12233"/>
                  <a:pt x="29567" y="12234"/>
                </a:cubicBezTo>
                <a:cubicBezTo>
                  <a:pt x="29983" y="12918"/>
                  <a:pt x="30239" y="13674"/>
                  <a:pt x="30502" y="14427"/>
                </a:cubicBezTo>
                <a:cubicBezTo>
                  <a:pt x="30704" y="15008"/>
                  <a:pt x="30921" y="15601"/>
                  <a:pt x="31247" y="16127"/>
                </a:cubicBezTo>
                <a:cubicBezTo>
                  <a:pt x="31027" y="16054"/>
                  <a:pt x="30794" y="16008"/>
                  <a:pt x="30570" y="15952"/>
                </a:cubicBezTo>
                <a:cubicBezTo>
                  <a:pt x="30287" y="15882"/>
                  <a:pt x="30002" y="15814"/>
                  <a:pt x="29718" y="15747"/>
                </a:cubicBezTo>
                <a:cubicBezTo>
                  <a:pt x="29153" y="15615"/>
                  <a:pt x="28586" y="15493"/>
                  <a:pt x="28018" y="15377"/>
                </a:cubicBezTo>
                <a:cubicBezTo>
                  <a:pt x="27649" y="15301"/>
                  <a:pt x="27278" y="15230"/>
                  <a:pt x="26906" y="15161"/>
                </a:cubicBezTo>
                <a:cubicBezTo>
                  <a:pt x="26669" y="15006"/>
                  <a:pt x="26459" y="14822"/>
                  <a:pt x="26268" y="14619"/>
                </a:cubicBezTo>
                <a:cubicBezTo>
                  <a:pt x="26227" y="14557"/>
                  <a:pt x="26171" y="14498"/>
                  <a:pt x="26114" y="14448"/>
                </a:cubicBezTo>
                <a:cubicBezTo>
                  <a:pt x="26047" y="14368"/>
                  <a:pt x="25982" y="14286"/>
                  <a:pt x="25919" y="14201"/>
                </a:cubicBezTo>
                <a:cubicBezTo>
                  <a:pt x="25947" y="14186"/>
                  <a:pt x="25974" y="14169"/>
                  <a:pt x="26001" y="14153"/>
                </a:cubicBezTo>
                <a:cubicBezTo>
                  <a:pt x="26059" y="14116"/>
                  <a:pt x="26117" y="14080"/>
                  <a:pt x="26175" y="14045"/>
                </a:cubicBezTo>
                <a:cubicBezTo>
                  <a:pt x="26291" y="13974"/>
                  <a:pt x="26408" y="13910"/>
                  <a:pt x="26527" y="13845"/>
                </a:cubicBezTo>
                <a:cubicBezTo>
                  <a:pt x="26587" y="13813"/>
                  <a:pt x="26555" y="13714"/>
                  <a:pt x="26490" y="13714"/>
                </a:cubicBezTo>
                <a:cubicBezTo>
                  <a:pt x="26488" y="13714"/>
                  <a:pt x="26485" y="13714"/>
                  <a:pt x="26483" y="13714"/>
                </a:cubicBezTo>
                <a:cubicBezTo>
                  <a:pt x="26439" y="13720"/>
                  <a:pt x="26395" y="13728"/>
                  <a:pt x="26353" y="13736"/>
                </a:cubicBezTo>
                <a:cubicBezTo>
                  <a:pt x="26745" y="13503"/>
                  <a:pt x="27074" y="13152"/>
                  <a:pt x="27303" y="12763"/>
                </a:cubicBezTo>
                <a:cubicBezTo>
                  <a:pt x="27733" y="12031"/>
                  <a:pt x="27828" y="11137"/>
                  <a:pt x="27702" y="10309"/>
                </a:cubicBezTo>
                <a:cubicBezTo>
                  <a:pt x="27570" y="9460"/>
                  <a:pt x="27223" y="8658"/>
                  <a:pt x="26800" y="7915"/>
                </a:cubicBezTo>
                <a:cubicBezTo>
                  <a:pt x="26394" y="7200"/>
                  <a:pt x="25894" y="6529"/>
                  <a:pt x="25271" y="5989"/>
                </a:cubicBezTo>
                <a:cubicBezTo>
                  <a:pt x="24657" y="5456"/>
                  <a:pt x="23911" y="5038"/>
                  <a:pt x="23108" y="4882"/>
                </a:cubicBezTo>
                <a:cubicBezTo>
                  <a:pt x="22997" y="4860"/>
                  <a:pt x="22881" y="4846"/>
                  <a:pt x="22767" y="4846"/>
                </a:cubicBezTo>
                <a:cubicBezTo>
                  <a:pt x="22511" y="4846"/>
                  <a:pt x="22261" y="4915"/>
                  <a:pt x="22084" y="5121"/>
                </a:cubicBezTo>
                <a:cubicBezTo>
                  <a:pt x="21958" y="5268"/>
                  <a:pt x="21887" y="5451"/>
                  <a:pt x="21824" y="5633"/>
                </a:cubicBezTo>
                <a:cubicBezTo>
                  <a:pt x="21748" y="5848"/>
                  <a:pt x="21680" y="6067"/>
                  <a:pt x="21616" y="6287"/>
                </a:cubicBezTo>
                <a:cubicBezTo>
                  <a:pt x="21362" y="7174"/>
                  <a:pt x="21213" y="8090"/>
                  <a:pt x="21168" y="9012"/>
                </a:cubicBezTo>
                <a:cubicBezTo>
                  <a:pt x="21126" y="9878"/>
                  <a:pt x="21173" y="10769"/>
                  <a:pt x="21474" y="11589"/>
                </a:cubicBezTo>
                <a:cubicBezTo>
                  <a:pt x="21737" y="12303"/>
                  <a:pt x="22192" y="12952"/>
                  <a:pt x="22841" y="13363"/>
                </a:cubicBezTo>
                <a:cubicBezTo>
                  <a:pt x="23488" y="13773"/>
                  <a:pt x="24259" y="13915"/>
                  <a:pt x="25010" y="13988"/>
                </a:cubicBezTo>
                <a:cubicBezTo>
                  <a:pt x="24976" y="13989"/>
                  <a:pt x="24959" y="14014"/>
                  <a:pt x="24957" y="14039"/>
                </a:cubicBezTo>
                <a:cubicBezTo>
                  <a:pt x="24857" y="14048"/>
                  <a:pt x="24756" y="14065"/>
                  <a:pt x="24656" y="14096"/>
                </a:cubicBezTo>
                <a:cubicBezTo>
                  <a:pt x="24624" y="14105"/>
                  <a:pt x="24631" y="14159"/>
                  <a:pt x="24663" y="14159"/>
                </a:cubicBezTo>
                <a:cubicBezTo>
                  <a:pt x="24665" y="14159"/>
                  <a:pt x="24667" y="14159"/>
                  <a:pt x="24669" y="14159"/>
                </a:cubicBezTo>
                <a:cubicBezTo>
                  <a:pt x="24754" y="14143"/>
                  <a:pt x="24840" y="14136"/>
                  <a:pt x="24927" y="14136"/>
                </a:cubicBezTo>
                <a:cubicBezTo>
                  <a:pt x="25134" y="14136"/>
                  <a:pt x="25343" y="14179"/>
                  <a:pt x="25534" y="14255"/>
                </a:cubicBezTo>
                <a:cubicBezTo>
                  <a:pt x="25629" y="14294"/>
                  <a:pt x="25720" y="14342"/>
                  <a:pt x="25806" y="14399"/>
                </a:cubicBezTo>
                <a:cubicBezTo>
                  <a:pt x="25858" y="14459"/>
                  <a:pt x="25909" y="14520"/>
                  <a:pt x="25963" y="14578"/>
                </a:cubicBezTo>
                <a:cubicBezTo>
                  <a:pt x="26136" y="14762"/>
                  <a:pt x="26321" y="14938"/>
                  <a:pt x="26522" y="15092"/>
                </a:cubicBezTo>
                <a:cubicBezTo>
                  <a:pt x="25875" y="14976"/>
                  <a:pt x="25227" y="14870"/>
                  <a:pt x="24576" y="14779"/>
                </a:cubicBezTo>
                <a:cubicBezTo>
                  <a:pt x="24257" y="14733"/>
                  <a:pt x="23936" y="14695"/>
                  <a:pt x="23615" y="14657"/>
                </a:cubicBezTo>
                <a:cubicBezTo>
                  <a:pt x="23293" y="14619"/>
                  <a:pt x="22964" y="14574"/>
                  <a:pt x="22639" y="14573"/>
                </a:cubicBezTo>
                <a:cubicBezTo>
                  <a:pt x="22637" y="14573"/>
                  <a:pt x="22636" y="14575"/>
                  <a:pt x="22634" y="14576"/>
                </a:cubicBezTo>
                <a:cubicBezTo>
                  <a:pt x="22243" y="14539"/>
                  <a:pt x="21854" y="14508"/>
                  <a:pt x="21463" y="14481"/>
                </a:cubicBezTo>
                <a:cubicBezTo>
                  <a:pt x="21432" y="14476"/>
                  <a:pt x="21402" y="14470"/>
                  <a:pt x="21372" y="14466"/>
                </a:cubicBezTo>
                <a:lnTo>
                  <a:pt x="20641" y="14354"/>
                </a:lnTo>
                <a:cubicBezTo>
                  <a:pt x="20406" y="14318"/>
                  <a:pt x="20164" y="14296"/>
                  <a:pt x="19930" y="14245"/>
                </a:cubicBezTo>
                <a:cubicBezTo>
                  <a:pt x="19842" y="14225"/>
                  <a:pt x="19766" y="14186"/>
                  <a:pt x="19715" y="14109"/>
                </a:cubicBezTo>
                <a:cubicBezTo>
                  <a:pt x="19695" y="14080"/>
                  <a:pt x="19680" y="14048"/>
                  <a:pt x="19668" y="14014"/>
                </a:cubicBezTo>
                <a:cubicBezTo>
                  <a:pt x="19638" y="13864"/>
                  <a:pt x="19609" y="13714"/>
                  <a:pt x="19580" y="13565"/>
                </a:cubicBezTo>
                <a:cubicBezTo>
                  <a:pt x="19577" y="13551"/>
                  <a:pt x="19570" y="13541"/>
                  <a:pt x="19559" y="13533"/>
                </a:cubicBezTo>
                <a:cubicBezTo>
                  <a:pt x="19556" y="13504"/>
                  <a:pt x="19555" y="13476"/>
                  <a:pt x="19554" y="13448"/>
                </a:cubicBezTo>
                <a:cubicBezTo>
                  <a:pt x="19553" y="13392"/>
                  <a:pt x="19564" y="13339"/>
                  <a:pt x="19554" y="13284"/>
                </a:cubicBezTo>
                <a:cubicBezTo>
                  <a:pt x="19549" y="13250"/>
                  <a:pt x="19520" y="13229"/>
                  <a:pt x="19491" y="13229"/>
                </a:cubicBezTo>
                <a:cubicBezTo>
                  <a:pt x="19472" y="13229"/>
                  <a:pt x="19454" y="13238"/>
                  <a:pt x="19442" y="13260"/>
                </a:cubicBezTo>
                <a:cubicBezTo>
                  <a:pt x="19427" y="13289"/>
                  <a:pt x="19418" y="13320"/>
                  <a:pt x="19413" y="13353"/>
                </a:cubicBezTo>
                <a:cubicBezTo>
                  <a:pt x="19412" y="13354"/>
                  <a:pt x="19410" y="13355"/>
                  <a:pt x="19409" y="13356"/>
                </a:cubicBezTo>
                <a:cubicBezTo>
                  <a:pt x="19402" y="13357"/>
                  <a:pt x="19394" y="13358"/>
                  <a:pt x="19387" y="13361"/>
                </a:cubicBezTo>
                <a:cubicBezTo>
                  <a:pt x="19284" y="13090"/>
                  <a:pt x="19161" y="12828"/>
                  <a:pt x="19008" y="12579"/>
                </a:cubicBezTo>
                <a:cubicBezTo>
                  <a:pt x="18769" y="12187"/>
                  <a:pt x="18465" y="11829"/>
                  <a:pt x="18102" y="11547"/>
                </a:cubicBezTo>
                <a:cubicBezTo>
                  <a:pt x="17716" y="11248"/>
                  <a:pt x="17269" y="11043"/>
                  <a:pt x="16792" y="10938"/>
                </a:cubicBezTo>
                <a:cubicBezTo>
                  <a:pt x="16477" y="10869"/>
                  <a:pt x="16156" y="10840"/>
                  <a:pt x="15834" y="10840"/>
                </a:cubicBezTo>
                <a:cubicBezTo>
                  <a:pt x="15735" y="10840"/>
                  <a:pt x="15637" y="10843"/>
                  <a:pt x="15538" y="10848"/>
                </a:cubicBezTo>
                <a:cubicBezTo>
                  <a:pt x="15503" y="10802"/>
                  <a:pt x="15465" y="10756"/>
                  <a:pt x="15430" y="10712"/>
                </a:cubicBezTo>
                <a:cubicBezTo>
                  <a:pt x="15419" y="10674"/>
                  <a:pt x="15392" y="10647"/>
                  <a:pt x="15361" y="10624"/>
                </a:cubicBezTo>
                <a:cubicBezTo>
                  <a:pt x="15351" y="10612"/>
                  <a:pt x="15341" y="10600"/>
                  <a:pt x="15331" y="10588"/>
                </a:cubicBezTo>
                <a:cubicBezTo>
                  <a:pt x="15315" y="10507"/>
                  <a:pt x="15271" y="10426"/>
                  <a:pt x="15261" y="10348"/>
                </a:cubicBezTo>
                <a:cubicBezTo>
                  <a:pt x="15257" y="10319"/>
                  <a:pt x="15259" y="10291"/>
                  <a:pt x="15266" y="10262"/>
                </a:cubicBezTo>
                <a:cubicBezTo>
                  <a:pt x="15272" y="10238"/>
                  <a:pt x="15277" y="10231"/>
                  <a:pt x="15295" y="10215"/>
                </a:cubicBezTo>
                <a:cubicBezTo>
                  <a:pt x="15296" y="10214"/>
                  <a:pt x="15296" y="10214"/>
                  <a:pt x="15296" y="10214"/>
                </a:cubicBezTo>
                <a:cubicBezTo>
                  <a:pt x="15297" y="10213"/>
                  <a:pt x="15298" y="10213"/>
                  <a:pt x="15301" y="10211"/>
                </a:cubicBezTo>
                <a:cubicBezTo>
                  <a:pt x="15306" y="10208"/>
                  <a:pt x="15310" y="10205"/>
                  <a:pt x="15314" y="10203"/>
                </a:cubicBezTo>
                <a:cubicBezTo>
                  <a:pt x="15317" y="10202"/>
                  <a:pt x="15317" y="10201"/>
                  <a:pt x="15318" y="10201"/>
                </a:cubicBezTo>
                <a:cubicBezTo>
                  <a:pt x="15319" y="10201"/>
                  <a:pt x="15319" y="10201"/>
                  <a:pt x="15321" y="10200"/>
                </a:cubicBezTo>
                <a:cubicBezTo>
                  <a:pt x="15325" y="10198"/>
                  <a:pt x="15330" y="10197"/>
                  <a:pt x="15336" y="10195"/>
                </a:cubicBezTo>
                <a:cubicBezTo>
                  <a:pt x="15337" y="10195"/>
                  <a:pt x="15342" y="10195"/>
                  <a:pt x="15344" y="10194"/>
                </a:cubicBezTo>
                <a:cubicBezTo>
                  <a:pt x="15350" y="10194"/>
                  <a:pt x="15355" y="10194"/>
                  <a:pt x="15362" y="10195"/>
                </a:cubicBezTo>
                <a:lnTo>
                  <a:pt x="15364" y="10195"/>
                </a:lnTo>
                <a:cubicBezTo>
                  <a:pt x="15370" y="10196"/>
                  <a:pt x="15376" y="10198"/>
                  <a:pt x="15383" y="10199"/>
                </a:cubicBezTo>
                <a:cubicBezTo>
                  <a:pt x="15389" y="10200"/>
                  <a:pt x="15394" y="10201"/>
                  <a:pt x="15399" y="10201"/>
                </a:cubicBezTo>
                <a:cubicBezTo>
                  <a:pt x="15446" y="10201"/>
                  <a:pt x="15476" y="10145"/>
                  <a:pt x="15455" y="10103"/>
                </a:cubicBezTo>
                <a:cubicBezTo>
                  <a:pt x="15996" y="9731"/>
                  <a:pt x="16473" y="9264"/>
                  <a:pt x="16850" y="8727"/>
                </a:cubicBezTo>
                <a:cubicBezTo>
                  <a:pt x="17308" y="8076"/>
                  <a:pt x="17612" y="7320"/>
                  <a:pt x="17657" y="6520"/>
                </a:cubicBezTo>
                <a:cubicBezTo>
                  <a:pt x="17710" y="5610"/>
                  <a:pt x="17415" y="4718"/>
                  <a:pt x="17036" y="3903"/>
                </a:cubicBezTo>
                <a:cubicBezTo>
                  <a:pt x="16631" y="3033"/>
                  <a:pt x="16135" y="2208"/>
                  <a:pt x="15617" y="1402"/>
                </a:cubicBezTo>
                <a:cubicBezTo>
                  <a:pt x="15486" y="1197"/>
                  <a:pt x="15353" y="995"/>
                  <a:pt x="15220" y="792"/>
                </a:cubicBezTo>
                <a:cubicBezTo>
                  <a:pt x="15100" y="609"/>
                  <a:pt x="14989" y="412"/>
                  <a:pt x="14843" y="248"/>
                </a:cubicBezTo>
                <a:cubicBezTo>
                  <a:pt x="14741" y="132"/>
                  <a:pt x="14610" y="55"/>
                  <a:pt x="14465" y="43"/>
                </a:cubicBezTo>
                <a:cubicBezTo>
                  <a:pt x="14463" y="42"/>
                  <a:pt x="14463" y="41"/>
                  <a:pt x="14463" y="40"/>
                </a:cubicBezTo>
                <a:cubicBezTo>
                  <a:pt x="14454" y="13"/>
                  <a:pt x="14431" y="0"/>
                  <a:pt x="14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rot="-8945197">
            <a:off x="6977472" y="41592"/>
            <a:ext cx="1978024" cy="1098064"/>
          </a:xfrm>
          <a:custGeom>
            <a:avLst/>
            <a:gdLst/>
            <a:ahLst/>
            <a:cxnLst/>
            <a:rect l="l" t="t" r="r" b="b"/>
            <a:pathLst>
              <a:path w="45074" h="25022" extrusionOk="0">
                <a:moveTo>
                  <a:pt x="14522" y="259"/>
                </a:moveTo>
                <a:lnTo>
                  <a:pt x="14522" y="259"/>
                </a:lnTo>
                <a:cubicBezTo>
                  <a:pt x="14620" y="297"/>
                  <a:pt x="14700" y="385"/>
                  <a:pt x="14767" y="475"/>
                </a:cubicBezTo>
                <a:cubicBezTo>
                  <a:pt x="14899" y="657"/>
                  <a:pt x="15017" y="850"/>
                  <a:pt x="15139" y="1038"/>
                </a:cubicBezTo>
                <a:cubicBezTo>
                  <a:pt x="15540" y="1648"/>
                  <a:pt x="15933" y="2263"/>
                  <a:pt x="16292" y="2898"/>
                </a:cubicBezTo>
                <a:cubicBezTo>
                  <a:pt x="16284" y="2910"/>
                  <a:pt x="16280" y="2926"/>
                  <a:pt x="16288" y="2944"/>
                </a:cubicBezTo>
                <a:cubicBezTo>
                  <a:pt x="16680" y="3905"/>
                  <a:pt x="16849" y="4950"/>
                  <a:pt x="16780" y="5986"/>
                </a:cubicBezTo>
                <a:cubicBezTo>
                  <a:pt x="16713" y="6987"/>
                  <a:pt x="16416" y="7970"/>
                  <a:pt x="15927" y="8846"/>
                </a:cubicBezTo>
                <a:cubicBezTo>
                  <a:pt x="15706" y="9241"/>
                  <a:pt x="15447" y="9611"/>
                  <a:pt x="15160" y="9961"/>
                </a:cubicBezTo>
                <a:cubicBezTo>
                  <a:pt x="15263" y="9777"/>
                  <a:pt x="15346" y="9583"/>
                  <a:pt x="15418" y="9386"/>
                </a:cubicBezTo>
                <a:cubicBezTo>
                  <a:pt x="15524" y="9094"/>
                  <a:pt x="15601" y="8793"/>
                  <a:pt x="15656" y="8487"/>
                </a:cubicBezTo>
                <a:cubicBezTo>
                  <a:pt x="15771" y="7841"/>
                  <a:pt x="15781" y="7182"/>
                  <a:pt x="15728" y="6530"/>
                </a:cubicBezTo>
                <a:cubicBezTo>
                  <a:pt x="15672" y="5842"/>
                  <a:pt x="15546" y="5164"/>
                  <a:pt x="15409" y="4489"/>
                </a:cubicBezTo>
                <a:cubicBezTo>
                  <a:pt x="15266" y="3791"/>
                  <a:pt x="15117" y="3093"/>
                  <a:pt x="14969" y="2395"/>
                </a:cubicBezTo>
                <a:cubicBezTo>
                  <a:pt x="14887" y="2006"/>
                  <a:pt x="14806" y="1617"/>
                  <a:pt x="14724" y="1228"/>
                </a:cubicBezTo>
                <a:lnTo>
                  <a:pt x="14598" y="632"/>
                </a:lnTo>
                <a:cubicBezTo>
                  <a:pt x="14573" y="509"/>
                  <a:pt x="14550" y="383"/>
                  <a:pt x="14522" y="259"/>
                </a:cubicBezTo>
                <a:close/>
                <a:moveTo>
                  <a:pt x="11542" y="4176"/>
                </a:moveTo>
                <a:cubicBezTo>
                  <a:pt x="11565" y="4302"/>
                  <a:pt x="11587" y="4428"/>
                  <a:pt x="11611" y="4555"/>
                </a:cubicBezTo>
                <a:cubicBezTo>
                  <a:pt x="11662" y="4821"/>
                  <a:pt x="11715" y="5085"/>
                  <a:pt x="11774" y="5350"/>
                </a:cubicBezTo>
                <a:cubicBezTo>
                  <a:pt x="11893" y="5886"/>
                  <a:pt x="12035" y="6418"/>
                  <a:pt x="12220" y="6936"/>
                </a:cubicBezTo>
                <a:cubicBezTo>
                  <a:pt x="12543" y="7839"/>
                  <a:pt x="13006" y="8695"/>
                  <a:pt x="13665" y="9398"/>
                </a:cubicBezTo>
                <a:cubicBezTo>
                  <a:pt x="13844" y="9589"/>
                  <a:pt x="14036" y="9767"/>
                  <a:pt x="14242" y="9928"/>
                </a:cubicBezTo>
                <a:cubicBezTo>
                  <a:pt x="14277" y="9954"/>
                  <a:pt x="14311" y="9980"/>
                  <a:pt x="14346" y="10006"/>
                </a:cubicBezTo>
                <a:cubicBezTo>
                  <a:pt x="13814" y="9785"/>
                  <a:pt x="13324" y="9470"/>
                  <a:pt x="12910" y="9062"/>
                </a:cubicBezTo>
                <a:cubicBezTo>
                  <a:pt x="12391" y="8552"/>
                  <a:pt x="11997" y="7920"/>
                  <a:pt x="11741" y="7240"/>
                </a:cubicBezTo>
                <a:cubicBezTo>
                  <a:pt x="11485" y="6555"/>
                  <a:pt x="11368" y="5821"/>
                  <a:pt x="11409" y="5091"/>
                </a:cubicBezTo>
                <a:cubicBezTo>
                  <a:pt x="11427" y="4783"/>
                  <a:pt x="11472" y="4477"/>
                  <a:pt x="11542" y="4176"/>
                </a:cubicBezTo>
                <a:close/>
                <a:moveTo>
                  <a:pt x="14266" y="388"/>
                </a:moveTo>
                <a:cubicBezTo>
                  <a:pt x="14367" y="1617"/>
                  <a:pt x="14457" y="2847"/>
                  <a:pt x="14539" y="4077"/>
                </a:cubicBezTo>
                <a:cubicBezTo>
                  <a:pt x="14625" y="5376"/>
                  <a:pt x="14701" y="6677"/>
                  <a:pt x="14770" y="7977"/>
                </a:cubicBezTo>
                <a:cubicBezTo>
                  <a:pt x="14790" y="8341"/>
                  <a:pt x="14809" y="8706"/>
                  <a:pt x="14828" y="9070"/>
                </a:cubicBezTo>
                <a:cubicBezTo>
                  <a:pt x="14843" y="9389"/>
                  <a:pt x="14858" y="9708"/>
                  <a:pt x="14889" y="10025"/>
                </a:cubicBezTo>
                <a:cubicBezTo>
                  <a:pt x="14689" y="9761"/>
                  <a:pt x="14498" y="9490"/>
                  <a:pt x="14319" y="9211"/>
                </a:cubicBezTo>
                <a:cubicBezTo>
                  <a:pt x="13939" y="8620"/>
                  <a:pt x="13615" y="7989"/>
                  <a:pt x="13381" y="7325"/>
                </a:cubicBezTo>
                <a:cubicBezTo>
                  <a:pt x="13141" y="6646"/>
                  <a:pt x="13002" y="5934"/>
                  <a:pt x="12992" y="5212"/>
                </a:cubicBezTo>
                <a:cubicBezTo>
                  <a:pt x="12982" y="4384"/>
                  <a:pt x="13140" y="3564"/>
                  <a:pt x="13374" y="2773"/>
                </a:cubicBezTo>
                <a:cubicBezTo>
                  <a:pt x="13507" y="2322"/>
                  <a:pt x="13663" y="1880"/>
                  <a:pt x="13833" y="1442"/>
                </a:cubicBezTo>
                <a:cubicBezTo>
                  <a:pt x="13919" y="1219"/>
                  <a:pt x="14010" y="997"/>
                  <a:pt x="14101" y="775"/>
                </a:cubicBezTo>
                <a:cubicBezTo>
                  <a:pt x="14154" y="647"/>
                  <a:pt x="14214" y="519"/>
                  <a:pt x="14266" y="388"/>
                </a:cubicBezTo>
                <a:close/>
                <a:moveTo>
                  <a:pt x="14387" y="321"/>
                </a:moveTo>
                <a:cubicBezTo>
                  <a:pt x="14404" y="406"/>
                  <a:pt x="14423" y="490"/>
                  <a:pt x="14441" y="574"/>
                </a:cubicBezTo>
                <a:lnTo>
                  <a:pt x="14550" y="1092"/>
                </a:lnTo>
                <a:cubicBezTo>
                  <a:pt x="14622" y="1438"/>
                  <a:pt x="14695" y="1784"/>
                  <a:pt x="14768" y="2129"/>
                </a:cubicBezTo>
                <a:cubicBezTo>
                  <a:pt x="14913" y="2819"/>
                  <a:pt x="15058" y="3507"/>
                  <a:pt x="15203" y="4197"/>
                </a:cubicBezTo>
                <a:cubicBezTo>
                  <a:pt x="15477" y="5501"/>
                  <a:pt x="15737" y="6843"/>
                  <a:pt x="15573" y="8180"/>
                </a:cubicBezTo>
                <a:cubicBezTo>
                  <a:pt x="15531" y="8531"/>
                  <a:pt x="15458" y="8877"/>
                  <a:pt x="15354" y="9215"/>
                </a:cubicBezTo>
                <a:cubicBezTo>
                  <a:pt x="15256" y="9534"/>
                  <a:pt x="15116" y="9834"/>
                  <a:pt x="14973" y="10136"/>
                </a:cubicBezTo>
                <a:cubicBezTo>
                  <a:pt x="14965" y="10125"/>
                  <a:pt x="14957" y="10115"/>
                  <a:pt x="14947" y="10103"/>
                </a:cubicBezTo>
                <a:cubicBezTo>
                  <a:pt x="14948" y="10090"/>
                  <a:pt x="14948" y="10075"/>
                  <a:pt x="14948" y="10062"/>
                </a:cubicBezTo>
                <a:lnTo>
                  <a:pt x="14950" y="10047"/>
                </a:lnTo>
                <a:cubicBezTo>
                  <a:pt x="14950" y="10046"/>
                  <a:pt x="14949" y="10046"/>
                  <a:pt x="14948" y="10046"/>
                </a:cubicBezTo>
                <a:cubicBezTo>
                  <a:pt x="14954" y="9763"/>
                  <a:pt x="14943" y="9479"/>
                  <a:pt x="14932" y="9196"/>
                </a:cubicBezTo>
                <a:cubicBezTo>
                  <a:pt x="14919" y="8871"/>
                  <a:pt x="14906" y="8546"/>
                  <a:pt x="14891" y="8220"/>
                </a:cubicBezTo>
                <a:cubicBezTo>
                  <a:pt x="14860" y="7566"/>
                  <a:pt x="14828" y="6911"/>
                  <a:pt x="14792" y="6257"/>
                </a:cubicBezTo>
                <a:cubicBezTo>
                  <a:pt x="14718" y="4957"/>
                  <a:pt x="14635" y="3657"/>
                  <a:pt x="14541" y="2358"/>
                </a:cubicBezTo>
                <a:cubicBezTo>
                  <a:pt x="14493" y="1679"/>
                  <a:pt x="14441" y="1000"/>
                  <a:pt x="14387" y="321"/>
                </a:cubicBezTo>
                <a:close/>
                <a:moveTo>
                  <a:pt x="14023" y="437"/>
                </a:moveTo>
                <a:lnTo>
                  <a:pt x="14023" y="437"/>
                </a:lnTo>
                <a:cubicBezTo>
                  <a:pt x="13996" y="503"/>
                  <a:pt x="13970" y="571"/>
                  <a:pt x="13943" y="636"/>
                </a:cubicBezTo>
                <a:cubicBezTo>
                  <a:pt x="13861" y="835"/>
                  <a:pt x="13780" y="1032"/>
                  <a:pt x="13702" y="1231"/>
                </a:cubicBezTo>
                <a:cubicBezTo>
                  <a:pt x="13546" y="1630"/>
                  <a:pt x="13398" y="2032"/>
                  <a:pt x="13269" y="2440"/>
                </a:cubicBezTo>
                <a:cubicBezTo>
                  <a:pt x="13014" y="3243"/>
                  <a:pt x="12842" y="4076"/>
                  <a:pt x="12816" y="4920"/>
                </a:cubicBezTo>
                <a:cubicBezTo>
                  <a:pt x="12793" y="5669"/>
                  <a:pt x="12906" y="6414"/>
                  <a:pt x="13131" y="7128"/>
                </a:cubicBezTo>
                <a:cubicBezTo>
                  <a:pt x="13348" y="7811"/>
                  <a:pt x="13664" y="8461"/>
                  <a:pt x="14041" y="9069"/>
                </a:cubicBezTo>
                <a:cubicBezTo>
                  <a:pt x="14232" y="9378"/>
                  <a:pt x="14439" y="9676"/>
                  <a:pt x="14659" y="9963"/>
                </a:cubicBezTo>
                <a:cubicBezTo>
                  <a:pt x="14713" y="10035"/>
                  <a:pt x="14768" y="10106"/>
                  <a:pt x="14824" y="10177"/>
                </a:cubicBezTo>
                <a:cubicBezTo>
                  <a:pt x="14767" y="10160"/>
                  <a:pt x="14710" y="10140"/>
                  <a:pt x="14653" y="10121"/>
                </a:cubicBezTo>
                <a:cubicBezTo>
                  <a:pt x="14548" y="10052"/>
                  <a:pt x="14445" y="9982"/>
                  <a:pt x="14345" y="9905"/>
                </a:cubicBezTo>
                <a:cubicBezTo>
                  <a:pt x="14166" y="9767"/>
                  <a:pt x="13996" y="9615"/>
                  <a:pt x="13838" y="9453"/>
                </a:cubicBezTo>
                <a:cubicBezTo>
                  <a:pt x="13516" y="9124"/>
                  <a:pt x="13239" y="8753"/>
                  <a:pt x="13003" y="8358"/>
                </a:cubicBezTo>
                <a:cubicBezTo>
                  <a:pt x="12476" y="7479"/>
                  <a:pt x="12163" y="6496"/>
                  <a:pt x="11934" y="5502"/>
                </a:cubicBezTo>
                <a:cubicBezTo>
                  <a:pt x="11866" y="5205"/>
                  <a:pt x="11805" y="4906"/>
                  <a:pt x="11748" y="4607"/>
                </a:cubicBezTo>
                <a:cubicBezTo>
                  <a:pt x="11720" y="4458"/>
                  <a:pt x="11693" y="4310"/>
                  <a:pt x="11666" y="4161"/>
                </a:cubicBezTo>
                <a:cubicBezTo>
                  <a:pt x="11650" y="4069"/>
                  <a:pt x="11636" y="3973"/>
                  <a:pt x="11618" y="3881"/>
                </a:cubicBezTo>
                <a:cubicBezTo>
                  <a:pt x="11719" y="3527"/>
                  <a:pt x="11852" y="3183"/>
                  <a:pt x="12014" y="2855"/>
                </a:cubicBezTo>
                <a:cubicBezTo>
                  <a:pt x="12362" y="2149"/>
                  <a:pt x="12838" y="1511"/>
                  <a:pt x="13405" y="966"/>
                </a:cubicBezTo>
                <a:cubicBezTo>
                  <a:pt x="13548" y="832"/>
                  <a:pt x="13695" y="702"/>
                  <a:pt x="13848" y="579"/>
                </a:cubicBezTo>
                <a:cubicBezTo>
                  <a:pt x="13904" y="534"/>
                  <a:pt x="13963" y="484"/>
                  <a:pt x="14023" y="437"/>
                </a:cubicBezTo>
                <a:close/>
                <a:moveTo>
                  <a:pt x="16589" y="3444"/>
                </a:moveTo>
                <a:cubicBezTo>
                  <a:pt x="16991" y="4215"/>
                  <a:pt x="17353" y="5040"/>
                  <a:pt x="17444" y="5912"/>
                </a:cubicBezTo>
                <a:cubicBezTo>
                  <a:pt x="17526" y="6697"/>
                  <a:pt x="17351" y="7472"/>
                  <a:pt x="16978" y="8164"/>
                </a:cubicBezTo>
                <a:cubicBezTo>
                  <a:pt x="16611" y="8846"/>
                  <a:pt x="16080" y="9432"/>
                  <a:pt x="15472" y="9907"/>
                </a:cubicBezTo>
                <a:cubicBezTo>
                  <a:pt x="15405" y="9959"/>
                  <a:pt x="15339" y="10011"/>
                  <a:pt x="15271" y="10062"/>
                </a:cubicBezTo>
                <a:cubicBezTo>
                  <a:pt x="15258" y="10067"/>
                  <a:pt x="15245" y="10073"/>
                  <a:pt x="15233" y="10081"/>
                </a:cubicBezTo>
                <a:cubicBezTo>
                  <a:pt x="15211" y="10094"/>
                  <a:pt x="15193" y="10112"/>
                  <a:pt x="15178" y="10130"/>
                </a:cubicBezTo>
                <a:cubicBezTo>
                  <a:pt x="15134" y="10163"/>
                  <a:pt x="15091" y="10196"/>
                  <a:pt x="15045" y="10227"/>
                </a:cubicBezTo>
                <a:lnTo>
                  <a:pt x="15026" y="10203"/>
                </a:lnTo>
                <a:cubicBezTo>
                  <a:pt x="15718" y="9505"/>
                  <a:pt x="16228" y="8634"/>
                  <a:pt x="16543" y="7706"/>
                </a:cubicBezTo>
                <a:cubicBezTo>
                  <a:pt x="16880" y="6718"/>
                  <a:pt x="16980" y="5656"/>
                  <a:pt x="16846" y="4622"/>
                </a:cubicBezTo>
                <a:cubicBezTo>
                  <a:pt x="16795" y="4223"/>
                  <a:pt x="16708" y="3828"/>
                  <a:pt x="16589" y="3444"/>
                </a:cubicBezTo>
                <a:close/>
                <a:moveTo>
                  <a:pt x="2046" y="4589"/>
                </a:moveTo>
                <a:cubicBezTo>
                  <a:pt x="2188" y="4589"/>
                  <a:pt x="2329" y="4594"/>
                  <a:pt x="2468" y="4599"/>
                </a:cubicBezTo>
                <a:cubicBezTo>
                  <a:pt x="3549" y="4643"/>
                  <a:pt x="4630" y="4781"/>
                  <a:pt x="5701" y="4933"/>
                </a:cubicBezTo>
                <a:cubicBezTo>
                  <a:pt x="6631" y="5064"/>
                  <a:pt x="7597" y="5269"/>
                  <a:pt x="8329" y="5895"/>
                </a:cubicBezTo>
                <a:cubicBezTo>
                  <a:pt x="8683" y="6198"/>
                  <a:pt x="8967" y="6570"/>
                  <a:pt x="9220" y="6959"/>
                </a:cubicBezTo>
                <a:cubicBezTo>
                  <a:pt x="9482" y="7361"/>
                  <a:pt x="9720" y="7781"/>
                  <a:pt x="9957" y="8198"/>
                </a:cubicBezTo>
                <a:cubicBezTo>
                  <a:pt x="10210" y="8639"/>
                  <a:pt x="10453" y="9090"/>
                  <a:pt x="10646" y="9561"/>
                </a:cubicBezTo>
                <a:cubicBezTo>
                  <a:pt x="10740" y="9793"/>
                  <a:pt x="10826" y="10031"/>
                  <a:pt x="10891" y="10274"/>
                </a:cubicBezTo>
                <a:cubicBezTo>
                  <a:pt x="10905" y="10329"/>
                  <a:pt x="10918" y="10387"/>
                  <a:pt x="10927" y="10446"/>
                </a:cubicBezTo>
                <a:cubicBezTo>
                  <a:pt x="10925" y="10474"/>
                  <a:pt x="10927" y="10502"/>
                  <a:pt x="10931" y="10531"/>
                </a:cubicBezTo>
                <a:cubicBezTo>
                  <a:pt x="10854" y="10274"/>
                  <a:pt x="10739" y="10023"/>
                  <a:pt x="10613" y="9790"/>
                </a:cubicBezTo>
                <a:cubicBezTo>
                  <a:pt x="10436" y="9463"/>
                  <a:pt x="10220" y="9156"/>
                  <a:pt x="9978" y="8873"/>
                </a:cubicBezTo>
                <a:cubicBezTo>
                  <a:pt x="9465" y="8270"/>
                  <a:pt x="8832" y="7781"/>
                  <a:pt x="8155" y="7374"/>
                </a:cubicBezTo>
                <a:cubicBezTo>
                  <a:pt x="7435" y="6940"/>
                  <a:pt x="6665" y="6588"/>
                  <a:pt x="5885" y="6277"/>
                </a:cubicBezTo>
                <a:cubicBezTo>
                  <a:pt x="5075" y="5954"/>
                  <a:pt x="4244" y="5685"/>
                  <a:pt x="3399" y="5473"/>
                </a:cubicBezTo>
                <a:cubicBezTo>
                  <a:pt x="2553" y="5260"/>
                  <a:pt x="1696" y="5102"/>
                  <a:pt x="831" y="5001"/>
                </a:cubicBezTo>
                <a:cubicBezTo>
                  <a:pt x="759" y="4993"/>
                  <a:pt x="689" y="4986"/>
                  <a:pt x="617" y="4978"/>
                </a:cubicBezTo>
                <a:cubicBezTo>
                  <a:pt x="729" y="4886"/>
                  <a:pt x="857" y="4811"/>
                  <a:pt x="990" y="4757"/>
                </a:cubicBezTo>
                <a:cubicBezTo>
                  <a:pt x="1325" y="4621"/>
                  <a:pt x="1686" y="4589"/>
                  <a:pt x="2046" y="4589"/>
                </a:cubicBezTo>
                <a:close/>
                <a:moveTo>
                  <a:pt x="375" y="5238"/>
                </a:moveTo>
                <a:cubicBezTo>
                  <a:pt x="377" y="5238"/>
                  <a:pt x="377" y="5239"/>
                  <a:pt x="379" y="5240"/>
                </a:cubicBezTo>
                <a:cubicBezTo>
                  <a:pt x="1970" y="5877"/>
                  <a:pt x="3546" y="6546"/>
                  <a:pt x="5108" y="7252"/>
                </a:cubicBezTo>
                <a:cubicBezTo>
                  <a:pt x="6452" y="7860"/>
                  <a:pt x="7812" y="8472"/>
                  <a:pt x="9028" y="9315"/>
                </a:cubicBezTo>
                <a:cubicBezTo>
                  <a:pt x="9359" y="9545"/>
                  <a:pt x="9679" y="9792"/>
                  <a:pt x="9981" y="10060"/>
                </a:cubicBezTo>
                <a:cubicBezTo>
                  <a:pt x="10240" y="10289"/>
                  <a:pt x="10480" y="10536"/>
                  <a:pt x="10714" y="10791"/>
                </a:cubicBezTo>
                <a:cubicBezTo>
                  <a:pt x="10472" y="10709"/>
                  <a:pt x="10231" y="10625"/>
                  <a:pt x="9992" y="10538"/>
                </a:cubicBezTo>
                <a:cubicBezTo>
                  <a:pt x="9155" y="10236"/>
                  <a:pt x="8329" y="9903"/>
                  <a:pt x="7516" y="9543"/>
                </a:cubicBezTo>
                <a:cubicBezTo>
                  <a:pt x="6707" y="9184"/>
                  <a:pt x="5908" y="8796"/>
                  <a:pt x="5126" y="8381"/>
                </a:cubicBezTo>
                <a:cubicBezTo>
                  <a:pt x="4340" y="7962"/>
                  <a:pt x="3570" y="7515"/>
                  <a:pt x="2817" y="7040"/>
                </a:cubicBezTo>
                <a:cubicBezTo>
                  <a:pt x="2064" y="6565"/>
                  <a:pt x="1330" y="6061"/>
                  <a:pt x="615" y="5531"/>
                </a:cubicBezTo>
                <a:cubicBezTo>
                  <a:pt x="526" y="5464"/>
                  <a:pt x="436" y="5403"/>
                  <a:pt x="341" y="5347"/>
                </a:cubicBezTo>
                <a:cubicBezTo>
                  <a:pt x="330" y="5341"/>
                  <a:pt x="321" y="5339"/>
                  <a:pt x="311" y="5338"/>
                </a:cubicBezTo>
                <a:cubicBezTo>
                  <a:pt x="330" y="5302"/>
                  <a:pt x="352" y="5270"/>
                  <a:pt x="375" y="5238"/>
                </a:cubicBezTo>
                <a:close/>
                <a:moveTo>
                  <a:pt x="492" y="5093"/>
                </a:moveTo>
                <a:cubicBezTo>
                  <a:pt x="1343" y="5176"/>
                  <a:pt x="2187" y="5313"/>
                  <a:pt x="3020" y="5506"/>
                </a:cubicBezTo>
                <a:cubicBezTo>
                  <a:pt x="3859" y="5700"/>
                  <a:pt x="4685" y="5949"/>
                  <a:pt x="5492" y="6250"/>
                </a:cubicBezTo>
                <a:cubicBezTo>
                  <a:pt x="6274" y="6543"/>
                  <a:pt x="7045" y="6878"/>
                  <a:pt x="7777" y="7282"/>
                </a:cubicBezTo>
                <a:cubicBezTo>
                  <a:pt x="8472" y="7667"/>
                  <a:pt x="9132" y="8125"/>
                  <a:pt x="9683" y="8700"/>
                </a:cubicBezTo>
                <a:cubicBezTo>
                  <a:pt x="10192" y="9230"/>
                  <a:pt x="10607" y="9858"/>
                  <a:pt x="10845" y="10556"/>
                </a:cubicBezTo>
                <a:cubicBezTo>
                  <a:pt x="10872" y="10634"/>
                  <a:pt x="10898" y="10712"/>
                  <a:pt x="10925" y="10790"/>
                </a:cubicBezTo>
                <a:cubicBezTo>
                  <a:pt x="10920" y="10811"/>
                  <a:pt x="10913" y="10834"/>
                  <a:pt x="10904" y="10856"/>
                </a:cubicBezTo>
                <a:cubicBezTo>
                  <a:pt x="10885" y="10849"/>
                  <a:pt x="10865" y="10842"/>
                  <a:pt x="10845" y="10835"/>
                </a:cubicBezTo>
                <a:cubicBezTo>
                  <a:pt x="10413" y="10284"/>
                  <a:pt x="9867" y="9815"/>
                  <a:pt x="9305" y="9401"/>
                </a:cubicBezTo>
                <a:cubicBezTo>
                  <a:pt x="8724" y="8975"/>
                  <a:pt x="8103" y="8604"/>
                  <a:pt x="7467" y="8267"/>
                </a:cubicBezTo>
                <a:cubicBezTo>
                  <a:pt x="6811" y="7920"/>
                  <a:pt x="6140" y="7607"/>
                  <a:pt x="5466" y="7299"/>
                </a:cubicBezTo>
                <a:cubicBezTo>
                  <a:pt x="4687" y="6943"/>
                  <a:pt x="3905" y="6595"/>
                  <a:pt x="3119" y="6254"/>
                </a:cubicBezTo>
                <a:cubicBezTo>
                  <a:pt x="2236" y="5872"/>
                  <a:pt x="1351" y="5495"/>
                  <a:pt x="460" y="5131"/>
                </a:cubicBezTo>
                <a:cubicBezTo>
                  <a:pt x="472" y="5119"/>
                  <a:pt x="481" y="5105"/>
                  <a:pt x="492" y="5093"/>
                </a:cubicBezTo>
                <a:close/>
                <a:moveTo>
                  <a:pt x="516" y="5683"/>
                </a:moveTo>
                <a:cubicBezTo>
                  <a:pt x="607" y="5751"/>
                  <a:pt x="699" y="5816"/>
                  <a:pt x="790" y="5883"/>
                </a:cubicBezTo>
                <a:lnTo>
                  <a:pt x="789" y="5883"/>
                </a:lnTo>
                <a:cubicBezTo>
                  <a:pt x="969" y="6013"/>
                  <a:pt x="1150" y="6141"/>
                  <a:pt x="1331" y="6268"/>
                </a:cubicBezTo>
                <a:cubicBezTo>
                  <a:pt x="1699" y="6523"/>
                  <a:pt x="2070" y="6772"/>
                  <a:pt x="2445" y="7013"/>
                </a:cubicBezTo>
                <a:cubicBezTo>
                  <a:pt x="3197" y="7496"/>
                  <a:pt x="3968" y="7952"/>
                  <a:pt x="4754" y="8378"/>
                </a:cubicBezTo>
                <a:cubicBezTo>
                  <a:pt x="5541" y="8803"/>
                  <a:pt x="6342" y="9200"/>
                  <a:pt x="7158" y="9564"/>
                </a:cubicBezTo>
                <a:cubicBezTo>
                  <a:pt x="7975" y="9930"/>
                  <a:pt x="8806" y="10262"/>
                  <a:pt x="9649" y="10561"/>
                </a:cubicBezTo>
                <a:cubicBezTo>
                  <a:pt x="9975" y="10678"/>
                  <a:pt x="10303" y="10787"/>
                  <a:pt x="10633" y="10891"/>
                </a:cubicBezTo>
                <a:cubicBezTo>
                  <a:pt x="10344" y="10922"/>
                  <a:pt x="10054" y="10944"/>
                  <a:pt x="9762" y="10944"/>
                </a:cubicBezTo>
                <a:cubicBezTo>
                  <a:pt x="9755" y="10944"/>
                  <a:pt x="9748" y="10944"/>
                  <a:pt x="9741" y="10944"/>
                </a:cubicBezTo>
                <a:cubicBezTo>
                  <a:pt x="9333" y="10944"/>
                  <a:pt x="8927" y="10915"/>
                  <a:pt x="8524" y="10857"/>
                </a:cubicBezTo>
                <a:cubicBezTo>
                  <a:pt x="7701" y="10738"/>
                  <a:pt x="6899" y="10504"/>
                  <a:pt x="6134" y="10178"/>
                </a:cubicBezTo>
                <a:cubicBezTo>
                  <a:pt x="5383" y="9858"/>
                  <a:pt x="4671" y="9450"/>
                  <a:pt x="4002" y="8983"/>
                </a:cubicBezTo>
                <a:cubicBezTo>
                  <a:pt x="3345" y="8524"/>
                  <a:pt x="2731" y="8007"/>
                  <a:pt x="2154" y="7453"/>
                </a:cubicBezTo>
                <a:cubicBezTo>
                  <a:pt x="1573" y="6895"/>
                  <a:pt x="1030" y="6301"/>
                  <a:pt x="516" y="5683"/>
                </a:cubicBezTo>
                <a:close/>
                <a:moveTo>
                  <a:pt x="321" y="5668"/>
                </a:moveTo>
                <a:lnTo>
                  <a:pt x="321" y="5668"/>
                </a:lnTo>
                <a:cubicBezTo>
                  <a:pt x="803" y="6251"/>
                  <a:pt x="1306" y="6817"/>
                  <a:pt x="1844" y="7350"/>
                </a:cubicBezTo>
                <a:cubicBezTo>
                  <a:pt x="2422" y="7922"/>
                  <a:pt x="3036" y="8457"/>
                  <a:pt x="3693" y="8934"/>
                </a:cubicBezTo>
                <a:cubicBezTo>
                  <a:pt x="4358" y="9417"/>
                  <a:pt x="5067" y="9839"/>
                  <a:pt x="5818" y="10173"/>
                </a:cubicBezTo>
                <a:cubicBezTo>
                  <a:pt x="6585" y="10516"/>
                  <a:pt x="7394" y="10772"/>
                  <a:pt x="8222" y="10916"/>
                </a:cubicBezTo>
                <a:cubicBezTo>
                  <a:pt x="8710" y="11001"/>
                  <a:pt x="9204" y="11046"/>
                  <a:pt x="9699" y="11046"/>
                </a:cubicBezTo>
                <a:cubicBezTo>
                  <a:pt x="10034" y="11046"/>
                  <a:pt x="10370" y="11025"/>
                  <a:pt x="10704" y="10982"/>
                </a:cubicBezTo>
                <a:cubicBezTo>
                  <a:pt x="10751" y="10976"/>
                  <a:pt x="10797" y="10967"/>
                  <a:pt x="10843" y="10959"/>
                </a:cubicBezTo>
                <a:cubicBezTo>
                  <a:pt x="10845" y="10960"/>
                  <a:pt x="10847" y="10961"/>
                  <a:pt x="10849" y="10961"/>
                </a:cubicBezTo>
                <a:cubicBezTo>
                  <a:pt x="10732" y="11132"/>
                  <a:pt x="10523" y="11223"/>
                  <a:pt x="10336" y="11295"/>
                </a:cubicBezTo>
                <a:cubicBezTo>
                  <a:pt x="10170" y="11360"/>
                  <a:pt x="10001" y="11416"/>
                  <a:pt x="9830" y="11468"/>
                </a:cubicBezTo>
                <a:cubicBezTo>
                  <a:pt x="9746" y="11471"/>
                  <a:pt x="9660" y="11475"/>
                  <a:pt x="9576" y="11476"/>
                </a:cubicBezTo>
                <a:cubicBezTo>
                  <a:pt x="9498" y="11478"/>
                  <a:pt x="9420" y="11479"/>
                  <a:pt x="9342" y="11479"/>
                </a:cubicBezTo>
                <a:cubicBezTo>
                  <a:pt x="9233" y="11479"/>
                  <a:pt x="9124" y="11477"/>
                  <a:pt x="9016" y="11474"/>
                </a:cubicBezTo>
                <a:cubicBezTo>
                  <a:pt x="8638" y="11461"/>
                  <a:pt x="8261" y="11429"/>
                  <a:pt x="7887" y="11377"/>
                </a:cubicBezTo>
                <a:cubicBezTo>
                  <a:pt x="7143" y="11275"/>
                  <a:pt x="6407" y="11095"/>
                  <a:pt x="5703" y="10834"/>
                </a:cubicBezTo>
                <a:cubicBezTo>
                  <a:pt x="4416" y="10360"/>
                  <a:pt x="3225" y="9628"/>
                  <a:pt x="2213" y="8703"/>
                </a:cubicBezTo>
                <a:cubicBezTo>
                  <a:pt x="1938" y="8451"/>
                  <a:pt x="1675" y="8186"/>
                  <a:pt x="1427" y="7907"/>
                </a:cubicBezTo>
                <a:cubicBezTo>
                  <a:pt x="1300" y="7763"/>
                  <a:pt x="1177" y="7617"/>
                  <a:pt x="1056" y="7466"/>
                </a:cubicBezTo>
                <a:cubicBezTo>
                  <a:pt x="944" y="7325"/>
                  <a:pt x="839" y="7176"/>
                  <a:pt x="723" y="7039"/>
                </a:cubicBezTo>
                <a:cubicBezTo>
                  <a:pt x="593" y="6713"/>
                  <a:pt x="485" y="6379"/>
                  <a:pt x="403" y="6038"/>
                </a:cubicBezTo>
                <a:cubicBezTo>
                  <a:pt x="373" y="5916"/>
                  <a:pt x="346" y="5791"/>
                  <a:pt x="321" y="5668"/>
                </a:cubicBezTo>
                <a:close/>
                <a:moveTo>
                  <a:pt x="925" y="7506"/>
                </a:moveTo>
                <a:cubicBezTo>
                  <a:pt x="929" y="7510"/>
                  <a:pt x="933" y="7515"/>
                  <a:pt x="936" y="7519"/>
                </a:cubicBezTo>
                <a:cubicBezTo>
                  <a:pt x="1040" y="7650"/>
                  <a:pt x="1146" y="7778"/>
                  <a:pt x="1255" y="7903"/>
                </a:cubicBezTo>
                <a:cubicBezTo>
                  <a:pt x="1475" y="8158"/>
                  <a:pt x="1707" y="8402"/>
                  <a:pt x="1951" y="8633"/>
                </a:cubicBezTo>
                <a:cubicBezTo>
                  <a:pt x="2442" y="9101"/>
                  <a:pt x="2978" y="9522"/>
                  <a:pt x="3549" y="9888"/>
                </a:cubicBezTo>
                <a:cubicBezTo>
                  <a:pt x="4771" y="10676"/>
                  <a:pt x="6167" y="11199"/>
                  <a:pt x="7602" y="11434"/>
                </a:cubicBezTo>
                <a:cubicBezTo>
                  <a:pt x="8015" y="11503"/>
                  <a:pt x="8432" y="11546"/>
                  <a:pt x="8851" y="11564"/>
                </a:cubicBezTo>
                <a:cubicBezTo>
                  <a:pt x="9002" y="11571"/>
                  <a:pt x="9154" y="11574"/>
                  <a:pt x="9305" y="11574"/>
                </a:cubicBezTo>
                <a:cubicBezTo>
                  <a:pt x="9351" y="11574"/>
                  <a:pt x="9396" y="11574"/>
                  <a:pt x="9441" y="11574"/>
                </a:cubicBezTo>
                <a:lnTo>
                  <a:pt x="9441" y="11574"/>
                </a:lnTo>
                <a:cubicBezTo>
                  <a:pt x="9055" y="11668"/>
                  <a:pt x="8663" y="11731"/>
                  <a:pt x="8267" y="11763"/>
                </a:cubicBezTo>
                <a:cubicBezTo>
                  <a:pt x="8069" y="11778"/>
                  <a:pt x="7871" y="11786"/>
                  <a:pt x="7673" y="11786"/>
                </a:cubicBezTo>
                <a:cubicBezTo>
                  <a:pt x="6926" y="11786"/>
                  <a:pt x="6180" y="11676"/>
                  <a:pt x="5464" y="11460"/>
                </a:cubicBezTo>
                <a:cubicBezTo>
                  <a:pt x="4599" y="11200"/>
                  <a:pt x="3785" y="10776"/>
                  <a:pt x="3076" y="10215"/>
                </a:cubicBezTo>
                <a:cubicBezTo>
                  <a:pt x="2416" y="9693"/>
                  <a:pt x="1847" y="9059"/>
                  <a:pt x="1394" y="8350"/>
                </a:cubicBezTo>
                <a:cubicBezTo>
                  <a:pt x="1220" y="8079"/>
                  <a:pt x="1063" y="7796"/>
                  <a:pt x="925" y="7506"/>
                </a:cubicBezTo>
                <a:close/>
                <a:moveTo>
                  <a:pt x="22174" y="5302"/>
                </a:moveTo>
                <a:cubicBezTo>
                  <a:pt x="22190" y="5432"/>
                  <a:pt x="22215" y="5561"/>
                  <a:pt x="22242" y="5690"/>
                </a:cubicBezTo>
                <a:cubicBezTo>
                  <a:pt x="22280" y="5873"/>
                  <a:pt x="22318" y="6057"/>
                  <a:pt x="22360" y="6240"/>
                </a:cubicBezTo>
                <a:cubicBezTo>
                  <a:pt x="22445" y="6614"/>
                  <a:pt x="22538" y="6985"/>
                  <a:pt x="22640" y="7355"/>
                </a:cubicBezTo>
                <a:cubicBezTo>
                  <a:pt x="22842" y="8086"/>
                  <a:pt x="23079" y="8807"/>
                  <a:pt x="23349" y="9516"/>
                </a:cubicBezTo>
                <a:cubicBezTo>
                  <a:pt x="23889" y="10935"/>
                  <a:pt x="24556" y="12312"/>
                  <a:pt x="25355" y="13603"/>
                </a:cubicBezTo>
                <a:cubicBezTo>
                  <a:pt x="25355" y="13604"/>
                  <a:pt x="25356" y="13605"/>
                  <a:pt x="25357" y="13607"/>
                </a:cubicBezTo>
                <a:cubicBezTo>
                  <a:pt x="25336" y="13589"/>
                  <a:pt x="25318" y="13570"/>
                  <a:pt x="25297" y="13553"/>
                </a:cubicBezTo>
                <a:cubicBezTo>
                  <a:pt x="25192" y="13461"/>
                  <a:pt x="25088" y="13368"/>
                  <a:pt x="24986" y="13273"/>
                </a:cubicBezTo>
                <a:cubicBezTo>
                  <a:pt x="24782" y="13083"/>
                  <a:pt x="24586" y="12885"/>
                  <a:pt x="24398" y="12678"/>
                </a:cubicBezTo>
                <a:cubicBezTo>
                  <a:pt x="24020" y="12261"/>
                  <a:pt x="23677" y="11811"/>
                  <a:pt x="23374" y="11337"/>
                </a:cubicBezTo>
                <a:cubicBezTo>
                  <a:pt x="22773" y="10395"/>
                  <a:pt x="22327" y="9354"/>
                  <a:pt x="22067" y="8266"/>
                </a:cubicBezTo>
                <a:cubicBezTo>
                  <a:pt x="21993" y="7957"/>
                  <a:pt x="21934" y="7645"/>
                  <a:pt x="21891" y="7330"/>
                </a:cubicBezTo>
                <a:cubicBezTo>
                  <a:pt x="21849" y="7017"/>
                  <a:pt x="21829" y="6701"/>
                  <a:pt x="21805" y="6385"/>
                </a:cubicBezTo>
                <a:cubicBezTo>
                  <a:pt x="21803" y="6369"/>
                  <a:pt x="21797" y="6356"/>
                  <a:pt x="21787" y="6348"/>
                </a:cubicBezTo>
                <a:lnTo>
                  <a:pt x="21787" y="6347"/>
                </a:lnTo>
                <a:cubicBezTo>
                  <a:pt x="21838" y="6167"/>
                  <a:pt x="21893" y="5989"/>
                  <a:pt x="21953" y="5811"/>
                </a:cubicBezTo>
                <a:cubicBezTo>
                  <a:pt x="22011" y="5639"/>
                  <a:pt x="22068" y="5454"/>
                  <a:pt x="22174" y="5302"/>
                </a:cubicBezTo>
                <a:close/>
                <a:moveTo>
                  <a:pt x="21690" y="6711"/>
                </a:moveTo>
                <a:cubicBezTo>
                  <a:pt x="21717" y="7174"/>
                  <a:pt x="21797" y="7638"/>
                  <a:pt x="21895" y="8088"/>
                </a:cubicBezTo>
                <a:cubicBezTo>
                  <a:pt x="22017" y="8646"/>
                  <a:pt x="22188" y="9194"/>
                  <a:pt x="22403" y="9723"/>
                </a:cubicBezTo>
                <a:cubicBezTo>
                  <a:pt x="22831" y="10772"/>
                  <a:pt x="23430" y="11752"/>
                  <a:pt x="24179" y="12604"/>
                </a:cubicBezTo>
                <a:cubicBezTo>
                  <a:pt x="24389" y="12843"/>
                  <a:pt x="24612" y="13074"/>
                  <a:pt x="24845" y="13292"/>
                </a:cubicBezTo>
                <a:cubicBezTo>
                  <a:pt x="24959" y="13399"/>
                  <a:pt x="25077" y="13503"/>
                  <a:pt x="25197" y="13602"/>
                </a:cubicBezTo>
                <a:cubicBezTo>
                  <a:pt x="25264" y="13657"/>
                  <a:pt x="25332" y="13707"/>
                  <a:pt x="25403" y="13756"/>
                </a:cubicBezTo>
                <a:cubicBezTo>
                  <a:pt x="25253" y="13702"/>
                  <a:pt x="25103" y="13649"/>
                  <a:pt x="24956" y="13587"/>
                </a:cubicBezTo>
                <a:cubicBezTo>
                  <a:pt x="24753" y="13502"/>
                  <a:pt x="24555" y="13404"/>
                  <a:pt x="24362" y="13296"/>
                </a:cubicBezTo>
                <a:cubicBezTo>
                  <a:pt x="23978" y="13081"/>
                  <a:pt x="23619" y="12823"/>
                  <a:pt x="23290" y="12531"/>
                </a:cubicBezTo>
                <a:cubicBezTo>
                  <a:pt x="22632" y="11948"/>
                  <a:pt x="22091" y="11225"/>
                  <a:pt x="21736" y="10419"/>
                </a:cubicBezTo>
                <a:cubicBezTo>
                  <a:pt x="21553" y="10004"/>
                  <a:pt x="21429" y="9575"/>
                  <a:pt x="21341" y="9133"/>
                </a:cubicBezTo>
                <a:cubicBezTo>
                  <a:pt x="21366" y="8446"/>
                  <a:pt x="21456" y="7761"/>
                  <a:pt x="21601" y="7090"/>
                </a:cubicBezTo>
                <a:cubicBezTo>
                  <a:pt x="21629" y="6964"/>
                  <a:pt x="21659" y="6837"/>
                  <a:pt x="21690" y="6711"/>
                </a:cubicBezTo>
                <a:close/>
                <a:moveTo>
                  <a:pt x="22360" y="5128"/>
                </a:moveTo>
                <a:lnTo>
                  <a:pt x="22360" y="5129"/>
                </a:lnTo>
                <a:cubicBezTo>
                  <a:pt x="23195" y="6048"/>
                  <a:pt x="23890" y="7096"/>
                  <a:pt x="24414" y="8223"/>
                </a:cubicBezTo>
                <a:cubicBezTo>
                  <a:pt x="24947" y="9366"/>
                  <a:pt x="25311" y="10590"/>
                  <a:pt x="25486" y="11839"/>
                </a:cubicBezTo>
                <a:cubicBezTo>
                  <a:pt x="25575" y="12481"/>
                  <a:pt x="25608" y="13127"/>
                  <a:pt x="25620" y="13774"/>
                </a:cubicBezTo>
                <a:cubicBezTo>
                  <a:pt x="25603" y="13747"/>
                  <a:pt x="25587" y="13722"/>
                  <a:pt x="25570" y="13695"/>
                </a:cubicBezTo>
                <a:cubicBezTo>
                  <a:pt x="25179" y="13066"/>
                  <a:pt x="24823" y="12410"/>
                  <a:pt x="24495" y="11747"/>
                </a:cubicBezTo>
                <a:cubicBezTo>
                  <a:pt x="23829" y="10400"/>
                  <a:pt x="23290" y="8991"/>
                  <a:pt x="22879" y="7546"/>
                </a:cubicBezTo>
                <a:cubicBezTo>
                  <a:pt x="22763" y="7140"/>
                  <a:pt x="22659" y="6731"/>
                  <a:pt x="22564" y="6319"/>
                </a:cubicBezTo>
                <a:cubicBezTo>
                  <a:pt x="22517" y="6113"/>
                  <a:pt x="22473" y="5907"/>
                  <a:pt x="22431" y="5700"/>
                </a:cubicBezTo>
                <a:cubicBezTo>
                  <a:pt x="22395" y="5518"/>
                  <a:pt x="22362" y="5338"/>
                  <a:pt x="22313" y="5159"/>
                </a:cubicBezTo>
                <a:cubicBezTo>
                  <a:pt x="22327" y="5148"/>
                  <a:pt x="22344" y="5138"/>
                  <a:pt x="22360" y="5128"/>
                </a:cubicBezTo>
                <a:close/>
                <a:moveTo>
                  <a:pt x="24167" y="5454"/>
                </a:moveTo>
                <a:lnTo>
                  <a:pt x="24167" y="5454"/>
                </a:lnTo>
                <a:cubicBezTo>
                  <a:pt x="24358" y="5553"/>
                  <a:pt x="24543" y="5663"/>
                  <a:pt x="24719" y="5786"/>
                </a:cubicBezTo>
                <a:cubicBezTo>
                  <a:pt x="25365" y="6241"/>
                  <a:pt x="25897" y="6837"/>
                  <a:pt x="26332" y="7494"/>
                </a:cubicBezTo>
                <a:cubicBezTo>
                  <a:pt x="26780" y="8169"/>
                  <a:pt x="27160" y="8912"/>
                  <a:pt x="27387" y="9691"/>
                </a:cubicBezTo>
                <a:cubicBezTo>
                  <a:pt x="27617" y="10481"/>
                  <a:pt x="27668" y="11336"/>
                  <a:pt x="27413" y="12126"/>
                </a:cubicBezTo>
                <a:cubicBezTo>
                  <a:pt x="27195" y="12800"/>
                  <a:pt x="26725" y="13401"/>
                  <a:pt x="26092" y="13732"/>
                </a:cubicBezTo>
                <a:cubicBezTo>
                  <a:pt x="26030" y="13765"/>
                  <a:pt x="25963" y="13794"/>
                  <a:pt x="25897" y="13822"/>
                </a:cubicBezTo>
                <a:cubicBezTo>
                  <a:pt x="26079" y="13346"/>
                  <a:pt x="26158" y="12821"/>
                  <a:pt x="26191" y="12317"/>
                </a:cubicBezTo>
                <a:cubicBezTo>
                  <a:pt x="26230" y="11726"/>
                  <a:pt x="26194" y="11132"/>
                  <a:pt x="26102" y="10549"/>
                </a:cubicBezTo>
                <a:cubicBezTo>
                  <a:pt x="25914" y="9373"/>
                  <a:pt x="25495" y="8252"/>
                  <a:pt x="25003" y="7173"/>
                </a:cubicBezTo>
                <a:cubicBezTo>
                  <a:pt x="24738" y="6593"/>
                  <a:pt x="24455" y="6023"/>
                  <a:pt x="24167" y="5454"/>
                </a:cubicBezTo>
                <a:close/>
                <a:moveTo>
                  <a:pt x="21335" y="9683"/>
                </a:moveTo>
                <a:cubicBezTo>
                  <a:pt x="21522" y="10323"/>
                  <a:pt x="21831" y="10936"/>
                  <a:pt x="22208" y="11476"/>
                </a:cubicBezTo>
                <a:cubicBezTo>
                  <a:pt x="22722" y="12213"/>
                  <a:pt x="23392" y="12844"/>
                  <a:pt x="24166" y="13300"/>
                </a:cubicBezTo>
                <a:cubicBezTo>
                  <a:pt x="24381" y="13427"/>
                  <a:pt x="24603" y="13540"/>
                  <a:pt x="24833" y="13639"/>
                </a:cubicBezTo>
                <a:cubicBezTo>
                  <a:pt x="25009" y="13714"/>
                  <a:pt x="25191" y="13786"/>
                  <a:pt x="25377" y="13837"/>
                </a:cubicBezTo>
                <a:cubicBezTo>
                  <a:pt x="24725" y="13790"/>
                  <a:pt x="24065" y="13717"/>
                  <a:pt x="23456" y="13474"/>
                </a:cubicBezTo>
                <a:cubicBezTo>
                  <a:pt x="23105" y="13334"/>
                  <a:pt x="22780" y="13138"/>
                  <a:pt x="22505" y="12879"/>
                </a:cubicBezTo>
                <a:cubicBezTo>
                  <a:pt x="22241" y="12632"/>
                  <a:pt x="22027" y="12337"/>
                  <a:pt x="21858" y="12019"/>
                </a:cubicBezTo>
                <a:cubicBezTo>
                  <a:pt x="21479" y="11306"/>
                  <a:pt x="21349" y="10491"/>
                  <a:pt x="21335" y="9692"/>
                </a:cubicBezTo>
                <a:lnTo>
                  <a:pt x="21335" y="9683"/>
                </a:lnTo>
                <a:close/>
                <a:moveTo>
                  <a:pt x="22760" y="5026"/>
                </a:moveTo>
                <a:cubicBezTo>
                  <a:pt x="22881" y="5026"/>
                  <a:pt x="23002" y="5044"/>
                  <a:pt x="23120" y="5070"/>
                </a:cubicBezTo>
                <a:cubicBezTo>
                  <a:pt x="23311" y="5110"/>
                  <a:pt x="23499" y="5165"/>
                  <a:pt x="23680" y="5234"/>
                </a:cubicBezTo>
                <a:cubicBezTo>
                  <a:pt x="23798" y="5278"/>
                  <a:pt x="23911" y="5329"/>
                  <a:pt x="24024" y="5382"/>
                </a:cubicBezTo>
                <a:cubicBezTo>
                  <a:pt x="24017" y="5399"/>
                  <a:pt x="24015" y="5419"/>
                  <a:pt x="24024" y="5438"/>
                </a:cubicBezTo>
                <a:cubicBezTo>
                  <a:pt x="24555" y="6484"/>
                  <a:pt x="25089" y="7530"/>
                  <a:pt x="25485" y="8636"/>
                </a:cubicBezTo>
                <a:cubicBezTo>
                  <a:pt x="25878" y="9736"/>
                  <a:pt x="26132" y="10897"/>
                  <a:pt x="26096" y="12070"/>
                </a:cubicBezTo>
                <a:cubicBezTo>
                  <a:pt x="26087" y="12395"/>
                  <a:pt x="26055" y="12720"/>
                  <a:pt x="25998" y="13040"/>
                </a:cubicBezTo>
                <a:cubicBezTo>
                  <a:pt x="25948" y="13319"/>
                  <a:pt x="25874" y="13590"/>
                  <a:pt x="25799" y="13862"/>
                </a:cubicBezTo>
                <a:cubicBezTo>
                  <a:pt x="25793" y="13864"/>
                  <a:pt x="25788" y="13866"/>
                  <a:pt x="25783" y="13868"/>
                </a:cubicBezTo>
                <a:cubicBezTo>
                  <a:pt x="25772" y="13865"/>
                  <a:pt x="25761" y="13863"/>
                  <a:pt x="25750" y="13862"/>
                </a:cubicBezTo>
                <a:cubicBezTo>
                  <a:pt x="25731" y="13861"/>
                  <a:pt x="25711" y="13860"/>
                  <a:pt x="25692" y="13858"/>
                </a:cubicBezTo>
                <a:cubicBezTo>
                  <a:pt x="25737" y="13258"/>
                  <a:pt x="25710" y="12651"/>
                  <a:pt x="25641" y="12053"/>
                </a:cubicBezTo>
                <a:cubicBezTo>
                  <a:pt x="25568" y="11419"/>
                  <a:pt x="25445" y="10789"/>
                  <a:pt x="25276" y="10173"/>
                </a:cubicBezTo>
                <a:cubicBezTo>
                  <a:pt x="24937" y="8934"/>
                  <a:pt x="24409" y="7747"/>
                  <a:pt x="23716" y="6667"/>
                </a:cubicBezTo>
                <a:cubicBezTo>
                  <a:pt x="23352" y="6100"/>
                  <a:pt x="22940" y="5566"/>
                  <a:pt x="22489" y="5066"/>
                </a:cubicBezTo>
                <a:cubicBezTo>
                  <a:pt x="22528" y="5053"/>
                  <a:pt x="22567" y="5042"/>
                  <a:pt x="22608" y="5037"/>
                </a:cubicBezTo>
                <a:cubicBezTo>
                  <a:pt x="22658" y="5029"/>
                  <a:pt x="22709" y="5026"/>
                  <a:pt x="22760" y="5026"/>
                </a:cubicBezTo>
                <a:close/>
                <a:moveTo>
                  <a:pt x="15841" y="11014"/>
                </a:moveTo>
                <a:cubicBezTo>
                  <a:pt x="15888" y="11014"/>
                  <a:pt x="15934" y="11015"/>
                  <a:pt x="15980" y="11016"/>
                </a:cubicBezTo>
                <a:cubicBezTo>
                  <a:pt x="16284" y="11024"/>
                  <a:pt x="16588" y="11062"/>
                  <a:pt x="16881" y="11139"/>
                </a:cubicBezTo>
                <a:cubicBezTo>
                  <a:pt x="15659" y="11321"/>
                  <a:pt x="14435" y="11523"/>
                  <a:pt x="13251" y="11881"/>
                </a:cubicBezTo>
                <a:cubicBezTo>
                  <a:pt x="12127" y="12221"/>
                  <a:pt x="11040" y="12710"/>
                  <a:pt x="10104" y="13425"/>
                </a:cubicBezTo>
                <a:cubicBezTo>
                  <a:pt x="9626" y="13789"/>
                  <a:pt x="9193" y="14210"/>
                  <a:pt x="8834" y="14692"/>
                </a:cubicBezTo>
                <a:cubicBezTo>
                  <a:pt x="9215" y="13975"/>
                  <a:pt x="9761" y="13355"/>
                  <a:pt x="10402" y="12858"/>
                </a:cubicBezTo>
                <a:cubicBezTo>
                  <a:pt x="11174" y="12259"/>
                  <a:pt x="12068" y="11837"/>
                  <a:pt x="12996" y="11539"/>
                </a:cubicBezTo>
                <a:cubicBezTo>
                  <a:pt x="12997" y="11539"/>
                  <a:pt x="13000" y="11540"/>
                  <a:pt x="13002" y="11540"/>
                </a:cubicBezTo>
                <a:cubicBezTo>
                  <a:pt x="13006" y="11541"/>
                  <a:pt x="13011" y="11542"/>
                  <a:pt x="13015" y="11542"/>
                </a:cubicBezTo>
                <a:cubicBezTo>
                  <a:pt x="13035" y="11542"/>
                  <a:pt x="13051" y="11532"/>
                  <a:pt x="13062" y="11519"/>
                </a:cubicBezTo>
                <a:cubicBezTo>
                  <a:pt x="13523" y="11373"/>
                  <a:pt x="13992" y="11254"/>
                  <a:pt x="14466" y="11161"/>
                </a:cubicBezTo>
                <a:cubicBezTo>
                  <a:pt x="14918" y="11074"/>
                  <a:pt x="15380" y="11014"/>
                  <a:pt x="15841" y="11014"/>
                </a:cubicBezTo>
                <a:close/>
                <a:moveTo>
                  <a:pt x="16933" y="12410"/>
                </a:moveTo>
                <a:cubicBezTo>
                  <a:pt x="17547" y="12410"/>
                  <a:pt x="18160" y="12452"/>
                  <a:pt x="18768" y="12533"/>
                </a:cubicBezTo>
                <a:lnTo>
                  <a:pt x="18768" y="12532"/>
                </a:lnTo>
                <a:cubicBezTo>
                  <a:pt x="19136" y="13086"/>
                  <a:pt x="19362" y="13724"/>
                  <a:pt x="19494" y="14377"/>
                </a:cubicBezTo>
                <a:cubicBezTo>
                  <a:pt x="18951" y="14357"/>
                  <a:pt x="18408" y="14343"/>
                  <a:pt x="17865" y="14336"/>
                </a:cubicBezTo>
                <a:cubicBezTo>
                  <a:pt x="17554" y="14332"/>
                  <a:pt x="17244" y="14331"/>
                  <a:pt x="16933" y="14331"/>
                </a:cubicBezTo>
                <a:cubicBezTo>
                  <a:pt x="16261" y="14331"/>
                  <a:pt x="15588" y="14340"/>
                  <a:pt x="14915" y="14358"/>
                </a:cubicBezTo>
                <a:cubicBezTo>
                  <a:pt x="13937" y="14385"/>
                  <a:pt x="12959" y="14432"/>
                  <a:pt x="11983" y="14498"/>
                </a:cubicBezTo>
                <a:cubicBezTo>
                  <a:pt x="11033" y="14563"/>
                  <a:pt x="10084" y="14645"/>
                  <a:pt x="9137" y="14748"/>
                </a:cubicBezTo>
                <a:cubicBezTo>
                  <a:pt x="9607" y="14444"/>
                  <a:pt x="10088" y="14158"/>
                  <a:pt x="10589" y="13906"/>
                </a:cubicBezTo>
                <a:cubicBezTo>
                  <a:pt x="11202" y="13598"/>
                  <a:pt x="11840" y="13337"/>
                  <a:pt x="12492" y="13123"/>
                </a:cubicBezTo>
                <a:cubicBezTo>
                  <a:pt x="13793" y="12694"/>
                  <a:pt x="15155" y="12457"/>
                  <a:pt x="16524" y="12417"/>
                </a:cubicBezTo>
                <a:cubicBezTo>
                  <a:pt x="16661" y="12412"/>
                  <a:pt x="16797" y="12410"/>
                  <a:pt x="16933" y="12410"/>
                </a:cubicBezTo>
                <a:close/>
                <a:moveTo>
                  <a:pt x="17154" y="11223"/>
                </a:moveTo>
                <a:cubicBezTo>
                  <a:pt x="17246" y="11256"/>
                  <a:pt x="17338" y="11292"/>
                  <a:pt x="17428" y="11334"/>
                </a:cubicBezTo>
                <a:cubicBezTo>
                  <a:pt x="17834" y="11525"/>
                  <a:pt x="18189" y="11810"/>
                  <a:pt x="18482" y="12149"/>
                </a:cubicBezTo>
                <a:cubicBezTo>
                  <a:pt x="18545" y="12222"/>
                  <a:pt x="18605" y="12298"/>
                  <a:pt x="18662" y="12376"/>
                </a:cubicBezTo>
                <a:cubicBezTo>
                  <a:pt x="18091" y="12303"/>
                  <a:pt x="17515" y="12266"/>
                  <a:pt x="16939" y="12266"/>
                </a:cubicBezTo>
                <a:cubicBezTo>
                  <a:pt x="16195" y="12266"/>
                  <a:pt x="15450" y="12327"/>
                  <a:pt x="14716" y="12448"/>
                </a:cubicBezTo>
                <a:cubicBezTo>
                  <a:pt x="13356" y="12671"/>
                  <a:pt x="12030" y="13089"/>
                  <a:pt x="10790" y="13693"/>
                </a:cubicBezTo>
                <a:cubicBezTo>
                  <a:pt x="10156" y="14001"/>
                  <a:pt x="9536" y="14353"/>
                  <a:pt x="8964" y="14767"/>
                </a:cubicBezTo>
                <a:cubicBezTo>
                  <a:pt x="8923" y="14771"/>
                  <a:pt x="8884" y="14777"/>
                  <a:pt x="8843" y="14781"/>
                </a:cubicBezTo>
                <a:cubicBezTo>
                  <a:pt x="9534" y="13903"/>
                  <a:pt x="10434" y="13222"/>
                  <a:pt x="11429" y="12722"/>
                </a:cubicBezTo>
                <a:cubicBezTo>
                  <a:pt x="12545" y="12161"/>
                  <a:pt x="13756" y="11832"/>
                  <a:pt x="14977" y="11590"/>
                </a:cubicBezTo>
                <a:cubicBezTo>
                  <a:pt x="15699" y="11447"/>
                  <a:pt x="16427" y="11337"/>
                  <a:pt x="17154" y="11223"/>
                </a:cubicBezTo>
                <a:close/>
                <a:moveTo>
                  <a:pt x="34627" y="10857"/>
                </a:moveTo>
                <a:cubicBezTo>
                  <a:pt x="34729" y="10857"/>
                  <a:pt x="34832" y="10858"/>
                  <a:pt x="34934" y="10860"/>
                </a:cubicBezTo>
                <a:cubicBezTo>
                  <a:pt x="35397" y="10871"/>
                  <a:pt x="35859" y="10905"/>
                  <a:pt x="36318" y="10960"/>
                </a:cubicBezTo>
                <a:cubicBezTo>
                  <a:pt x="36747" y="11011"/>
                  <a:pt x="37175" y="11076"/>
                  <a:pt x="37592" y="11189"/>
                </a:cubicBezTo>
                <a:cubicBezTo>
                  <a:pt x="38387" y="11404"/>
                  <a:pt x="39174" y="11826"/>
                  <a:pt x="39507" y="12623"/>
                </a:cubicBezTo>
                <a:cubicBezTo>
                  <a:pt x="39684" y="13049"/>
                  <a:pt x="39728" y="13517"/>
                  <a:pt x="39704" y="13974"/>
                </a:cubicBezTo>
                <a:cubicBezTo>
                  <a:pt x="39687" y="14300"/>
                  <a:pt x="39637" y="14628"/>
                  <a:pt x="39556" y="14948"/>
                </a:cubicBezTo>
                <a:cubicBezTo>
                  <a:pt x="39515" y="14761"/>
                  <a:pt x="39466" y="14576"/>
                  <a:pt x="39407" y="14396"/>
                </a:cubicBezTo>
                <a:cubicBezTo>
                  <a:pt x="39307" y="14086"/>
                  <a:pt x="39180" y="13781"/>
                  <a:pt x="38999" y="13509"/>
                </a:cubicBezTo>
                <a:cubicBezTo>
                  <a:pt x="38814" y="13229"/>
                  <a:pt x="38573" y="12993"/>
                  <a:pt x="38286" y="12818"/>
                </a:cubicBezTo>
                <a:cubicBezTo>
                  <a:pt x="37972" y="12629"/>
                  <a:pt x="37619" y="12514"/>
                  <a:pt x="37266" y="12424"/>
                </a:cubicBezTo>
                <a:cubicBezTo>
                  <a:pt x="36484" y="12226"/>
                  <a:pt x="35681" y="12093"/>
                  <a:pt x="34880" y="11994"/>
                </a:cubicBezTo>
                <a:cubicBezTo>
                  <a:pt x="34057" y="11894"/>
                  <a:pt x="33228" y="11841"/>
                  <a:pt x="32400" y="11840"/>
                </a:cubicBezTo>
                <a:cubicBezTo>
                  <a:pt x="32392" y="11840"/>
                  <a:pt x="32384" y="11840"/>
                  <a:pt x="32376" y="11840"/>
                </a:cubicBezTo>
                <a:cubicBezTo>
                  <a:pt x="31550" y="11840"/>
                  <a:pt x="30724" y="11893"/>
                  <a:pt x="29906" y="12002"/>
                </a:cubicBezTo>
                <a:cubicBezTo>
                  <a:pt x="30610" y="11591"/>
                  <a:pt x="31378" y="11302"/>
                  <a:pt x="32172" y="11119"/>
                </a:cubicBezTo>
                <a:lnTo>
                  <a:pt x="32172" y="11118"/>
                </a:lnTo>
                <a:cubicBezTo>
                  <a:pt x="32976" y="10933"/>
                  <a:pt x="33803" y="10857"/>
                  <a:pt x="34627" y="10857"/>
                </a:cubicBezTo>
                <a:close/>
                <a:moveTo>
                  <a:pt x="17185" y="14520"/>
                </a:moveTo>
                <a:cubicBezTo>
                  <a:pt x="17288" y="14520"/>
                  <a:pt x="17392" y="14520"/>
                  <a:pt x="17495" y="14520"/>
                </a:cubicBezTo>
                <a:cubicBezTo>
                  <a:pt x="18173" y="14523"/>
                  <a:pt x="18850" y="14535"/>
                  <a:pt x="19527" y="14554"/>
                </a:cubicBezTo>
                <a:cubicBezTo>
                  <a:pt x="19530" y="14569"/>
                  <a:pt x="19531" y="14584"/>
                  <a:pt x="19534" y="14598"/>
                </a:cubicBezTo>
                <a:cubicBezTo>
                  <a:pt x="19421" y="14654"/>
                  <a:pt x="19308" y="14711"/>
                  <a:pt x="19195" y="14765"/>
                </a:cubicBezTo>
                <a:cubicBezTo>
                  <a:pt x="19030" y="14844"/>
                  <a:pt x="18863" y="14918"/>
                  <a:pt x="18694" y="14988"/>
                </a:cubicBezTo>
                <a:cubicBezTo>
                  <a:pt x="18357" y="15130"/>
                  <a:pt x="18013" y="15257"/>
                  <a:pt x="17666" y="15368"/>
                </a:cubicBezTo>
                <a:cubicBezTo>
                  <a:pt x="16965" y="15591"/>
                  <a:pt x="16245" y="15746"/>
                  <a:pt x="15517" y="15840"/>
                </a:cubicBezTo>
                <a:cubicBezTo>
                  <a:pt x="14993" y="15907"/>
                  <a:pt x="14465" y="15941"/>
                  <a:pt x="13936" y="15941"/>
                </a:cubicBezTo>
                <a:cubicBezTo>
                  <a:pt x="13732" y="15941"/>
                  <a:pt x="13528" y="15936"/>
                  <a:pt x="13324" y="15926"/>
                </a:cubicBezTo>
                <a:cubicBezTo>
                  <a:pt x="12593" y="15890"/>
                  <a:pt x="11863" y="15787"/>
                  <a:pt x="11148" y="15620"/>
                </a:cubicBezTo>
                <a:cubicBezTo>
                  <a:pt x="10459" y="15458"/>
                  <a:pt x="9784" y="15233"/>
                  <a:pt x="9136" y="14949"/>
                </a:cubicBezTo>
                <a:cubicBezTo>
                  <a:pt x="9962" y="14863"/>
                  <a:pt x="10787" y="14786"/>
                  <a:pt x="11615" y="14726"/>
                </a:cubicBezTo>
                <a:cubicBezTo>
                  <a:pt x="12591" y="14654"/>
                  <a:pt x="13568" y="14601"/>
                  <a:pt x="14547" y="14567"/>
                </a:cubicBezTo>
                <a:cubicBezTo>
                  <a:pt x="15425" y="14535"/>
                  <a:pt x="16305" y="14520"/>
                  <a:pt x="17185" y="14520"/>
                </a:cubicBezTo>
                <a:close/>
                <a:moveTo>
                  <a:pt x="32416" y="11984"/>
                </a:moveTo>
                <a:cubicBezTo>
                  <a:pt x="33107" y="11984"/>
                  <a:pt x="33798" y="12020"/>
                  <a:pt x="34485" y="12091"/>
                </a:cubicBezTo>
                <a:cubicBezTo>
                  <a:pt x="35290" y="12173"/>
                  <a:pt x="36092" y="12301"/>
                  <a:pt x="36884" y="12471"/>
                </a:cubicBezTo>
                <a:cubicBezTo>
                  <a:pt x="37570" y="12617"/>
                  <a:pt x="38286" y="12814"/>
                  <a:pt x="38752" y="13376"/>
                </a:cubicBezTo>
                <a:cubicBezTo>
                  <a:pt x="38981" y="13652"/>
                  <a:pt x="39139" y="13979"/>
                  <a:pt x="39259" y="14317"/>
                </a:cubicBezTo>
                <a:cubicBezTo>
                  <a:pt x="39355" y="14589"/>
                  <a:pt x="39424" y="14869"/>
                  <a:pt x="39502" y="15146"/>
                </a:cubicBezTo>
                <a:cubicBezTo>
                  <a:pt x="39478" y="15224"/>
                  <a:pt x="39454" y="15302"/>
                  <a:pt x="39427" y="15378"/>
                </a:cubicBezTo>
                <a:cubicBezTo>
                  <a:pt x="39342" y="15619"/>
                  <a:pt x="39234" y="15851"/>
                  <a:pt x="39104" y="16071"/>
                </a:cubicBezTo>
                <a:cubicBezTo>
                  <a:pt x="39019" y="15824"/>
                  <a:pt x="38870" y="15591"/>
                  <a:pt x="38720" y="15381"/>
                </a:cubicBezTo>
                <a:cubicBezTo>
                  <a:pt x="38547" y="15141"/>
                  <a:pt x="38350" y="14918"/>
                  <a:pt x="38134" y="14716"/>
                </a:cubicBezTo>
                <a:cubicBezTo>
                  <a:pt x="37691" y="14301"/>
                  <a:pt x="37171" y="13967"/>
                  <a:pt x="36622" y="13708"/>
                </a:cubicBezTo>
                <a:cubicBezTo>
                  <a:pt x="35271" y="13071"/>
                  <a:pt x="33759" y="12867"/>
                  <a:pt x="32301" y="12607"/>
                </a:cubicBezTo>
                <a:cubicBezTo>
                  <a:pt x="31470" y="12457"/>
                  <a:pt x="30639" y="12309"/>
                  <a:pt x="29807" y="12160"/>
                </a:cubicBezTo>
                <a:cubicBezTo>
                  <a:pt x="30672" y="12041"/>
                  <a:pt x="31544" y="11984"/>
                  <a:pt x="32416" y="11984"/>
                </a:cubicBezTo>
                <a:close/>
                <a:moveTo>
                  <a:pt x="30018" y="12341"/>
                </a:moveTo>
                <a:cubicBezTo>
                  <a:pt x="30666" y="12456"/>
                  <a:pt x="31313" y="12571"/>
                  <a:pt x="31961" y="12686"/>
                </a:cubicBezTo>
                <a:cubicBezTo>
                  <a:pt x="32695" y="12816"/>
                  <a:pt x="33432" y="12938"/>
                  <a:pt x="34164" y="13085"/>
                </a:cubicBezTo>
                <a:cubicBezTo>
                  <a:pt x="35482" y="13351"/>
                  <a:pt x="36822" y="13745"/>
                  <a:pt x="37870" y="14626"/>
                </a:cubicBezTo>
                <a:cubicBezTo>
                  <a:pt x="38127" y="14842"/>
                  <a:pt x="38363" y="15083"/>
                  <a:pt x="38566" y="15350"/>
                </a:cubicBezTo>
                <a:cubicBezTo>
                  <a:pt x="38666" y="15482"/>
                  <a:pt x="38759" y="15619"/>
                  <a:pt x="38842" y="15761"/>
                </a:cubicBezTo>
                <a:cubicBezTo>
                  <a:pt x="38913" y="15881"/>
                  <a:pt x="38975" y="16006"/>
                  <a:pt x="39041" y="16128"/>
                </a:cubicBezTo>
                <a:cubicBezTo>
                  <a:pt x="38912" y="16099"/>
                  <a:pt x="38783" y="16069"/>
                  <a:pt x="38654" y="16038"/>
                </a:cubicBezTo>
                <a:cubicBezTo>
                  <a:pt x="37627" y="15786"/>
                  <a:pt x="36621" y="15456"/>
                  <a:pt x="35636" y="15070"/>
                </a:cubicBezTo>
                <a:cubicBezTo>
                  <a:pt x="34657" y="14687"/>
                  <a:pt x="33701" y="14250"/>
                  <a:pt x="32759" y="13784"/>
                </a:cubicBezTo>
                <a:cubicBezTo>
                  <a:pt x="31833" y="13326"/>
                  <a:pt x="30927" y="12831"/>
                  <a:pt x="30018" y="12341"/>
                </a:cubicBezTo>
                <a:close/>
                <a:moveTo>
                  <a:pt x="30623" y="12859"/>
                </a:moveTo>
                <a:cubicBezTo>
                  <a:pt x="31190" y="13180"/>
                  <a:pt x="31766" y="13484"/>
                  <a:pt x="32344" y="13781"/>
                </a:cubicBezTo>
                <a:cubicBezTo>
                  <a:pt x="33283" y="14265"/>
                  <a:pt x="34240" y="14713"/>
                  <a:pt x="35218" y="15113"/>
                </a:cubicBezTo>
                <a:cubicBezTo>
                  <a:pt x="36202" y="15515"/>
                  <a:pt x="37209" y="15866"/>
                  <a:pt x="38237" y="16141"/>
                </a:cubicBezTo>
                <a:cubicBezTo>
                  <a:pt x="38473" y="16204"/>
                  <a:pt x="38709" y="16263"/>
                  <a:pt x="38948" y="16318"/>
                </a:cubicBezTo>
                <a:cubicBezTo>
                  <a:pt x="38874" y="16421"/>
                  <a:pt x="38796" y="16522"/>
                  <a:pt x="38710" y="16616"/>
                </a:cubicBezTo>
                <a:cubicBezTo>
                  <a:pt x="38645" y="16690"/>
                  <a:pt x="38574" y="16760"/>
                  <a:pt x="38503" y="16827"/>
                </a:cubicBezTo>
                <a:cubicBezTo>
                  <a:pt x="38197" y="16932"/>
                  <a:pt x="37887" y="17020"/>
                  <a:pt x="37567" y="17068"/>
                </a:cubicBezTo>
                <a:cubicBezTo>
                  <a:pt x="37332" y="17104"/>
                  <a:pt x="37093" y="17122"/>
                  <a:pt x="36854" y="17122"/>
                </a:cubicBezTo>
                <a:cubicBezTo>
                  <a:pt x="36709" y="17122"/>
                  <a:pt x="36564" y="17115"/>
                  <a:pt x="36420" y="17101"/>
                </a:cubicBezTo>
                <a:cubicBezTo>
                  <a:pt x="35688" y="17032"/>
                  <a:pt x="34992" y="16784"/>
                  <a:pt x="34371" y="16390"/>
                </a:cubicBezTo>
                <a:cubicBezTo>
                  <a:pt x="33814" y="16037"/>
                  <a:pt x="33323" y="15584"/>
                  <a:pt x="32861" y="15115"/>
                </a:cubicBezTo>
                <a:cubicBezTo>
                  <a:pt x="32390" y="14635"/>
                  <a:pt x="31946" y="14130"/>
                  <a:pt x="31475" y="13649"/>
                </a:cubicBezTo>
                <a:cubicBezTo>
                  <a:pt x="31204" y="13373"/>
                  <a:pt x="30921" y="13106"/>
                  <a:pt x="30623" y="12859"/>
                </a:cubicBezTo>
                <a:close/>
                <a:moveTo>
                  <a:pt x="19548" y="14684"/>
                </a:moveTo>
                <a:cubicBezTo>
                  <a:pt x="19554" y="14721"/>
                  <a:pt x="19560" y="14757"/>
                  <a:pt x="19566" y="14793"/>
                </a:cubicBezTo>
                <a:cubicBezTo>
                  <a:pt x="19634" y="15272"/>
                  <a:pt x="19677" y="15761"/>
                  <a:pt x="19655" y="16245"/>
                </a:cubicBezTo>
                <a:cubicBezTo>
                  <a:pt x="19653" y="16305"/>
                  <a:pt x="19649" y="16364"/>
                  <a:pt x="19643" y="16424"/>
                </a:cubicBezTo>
                <a:cubicBezTo>
                  <a:pt x="19634" y="16414"/>
                  <a:pt x="19622" y="16407"/>
                  <a:pt x="19607" y="16407"/>
                </a:cubicBezTo>
                <a:cubicBezTo>
                  <a:pt x="19599" y="16407"/>
                  <a:pt x="19592" y="16409"/>
                  <a:pt x="19583" y="16412"/>
                </a:cubicBezTo>
                <a:cubicBezTo>
                  <a:pt x="18240" y="16957"/>
                  <a:pt x="16801" y="17244"/>
                  <a:pt x="15351" y="17244"/>
                </a:cubicBezTo>
                <a:cubicBezTo>
                  <a:pt x="15271" y="17244"/>
                  <a:pt x="15192" y="17243"/>
                  <a:pt x="15112" y="17242"/>
                </a:cubicBezTo>
                <a:cubicBezTo>
                  <a:pt x="13612" y="17209"/>
                  <a:pt x="12127" y="16859"/>
                  <a:pt x="10761" y="16243"/>
                </a:cubicBezTo>
                <a:cubicBezTo>
                  <a:pt x="10122" y="15954"/>
                  <a:pt x="9511" y="15605"/>
                  <a:pt x="8936" y="15203"/>
                </a:cubicBezTo>
                <a:cubicBezTo>
                  <a:pt x="8873" y="15133"/>
                  <a:pt x="8810" y="15061"/>
                  <a:pt x="8747" y="14989"/>
                </a:cubicBezTo>
                <a:cubicBezTo>
                  <a:pt x="8796" y="14984"/>
                  <a:pt x="8844" y="14979"/>
                  <a:pt x="8893" y="14974"/>
                </a:cubicBezTo>
                <a:cubicBezTo>
                  <a:pt x="9520" y="15263"/>
                  <a:pt x="10173" y="15495"/>
                  <a:pt x="10841" y="15669"/>
                </a:cubicBezTo>
                <a:cubicBezTo>
                  <a:pt x="11560" y="15856"/>
                  <a:pt x="12296" y="15975"/>
                  <a:pt x="13037" y="16029"/>
                </a:cubicBezTo>
                <a:cubicBezTo>
                  <a:pt x="13335" y="16050"/>
                  <a:pt x="13634" y="16061"/>
                  <a:pt x="13933" y="16061"/>
                </a:cubicBezTo>
                <a:cubicBezTo>
                  <a:pt x="14375" y="16061"/>
                  <a:pt x="14817" y="16037"/>
                  <a:pt x="15258" y="15990"/>
                </a:cubicBezTo>
                <a:cubicBezTo>
                  <a:pt x="15990" y="15913"/>
                  <a:pt x="16716" y="15767"/>
                  <a:pt x="17422" y="15556"/>
                </a:cubicBezTo>
                <a:cubicBezTo>
                  <a:pt x="18131" y="15346"/>
                  <a:pt x="18819" y="15068"/>
                  <a:pt x="19474" y="14725"/>
                </a:cubicBezTo>
                <a:cubicBezTo>
                  <a:pt x="19499" y="14711"/>
                  <a:pt x="19523" y="14698"/>
                  <a:pt x="19548" y="14684"/>
                </a:cubicBezTo>
                <a:close/>
                <a:moveTo>
                  <a:pt x="29957" y="12535"/>
                </a:moveTo>
                <a:lnTo>
                  <a:pt x="29957" y="12535"/>
                </a:lnTo>
                <a:cubicBezTo>
                  <a:pt x="29999" y="12563"/>
                  <a:pt x="30042" y="12591"/>
                  <a:pt x="30083" y="12620"/>
                </a:cubicBezTo>
                <a:lnTo>
                  <a:pt x="30084" y="12620"/>
                </a:lnTo>
                <a:cubicBezTo>
                  <a:pt x="30221" y="12717"/>
                  <a:pt x="30355" y="12818"/>
                  <a:pt x="30486" y="12924"/>
                </a:cubicBezTo>
                <a:cubicBezTo>
                  <a:pt x="30749" y="13137"/>
                  <a:pt x="30997" y="13368"/>
                  <a:pt x="31237" y="13605"/>
                </a:cubicBezTo>
                <a:cubicBezTo>
                  <a:pt x="31725" y="14087"/>
                  <a:pt x="32180" y="14601"/>
                  <a:pt x="32656" y="15093"/>
                </a:cubicBezTo>
                <a:cubicBezTo>
                  <a:pt x="33122" y="15574"/>
                  <a:pt x="33613" y="16033"/>
                  <a:pt x="34172" y="16404"/>
                </a:cubicBezTo>
                <a:cubicBezTo>
                  <a:pt x="34780" y="16806"/>
                  <a:pt x="35462" y="17084"/>
                  <a:pt x="36187" y="17181"/>
                </a:cubicBezTo>
                <a:cubicBezTo>
                  <a:pt x="36398" y="17210"/>
                  <a:pt x="36611" y="17224"/>
                  <a:pt x="36824" y="17224"/>
                </a:cubicBezTo>
                <a:cubicBezTo>
                  <a:pt x="37342" y="17224"/>
                  <a:pt x="37860" y="17139"/>
                  <a:pt x="38346" y="16964"/>
                </a:cubicBezTo>
                <a:lnTo>
                  <a:pt x="38346" y="16964"/>
                </a:lnTo>
                <a:cubicBezTo>
                  <a:pt x="38327" y="16981"/>
                  <a:pt x="38306" y="16995"/>
                  <a:pt x="38287" y="17011"/>
                </a:cubicBezTo>
                <a:cubicBezTo>
                  <a:pt x="38285" y="17011"/>
                  <a:pt x="38284" y="17011"/>
                  <a:pt x="38282" y="17011"/>
                </a:cubicBezTo>
                <a:cubicBezTo>
                  <a:pt x="38274" y="17011"/>
                  <a:pt x="38265" y="17013"/>
                  <a:pt x="38257" y="17017"/>
                </a:cubicBezTo>
                <a:cubicBezTo>
                  <a:pt x="37547" y="17333"/>
                  <a:pt x="36778" y="17496"/>
                  <a:pt x="36010" y="17496"/>
                </a:cubicBezTo>
                <a:cubicBezTo>
                  <a:pt x="35327" y="17496"/>
                  <a:pt x="34645" y="17368"/>
                  <a:pt x="34004" y="17103"/>
                </a:cubicBezTo>
                <a:cubicBezTo>
                  <a:pt x="33365" y="16841"/>
                  <a:pt x="32779" y="16457"/>
                  <a:pt x="32284" y="15975"/>
                </a:cubicBezTo>
                <a:cubicBezTo>
                  <a:pt x="31784" y="15489"/>
                  <a:pt x="31413" y="14904"/>
                  <a:pt x="31072" y="14300"/>
                </a:cubicBezTo>
                <a:cubicBezTo>
                  <a:pt x="30731" y="13699"/>
                  <a:pt x="30408" y="13063"/>
                  <a:pt x="29957" y="12535"/>
                </a:cubicBezTo>
                <a:close/>
                <a:moveTo>
                  <a:pt x="29990" y="12720"/>
                </a:moveTo>
                <a:lnTo>
                  <a:pt x="29990" y="12720"/>
                </a:lnTo>
                <a:cubicBezTo>
                  <a:pt x="30338" y="13185"/>
                  <a:pt x="30622" y="13691"/>
                  <a:pt x="30905" y="14200"/>
                </a:cubicBezTo>
                <a:cubicBezTo>
                  <a:pt x="31245" y="14816"/>
                  <a:pt x="31600" y="15425"/>
                  <a:pt x="32087" y="15937"/>
                </a:cubicBezTo>
                <a:cubicBezTo>
                  <a:pt x="33067" y="16973"/>
                  <a:pt x="34443" y="17596"/>
                  <a:pt x="35869" y="17637"/>
                </a:cubicBezTo>
                <a:cubicBezTo>
                  <a:pt x="35924" y="17639"/>
                  <a:pt x="35979" y="17640"/>
                  <a:pt x="36034" y="17640"/>
                </a:cubicBezTo>
                <a:cubicBezTo>
                  <a:pt x="36609" y="17640"/>
                  <a:pt x="37189" y="17550"/>
                  <a:pt x="37738" y="17371"/>
                </a:cubicBezTo>
                <a:lnTo>
                  <a:pt x="37738" y="17371"/>
                </a:lnTo>
                <a:cubicBezTo>
                  <a:pt x="37708" y="17386"/>
                  <a:pt x="37680" y="17402"/>
                  <a:pt x="37651" y="17418"/>
                </a:cubicBezTo>
                <a:cubicBezTo>
                  <a:pt x="36994" y="17753"/>
                  <a:pt x="36259" y="17893"/>
                  <a:pt x="35525" y="17893"/>
                </a:cubicBezTo>
                <a:cubicBezTo>
                  <a:pt x="35273" y="17893"/>
                  <a:pt x="35022" y="17876"/>
                  <a:pt x="34774" y="17846"/>
                </a:cubicBezTo>
                <a:cubicBezTo>
                  <a:pt x="34273" y="17786"/>
                  <a:pt x="33769" y="17678"/>
                  <a:pt x="33293" y="17508"/>
                </a:cubicBezTo>
                <a:cubicBezTo>
                  <a:pt x="32843" y="17348"/>
                  <a:pt x="32410" y="17125"/>
                  <a:pt x="32051" y="16809"/>
                </a:cubicBezTo>
                <a:cubicBezTo>
                  <a:pt x="31455" y="16285"/>
                  <a:pt x="31108" y="15556"/>
                  <a:pt x="30830" y="14829"/>
                </a:cubicBezTo>
                <a:cubicBezTo>
                  <a:pt x="30560" y="14121"/>
                  <a:pt x="30338" y="13394"/>
                  <a:pt x="29990" y="12720"/>
                </a:cubicBezTo>
                <a:close/>
                <a:moveTo>
                  <a:pt x="9170" y="15468"/>
                </a:moveTo>
                <a:lnTo>
                  <a:pt x="9170" y="15468"/>
                </a:lnTo>
                <a:cubicBezTo>
                  <a:pt x="10208" y="16170"/>
                  <a:pt x="11362" y="16694"/>
                  <a:pt x="12576" y="17010"/>
                </a:cubicBezTo>
                <a:cubicBezTo>
                  <a:pt x="13487" y="17247"/>
                  <a:pt x="14428" y="17365"/>
                  <a:pt x="15368" y="17365"/>
                </a:cubicBezTo>
                <a:cubicBezTo>
                  <a:pt x="15958" y="17365"/>
                  <a:pt x="16547" y="17318"/>
                  <a:pt x="17130" y="17226"/>
                </a:cubicBezTo>
                <a:cubicBezTo>
                  <a:pt x="17983" y="17090"/>
                  <a:pt x="18824" y="16859"/>
                  <a:pt x="19623" y="16528"/>
                </a:cubicBezTo>
                <a:cubicBezTo>
                  <a:pt x="19627" y="16526"/>
                  <a:pt x="19630" y="16524"/>
                  <a:pt x="19633" y="16521"/>
                </a:cubicBezTo>
                <a:lnTo>
                  <a:pt x="19633" y="16521"/>
                </a:lnTo>
                <a:cubicBezTo>
                  <a:pt x="19594" y="16881"/>
                  <a:pt x="19503" y="17237"/>
                  <a:pt x="19326" y="17555"/>
                </a:cubicBezTo>
                <a:cubicBezTo>
                  <a:pt x="18869" y="18370"/>
                  <a:pt x="17910" y="18649"/>
                  <a:pt x="17042" y="18757"/>
                </a:cubicBezTo>
                <a:cubicBezTo>
                  <a:pt x="16731" y="18796"/>
                  <a:pt x="16419" y="18815"/>
                  <a:pt x="16107" y="18815"/>
                </a:cubicBezTo>
                <a:cubicBezTo>
                  <a:pt x="15387" y="18815"/>
                  <a:pt x="14668" y="18715"/>
                  <a:pt x="13972" y="18528"/>
                </a:cubicBezTo>
                <a:cubicBezTo>
                  <a:pt x="13010" y="18270"/>
                  <a:pt x="12098" y="17843"/>
                  <a:pt x="11269" y="17292"/>
                </a:cubicBezTo>
                <a:cubicBezTo>
                  <a:pt x="10496" y="16778"/>
                  <a:pt x="9792" y="16155"/>
                  <a:pt x="9170" y="15468"/>
                </a:cubicBezTo>
                <a:close/>
                <a:moveTo>
                  <a:pt x="24853" y="17079"/>
                </a:moveTo>
                <a:cubicBezTo>
                  <a:pt x="25343" y="17079"/>
                  <a:pt x="25836" y="17147"/>
                  <a:pt x="26321" y="17211"/>
                </a:cubicBezTo>
                <a:cubicBezTo>
                  <a:pt x="26322" y="17212"/>
                  <a:pt x="26324" y="17215"/>
                  <a:pt x="26325" y="17217"/>
                </a:cubicBezTo>
                <a:lnTo>
                  <a:pt x="26308" y="17258"/>
                </a:lnTo>
                <a:cubicBezTo>
                  <a:pt x="26291" y="17272"/>
                  <a:pt x="26272" y="17284"/>
                  <a:pt x="26254" y="17298"/>
                </a:cubicBezTo>
                <a:cubicBezTo>
                  <a:pt x="26252" y="17300"/>
                  <a:pt x="26250" y="17301"/>
                  <a:pt x="26248" y="17303"/>
                </a:cubicBezTo>
                <a:cubicBezTo>
                  <a:pt x="25782" y="17636"/>
                  <a:pt x="25329" y="17988"/>
                  <a:pt x="24894" y="18360"/>
                </a:cubicBezTo>
                <a:cubicBezTo>
                  <a:pt x="24258" y="18904"/>
                  <a:pt x="23655" y="19486"/>
                  <a:pt x="23094" y="20107"/>
                </a:cubicBezTo>
                <a:cubicBezTo>
                  <a:pt x="22534" y="20725"/>
                  <a:pt x="22014" y="21377"/>
                  <a:pt x="21537" y="22060"/>
                </a:cubicBezTo>
                <a:cubicBezTo>
                  <a:pt x="21289" y="22416"/>
                  <a:pt x="21046" y="22778"/>
                  <a:pt x="20831" y="23155"/>
                </a:cubicBezTo>
                <a:cubicBezTo>
                  <a:pt x="20741" y="23311"/>
                  <a:pt x="20658" y="23475"/>
                  <a:pt x="20586" y="23643"/>
                </a:cubicBezTo>
                <a:cubicBezTo>
                  <a:pt x="20597" y="23577"/>
                  <a:pt x="20606" y="23511"/>
                  <a:pt x="20617" y="23444"/>
                </a:cubicBezTo>
                <a:cubicBezTo>
                  <a:pt x="20683" y="23068"/>
                  <a:pt x="20758" y="22694"/>
                  <a:pt x="20842" y="22322"/>
                </a:cubicBezTo>
                <a:cubicBezTo>
                  <a:pt x="21012" y="21576"/>
                  <a:pt x="21226" y="20840"/>
                  <a:pt x="21483" y="20120"/>
                </a:cubicBezTo>
                <a:cubicBezTo>
                  <a:pt x="21707" y="19494"/>
                  <a:pt x="21944" y="18851"/>
                  <a:pt x="22319" y="18296"/>
                </a:cubicBezTo>
                <a:cubicBezTo>
                  <a:pt x="22497" y="18034"/>
                  <a:pt x="22713" y="17793"/>
                  <a:pt x="22970" y="17605"/>
                </a:cubicBezTo>
                <a:cubicBezTo>
                  <a:pt x="23240" y="17409"/>
                  <a:pt x="23548" y="17276"/>
                  <a:pt x="23871" y="17193"/>
                </a:cubicBezTo>
                <a:cubicBezTo>
                  <a:pt x="24195" y="17110"/>
                  <a:pt x="24524" y="17079"/>
                  <a:pt x="24853" y="17079"/>
                </a:cubicBezTo>
                <a:close/>
                <a:moveTo>
                  <a:pt x="23187" y="16165"/>
                </a:moveTo>
                <a:cubicBezTo>
                  <a:pt x="23577" y="16165"/>
                  <a:pt x="23964" y="16230"/>
                  <a:pt x="24344" y="16317"/>
                </a:cubicBezTo>
                <a:cubicBezTo>
                  <a:pt x="24577" y="16371"/>
                  <a:pt x="24810" y="16434"/>
                  <a:pt x="25041" y="16497"/>
                </a:cubicBezTo>
                <a:cubicBezTo>
                  <a:pt x="25218" y="16546"/>
                  <a:pt x="25394" y="16594"/>
                  <a:pt x="25566" y="16659"/>
                </a:cubicBezTo>
                <a:cubicBezTo>
                  <a:pt x="25784" y="16742"/>
                  <a:pt x="26003" y="16854"/>
                  <a:pt x="26169" y="17019"/>
                </a:cubicBezTo>
                <a:lnTo>
                  <a:pt x="26169" y="17019"/>
                </a:lnTo>
                <a:cubicBezTo>
                  <a:pt x="25748" y="16960"/>
                  <a:pt x="25320" y="16910"/>
                  <a:pt x="24894" y="16910"/>
                </a:cubicBezTo>
                <a:cubicBezTo>
                  <a:pt x="24621" y="16910"/>
                  <a:pt x="24349" y="16930"/>
                  <a:pt x="24080" y="16982"/>
                </a:cubicBezTo>
                <a:cubicBezTo>
                  <a:pt x="23747" y="17045"/>
                  <a:pt x="23422" y="17152"/>
                  <a:pt x="23126" y="17319"/>
                </a:cubicBezTo>
                <a:cubicBezTo>
                  <a:pt x="22839" y="17481"/>
                  <a:pt x="22590" y="17701"/>
                  <a:pt x="22383" y="17956"/>
                </a:cubicBezTo>
                <a:cubicBezTo>
                  <a:pt x="21958" y="18479"/>
                  <a:pt x="21701" y="19117"/>
                  <a:pt x="21468" y="19743"/>
                </a:cubicBezTo>
                <a:cubicBezTo>
                  <a:pt x="21197" y="20473"/>
                  <a:pt x="20969" y="21217"/>
                  <a:pt x="20790" y="21974"/>
                </a:cubicBezTo>
                <a:cubicBezTo>
                  <a:pt x="20687" y="22403"/>
                  <a:pt x="20599" y="22835"/>
                  <a:pt x="20529" y="23270"/>
                </a:cubicBezTo>
                <a:cubicBezTo>
                  <a:pt x="20476" y="23600"/>
                  <a:pt x="20420" y="23938"/>
                  <a:pt x="20397" y="24275"/>
                </a:cubicBezTo>
                <a:cubicBezTo>
                  <a:pt x="20389" y="24332"/>
                  <a:pt x="20382" y="24390"/>
                  <a:pt x="20378" y="24448"/>
                </a:cubicBezTo>
                <a:cubicBezTo>
                  <a:pt x="20373" y="24504"/>
                  <a:pt x="20371" y="24560"/>
                  <a:pt x="20373" y="24616"/>
                </a:cubicBezTo>
                <a:cubicBezTo>
                  <a:pt x="20178" y="23854"/>
                  <a:pt x="20066" y="23073"/>
                  <a:pt x="20037" y="22287"/>
                </a:cubicBezTo>
                <a:cubicBezTo>
                  <a:pt x="20005" y="21407"/>
                  <a:pt x="20076" y="20525"/>
                  <a:pt x="20251" y="19662"/>
                </a:cubicBezTo>
                <a:cubicBezTo>
                  <a:pt x="20338" y="19230"/>
                  <a:pt x="20452" y="18803"/>
                  <a:pt x="20590" y="18386"/>
                </a:cubicBezTo>
                <a:cubicBezTo>
                  <a:pt x="20714" y="18011"/>
                  <a:pt x="20859" y="17639"/>
                  <a:pt x="21064" y="17300"/>
                </a:cubicBezTo>
                <a:cubicBezTo>
                  <a:pt x="21262" y="16972"/>
                  <a:pt x="21523" y="16682"/>
                  <a:pt x="21856" y="16488"/>
                </a:cubicBezTo>
                <a:cubicBezTo>
                  <a:pt x="22200" y="16287"/>
                  <a:pt x="22596" y="16194"/>
                  <a:pt x="22990" y="16171"/>
                </a:cubicBezTo>
                <a:cubicBezTo>
                  <a:pt x="23056" y="16167"/>
                  <a:pt x="23121" y="16165"/>
                  <a:pt x="23187" y="16165"/>
                </a:cubicBezTo>
                <a:close/>
                <a:moveTo>
                  <a:pt x="26280" y="17760"/>
                </a:moveTo>
                <a:cubicBezTo>
                  <a:pt x="26452" y="19054"/>
                  <a:pt x="26191" y="20403"/>
                  <a:pt x="25559" y="21545"/>
                </a:cubicBezTo>
                <a:cubicBezTo>
                  <a:pt x="24895" y="22744"/>
                  <a:pt x="23818" y="23681"/>
                  <a:pt x="22554" y="24201"/>
                </a:cubicBezTo>
                <a:cubicBezTo>
                  <a:pt x="21991" y="24433"/>
                  <a:pt x="21402" y="24574"/>
                  <a:pt x="20801" y="24642"/>
                </a:cubicBezTo>
                <a:cubicBezTo>
                  <a:pt x="21185" y="24379"/>
                  <a:pt x="21560" y="24100"/>
                  <a:pt x="21928" y="23814"/>
                </a:cubicBezTo>
                <a:cubicBezTo>
                  <a:pt x="22428" y="23424"/>
                  <a:pt x="22915" y="23013"/>
                  <a:pt x="23368" y="22569"/>
                </a:cubicBezTo>
                <a:cubicBezTo>
                  <a:pt x="23829" y="22117"/>
                  <a:pt x="24252" y="21628"/>
                  <a:pt x="24619" y="21097"/>
                </a:cubicBezTo>
                <a:cubicBezTo>
                  <a:pt x="24997" y="20551"/>
                  <a:pt x="25313" y="19966"/>
                  <a:pt x="25597" y="19366"/>
                </a:cubicBezTo>
                <a:cubicBezTo>
                  <a:pt x="25844" y="18839"/>
                  <a:pt x="26065" y="18301"/>
                  <a:pt x="26280" y="17760"/>
                </a:cubicBezTo>
                <a:close/>
                <a:moveTo>
                  <a:pt x="26176" y="17596"/>
                </a:moveTo>
                <a:lnTo>
                  <a:pt x="26176" y="17596"/>
                </a:lnTo>
                <a:cubicBezTo>
                  <a:pt x="25740" y="18702"/>
                  <a:pt x="25280" y="19807"/>
                  <a:pt x="24634" y="20810"/>
                </a:cubicBezTo>
                <a:cubicBezTo>
                  <a:pt x="23941" y="21889"/>
                  <a:pt x="23015" y="22780"/>
                  <a:pt x="22023" y="23582"/>
                </a:cubicBezTo>
                <a:cubicBezTo>
                  <a:pt x="21566" y="23952"/>
                  <a:pt x="21092" y="24299"/>
                  <a:pt x="20630" y="24661"/>
                </a:cubicBezTo>
                <a:cubicBezTo>
                  <a:pt x="20574" y="24666"/>
                  <a:pt x="20518" y="24669"/>
                  <a:pt x="20462" y="24673"/>
                </a:cubicBezTo>
                <a:cubicBezTo>
                  <a:pt x="20467" y="24241"/>
                  <a:pt x="20614" y="23828"/>
                  <a:pt x="20815" y="23448"/>
                </a:cubicBezTo>
                <a:cubicBezTo>
                  <a:pt x="21017" y="23062"/>
                  <a:pt x="21266" y="22700"/>
                  <a:pt x="21515" y="22343"/>
                </a:cubicBezTo>
                <a:cubicBezTo>
                  <a:pt x="21987" y="21670"/>
                  <a:pt x="22500" y="21026"/>
                  <a:pt x="23050" y="20416"/>
                </a:cubicBezTo>
                <a:cubicBezTo>
                  <a:pt x="23600" y="19805"/>
                  <a:pt x="24187" y="19226"/>
                  <a:pt x="24806" y="18686"/>
                </a:cubicBezTo>
                <a:cubicBezTo>
                  <a:pt x="25246" y="18302"/>
                  <a:pt x="25704" y="17939"/>
                  <a:pt x="26176" y="17596"/>
                </a:cubicBezTo>
                <a:close/>
                <a:moveTo>
                  <a:pt x="26417" y="17420"/>
                </a:moveTo>
                <a:cubicBezTo>
                  <a:pt x="26465" y="17573"/>
                  <a:pt x="26484" y="17734"/>
                  <a:pt x="26495" y="17893"/>
                </a:cubicBezTo>
                <a:lnTo>
                  <a:pt x="26494" y="17893"/>
                </a:lnTo>
                <a:cubicBezTo>
                  <a:pt x="26510" y="18124"/>
                  <a:pt x="26517" y="18357"/>
                  <a:pt x="26525" y="18589"/>
                </a:cubicBezTo>
                <a:cubicBezTo>
                  <a:pt x="26543" y="19070"/>
                  <a:pt x="26552" y="19552"/>
                  <a:pt x="26555" y="20033"/>
                </a:cubicBezTo>
                <a:cubicBezTo>
                  <a:pt x="26558" y="20481"/>
                  <a:pt x="26561" y="20932"/>
                  <a:pt x="26522" y="21378"/>
                </a:cubicBezTo>
                <a:cubicBezTo>
                  <a:pt x="26485" y="21807"/>
                  <a:pt x="26408" y="22241"/>
                  <a:pt x="26243" y="22641"/>
                </a:cubicBezTo>
                <a:cubicBezTo>
                  <a:pt x="26097" y="22992"/>
                  <a:pt x="25886" y="23307"/>
                  <a:pt x="25619" y="23577"/>
                </a:cubicBezTo>
                <a:cubicBezTo>
                  <a:pt x="25105" y="24096"/>
                  <a:pt x="24422" y="24431"/>
                  <a:pt x="23719" y="24610"/>
                </a:cubicBezTo>
                <a:cubicBezTo>
                  <a:pt x="23134" y="24759"/>
                  <a:pt x="22531" y="24805"/>
                  <a:pt x="21928" y="24805"/>
                </a:cubicBezTo>
                <a:cubicBezTo>
                  <a:pt x="21624" y="24805"/>
                  <a:pt x="21319" y="24793"/>
                  <a:pt x="21017" y="24777"/>
                </a:cubicBezTo>
                <a:cubicBezTo>
                  <a:pt x="20889" y="24770"/>
                  <a:pt x="20762" y="24764"/>
                  <a:pt x="20634" y="24758"/>
                </a:cubicBezTo>
                <a:cubicBezTo>
                  <a:pt x="20645" y="24749"/>
                  <a:pt x="20657" y="24741"/>
                  <a:pt x="20669" y="24733"/>
                </a:cubicBezTo>
                <a:cubicBezTo>
                  <a:pt x="21251" y="24709"/>
                  <a:pt x="21831" y="24583"/>
                  <a:pt x="22377" y="24386"/>
                </a:cubicBezTo>
                <a:cubicBezTo>
                  <a:pt x="23024" y="24153"/>
                  <a:pt x="23634" y="23815"/>
                  <a:pt x="24171" y="23387"/>
                </a:cubicBezTo>
                <a:cubicBezTo>
                  <a:pt x="24720" y="22950"/>
                  <a:pt x="25191" y="22424"/>
                  <a:pt x="25557" y="21826"/>
                </a:cubicBezTo>
                <a:cubicBezTo>
                  <a:pt x="25940" y="21200"/>
                  <a:pt x="26208" y="20505"/>
                  <a:pt x="26354" y="19787"/>
                </a:cubicBezTo>
                <a:cubicBezTo>
                  <a:pt x="26499" y="19069"/>
                  <a:pt x="26522" y="18323"/>
                  <a:pt x="26409" y="17600"/>
                </a:cubicBezTo>
                <a:cubicBezTo>
                  <a:pt x="26403" y="17561"/>
                  <a:pt x="26395" y="17525"/>
                  <a:pt x="26388" y="17488"/>
                </a:cubicBezTo>
                <a:cubicBezTo>
                  <a:pt x="26396" y="17466"/>
                  <a:pt x="26406" y="17444"/>
                  <a:pt x="26414" y="17422"/>
                </a:cubicBezTo>
                <a:cubicBezTo>
                  <a:pt x="26415" y="17422"/>
                  <a:pt x="26416" y="17421"/>
                  <a:pt x="26417" y="17420"/>
                </a:cubicBezTo>
                <a:close/>
                <a:moveTo>
                  <a:pt x="14407" y="0"/>
                </a:moveTo>
                <a:cubicBezTo>
                  <a:pt x="14380" y="0"/>
                  <a:pt x="14352" y="17"/>
                  <a:pt x="14347" y="47"/>
                </a:cubicBezTo>
                <a:lnTo>
                  <a:pt x="14345" y="47"/>
                </a:lnTo>
                <a:cubicBezTo>
                  <a:pt x="14330" y="28"/>
                  <a:pt x="14306" y="17"/>
                  <a:pt x="14281" y="17"/>
                </a:cubicBezTo>
                <a:cubicBezTo>
                  <a:pt x="14253" y="17"/>
                  <a:pt x="14225" y="29"/>
                  <a:pt x="14208" y="56"/>
                </a:cubicBezTo>
                <a:cubicBezTo>
                  <a:pt x="14201" y="69"/>
                  <a:pt x="14194" y="83"/>
                  <a:pt x="14186" y="95"/>
                </a:cubicBezTo>
                <a:cubicBezTo>
                  <a:pt x="14037" y="163"/>
                  <a:pt x="13904" y="278"/>
                  <a:pt x="13779" y="377"/>
                </a:cubicBezTo>
                <a:cubicBezTo>
                  <a:pt x="13137" y="885"/>
                  <a:pt x="12582" y="1503"/>
                  <a:pt x="12150" y="2200"/>
                </a:cubicBezTo>
                <a:cubicBezTo>
                  <a:pt x="11722" y="2890"/>
                  <a:pt x="11417" y="3662"/>
                  <a:pt x="11284" y="4463"/>
                </a:cubicBezTo>
                <a:cubicBezTo>
                  <a:pt x="11158" y="5233"/>
                  <a:pt x="11196" y="6019"/>
                  <a:pt x="11394" y="6772"/>
                </a:cubicBezTo>
                <a:cubicBezTo>
                  <a:pt x="11587" y="7506"/>
                  <a:pt x="11932" y="8205"/>
                  <a:pt x="12412" y="8794"/>
                </a:cubicBezTo>
                <a:cubicBezTo>
                  <a:pt x="12927" y="9426"/>
                  <a:pt x="13589" y="9919"/>
                  <a:pt x="14350" y="10217"/>
                </a:cubicBezTo>
                <a:cubicBezTo>
                  <a:pt x="14402" y="10237"/>
                  <a:pt x="14456" y="10254"/>
                  <a:pt x="14509" y="10273"/>
                </a:cubicBezTo>
                <a:cubicBezTo>
                  <a:pt x="14447" y="10265"/>
                  <a:pt x="14385" y="10261"/>
                  <a:pt x="14321" y="10261"/>
                </a:cubicBezTo>
                <a:cubicBezTo>
                  <a:pt x="14295" y="10261"/>
                  <a:pt x="14268" y="10261"/>
                  <a:pt x="14241" y="10263"/>
                </a:cubicBezTo>
                <a:cubicBezTo>
                  <a:pt x="14199" y="10265"/>
                  <a:pt x="14190" y="10335"/>
                  <a:pt x="14236" y="10341"/>
                </a:cubicBezTo>
                <a:cubicBezTo>
                  <a:pt x="14442" y="10368"/>
                  <a:pt x="14649" y="10418"/>
                  <a:pt x="14840" y="10502"/>
                </a:cubicBezTo>
                <a:cubicBezTo>
                  <a:pt x="14936" y="10544"/>
                  <a:pt x="15029" y="10591"/>
                  <a:pt x="15118" y="10647"/>
                </a:cubicBezTo>
                <a:cubicBezTo>
                  <a:pt x="15161" y="10675"/>
                  <a:pt x="15203" y="10706"/>
                  <a:pt x="15244" y="10738"/>
                </a:cubicBezTo>
                <a:cubicBezTo>
                  <a:pt x="15282" y="10767"/>
                  <a:pt x="15315" y="10796"/>
                  <a:pt x="15363" y="10799"/>
                </a:cubicBezTo>
                <a:cubicBezTo>
                  <a:pt x="15380" y="10818"/>
                  <a:pt x="15400" y="10835"/>
                  <a:pt x="15419" y="10854"/>
                </a:cubicBezTo>
                <a:cubicBezTo>
                  <a:pt x="14840" y="10896"/>
                  <a:pt x="14263" y="11016"/>
                  <a:pt x="13709" y="11156"/>
                </a:cubicBezTo>
                <a:cubicBezTo>
                  <a:pt x="13440" y="11225"/>
                  <a:pt x="13173" y="11302"/>
                  <a:pt x="12908" y="11388"/>
                </a:cubicBezTo>
                <a:cubicBezTo>
                  <a:pt x="12815" y="11371"/>
                  <a:pt x="12722" y="11354"/>
                  <a:pt x="12629" y="11339"/>
                </a:cubicBezTo>
                <a:cubicBezTo>
                  <a:pt x="12535" y="11300"/>
                  <a:pt x="12441" y="11265"/>
                  <a:pt x="12345" y="11231"/>
                </a:cubicBezTo>
                <a:cubicBezTo>
                  <a:pt x="12148" y="11159"/>
                  <a:pt x="11949" y="11089"/>
                  <a:pt x="11749" y="11022"/>
                </a:cubicBezTo>
                <a:cubicBezTo>
                  <a:pt x="11583" y="10966"/>
                  <a:pt x="11405" y="10912"/>
                  <a:pt x="11269" y="10796"/>
                </a:cubicBezTo>
                <a:cubicBezTo>
                  <a:pt x="11248" y="10778"/>
                  <a:pt x="11228" y="10757"/>
                  <a:pt x="11211" y="10737"/>
                </a:cubicBezTo>
                <a:cubicBezTo>
                  <a:pt x="11208" y="10669"/>
                  <a:pt x="11205" y="10602"/>
                  <a:pt x="11202" y="10534"/>
                </a:cubicBezTo>
                <a:cubicBezTo>
                  <a:pt x="11199" y="10473"/>
                  <a:pt x="11197" y="10411"/>
                  <a:pt x="11194" y="10349"/>
                </a:cubicBezTo>
                <a:cubicBezTo>
                  <a:pt x="11192" y="10317"/>
                  <a:pt x="11191" y="10285"/>
                  <a:pt x="11189" y="10253"/>
                </a:cubicBezTo>
                <a:cubicBezTo>
                  <a:pt x="11187" y="10215"/>
                  <a:pt x="11180" y="10192"/>
                  <a:pt x="11147" y="10170"/>
                </a:cubicBezTo>
                <a:cubicBezTo>
                  <a:pt x="11140" y="10165"/>
                  <a:pt x="11133" y="10164"/>
                  <a:pt x="11126" y="10164"/>
                </a:cubicBezTo>
                <a:cubicBezTo>
                  <a:pt x="11111" y="10164"/>
                  <a:pt x="11095" y="10171"/>
                  <a:pt x="11085" y="10181"/>
                </a:cubicBezTo>
                <a:cubicBezTo>
                  <a:pt x="11075" y="10190"/>
                  <a:pt x="11070" y="10200"/>
                  <a:pt x="11066" y="10210"/>
                </a:cubicBezTo>
                <a:cubicBezTo>
                  <a:pt x="10934" y="9710"/>
                  <a:pt x="10720" y="9230"/>
                  <a:pt x="10488" y="8770"/>
                </a:cubicBezTo>
                <a:cubicBezTo>
                  <a:pt x="10253" y="8306"/>
                  <a:pt x="9992" y="7857"/>
                  <a:pt x="9729" y="7408"/>
                </a:cubicBezTo>
                <a:cubicBezTo>
                  <a:pt x="9485" y="6992"/>
                  <a:pt x="9231" y="6578"/>
                  <a:pt x="8917" y="6210"/>
                </a:cubicBezTo>
                <a:cubicBezTo>
                  <a:pt x="8602" y="5837"/>
                  <a:pt x="8232" y="5523"/>
                  <a:pt x="7796" y="5300"/>
                </a:cubicBezTo>
                <a:cubicBezTo>
                  <a:pt x="7358" y="5075"/>
                  <a:pt x="6878" y="4939"/>
                  <a:pt x="6395" y="4843"/>
                </a:cubicBezTo>
                <a:cubicBezTo>
                  <a:pt x="5889" y="4745"/>
                  <a:pt x="5376" y="4687"/>
                  <a:pt x="4865" y="4623"/>
                </a:cubicBezTo>
                <a:cubicBezTo>
                  <a:pt x="4295" y="4552"/>
                  <a:pt x="3725" y="4485"/>
                  <a:pt x="3151" y="4442"/>
                </a:cubicBezTo>
                <a:cubicBezTo>
                  <a:pt x="2864" y="4420"/>
                  <a:pt x="2576" y="4403"/>
                  <a:pt x="2288" y="4395"/>
                </a:cubicBezTo>
                <a:cubicBezTo>
                  <a:pt x="2210" y="4393"/>
                  <a:pt x="2132" y="4392"/>
                  <a:pt x="2054" y="4392"/>
                </a:cubicBezTo>
                <a:cubicBezTo>
                  <a:pt x="1874" y="4392"/>
                  <a:pt x="1694" y="4399"/>
                  <a:pt x="1516" y="4422"/>
                </a:cubicBezTo>
                <a:cubicBezTo>
                  <a:pt x="1054" y="4482"/>
                  <a:pt x="596" y="4658"/>
                  <a:pt x="289" y="5022"/>
                </a:cubicBezTo>
                <a:cubicBezTo>
                  <a:pt x="153" y="5183"/>
                  <a:pt x="54" y="5375"/>
                  <a:pt x="15" y="5583"/>
                </a:cubicBezTo>
                <a:cubicBezTo>
                  <a:pt x="1" y="5655"/>
                  <a:pt x="59" y="5699"/>
                  <a:pt x="115" y="5699"/>
                </a:cubicBezTo>
                <a:cubicBezTo>
                  <a:pt x="142" y="5699"/>
                  <a:pt x="169" y="5689"/>
                  <a:pt x="187" y="5667"/>
                </a:cubicBezTo>
                <a:cubicBezTo>
                  <a:pt x="313" y="6453"/>
                  <a:pt x="571" y="7213"/>
                  <a:pt x="943" y="7917"/>
                </a:cubicBezTo>
                <a:cubicBezTo>
                  <a:pt x="1350" y="8689"/>
                  <a:pt x="1889" y="9393"/>
                  <a:pt x="2530" y="9987"/>
                </a:cubicBezTo>
                <a:cubicBezTo>
                  <a:pt x="3202" y="10610"/>
                  <a:pt x="3987" y="11105"/>
                  <a:pt x="4841" y="11439"/>
                </a:cubicBezTo>
                <a:cubicBezTo>
                  <a:pt x="5746" y="11792"/>
                  <a:pt x="6714" y="11971"/>
                  <a:pt x="7686" y="11971"/>
                </a:cubicBezTo>
                <a:cubicBezTo>
                  <a:pt x="7697" y="11971"/>
                  <a:pt x="7708" y="11971"/>
                  <a:pt x="7719" y="11971"/>
                </a:cubicBezTo>
                <a:cubicBezTo>
                  <a:pt x="8210" y="11968"/>
                  <a:pt x="8699" y="11918"/>
                  <a:pt x="9180" y="11823"/>
                </a:cubicBezTo>
                <a:cubicBezTo>
                  <a:pt x="9422" y="11775"/>
                  <a:pt x="9661" y="11716"/>
                  <a:pt x="9898" y="11643"/>
                </a:cubicBezTo>
                <a:cubicBezTo>
                  <a:pt x="10081" y="11588"/>
                  <a:pt x="10266" y="11527"/>
                  <a:pt x="10443" y="11453"/>
                </a:cubicBezTo>
                <a:cubicBezTo>
                  <a:pt x="10451" y="11485"/>
                  <a:pt x="10478" y="11512"/>
                  <a:pt x="10512" y="11521"/>
                </a:cubicBezTo>
                <a:cubicBezTo>
                  <a:pt x="10503" y="11529"/>
                  <a:pt x="10495" y="11536"/>
                  <a:pt x="10489" y="11544"/>
                </a:cubicBezTo>
                <a:cubicBezTo>
                  <a:pt x="10469" y="11567"/>
                  <a:pt x="10488" y="11593"/>
                  <a:pt x="10511" y="11593"/>
                </a:cubicBezTo>
                <a:cubicBezTo>
                  <a:pt x="10518" y="11593"/>
                  <a:pt x="10526" y="11590"/>
                  <a:pt x="10533" y="11584"/>
                </a:cubicBezTo>
                <a:cubicBezTo>
                  <a:pt x="10791" y="11361"/>
                  <a:pt x="11145" y="11261"/>
                  <a:pt x="11482" y="11261"/>
                </a:cubicBezTo>
                <a:cubicBezTo>
                  <a:pt x="11485" y="11261"/>
                  <a:pt x="11488" y="11261"/>
                  <a:pt x="11492" y="11261"/>
                </a:cubicBezTo>
                <a:cubicBezTo>
                  <a:pt x="11713" y="11262"/>
                  <a:pt x="11929" y="11305"/>
                  <a:pt x="12142" y="11364"/>
                </a:cubicBezTo>
                <a:cubicBezTo>
                  <a:pt x="12282" y="11417"/>
                  <a:pt x="12422" y="11469"/>
                  <a:pt x="12559" y="11509"/>
                </a:cubicBezTo>
                <a:cubicBezTo>
                  <a:pt x="11971" y="11723"/>
                  <a:pt x="11402" y="11988"/>
                  <a:pt x="10871" y="12322"/>
                </a:cubicBezTo>
                <a:cubicBezTo>
                  <a:pt x="10074" y="12825"/>
                  <a:pt x="9369" y="13487"/>
                  <a:pt x="8866" y="14289"/>
                </a:cubicBezTo>
                <a:cubicBezTo>
                  <a:pt x="8745" y="14482"/>
                  <a:pt x="8637" y="14683"/>
                  <a:pt x="8542" y="14891"/>
                </a:cubicBezTo>
                <a:cubicBezTo>
                  <a:pt x="8530" y="14920"/>
                  <a:pt x="8534" y="14947"/>
                  <a:pt x="8547" y="14968"/>
                </a:cubicBezTo>
                <a:cubicBezTo>
                  <a:pt x="8535" y="14981"/>
                  <a:pt x="8532" y="15002"/>
                  <a:pt x="8550" y="15016"/>
                </a:cubicBezTo>
                <a:cubicBezTo>
                  <a:pt x="8612" y="15064"/>
                  <a:pt x="8673" y="15111"/>
                  <a:pt x="8735" y="15158"/>
                </a:cubicBezTo>
                <a:cubicBezTo>
                  <a:pt x="8983" y="15482"/>
                  <a:pt x="9257" y="15786"/>
                  <a:pt x="9544" y="16076"/>
                </a:cubicBezTo>
                <a:cubicBezTo>
                  <a:pt x="9891" y="16424"/>
                  <a:pt x="10260" y="16749"/>
                  <a:pt x="10652" y="17047"/>
                </a:cubicBezTo>
                <a:cubicBezTo>
                  <a:pt x="11454" y="17658"/>
                  <a:pt x="12340" y="18152"/>
                  <a:pt x="13291" y="18486"/>
                </a:cubicBezTo>
                <a:cubicBezTo>
                  <a:pt x="14196" y="18805"/>
                  <a:pt x="15154" y="18979"/>
                  <a:pt x="16113" y="18979"/>
                </a:cubicBezTo>
                <a:cubicBezTo>
                  <a:pt x="16213" y="18979"/>
                  <a:pt x="16313" y="18977"/>
                  <a:pt x="16413" y="18973"/>
                </a:cubicBezTo>
                <a:cubicBezTo>
                  <a:pt x="16910" y="18955"/>
                  <a:pt x="17411" y="18893"/>
                  <a:pt x="17890" y="18759"/>
                </a:cubicBezTo>
                <a:cubicBezTo>
                  <a:pt x="18323" y="18638"/>
                  <a:pt x="18741" y="18445"/>
                  <a:pt x="19074" y="18139"/>
                </a:cubicBezTo>
                <a:cubicBezTo>
                  <a:pt x="19792" y="17477"/>
                  <a:pt x="19873" y="16432"/>
                  <a:pt x="19814" y="15517"/>
                </a:cubicBezTo>
                <a:cubicBezTo>
                  <a:pt x="19814" y="15514"/>
                  <a:pt x="19813" y="15512"/>
                  <a:pt x="19813" y="15509"/>
                </a:cubicBezTo>
                <a:lnTo>
                  <a:pt x="19813" y="15509"/>
                </a:lnTo>
                <a:cubicBezTo>
                  <a:pt x="19814" y="15509"/>
                  <a:pt x="19815" y="15509"/>
                  <a:pt x="19816" y="15509"/>
                </a:cubicBezTo>
                <a:cubicBezTo>
                  <a:pt x="19827" y="15509"/>
                  <a:pt x="19837" y="15504"/>
                  <a:pt x="19842" y="15493"/>
                </a:cubicBezTo>
                <a:cubicBezTo>
                  <a:pt x="19879" y="15389"/>
                  <a:pt x="19880" y="15296"/>
                  <a:pt x="19870" y="15186"/>
                </a:cubicBezTo>
                <a:cubicBezTo>
                  <a:pt x="19861" y="15094"/>
                  <a:pt x="19853" y="15001"/>
                  <a:pt x="19881" y="14912"/>
                </a:cubicBezTo>
                <a:cubicBezTo>
                  <a:pt x="19934" y="14739"/>
                  <a:pt x="20129" y="14731"/>
                  <a:pt x="20294" y="14731"/>
                </a:cubicBezTo>
                <a:cubicBezTo>
                  <a:pt x="20311" y="14731"/>
                  <a:pt x="20327" y="14731"/>
                  <a:pt x="20343" y="14731"/>
                </a:cubicBezTo>
                <a:cubicBezTo>
                  <a:pt x="20364" y="14731"/>
                  <a:pt x="20385" y="14731"/>
                  <a:pt x="20405" y="14730"/>
                </a:cubicBezTo>
                <a:cubicBezTo>
                  <a:pt x="20621" y="14723"/>
                  <a:pt x="20837" y="14717"/>
                  <a:pt x="21054" y="14717"/>
                </a:cubicBezTo>
                <a:cubicBezTo>
                  <a:pt x="21071" y="14717"/>
                  <a:pt x="21088" y="14717"/>
                  <a:pt x="21105" y="14717"/>
                </a:cubicBezTo>
                <a:cubicBezTo>
                  <a:pt x="21217" y="14719"/>
                  <a:pt x="21331" y="14721"/>
                  <a:pt x="21443" y="14724"/>
                </a:cubicBezTo>
                <a:cubicBezTo>
                  <a:pt x="21494" y="14725"/>
                  <a:pt x="21551" y="14731"/>
                  <a:pt x="21608" y="14731"/>
                </a:cubicBezTo>
                <a:cubicBezTo>
                  <a:pt x="21643" y="14731"/>
                  <a:pt x="21677" y="14729"/>
                  <a:pt x="21710" y="14722"/>
                </a:cubicBezTo>
                <a:lnTo>
                  <a:pt x="21992" y="14725"/>
                </a:lnTo>
                <a:cubicBezTo>
                  <a:pt x="22107" y="14725"/>
                  <a:pt x="22226" y="14732"/>
                  <a:pt x="22344" y="14732"/>
                </a:cubicBezTo>
                <a:cubicBezTo>
                  <a:pt x="22450" y="14732"/>
                  <a:pt x="22555" y="14727"/>
                  <a:pt x="22657" y="14706"/>
                </a:cubicBezTo>
                <a:cubicBezTo>
                  <a:pt x="22665" y="14704"/>
                  <a:pt x="22671" y="14701"/>
                  <a:pt x="22677" y="14697"/>
                </a:cubicBezTo>
                <a:cubicBezTo>
                  <a:pt x="22828" y="14705"/>
                  <a:pt x="22978" y="14712"/>
                  <a:pt x="23129" y="14721"/>
                </a:cubicBezTo>
                <a:cubicBezTo>
                  <a:pt x="23247" y="14739"/>
                  <a:pt x="23366" y="14757"/>
                  <a:pt x="23483" y="14776"/>
                </a:cubicBezTo>
                <a:cubicBezTo>
                  <a:pt x="23772" y="14820"/>
                  <a:pt x="24059" y="14866"/>
                  <a:pt x="24348" y="14915"/>
                </a:cubicBezTo>
                <a:cubicBezTo>
                  <a:pt x="24919" y="15011"/>
                  <a:pt x="25491" y="15105"/>
                  <a:pt x="26062" y="15208"/>
                </a:cubicBezTo>
                <a:cubicBezTo>
                  <a:pt x="26978" y="15374"/>
                  <a:pt x="27892" y="15551"/>
                  <a:pt x="28801" y="15748"/>
                </a:cubicBezTo>
                <a:cubicBezTo>
                  <a:pt x="28797" y="15751"/>
                  <a:pt x="28793" y="15753"/>
                  <a:pt x="28790" y="15755"/>
                </a:cubicBezTo>
                <a:cubicBezTo>
                  <a:pt x="28696" y="15801"/>
                  <a:pt x="28604" y="15850"/>
                  <a:pt x="28512" y="15899"/>
                </a:cubicBezTo>
                <a:cubicBezTo>
                  <a:pt x="28349" y="15985"/>
                  <a:pt x="28187" y="16075"/>
                  <a:pt x="28027" y="16166"/>
                </a:cubicBezTo>
                <a:cubicBezTo>
                  <a:pt x="28022" y="16166"/>
                  <a:pt x="28018" y="16166"/>
                  <a:pt x="28013" y="16168"/>
                </a:cubicBezTo>
                <a:cubicBezTo>
                  <a:pt x="27927" y="16197"/>
                  <a:pt x="27842" y="16230"/>
                  <a:pt x="27758" y="16263"/>
                </a:cubicBezTo>
                <a:cubicBezTo>
                  <a:pt x="27753" y="16265"/>
                  <a:pt x="27750" y="16265"/>
                  <a:pt x="27747" y="16266"/>
                </a:cubicBezTo>
                <a:cubicBezTo>
                  <a:pt x="27659" y="16298"/>
                  <a:pt x="27573" y="16334"/>
                  <a:pt x="27488" y="16372"/>
                </a:cubicBezTo>
                <a:cubicBezTo>
                  <a:pt x="27453" y="16386"/>
                  <a:pt x="27419" y="16399"/>
                  <a:pt x="27385" y="16414"/>
                </a:cubicBezTo>
                <a:cubicBezTo>
                  <a:pt x="27185" y="16496"/>
                  <a:pt x="26983" y="16600"/>
                  <a:pt x="26769" y="16640"/>
                </a:cubicBezTo>
                <a:cubicBezTo>
                  <a:pt x="26723" y="16649"/>
                  <a:pt x="26677" y="16653"/>
                  <a:pt x="26633" y="16653"/>
                </a:cubicBezTo>
                <a:cubicBezTo>
                  <a:pt x="26310" y="16653"/>
                  <a:pt x="26037" y="16437"/>
                  <a:pt x="25798" y="16224"/>
                </a:cubicBezTo>
                <a:cubicBezTo>
                  <a:pt x="25776" y="16201"/>
                  <a:pt x="25752" y="16179"/>
                  <a:pt x="25726" y="16159"/>
                </a:cubicBezTo>
                <a:cubicBezTo>
                  <a:pt x="25710" y="16146"/>
                  <a:pt x="25694" y="16141"/>
                  <a:pt x="25679" y="16141"/>
                </a:cubicBezTo>
                <a:cubicBezTo>
                  <a:pt x="25619" y="16141"/>
                  <a:pt x="25569" y="16218"/>
                  <a:pt x="25626" y="16270"/>
                </a:cubicBezTo>
                <a:cubicBezTo>
                  <a:pt x="25741" y="16362"/>
                  <a:pt x="25824" y="16483"/>
                  <a:pt x="25908" y="16603"/>
                </a:cubicBezTo>
                <a:cubicBezTo>
                  <a:pt x="25660" y="16475"/>
                  <a:pt x="25387" y="16395"/>
                  <a:pt x="25118" y="16322"/>
                </a:cubicBezTo>
                <a:cubicBezTo>
                  <a:pt x="24640" y="16190"/>
                  <a:pt x="24158" y="16059"/>
                  <a:pt x="23664" y="16003"/>
                </a:cubicBezTo>
                <a:cubicBezTo>
                  <a:pt x="23511" y="15986"/>
                  <a:pt x="23357" y="15977"/>
                  <a:pt x="23203" y="15977"/>
                </a:cubicBezTo>
                <a:cubicBezTo>
                  <a:pt x="22513" y="15977"/>
                  <a:pt x="21826" y="16162"/>
                  <a:pt x="21318" y="16659"/>
                </a:cubicBezTo>
                <a:cubicBezTo>
                  <a:pt x="21030" y="16943"/>
                  <a:pt x="20818" y="17300"/>
                  <a:pt x="20654" y="17667"/>
                </a:cubicBezTo>
                <a:cubicBezTo>
                  <a:pt x="20477" y="18063"/>
                  <a:pt x="20343" y="18479"/>
                  <a:pt x="20229" y="18897"/>
                </a:cubicBezTo>
                <a:cubicBezTo>
                  <a:pt x="19988" y="19775"/>
                  <a:pt x="19857" y="20681"/>
                  <a:pt x="19833" y="21591"/>
                </a:cubicBezTo>
                <a:cubicBezTo>
                  <a:pt x="19811" y="22501"/>
                  <a:pt x="19898" y="23412"/>
                  <a:pt x="20092" y="24301"/>
                </a:cubicBezTo>
                <a:cubicBezTo>
                  <a:pt x="20140" y="24520"/>
                  <a:pt x="20195" y="24738"/>
                  <a:pt x="20256" y="24954"/>
                </a:cubicBezTo>
                <a:cubicBezTo>
                  <a:pt x="20269" y="25001"/>
                  <a:pt x="20305" y="25021"/>
                  <a:pt x="20342" y="25021"/>
                </a:cubicBezTo>
                <a:cubicBezTo>
                  <a:pt x="20403" y="25021"/>
                  <a:pt x="20468" y="24967"/>
                  <a:pt x="20447" y="24890"/>
                </a:cubicBezTo>
                <a:cubicBezTo>
                  <a:pt x="20446" y="24887"/>
                  <a:pt x="20445" y="24885"/>
                  <a:pt x="20445" y="24883"/>
                </a:cubicBezTo>
                <a:cubicBezTo>
                  <a:pt x="20451" y="24879"/>
                  <a:pt x="20456" y="24875"/>
                  <a:pt x="20463" y="24872"/>
                </a:cubicBezTo>
                <a:cubicBezTo>
                  <a:pt x="20987" y="24917"/>
                  <a:pt x="21514" y="24956"/>
                  <a:pt x="22041" y="24956"/>
                </a:cubicBezTo>
                <a:cubicBezTo>
                  <a:pt x="22420" y="24956"/>
                  <a:pt x="22799" y="24935"/>
                  <a:pt x="23177" y="24882"/>
                </a:cubicBezTo>
                <a:cubicBezTo>
                  <a:pt x="23955" y="24772"/>
                  <a:pt x="24725" y="24507"/>
                  <a:pt x="25359" y="24034"/>
                </a:cubicBezTo>
                <a:cubicBezTo>
                  <a:pt x="25662" y="23808"/>
                  <a:pt x="25929" y="23536"/>
                  <a:pt x="26141" y="23221"/>
                </a:cubicBezTo>
                <a:cubicBezTo>
                  <a:pt x="26380" y="22865"/>
                  <a:pt x="26530" y="22457"/>
                  <a:pt x="26618" y="22039"/>
                </a:cubicBezTo>
                <a:cubicBezTo>
                  <a:pt x="26711" y="21595"/>
                  <a:pt x="26736" y="21139"/>
                  <a:pt x="26743" y="20687"/>
                </a:cubicBezTo>
                <a:cubicBezTo>
                  <a:pt x="26750" y="20198"/>
                  <a:pt x="26744" y="19710"/>
                  <a:pt x="26734" y="19220"/>
                </a:cubicBezTo>
                <a:cubicBezTo>
                  <a:pt x="26729" y="18971"/>
                  <a:pt x="26720" y="18722"/>
                  <a:pt x="26711" y="18473"/>
                </a:cubicBezTo>
                <a:cubicBezTo>
                  <a:pt x="26703" y="18238"/>
                  <a:pt x="26698" y="18002"/>
                  <a:pt x="26676" y="17767"/>
                </a:cubicBezTo>
                <a:cubicBezTo>
                  <a:pt x="26673" y="17733"/>
                  <a:pt x="26668" y="17699"/>
                  <a:pt x="26663" y="17665"/>
                </a:cubicBezTo>
                <a:lnTo>
                  <a:pt x="26663" y="17665"/>
                </a:lnTo>
                <a:cubicBezTo>
                  <a:pt x="26685" y="17723"/>
                  <a:pt x="26706" y="17780"/>
                  <a:pt x="26722" y="17836"/>
                </a:cubicBezTo>
                <a:cubicBezTo>
                  <a:pt x="26783" y="18038"/>
                  <a:pt x="26814" y="18256"/>
                  <a:pt x="26897" y="18449"/>
                </a:cubicBezTo>
                <a:cubicBezTo>
                  <a:pt x="26901" y="18458"/>
                  <a:pt x="26911" y="18463"/>
                  <a:pt x="26921" y="18463"/>
                </a:cubicBezTo>
                <a:cubicBezTo>
                  <a:pt x="26930" y="18463"/>
                  <a:pt x="26939" y="18458"/>
                  <a:pt x="26940" y="18446"/>
                </a:cubicBezTo>
                <a:cubicBezTo>
                  <a:pt x="26960" y="18262"/>
                  <a:pt x="26912" y="18069"/>
                  <a:pt x="26870" y="17890"/>
                </a:cubicBezTo>
                <a:cubicBezTo>
                  <a:pt x="26869" y="17886"/>
                  <a:pt x="26868" y="17882"/>
                  <a:pt x="26867" y="17878"/>
                </a:cubicBezTo>
                <a:cubicBezTo>
                  <a:pt x="26899" y="17800"/>
                  <a:pt x="26893" y="17715"/>
                  <a:pt x="26883" y="17629"/>
                </a:cubicBezTo>
                <a:cubicBezTo>
                  <a:pt x="26874" y="17531"/>
                  <a:pt x="26867" y="17437"/>
                  <a:pt x="26896" y="17341"/>
                </a:cubicBezTo>
                <a:cubicBezTo>
                  <a:pt x="26925" y="17245"/>
                  <a:pt x="26973" y="17157"/>
                  <a:pt x="27034" y="17082"/>
                </a:cubicBezTo>
                <a:cubicBezTo>
                  <a:pt x="27081" y="17040"/>
                  <a:pt x="27126" y="16998"/>
                  <a:pt x="27174" y="16957"/>
                </a:cubicBezTo>
                <a:cubicBezTo>
                  <a:pt x="27188" y="16946"/>
                  <a:pt x="27201" y="16935"/>
                  <a:pt x="27215" y="16925"/>
                </a:cubicBezTo>
                <a:cubicBezTo>
                  <a:pt x="27216" y="16924"/>
                  <a:pt x="27217" y="16923"/>
                  <a:pt x="27218" y="16923"/>
                </a:cubicBezTo>
                <a:cubicBezTo>
                  <a:pt x="27219" y="16922"/>
                  <a:pt x="27220" y="16921"/>
                  <a:pt x="27221" y="16920"/>
                </a:cubicBezTo>
                <a:cubicBezTo>
                  <a:pt x="27306" y="16852"/>
                  <a:pt x="27393" y="16787"/>
                  <a:pt x="27478" y="16720"/>
                </a:cubicBezTo>
                <a:cubicBezTo>
                  <a:pt x="27937" y="16437"/>
                  <a:pt x="28408" y="16170"/>
                  <a:pt x="28888" y="15926"/>
                </a:cubicBezTo>
                <a:cubicBezTo>
                  <a:pt x="28930" y="15904"/>
                  <a:pt x="28972" y="15883"/>
                  <a:pt x="29014" y="15863"/>
                </a:cubicBezTo>
                <a:cubicBezTo>
                  <a:pt x="29041" y="15849"/>
                  <a:pt x="29066" y="15832"/>
                  <a:pt x="29090" y="15813"/>
                </a:cubicBezTo>
                <a:cubicBezTo>
                  <a:pt x="29209" y="15839"/>
                  <a:pt x="29329" y="15864"/>
                  <a:pt x="29447" y="15892"/>
                </a:cubicBezTo>
                <a:cubicBezTo>
                  <a:pt x="29766" y="15964"/>
                  <a:pt x="30084" y="16037"/>
                  <a:pt x="30403" y="16114"/>
                </a:cubicBezTo>
                <a:cubicBezTo>
                  <a:pt x="30560" y="16151"/>
                  <a:pt x="30717" y="16190"/>
                  <a:pt x="30872" y="16228"/>
                </a:cubicBezTo>
                <a:cubicBezTo>
                  <a:pt x="31033" y="16269"/>
                  <a:pt x="31193" y="16314"/>
                  <a:pt x="31358" y="16332"/>
                </a:cubicBezTo>
                <a:cubicBezTo>
                  <a:pt x="31361" y="16332"/>
                  <a:pt x="31363" y="16332"/>
                  <a:pt x="31365" y="16332"/>
                </a:cubicBezTo>
                <a:cubicBezTo>
                  <a:pt x="31371" y="16332"/>
                  <a:pt x="31376" y="16331"/>
                  <a:pt x="31381" y="16330"/>
                </a:cubicBezTo>
                <a:cubicBezTo>
                  <a:pt x="31447" y="16423"/>
                  <a:pt x="31516" y="16516"/>
                  <a:pt x="31591" y="16603"/>
                </a:cubicBezTo>
                <a:cubicBezTo>
                  <a:pt x="32226" y="17348"/>
                  <a:pt x="33147" y="17720"/>
                  <a:pt x="34085" y="17920"/>
                </a:cubicBezTo>
                <a:cubicBezTo>
                  <a:pt x="34558" y="18020"/>
                  <a:pt x="35046" y="18079"/>
                  <a:pt x="35533" y="18079"/>
                </a:cubicBezTo>
                <a:cubicBezTo>
                  <a:pt x="36100" y="18079"/>
                  <a:pt x="36664" y="17999"/>
                  <a:pt x="37202" y="17812"/>
                </a:cubicBezTo>
                <a:cubicBezTo>
                  <a:pt x="37821" y="17596"/>
                  <a:pt x="38380" y="17239"/>
                  <a:pt x="38819" y="16764"/>
                </a:cubicBezTo>
                <a:cubicBezTo>
                  <a:pt x="38824" y="16774"/>
                  <a:pt x="38831" y="16784"/>
                  <a:pt x="38838" y="16791"/>
                </a:cubicBezTo>
                <a:cubicBezTo>
                  <a:pt x="38729" y="16884"/>
                  <a:pt x="38638" y="16996"/>
                  <a:pt x="38576" y="17126"/>
                </a:cubicBezTo>
                <a:cubicBezTo>
                  <a:pt x="38566" y="17149"/>
                  <a:pt x="38586" y="17173"/>
                  <a:pt x="38606" y="17173"/>
                </a:cubicBezTo>
                <a:cubicBezTo>
                  <a:pt x="38614" y="17173"/>
                  <a:pt x="38621" y="17169"/>
                  <a:pt x="38627" y="17162"/>
                </a:cubicBezTo>
                <a:cubicBezTo>
                  <a:pt x="38720" y="17039"/>
                  <a:pt x="38829" y="16928"/>
                  <a:pt x="38956" y="16843"/>
                </a:cubicBezTo>
                <a:cubicBezTo>
                  <a:pt x="39090" y="16754"/>
                  <a:pt x="39237" y="16704"/>
                  <a:pt x="39395" y="16676"/>
                </a:cubicBezTo>
                <a:cubicBezTo>
                  <a:pt x="39695" y="16686"/>
                  <a:pt x="39995" y="16700"/>
                  <a:pt x="40295" y="16712"/>
                </a:cubicBezTo>
                <a:cubicBezTo>
                  <a:pt x="40563" y="16723"/>
                  <a:pt x="40833" y="16745"/>
                  <a:pt x="41101" y="16745"/>
                </a:cubicBezTo>
                <a:cubicBezTo>
                  <a:pt x="41132" y="16745"/>
                  <a:pt x="41164" y="16745"/>
                  <a:pt x="41195" y="16744"/>
                </a:cubicBezTo>
                <a:cubicBezTo>
                  <a:pt x="41224" y="16744"/>
                  <a:pt x="41244" y="16727"/>
                  <a:pt x="41254" y="16704"/>
                </a:cubicBezTo>
                <a:cubicBezTo>
                  <a:pt x="41301" y="16708"/>
                  <a:pt x="41347" y="16714"/>
                  <a:pt x="41393" y="16719"/>
                </a:cubicBezTo>
                <a:cubicBezTo>
                  <a:pt x="41920" y="16769"/>
                  <a:pt x="42451" y="16797"/>
                  <a:pt x="42983" y="16797"/>
                </a:cubicBezTo>
                <a:cubicBezTo>
                  <a:pt x="43514" y="16797"/>
                  <a:pt x="44045" y="16769"/>
                  <a:pt x="44570" y="16704"/>
                </a:cubicBezTo>
                <a:cubicBezTo>
                  <a:pt x="44703" y="16687"/>
                  <a:pt x="44836" y="16663"/>
                  <a:pt x="44969" y="16640"/>
                </a:cubicBezTo>
                <a:cubicBezTo>
                  <a:pt x="45073" y="16623"/>
                  <a:pt x="45071" y="16466"/>
                  <a:pt x="44969" y="16466"/>
                </a:cubicBezTo>
                <a:cubicBezTo>
                  <a:pt x="44966" y="16466"/>
                  <a:pt x="44962" y="16467"/>
                  <a:pt x="44958" y="16467"/>
                </a:cubicBezTo>
                <a:cubicBezTo>
                  <a:pt x="44270" y="16544"/>
                  <a:pt x="43580" y="16588"/>
                  <a:pt x="42890" y="16588"/>
                </a:cubicBezTo>
                <a:cubicBezTo>
                  <a:pt x="42524" y="16588"/>
                  <a:pt x="42158" y="16576"/>
                  <a:pt x="41793" y="16549"/>
                </a:cubicBezTo>
                <a:cubicBezTo>
                  <a:pt x="41120" y="16500"/>
                  <a:pt x="40452" y="16408"/>
                  <a:pt x="39790" y="16283"/>
                </a:cubicBezTo>
                <a:cubicBezTo>
                  <a:pt x="39786" y="16272"/>
                  <a:pt x="39781" y="16260"/>
                  <a:pt x="39770" y="16249"/>
                </a:cubicBezTo>
                <a:cubicBezTo>
                  <a:pt x="39678" y="16150"/>
                  <a:pt x="39586" y="16052"/>
                  <a:pt x="39493" y="15952"/>
                </a:cubicBezTo>
                <a:cubicBezTo>
                  <a:pt x="39487" y="15935"/>
                  <a:pt x="39482" y="15918"/>
                  <a:pt x="39476" y="15901"/>
                </a:cubicBezTo>
                <a:cubicBezTo>
                  <a:pt x="39475" y="15898"/>
                  <a:pt x="39474" y="15896"/>
                  <a:pt x="39472" y="15894"/>
                </a:cubicBezTo>
                <a:cubicBezTo>
                  <a:pt x="39502" y="15827"/>
                  <a:pt x="39537" y="15764"/>
                  <a:pt x="39580" y="15706"/>
                </a:cubicBezTo>
                <a:cubicBezTo>
                  <a:pt x="39601" y="15678"/>
                  <a:pt x="39606" y="15641"/>
                  <a:pt x="39581" y="15612"/>
                </a:cubicBezTo>
                <a:cubicBezTo>
                  <a:pt x="39573" y="15603"/>
                  <a:pt x="39561" y="15596"/>
                  <a:pt x="39547" y="15592"/>
                </a:cubicBezTo>
                <a:cubicBezTo>
                  <a:pt x="39574" y="15524"/>
                  <a:pt x="39599" y="15457"/>
                  <a:pt x="39623" y="15388"/>
                </a:cubicBezTo>
                <a:cubicBezTo>
                  <a:pt x="39629" y="15383"/>
                  <a:pt x="39633" y="15375"/>
                  <a:pt x="39632" y="15363"/>
                </a:cubicBezTo>
                <a:cubicBezTo>
                  <a:pt x="39632" y="15362"/>
                  <a:pt x="39632" y="15360"/>
                  <a:pt x="39631" y="15359"/>
                </a:cubicBezTo>
                <a:cubicBezTo>
                  <a:pt x="39708" y="15131"/>
                  <a:pt x="39767" y="14895"/>
                  <a:pt x="39811" y="14659"/>
                </a:cubicBezTo>
                <a:cubicBezTo>
                  <a:pt x="39898" y="14189"/>
                  <a:pt x="39936" y="13701"/>
                  <a:pt x="39867" y="13225"/>
                </a:cubicBezTo>
                <a:cubicBezTo>
                  <a:pt x="39801" y="12773"/>
                  <a:pt x="39637" y="12334"/>
                  <a:pt x="39340" y="11980"/>
                </a:cubicBezTo>
                <a:cubicBezTo>
                  <a:pt x="39064" y="11650"/>
                  <a:pt x="38704" y="11407"/>
                  <a:pt x="38314" y="11234"/>
                </a:cubicBezTo>
                <a:cubicBezTo>
                  <a:pt x="37916" y="11058"/>
                  <a:pt x="37491" y="10947"/>
                  <a:pt x="37065" y="10870"/>
                </a:cubicBezTo>
                <a:cubicBezTo>
                  <a:pt x="36609" y="10786"/>
                  <a:pt x="36146" y="10734"/>
                  <a:pt x="35684" y="10698"/>
                </a:cubicBezTo>
                <a:cubicBezTo>
                  <a:pt x="35322" y="10671"/>
                  <a:pt x="34959" y="10656"/>
                  <a:pt x="34597" y="10656"/>
                </a:cubicBezTo>
                <a:cubicBezTo>
                  <a:pt x="34005" y="10656"/>
                  <a:pt x="33412" y="10696"/>
                  <a:pt x="32826" y="10787"/>
                </a:cubicBezTo>
                <a:cubicBezTo>
                  <a:pt x="31891" y="10932"/>
                  <a:pt x="30975" y="11205"/>
                  <a:pt x="30132" y="11641"/>
                </a:cubicBezTo>
                <a:cubicBezTo>
                  <a:pt x="29927" y="11747"/>
                  <a:pt x="29727" y="11863"/>
                  <a:pt x="29532" y="11988"/>
                </a:cubicBezTo>
                <a:cubicBezTo>
                  <a:pt x="29474" y="12025"/>
                  <a:pt x="29477" y="12089"/>
                  <a:pt x="29509" y="12132"/>
                </a:cubicBezTo>
                <a:cubicBezTo>
                  <a:pt x="29510" y="12136"/>
                  <a:pt x="29511" y="12140"/>
                  <a:pt x="29514" y="12146"/>
                </a:cubicBezTo>
                <a:cubicBezTo>
                  <a:pt x="29521" y="12156"/>
                  <a:pt x="29527" y="12167"/>
                  <a:pt x="29534" y="12178"/>
                </a:cubicBezTo>
                <a:cubicBezTo>
                  <a:pt x="29532" y="12197"/>
                  <a:pt x="29540" y="12217"/>
                  <a:pt x="29560" y="12230"/>
                </a:cubicBezTo>
                <a:cubicBezTo>
                  <a:pt x="29562" y="12231"/>
                  <a:pt x="29565" y="12233"/>
                  <a:pt x="29567" y="12234"/>
                </a:cubicBezTo>
                <a:cubicBezTo>
                  <a:pt x="29983" y="12918"/>
                  <a:pt x="30239" y="13674"/>
                  <a:pt x="30502" y="14427"/>
                </a:cubicBezTo>
                <a:cubicBezTo>
                  <a:pt x="30704" y="15008"/>
                  <a:pt x="30921" y="15601"/>
                  <a:pt x="31247" y="16127"/>
                </a:cubicBezTo>
                <a:cubicBezTo>
                  <a:pt x="31027" y="16054"/>
                  <a:pt x="30794" y="16008"/>
                  <a:pt x="30570" y="15952"/>
                </a:cubicBezTo>
                <a:cubicBezTo>
                  <a:pt x="30287" y="15882"/>
                  <a:pt x="30002" y="15814"/>
                  <a:pt x="29718" y="15747"/>
                </a:cubicBezTo>
                <a:cubicBezTo>
                  <a:pt x="29153" y="15615"/>
                  <a:pt x="28586" y="15493"/>
                  <a:pt x="28018" y="15377"/>
                </a:cubicBezTo>
                <a:cubicBezTo>
                  <a:pt x="27649" y="15301"/>
                  <a:pt x="27278" y="15230"/>
                  <a:pt x="26906" y="15161"/>
                </a:cubicBezTo>
                <a:cubicBezTo>
                  <a:pt x="26669" y="15006"/>
                  <a:pt x="26459" y="14822"/>
                  <a:pt x="26268" y="14619"/>
                </a:cubicBezTo>
                <a:cubicBezTo>
                  <a:pt x="26227" y="14557"/>
                  <a:pt x="26171" y="14498"/>
                  <a:pt x="26114" y="14448"/>
                </a:cubicBezTo>
                <a:cubicBezTo>
                  <a:pt x="26047" y="14368"/>
                  <a:pt x="25982" y="14286"/>
                  <a:pt x="25919" y="14201"/>
                </a:cubicBezTo>
                <a:cubicBezTo>
                  <a:pt x="25947" y="14186"/>
                  <a:pt x="25974" y="14169"/>
                  <a:pt x="26001" y="14153"/>
                </a:cubicBezTo>
                <a:cubicBezTo>
                  <a:pt x="26059" y="14116"/>
                  <a:pt x="26117" y="14080"/>
                  <a:pt x="26175" y="14045"/>
                </a:cubicBezTo>
                <a:cubicBezTo>
                  <a:pt x="26291" y="13974"/>
                  <a:pt x="26408" y="13910"/>
                  <a:pt x="26527" y="13845"/>
                </a:cubicBezTo>
                <a:cubicBezTo>
                  <a:pt x="26587" y="13813"/>
                  <a:pt x="26555" y="13714"/>
                  <a:pt x="26490" y="13714"/>
                </a:cubicBezTo>
                <a:cubicBezTo>
                  <a:pt x="26488" y="13714"/>
                  <a:pt x="26485" y="13714"/>
                  <a:pt x="26483" y="13714"/>
                </a:cubicBezTo>
                <a:cubicBezTo>
                  <a:pt x="26439" y="13720"/>
                  <a:pt x="26395" y="13728"/>
                  <a:pt x="26353" y="13736"/>
                </a:cubicBezTo>
                <a:cubicBezTo>
                  <a:pt x="26745" y="13503"/>
                  <a:pt x="27074" y="13152"/>
                  <a:pt x="27303" y="12763"/>
                </a:cubicBezTo>
                <a:cubicBezTo>
                  <a:pt x="27733" y="12031"/>
                  <a:pt x="27828" y="11137"/>
                  <a:pt x="27702" y="10309"/>
                </a:cubicBezTo>
                <a:cubicBezTo>
                  <a:pt x="27570" y="9460"/>
                  <a:pt x="27223" y="8658"/>
                  <a:pt x="26800" y="7915"/>
                </a:cubicBezTo>
                <a:cubicBezTo>
                  <a:pt x="26394" y="7200"/>
                  <a:pt x="25894" y="6529"/>
                  <a:pt x="25271" y="5989"/>
                </a:cubicBezTo>
                <a:cubicBezTo>
                  <a:pt x="24657" y="5456"/>
                  <a:pt x="23911" y="5038"/>
                  <a:pt x="23108" y="4882"/>
                </a:cubicBezTo>
                <a:cubicBezTo>
                  <a:pt x="22997" y="4860"/>
                  <a:pt x="22881" y="4846"/>
                  <a:pt x="22767" y="4846"/>
                </a:cubicBezTo>
                <a:cubicBezTo>
                  <a:pt x="22511" y="4846"/>
                  <a:pt x="22261" y="4915"/>
                  <a:pt x="22084" y="5121"/>
                </a:cubicBezTo>
                <a:cubicBezTo>
                  <a:pt x="21958" y="5268"/>
                  <a:pt x="21887" y="5451"/>
                  <a:pt x="21824" y="5633"/>
                </a:cubicBezTo>
                <a:cubicBezTo>
                  <a:pt x="21748" y="5848"/>
                  <a:pt x="21680" y="6067"/>
                  <a:pt x="21616" y="6287"/>
                </a:cubicBezTo>
                <a:cubicBezTo>
                  <a:pt x="21362" y="7174"/>
                  <a:pt x="21213" y="8090"/>
                  <a:pt x="21168" y="9012"/>
                </a:cubicBezTo>
                <a:cubicBezTo>
                  <a:pt x="21126" y="9878"/>
                  <a:pt x="21173" y="10769"/>
                  <a:pt x="21474" y="11589"/>
                </a:cubicBezTo>
                <a:cubicBezTo>
                  <a:pt x="21737" y="12303"/>
                  <a:pt x="22192" y="12952"/>
                  <a:pt x="22841" y="13363"/>
                </a:cubicBezTo>
                <a:cubicBezTo>
                  <a:pt x="23488" y="13773"/>
                  <a:pt x="24259" y="13915"/>
                  <a:pt x="25010" y="13988"/>
                </a:cubicBezTo>
                <a:cubicBezTo>
                  <a:pt x="24976" y="13989"/>
                  <a:pt x="24959" y="14014"/>
                  <a:pt x="24957" y="14039"/>
                </a:cubicBezTo>
                <a:cubicBezTo>
                  <a:pt x="24857" y="14048"/>
                  <a:pt x="24756" y="14065"/>
                  <a:pt x="24656" y="14096"/>
                </a:cubicBezTo>
                <a:cubicBezTo>
                  <a:pt x="24624" y="14105"/>
                  <a:pt x="24631" y="14159"/>
                  <a:pt x="24663" y="14159"/>
                </a:cubicBezTo>
                <a:cubicBezTo>
                  <a:pt x="24665" y="14159"/>
                  <a:pt x="24667" y="14159"/>
                  <a:pt x="24669" y="14159"/>
                </a:cubicBezTo>
                <a:cubicBezTo>
                  <a:pt x="24754" y="14143"/>
                  <a:pt x="24840" y="14136"/>
                  <a:pt x="24927" y="14136"/>
                </a:cubicBezTo>
                <a:cubicBezTo>
                  <a:pt x="25134" y="14136"/>
                  <a:pt x="25343" y="14179"/>
                  <a:pt x="25534" y="14255"/>
                </a:cubicBezTo>
                <a:cubicBezTo>
                  <a:pt x="25629" y="14294"/>
                  <a:pt x="25720" y="14342"/>
                  <a:pt x="25806" y="14399"/>
                </a:cubicBezTo>
                <a:cubicBezTo>
                  <a:pt x="25858" y="14459"/>
                  <a:pt x="25909" y="14520"/>
                  <a:pt x="25963" y="14578"/>
                </a:cubicBezTo>
                <a:cubicBezTo>
                  <a:pt x="26136" y="14762"/>
                  <a:pt x="26321" y="14938"/>
                  <a:pt x="26522" y="15092"/>
                </a:cubicBezTo>
                <a:cubicBezTo>
                  <a:pt x="25875" y="14976"/>
                  <a:pt x="25227" y="14870"/>
                  <a:pt x="24576" y="14779"/>
                </a:cubicBezTo>
                <a:cubicBezTo>
                  <a:pt x="24257" y="14733"/>
                  <a:pt x="23936" y="14695"/>
                  <a:pt x="23615" y="14657"/>
                </a:cubicBezTo>
                <a:cubicBezTo>
                  <a:pt x="23293" y="14619"/>
                  <a:pt x="22964" y="14574"/>
                  <a:pt x="22639" y="14573"/>
                </a:cubicBezTo>
                <a:cubicBezTo>
                  <a:pt x="22637" y="14573"/>
                  <a:pt x="22636" y="14575"/>
                  <a:pt x="22634" y="14576"/>
                </a:cubicBezTo>
                <a:cubicBezTo>
                  <a:pt x="22243" y="14539"/>
                  <a:pt x="21854" y="14508"/>
                  <a:pt x="21463" y="14481"/>
                </a:cubicBezTo>
                <a:cubicBezTo>
                  <a:pt x="21432" y="14476"/>
                  <a:pt x="21402" y="14470"/>
                  <a:pt x="21372" y="14466"/>
                </a:cubicBezTo>
                <a:lnTo>
                  <a:pt x="20641" y="14354"/>
                </a:lnTo>
                <a:cubicBezTo>
                  <a:pt x="20406" y="14318"/>
                  <a:pt x="20164" y="14296"/>
                  <a:pt x="19930" y="14245"/>
                </a:cubicBezTo>
                <a:cubicBezTo>
                  <a:pt x="19842" y="14225"/>
                  <a:pt x="19766" y="14186"/>
                  <a:pt x="19715" y="14109"/>
                </a:cubicBezTo>
                <a:cubicBezTo>
                  <a:pt x="19695" y="14080"/>
                  <a:pt x="19680" y="14048"/>
                  <a:pt x="19668" y="14014"/>
                </a:cubicBezTo>
                <a:cubicBezTo>
                  <a:pt x="19638" y="13864"/>
                  <a:pt x="19609" y="13714"/>
                  <a:pt x="19580" y="13565"/>
                </a:cubicBezTo>
                <a:cubicBezTo>
                  <a:pt x="19577" y="13551"/>
                  <a:pt x="19570" y="13541"/>
                  <a:pt x="19559" y="13533"/>
                </a:cubicBezTo>
                <a:cubicBezTo>
                  <a:pt x="19556" y="13504"/>
                  <a:pt x="19555" y="13476"/>
                  <a:pt x="19554" y="13448"/>
                </a:cubicBezTo>
                <a:cubicBezTo>
                  <a:pt x="19553" y="13392"/>
                  <a:pt x="19564" y="13339"/>
                  <a:pt x="19554" y="13284"/>
                </a:cubicBezTo>
                <a:cubicBezTo>
                  <a:pt x="19549" y="13250"/>
                  <a:pt x="19520" y="13229"/>
                  <a:pt x="19491" y="13229"/>
                </a:cubicBezTo>
                <a:cubicBezTo>
                  <a:pt x="19472" y="13229"/>
                  <a:pt x="19454" y="13238"/>
                  <a:pt x="19442" y="13260"/>
                </a:cubicBezTo>
                <a:cubicBezTo>
                  <a:pt x="19427" y="13289"/>
                  <a:pt x="19418" y="13320"/>
                  <a:pt x="19413" y="13353"/>
                </a:cubicBezTo>
                <a:cubicBezTo>
                  <a:pt x="19412" y="13354"/>
                  <a:pt x="19410" y="13355"/>
                  <a:pt x="19409" y="13356"/>
                </a:cubicBezTo>
                <a:cubicBezTo>
                  <a:pt x="19402" y="13357"/>
                  <a:pt x="19394" y="13358"/>
                  <a:pt x="19387" y="13361"/>
                </a:cubicBezTo>
                <a:cubicBezTo>
                  <a:pt x="19284" y="13090"/>
                  <a:pt x="19161" y="12828"/>
                  <a:pt x="19008" y="12579"/>
                </a:cubicBezTo>
                <a:cubicBezTo>
                  <a:pt x="18769" y="12187"/>
                  <a:pt x="18465" y="11829"/>
                  <a:pt x="18102" y="11547"/>
                </a:cubicBezTo>
                <a:cubicBezTo>
                  <a:pt x="17716" y="11248"/>
                  <a:pt x="17269" y="11043"/>
                  <a:pt x="16792" y="10938"/>
                </a:cubicBezTo>
                <a:cubicBezTo>
                  <a:pt x="16477" y="10869"/>
                  <a:pt x="16156" y="10840"/>
                  <a:pt x="15834" y="10840"/>
                </a:cubicBezTo>
                <a:cubicBezTo>
                  <a:pt x="15735" y="10840"/>
                  <a:pt x="15637" y="10843"/>
                  <a:pt x="15538" y="10848"/>
                </a:cubicBezTo>
                <a:cubicBezTo>
                  <a:pt x="15503" y="10802"/>
                  <a:pt x="15465" y="10756"/>
                  <a:pt x="15430" y="10712"/>
                </a:cubicBezTo>
                <a:cubicBezTo>
                  <a:pt x="15419" y="10674"/>
                  <a:pt x="15392" y="10647"/>
                  <a:pt x="15361" y="10624"/>
                </a:cubicBezTo>
                <a:cubicBezTo>
                  <a:pt x="15351" y="10612"/>
                  <a:pt x="15341" y="10600"/>
                  <a:pt x="15331" y="10588"/>
                </a:cubicBezTo>
                <a:cubicBezTo>
                  <a:pt x="15315" y="10507"/>
                  <a:pt x="15271" y="10426"/>
                  <a:pt x="15261" y="10348"/>
                </a:cubicBezTo>
                <a:cubicBezTo>
                  <a:pt x="15257" y="10319"/>
                  <a:pt x="15259" y="10291"/>
                  <a:pt x="15266" y="10262"/>
                </a:cubicBezTo>
                <a:cubicBezTo>
                  <a:pt x="15272" y="10238"/>
                  <a:pt x="15277" y="10231"/>
                  <a:pt x="15295" y="10215"/>
                </a:cubicBezTo>
                <a:cubicBezTo>
                  <a:pt x="15296" y="10214"/>
                  <a:pt x="15296" y="10214"/>
                  <a:pt x="15296" y="10214"/>
                </a:cubicBezTo>
                <a:cubicBezTo>
                  <a:pt x="15297" y="10213"/>
                  <a:pt x="15298" y="10213"/>
                  <a:pt x="15301" y="10211"/>
                </a:cubicBezTo>
                <a:cubicBezTo>
                  <a:pt x="15306" y="10208"/>
                  <a:pt x="15310" y="10205"/>
                  <a:pt x="15314" y="10203"/>
                </a:cubicBezTo>
                <a:cubicBezTo>
                  <a:pt x="15317" y="10202"/>
                  <a:pt x="15317" y="10201"/>
                  <a:pt x="15318" y="10201"/>
                </a:cubicBezTo>
                <a:cubicBezTo>
                  <a:pt x="15319" y="10201"/>
                  <a:pt x="15319" y="10201"/>
                  <a:pt x="15321" y="10200"/>
                </a:cubicBezTo>
                <a:cubicBezTo>
                  <a:pt x="15325" y="10198"/>
                  <a:pt x="15330" y="10197"/>
                  <a:pt x="15336" y="10195"/>
                </a:cubicBezTo>
                <a:cubicBezTo>
                  <a:pt x="15337" y="10195"/>
                  <a:pt x="15342" y="10195"/>
                  <a:pt x="15344" y="10194"/>
                </a:cubicBezTo>
                <a:cubicBezTo>
                  <a:pt x="15350" y="10194"/>
                  <a:pt x="15355" y="10194"/>
                  <a:pt x="15362" y="10195"/>
                </a:cubicBezTo>
                <a:lnTo>
                  <a:pt x="15364" y="10195"/>
                </a:lnTo>
                <a:cubicBezTo>
                  <a:pt x="15370" y="10196"/>
                  <a:pt x="15376" y="10198"/>
                  <a:pt x="15383" y="10199"/>
                </a:cubicBezTo>
                <a:cubicBezTo>
                  <a:pt x="15389" y="10200"/>
                  <a:pt x="15394" y="10201"/>
                  <a:pt x="15399" y="10201"/>
                </a:cubicBezTo>
                <a:cubicBezTo>
                  <a:pt x="15446" y="10201"/>
                  <a:pt x="15476" y="10145"/>
                  <a:pt x="15455" y="10103"/>
                </a:cubicBezTo>
                <a:cubicBezTo>
                  <a:pt x="15996" y="9731"/>
                  <a:pt x="16473" y="9264"/>
                  <a:pt x="16850" y="8727"/>
                </a:cubicBezTo>
                <a:cubicBezTo>
                  <a:pt x="17308" y="8076"/>
                  <a:pt x="17612" y="7320"/>
                  <a:pt x="17657" y="6520"/>
                </a:cubicBezTo>
                <a:cubicBezTo>
                  <a:pt x="17710" y="5610"/>
                  <a:pt x="17415" y="4718"/>
                  <a:pt x="17036" y="3903"/>
                </a:cubicBezTo>
                <a:cubicBezTo>
                  <a:pt x="16631" y="3033"/>
                  <a:pt x="16135" y="2208"/>
                  <a:pt x="15617" y="1402"/>
                </a:cubicBezTo>
                <a:cubicBezTo>
                  <a:pt x="15486" y="1197"/>
                  <a:pt x="15353" y="995"/>
                  <a:pt x="15220" y="792"/>
                </a:cubicBezTo>
                <a:cubicBezTo>
                  <a:pt x="15100" y="609"/>
                  <a:pt x="14989" y="412"/>
                  <a:pt x="14843" y="248"/>
                </a:cubicBezTo>
                <a:cubicBezTo>
                  <a:pt x="14741" y="132"/>
                  <a:pt x="14610" y="55"/>
                  <a:pt x="14465" y="43"/>
                </a:cubicBezTo>
                <a:cubicBezTo>
                  <a:pt x="14463" y="42"/>
                  <a:pt x="14463" y="41"/>
                  <a:pt x="14463" y="40"/>
                </a:cubicBezTo>
                <a:cubicBezTo>
                  <a:pt x="14454" y="13"/>
                  <a:pt x="14431" y="0"/>
                  <a:pt x="14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rot="7346926">
            <a:off x="222721" y="4406316"/>
            <a:ext cx="147606" cy="200639"/>
          </a:xfrm>
          <a:custGeom>
            <a:avLst/>
            <a:gdLst/>
            <a:ahLst/>
            <a:cxnLst/>
            <a:rect l="l" t="t" r="r" b="b"/>
            <a:pathLst>
              <a:path w="1514" h="2058" extrusionOk="0">
                <a:moveTo>
                  <a:pt x="960" y="1"/>
                </a:moveTo>
                <a:cubicBezTo>
                  <a:pt x="864" y="1"/>
                  <a:pt x="769" y="33"/>
                  <a:pt x="685" y="89"/>
                </a:cubicBezTo>
                <a:cubicBezTo>
                  <a:pt x="574" y="163"/>
                  <a:pt x="490" y="282"/>
                  <a:pt x="417" y="403"/>
                </a:cubicBezTo>
                <a:cubicBezTo>
                  <a:pt x="309" y="507"/>
                  <a:pt x="228" y="641"/>
                  <a:pt x="168" y="777"/>
                </a:cubicBezTo>
                <a:cubicBezTo>
                  <a:pt x="82" y="971"/>
                  <a:pt x="1" y="1190"/>
                  <a:pt x="30" y="1405"/>
                </a:cubicBezTo>
                <a:cubicBezTo>
                  <a:pt x="21" y="1505"/>
                  <a:pt x="28" y="1607"/>
                  <a:pt x="69" y="1706"/>
                </a:cubicBezTo>
                <a:cubicBezTo>
                  <a:pt x="154" y="1908"/>
                  <a:pt x="358" y="2046"/>
                  <a:pt x="576" y="2057"/>
                </a:cubicBezTo>
                <a:cubicBezTo>
                  <a:pt x="590" y="2058"/>
                  <a:pt x="604" y="2058"/>
                  <a:pt x="618" y="2058"/>
                </a:cubicBezTo>
                <a:cubicBezTo>
                  <a:pt x="837" y="2058"/>
                  <a:pt x="1024" y="1966"/>
                  <a:pt x="1174" y="1803"/>
                </a:cubicBezTo>
                <a:cubicBezTo>
                  <a:pt x="1286" y="1682"/>
                  <a:pt x="1356" y="1522"/>
                  <a:pt x="1413" y="1368"/>
                </a:cubicBezTo>
                <a:cubicBezTo>
                  <a:pt x="1463" y="1232"/>
                  <a:pt x="1504" y="1087"/>
                  <a:pt x="1508" y="941"/>
                </a:cubicBezTo>
                <a:cubicBezTo>
                  <a:pt x="1514" y="781"/>
                  <a:pt x="1490" y="613"/>
                  <a:pt x="1399" y="478"/>
                </a:cubicBezTo>
                <a:lnTo>
                  <a:pt x="1399" y="479"/>
                </a:lnTo>
                <a:cubicBezTo>
                  <a:pt x="1399" y="415"/>
                  <a:pt x="1390" y="351"/>
                  <a:pt x="1367" y="288"/>
                </a:cubicBezTo>
                <a:cubicBezTo>
                  <a:pt x="1328" y="177"/>
                  <a:pt x="1240" y="85"/>
                  <a:pt x="1134" y="37"/>
                </a:cubicBezTo>
                <a:cubicBezTo>
                  <a:pt x="1076" y="12"/>
                  <a:pt x="1018" y="1"/>
                  <a:pt x="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rot="-72819">
            <a:off x="416183" y="4654447"/>
            <a:ext cx="68539" cy="64637"/>
          </a:xfrm>
          <a:custGeom>
            <a:avLst/>
            <a:gdLst/>
            <a:ahLst/>
            <a:cxnLst/>
            <a:rect l="l" t="t" r="r" b="b"/>
            <a:pathLst>
              <a:path w="703" h="663" extrusionOk="0">
                <a:moveTo>
                  <a:pt x="392" y="0"/>
                </a:moveTo>
                <a:cubicBezTo>
                  <a:pt x="211" y="0"/>
                  <a:pt x="44" y="96"/>
                  <a:pt x="20" y="291"/>
                </a:cubicBezTo>
                <a:cubicBezTo>
                  <a:pt x="0" y="453"/>
                  <a:pt x="129" y="662"/>
                  <a:pt x="311" y="662"/>
                </a:cubicBezTo>
                <a:cubicBezTo>
                  <a:pt x="491" y="662"/>
                  <a:pt x="659" y="566"/>
                  <a:pt x="682" y="372"/>
                </a:cubicBezTo>
                <a:cubicBezTo>
                  <a:pt x="702" y="210"/>
                  <a:pt x="573" y="0"/>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 name="Google Shape;194;p14"/>
          <p:cNvGrpSpPr/>
          <p:nvPr/>
        </p:nvGrpSpPr>
        <p:grpSpPr>
          <a:xfrm>
            <a:off x="7430530" y="1074780"/>
            <a:ext cx="370945" cy="359152"/>
            <a:chOff x="7430530" y="1074780"/>
            <a:chExt cx="370945" cy="359152"/>
          </a:xfrm>
        </p:grpSpPr>
        <p:sp>
          <p:nvSpPr>
            <p:cNvPr id="195" name="Google Shape;195;p14"/>
            <p:cNvSpPr/>
            <p:nvPr/>
          </p:nvSpPr>
          <p:spPr>
            <a:xfrm>
              <a:off x="7430530" y="1074780"/>
              <a:ext cx="178905" cy="223467"/>
            </a:xfrm>
            <a:custGeom>
              <a:avLst/>
              <a:gdLst/>
              <a:ahLst/>
              <a:cxnLst/>
              <a:rect l="l" t="t" r="r" b="b"/>
              <a:pathLst>
                <a:path w="3161" h="3948" extrusionOk="0">
                  <a:moveTo>
                    <a:pt x="1700" y="1"/>
                  </a:moveTo>
                  <a:cubicBezTo>
                    <a:pt x="1559" y="1"/>
                    <a:pt x="1414" y="34"/>
                    <a:pt x="1275" y="107"/>
                  </a:cubicBezTo>
                  <a:cubicBezTo>
                    <a:pt x="794" y="358"/>
                    <a:pt x="504" y="883"/>
                    <a:pt x="311" y="1371"/>
                  </a:cubicBezTo>
                  <a:cubicBezTo>
                    <a:pt x="131" y="1827"/>
                    <a:pt x="1" y="2352"/>
                    <a:pt x="81" y="2844"/>
                  </a:cubicBezTo>
                  <a:cubicBezTo>
                    <a:pt x="170" y="3397"/>
                    <a:pt x="557" y="3851"/>
                    <a:pt x="1127" y="3934"/>
                  </a:cubicBezTo>
                  <a:cubicBezTo>
                    <a:pt x="1189" y="3943"/>
                    <a:pt x="1250" y="3948"/>
                    <a:pt x="1311" y="3948"/>
                  </a:cubicBezTo>
                  <a:cubicBezTo>
                    <a:pt x="1780" y="3948"/>
                    <a:pt x="2226" y="3692"/>
                    <a:pt x="2513" y="3326"/>
                  </a:cubicBezTo>
                  <a:cubicBezTo>
                    <a:pt x="2824" y="2932"/>
                    <a:pt x="2992" y="2398"/>
                    <a:pt x="3069" y="1908"/>
                  </a:cubicBezTo>
                  <a:cubicBezTo>
                    <a:pt x="3160" y="1331"/>
                    <a:pt x="3030" y="758"/>
                    <a:pt x="2595" y="353"/>
                  </a:cubicBezTo>
                  <a:cubicBezTo>
                    <a:pt x="2430" y="200"/>
                    <a:pt x="2228" y="101"/>
                    <a:pt x="2017" y="57"/>
                  </a:cubicBezTo>
                  <a:cubicBezTo>
                    <a:pt x="1915" y="21"/>
                    <a:pt x="1808" y="1"/>
                    <a:pt x="17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a:off x="7561900" y="1253086"/>
              <a:ext cx="139626" cy="180845"/>
            </a:xfrm>
            <a:custGeom>
              <a:avLst/>
              <a:gdLst/>
              <a:ahLst/>
              <a:cxnLst/>
              <a:rect l="l" t="t" r="r" b="b"/>
              <a:pathLst>
                <a:path w="2467" h="3195" extrusionOk="0">
                  <a:moveTo>
                    <a:pt x="1492" y="1"/>
                  </a:moveTo>
                  <a:cubicBezTo>
                    <a:pt x="1382" y="1"/>
                    <a:pt x="1269" y="21"/>
                    <a:pt x="1157" y="64"/>
                  </a:cubicBezTo>
                  <a:cubicBezTo>
                    <a:pt x="754" y="220"/>
                    <a:pt x="503" y="649"/>
                    <a:pt x="316" y="1013"/>
                  </a:cubicBezTo>
                  <a:cubicBezTo>
                    <a:pt x="238" y="1167"/>
                    <a:pt x="172" y="1329"/>
                    <a:pt x="120" y="1494"/>
                  </a:cubicBezTo>
                  <a:cubicBezTo>
                    <a:pt x="61" y="1685"/>
                    <a:pt x="6" y="1881"/>
                    <a:pt x="4" y="2082"/>
                  </a:cubicBezTo>
                  <a:cubicBezTo>
                    <a:pt x="1" y="2345"/>
                    <a:pt x="53" y="2604"/>
                    <a:pt x="222" y="2816"/>
                  </a:cubicBezTo>
                  <a:cubicBezTo>
                    <a:pt x="374" y="3008"/>
                    <a:pt x="578" y="3113"/>
                    <a:pt x="812" y="3169"/>
                  </a:cubicBezTo>
                  <a:cubicBezTo>
                    <a:pt x="885" y="3186"/>
                    <a:pt x="961" y="3194"/>
                    <a:pt x="1037" y="3194"/>
                  </a:cubicBezTo>
                  <a:cubicBezTo>
                    <a:pt x="1320" y="3194"/>
                    <a:pt x="1615" y="3083"/>
                    <a:pt x="1827" y="2910"/>
                  </a:cubicBezTo>
                  <a:cubicBezTo>
                    <a:pt x="2156" y="2642"/>
                    <a:pt x="2311" y="2233"/>
                    <a:pt x="2375" y="1824"/>
                  </a:cubicBezTo>
                  <a:cubicBezTo>
                    <a:pt x="2401" y="1654"/>
                    <a:pt x="2425" y="1466"/>
                    <a:pt x="2428" y="1281"/>
                  </a:cubicBezTo>
                  <a:cubicBezTo>
                    <a:pt x="2467" y="1056"/>
                    <a:pt x="2462" y="827"/>
                    <a:pt x="2367" y="604"/>
                  </a:cubicBezTo>
                  <a:cubicBezTo>
                    <a:pt x="2212" y="235"/>
                    <a:pt x="1867" y="1"/>
                    <a:pt x="1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a:off x="7701524" y="1119916"/>
              <a:ext cx="99951" cy="133186"/>
            </a:xfrm>
            <a:custGeom>
              <a:avLst/>
              <a:gdLst/>
              <a:ahLst/>
              <a:cxnLst/>
              <a:rect l="l" t="t" r="r" b="b"/>
              <a:pathLst>
                <a:path w="1766" h="2353" extrusionOk="0">
                  <a:moveTo>
                    <a:pt x="1251" y="1"/>
                  </a:moveTo>
                  <a:cubicBezTo>
                    <a:pt x="1165" y="1"/>
                    <a:pt x="1083" y="42"/>
                    <a:pt x="1015" y="112"/>
                  </a:cubicBezTo>
                  <a:cubicBezTo>
                    <a:pt x="1005" y="122"/>
                    <a:pt x="998" y="132"/>
                    <a:pt x="989" y="141"/>
                  </a:cubicBezTo>
                  <a:cubicBezTo>
                    <a:pt x="981" y="140"/>
                    <a:pt x="972" y="138"/>
                    <a:pt x="963" y="137"/>
                  </a:cubicBezTo>
                  <a:cubicBezTo>
                    <a:pt x="944" y="136"/>
                    <a:pt x="926" y="135"/>
                    <a:pt x="908" y="135"/>
                  </a:cubicBezTo>
                  <a:cubicBezTo>
                    <a:pt x="376" y="135"/>
                    <a:pt x="1" y="638"/>
                    <a:pt x="46" y="1154"/>
                  </a:cubicBezTo>
                  <a:cubicBezTo>
                    <a:pt x="64" y="1351"/>
                    <a:pt x="159" y="1528"/>
                    <a:pt x="298" y="1663"/>
                  </a:cubicBezTo>
                  <a:cubicBezTo>
                    <a:pt x="290" y="1738"/>
                    <a:pt x="284" y="1813"/>
                    <a:pt x="282" y="1888"/>
                  </a:cubicBezTo>
                  <a:cubicBezTo>
                    <a:pt x="277" y="2059"/>
                    <a:pt x="335" y="2210"/>
                    <a:pt x="490" y="2298"/>
                  </a:cubicBezTo>
                  <a:cubicBezTo>
                    <a:pt x="556" y="2336"/>
                    <a:pt x="622" y="2353"/>
                    <a:pt x="687" y="2353"/>
                  </a:cubicBezTo>
                  <a:cubicBezTo>
                    <a:pt x="778" y="2353"/>
                    <a:pt x="867" y="2320"/>
                    <a:pt x="954" y="2268"/>
                  </a:cubicBezTo>
                  <a:cubicBezTo>
                    <a:pt x="1325" y="2044"/>
                    <a:pt x="1706" y="1663"/>
                    <a:pt x="1743" y="1208"/>
                  </a:cubicBezTo>
                  <a:cubicBezTo>
                    <a:pt x="1765" y="927"/>
                    <a:pt x="1678" y="624"/>
                    <a:pt x="1498" y="412"/>
                  </a:cubicBezTo>
                  <a:cubicBezTo>
                    <a:pt x="1554" y="293"/>
                    <a:pt x="1533" y="136"/>
                    <a:pt x="1420" y="57"/>
                  </a:cubicBezTo>
                  <a:cubicBezTo>
                    <a:pt x="1364" y="18"/>
                    <a:pt x="1307" y="1"/>
                    <a:pt x="1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4"/>
          <p:cNvGrpSpPr/>
          <p:nvPr/>
        </p:nvGrpSpPr>
        <p:grpSpPr>
          <a:xfrm>
            <a:off x="1337299" y="3910250"/>
            <a:ext cx="297422" cy="328730"/>
            <a:chOff x="1337299" y="3910250"/>
            <a:chExt cx="297422" cy="328730"/>
          </a:xfrm>
        </p:grpSpPr>
        <p:sp>
          <p:nvSpPr>
            <p:cNvPr id="199" name="Google Shape;199;p14"/>
            <p:cNvSpPr/>
            <p:nvPr/>
          </p:nvSpPr>
          <p:spPr>
            <a:xfrm>
              <a:off x="1418695" y="3926692"/>
              <a:ext cx="119853" cy="279559"/>
            </a:xfrm>
            <a:custGeom>
              <a:avLst/>
              <a:gdLst/>
              <a:ahLst/>
              <a:cxnLst/>
              <a:rect l="l" t="t" r="r" b="b"/>
              <a:pathLst>
                <a:path w="3379" h="7881" extrusionOk="0">
                  <a:moveTo>
                    <a:pt x="2498" y="1"/>
                  </a:moveTo>
                  <a:cubicBezTo>
                    <a:pt x="2460" y="1"/>
                    <a:pt x="2421" y="4"/>
                    <a:pt x="2380" y="10"/>
                  </a:cubicBezTo>
                  <a:cubicBezTo>
                    <a:pt x="1922" y="77"/>
                    <a:pt x="1676" y="457"/>
                    <a:pt x="1479" y="835"/>
                  </a:cubicBezTo>
                  <a:cubicBezTo>
                    <a:pt x="1277" y="1225"/>
                    <a:pt x="1094" y="1624"/>
                    <a:pt x="932" y="2033"/>
                  </a:cubicBezTo>
                  <a:cubicBezTo>
                    <a:pt x="603" y="2866"/>
                    <a:pt x="357" y="3736"/>
                    <a:pt x="196" y="4618"/>
                  </a:cubicBezTo>
                  <a:cubicBezTo>
                    <a:pt x="119" y="5035"/>
                    <a:pt x="63" y="5457"/>
                    <a:pt x="29" y="5879"/>
                  </a:cubicBezTo>
                  <a:cubicBezTo>
                    <a:pt x="1" y="6228"/>
                    <a:pt x="6" y="6606"/>
                    <a:pt x="174" y="6917"/>
                  </a:cubicBezTo>
                  <a:cubicBezTo>
                    <a:pt x="322" y="7482"/>
                    <a:pt x="782" y="7880"/>
                    <a:pt x="1343" y="7880"/>
                  </a:cubicBezTo>
                  <a:cubicBezTo>
                    <a:pt x="1497" y="7880"/>
                    <a:pt x="1659" y="7850"/>
                    <a:pt x="1824" y="7785"/>
                  </a:cubicBezTo>
                  <a:cubicBezTo>
                    <a:pt x="2675" y="7448"/>
                    <a:pt x="2876" y="6421"/>
                    <a:pt x="3058" y="5632"/>
                  </a:cubicBezTo>
                  <a:cubicBezTo>
                    <a:pt x="3264" y="4733"/>
                    <a:pt x="3371" y="3810"/>
                    <a:pt x="3375" y="2888"/>
                  </a:cubicBezTo>
                  <a:cubicBezTo>
                    <a:pt x="3379" y="2499"/>
                    <a:pt x="3369" y="2108"/>
                    <a:pt x="3338" y="1720"/>
                  </a:cubicBezTo>
                  <a:cubicBezTo>
                    <a:pt x="3328" y="1459"/>
                    <a:pt x="3309" y="1199"/>
                    <a:pt x="3278" y="939"/>
                  </a:cubicBezTo>
                  <a:cubicBezTo>
                    <a:pt x="3226" y="496"/>
                    <a:pt x="2992" y="1"/>
                    <a:pt x="2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a:off x="1337299" y="3910250"/>
              <a:ext cx="81404" cy="148452"/>
            </a:xfrm>
            <a:custGeom>
              <a:avLst/>
              <a:gdLst/>
              <a:ahLst/>
              <a:cxnLst/>
              <a:rect l="l" t="t" r="r" b="b"/>
              <a:pathLst>
                <a:path w="2295" h="4185" extrusionOk="0">
                  <a:moveTo>
                    <a:pt x="1309" y="1"/>
                  </a:moveTo>
                  <a:cubicBezTo>
                    <a:pt x="1239" y="1"/>
                    <a:pt x="1168" y="13"/>
                    <a:pt x="1097" y="38"/>
                  </a:cubicBezTo>
                  <a:cubicBezTo>
                    <a:pt x="840" y="129"/>
                    <a:pt x="690" y="358"/>
                    <a:pt x="591" y="599"/>
                  </a:cubicBezTo>
                  <a:cubicBezTo>
                    <a:pt x="490" y="851"/>
                    <a:pt x="403" y="1107"/>
                    <a:pt x="328" y="1367"/>
                  </a:cubicBezTo>
                  <a:cubicBezTo>
                    <a:pt x="177" y="1890"/>
                    <a:pt x="27" y="2457"/>
                    <a:pt x="10" y="3004"/>
                  </a:cubicBezTo>
                  <a:cubicBezTo>
                    <a:pt x="1" y="3295"/>
                    <a:pt x="60" y="3592"/>
                    <a:pt x="303" y="3782"/>
                  </a:cubicBezTo>
                  <a:cubicBezTo>
                    <a:pt x="338" y="3809"/>
                    <a:pt x="374" y="3833"/>
                    <a:pt x="413" y="3851"/>
                  </a:cubicBezTo>
                  <a:cubicBezTo>
                    <a:pt x="551" y="4062"/>
                    <a:pt x="776" y="4185"/>
                    <a:pt x="1018" y="4185"/>
                  </a:cubicBezTo>
                  <a:cubicBezTo>
                    <a:pt x="1157" y="4185"/>
                    <a:pt x="1302" y="4144"/>
                    <a:pt x="1439" y="4057"/>
                  </a:cubicBezTo>
                  <a:cubicBezTo>
                    <a:pt x="1757" y="3853"/>
                    <a:pt x="1913" y="3473"/>
                    <a:pt x="2032" y="3130"/>
                  </a:cubicBezTo>
                  <a:cubicBezTo>
                    <a:pt x="2155" y="2767"/>
                    <a:pt x="2239" y="2387"/>
                    <a:pt x="2267" y="2005"/>
                  </a:cubicBezTo>
                  <a:cubicBezTo>
                    <a:pt x="2294" y="1626"/>
                    <a:pt x="2288" y="1222"/>
                    <a:pt x="2202" y="850"/>
                  </a:cubicBezTo>
                  <a:lnTo>
                    <a:pt x="2201" y="851"/>
                  </a:lnTo>
                  <a:cubicBezTo>
                    <a:pt x="2144" y="605"/>
                    <a:pt x="2001" y="370"/>
                    <a:pt x="1804" y="236"/>
                  </a:cubicBezTo>
                  <a:cubicBezTo>
                    <a:pt x="1677" y="89"/>
                    <a:pt x="1499"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a:off x="1538526" y="4080915"/>
              <a:ext cx="96195" cy="158065"/>
            </a:xfrm>
            <a:custGeom>
              <a:avLst/>
              <a:gdLst/>
              <a:ahLst/>
              <a:cxnLst/>
              <a:rect l="l" t="t" r="r" b="b"/>
              <a:pathLst>
                <a:path w="2712" h="4456" extrusionOk="0">
                  <a:moveTo>
                    <a:pt x="1857" y="0"/>
                  </a:moveTo>
                  <a:cubicBezTo>
                    <a:pt x="1668" y="0"/>
                    <a:pt x="1521" y="111"/>
                    <a:pt x="1419" y="265"/>
                  </a:cubicBezTo>
                  <a:cubicBezTo>
                    <a:pt x="1340" y="270"/>
                    <a:pt x="1263" y="290"/>
                    <a:pt x="1188" y="324"/>
                  </a:cubicBezTo>
                  <a:cubicBezTo>
                    <a:pt x="899" y="458"/>
                    <a:pt x="762" y="750"/>
                    <a:pt x="645" y="1026"/>
                  </a:cubicBezTo>
                  <a:cubicBezTo>
                    <a:pt x="532" y="1290"/>
                    <a:pt x="431" y="1558"/>
                    <a:pt x="343" y="1832"/>
                  </a:cubicBezTo>
                  <a:cubicBezTo>
                    <a:pt x="247" y="2125"/>
                    <a:pt x="166" y="2425"/>
                    <a:pt x="96" y="2727"/>
                  </a:cubicBezTo>
                  <a:cubicBezTo>
                    <a:pt x="41" y="2961"/>
                    <a:pt x="0" y="3206"/>
                    <a:pt x="43" y="3447"/>
                  </a:cubicBezTo>
                  <a:cubicBezTo>
                    <a:pt x="97" y="3748"/>
                    <a:pt x="277" y="4021"/>
                    <a:pt x="565" y="4144"/>
                  </a:cubicBezTo>
                  <a:cubicBezTo>
                    <a:pt x="618" y="4167"/>
                    <a:pt x="673" y="4181"/>
                    <a:pt x="728" y="4193"/>
                  </a:cubicBezTo>
                  <a:cubicBezTo>
                    <a:pt x="761" y="4232"/>
                    <a:pt x="797" y="4270"/>
                    <a:pt x="841" y="4305"/>
                  </a:cubicBezTo>
                  <a:cubicBezTo>
                    <a:pt x="969" y="4408"/>
                    <a:pt x="1124" y="4455"/>
                    <a:pt x="1281" y="4455"/>
                  </a:cubicBezTo>
                  <a:cubicBezTo>
                    <a:pt x="1471" y="4455"/>
                    <a:pt x="1662" y="4386"/>
                    <a:pt x="1809" y="4261"/>
                  </a:cubicBezTo>
                  <a:cubicBezTo>
                    <a:pt x="2042" y="4064"/>
                    <a:pt x="2164" y="3782"/>
                    <a:pt x="2268" y="3503"/>
                  </a:cubicBezTo>
                  <a:cubicBezTo>
                    <a:pt x="2370" y="3228"/>
                    <a:pt x="2451" y="2945"/>
                    <a:pt x="2519" y="2658"/>
                  </a:cubicBezTo>
                  <a:cubicBezTo>
                    <a:pt x="2673" y="2017"/>
                    <a:pt x="2712" y="1360"/>
                    <a:pt x="2673" y="704"/>
                  </a:cubicBezTo>
                  <a:cubicBezTo>
                    <a:pt x="2660" y="488"/>
                    <a:pt x="2500" y="344"/>
                    <a:pt x="2310" y="291"/>
                  </a:cubicBezTo>
                  <a:cubicBezTo>
                    <a:pt x="2235" y="139"/>
                    <a:pt x="2095" y="26"/>
                    <a:pt x="1919" y="4"/>
                  </a:cubicBezTo>
                  <a:cubicBezTo>
                    <a:pt x="1898" y="2"/>
                    <a:pt x="1877"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350"/>
        <p:cNvGrpSpPr/>
        <p:nvPr/>
      </p:nvGrpSpPr>
      <p:grpSpPr>
        <a:xfrm>
          <a:off x="0" y="0"/>
          <a:ext cx="0" cy="0"/>
          <a:chOff x="0" y="0"/>
          <a:chExt cx="0" cy="0"/>
        </a:xfrm>
      </p:grpSpPr>
      <p:sp>
        <p:nvSpPr>
          <p:cNvPr id="351" name="Google Shape;351;p26"/>
          <p:cNvSpPr txBox="1">
            <a:spLocks noGrp="1"/>
          </p:cNvSpPr>
          <p:nvPr>
            <p:ph type="title"/>
          </p:nvPr>
        </p:nvSpPr>
        <p:spPr>
          <a:xfrm>
            <a:off x="720000" y="535000"/>
            <a:ext cx="7704000" cy="477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2" name="Google Shape;352;p26"/>
          <p:cNvSpPr txBox="1">
            <a:spLocks noGrp="1"/>
          </p:cNvSpPr>
          <p:nvPr>
            <p:ph type="subTitle" idx="1"/>
          </p:nvPr>
        </p:nvSpPr>
        <p:spPr>
          <a:xfrm>
            <a:off x="715100" y="1961625"/>
            <a:ext cx="2215500" cy="416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latin typeface="Arvo"/>
                <a:ea typeface="Arvo"/>
                <a:cs typeface="Arvo"/>
                <a:sym typeface="Arvo"/>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53" name="Google Shape;353;p26"/>
          <p:cNvSpPr txBox="1">
            <a:spLocks noGrp="1"/>
          </p:cNvSpPr>
          <p:nvPr>
            <p:ph type="subTitle" idx="2"/>
          </p:nvPr>
        </p:nvSpPr>
        <p:spPr>
          <a:xfrm>
            <a:off x="715100" y="2264951"/>
            <a:ext cx="2215500" cy="57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4" name="Google Shape;354;p26"/>
          <p:cNvSpPr txBox="1">
            <a:spLocks noGrp="1"/>
          </p:cNvSpPr>
          <p:nvPr>
            <p:ph type="subTitle" idx="3"/>
          </p:nvPr>
        </p:nvSpPr>
        <p:spPr>
          <a:xfrm>
            <a:off x="6213450" y="1961625"/>
            <a:ext cx="2215500" cy="416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latin typeface="Arvo"/>
                <a:ea typeface="Arvo"/>
                <a:cs typeface="Arvo"/>
                <a:sym typeface="Arvo"/>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55" name="Google Shape;355;p26"/>
          <p:cNvSpPr txBox="1">
            <a:spLocks noGrp="1"/>
          </p:cNvSpPr>
          <p:nvPr>
            <p:ph type="subTitle" idx="4"/>
          </p:nvPr>
        </p:nvSpPr>
        <p:spPr>
          <a:xfrm>
            <a:off x="6213450" y="2264951"/>
            <a:ext cx="2215500" cy="57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6" name="Google Shape;356;p26"/>
          <p:cNvSpPr txBox="1">
            <a:spLocks noGrp="1"/>
          </p:cNvSpPr>
          <p:nvPr>
            <p:ph type="subTitle" idx="5"/>
          </p:nvPr>
        </p:nvSpPr>
        <p:spPr>
          <a:xfrm>
            <a:off x="3464250" y="1961600"/>
            <a:ext cx="2215500" cy="416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latin typeface="Arvo"/>
                <a:ea typeface="Arvo"/>
                <a:cs typeface="Arvo"/>
                <a:sym typeface="Arvo"/>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57" name="Google Shape;357;p26"/>
          <p:cNvSpPr txBox="1">
            <a:spLocks noGrp="1"/>
          </p:cNvSpPr>
          <p:nvPr>
            <p:ph type="subTitle" idx="6"/>
          </p:nvPr>
        </p:nvSpPr>
        <p:spPr>
          <a:xfrm>
            <a:off x="3464250" y="2264934"/>
            <a:ext cx="2215500" cy="57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8" name="Google Shape;358;p26"/>
          <p:cNvSpPr txBox="1">
            <a:spLocks noGrp="1"/>
          </p:cNvSpPr>
          <p:nvPr>
            <p:ph type="subTitle" idx="7"/>
          </p:nvPr>
        </p:nvSpPr>
        <p:spPr>
          <a:xfrm>
            <a:off x="715100" y="3743737"/>
            <a:ext cx="2215500" cy="416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latin typeface="Arvo"/>
                <a:ea typeface="Arvo"/>
                <a:cs typeface="Arvo"/>
                <a:sym typeface="Arvo"/>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59" name="Google Shape;359;p26"/>
          <p:cNvSpPr txBox="1">
            <a:spLocks noGrp="1"/>
          </p:cNvSpPr>
          <p:nvPr>
            <p:ph type="subTitle" idx="8"/>
          </p:nvPr>
        </p:nvSpPr>
        <p:spPr>
          <a:xfrm>
            <a:off x="715100" y="4046913"/>
            <a:ext cx="2215500" cy="57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0" name="Google Shape;360;p26"/>
          <p:cNvSpPr txBox="1">
            <a:spLocks noGrp="1"/>
          </p:cNvSpPr>
          <p:nvPr>
            <p:ph type="subTitle" idx="9"/>
          </p:nvPr>
        </p:nvSpPr>
        <p:spPr>
          <a:xfrm>
            <a:off x="6213450" y="3743734"/>
            <a:ext cx="2215500" cy="416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latin typeface="Arvo"/>
                <a:ea typeface="Arvo"/>
                <a:cs typeface="Arvo"/>
                <a:sym typeface="Arvo"/>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1" name="Google Shape;361;p26"/>
          <p:cNvSpPr txBox="1">
            <a:spLocks noGrp="1"/>
          </p:cNvSpPr>
          <p:nvPr>
            <p:ph type="subTitle" idx="13"/>
          </p:nvPr>
        </p:nvSpPr>
        <p:spPr>
          <a:xfrm>
            <a:off x="6213450" y="4046909"/>
            <a:ext cx="2215500" cy="57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2" name="Google Shape;362;p26"/>
          <p:cNvSpPr txBox="1">
            <a:spLocks noGrp="1"/>
          </p:cNvSpPr>
          <p:nvPr>
            <p:ph type="subTitle" idx="14"/>
          </p:nvPr>
        </p:nvSpPr>
        <p:spPr>
          <a:xfrm>
            <a:off x="3464250" y="3743724"/>
            <a:ext cx="2215500" cy="416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a:latin typeface="Arvo"/>
                <a:ea typeface="Arvo"/>
                <a:cs typeface="Arvo"/>
                <a:sym typeface="Arvo"/>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3" name="Google Shape;363;p26"/>
          <p:cNvSpPr txBox="1">
            <a:spLocks noGrp="1"/>
          </p:cNvSpPr>
          <p:nvPr>
            <p:ph type="subTitle" idx="15"/>
          </p:nvPr>
        </p:nvSpPr>
        <p:spPr>
          <a:xfrm>
            <a:off x="3464250" y="4046909"/>
            <a:ext cx="2215500" cy="57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4" name="Google Shape;364;p26"/>
          <p:cNvSpPr/>
          <p:nvPr/>
        </p:nvSpPr>
        <p:spPr>
          <a:xfrm rot="-5080347">
            <a:off x="8512774" y="1211382"/>
            <a:ext cx="139625" cy="180851"/>
          </a:xfrm>
          <a:custGeom>
            <a:avLst/>
            <a:gdLst/>
            <a:ahLst/>
            <a:cxnLst/>
            <a:rect l="l" t="t" r="r" b="b"/>
            <a:pathLst>
              <a:path w="2467" h="3195" extrusionOk="0">
                <a:moveTo>
                  <a:pt x="1492" y="1"/>
                </a:moveTo>
                <a:cubicBezTo>
                  <a:pt x="1382" y="1"/>
                  <a:pt x="1269" y="21"/>
                  <a:pt x="1157" y="64"/>
                </a:cubicBezTo>
                <a:cubicBezTo>
                  <a:pt x="754" y="220"/>
                  <a:pt x="503" y="649"/>
                  <a:pt x="316" y="1013"/>
                </a:cubicBezTo>
                <a:cubicBezTo>
                  <a:pt x="238" y="1167"/>
                  <a:pt x="172" y="1329"/>
                  <a:pt x="120" y="1494"/>
                </a:cubicBezTo>
                <a:cubicBezTo>
                  <a:pt x="61" y="1685"/>
                  <a:pt x="6" y="1881"/>
                  <a:pt x="4" y="2082"/>
                </a:cubicBezTo>
                <a:cubicBezTo>
                  <a:pt x="1" y="2345"/>
                  <a:pt x="53" y="2604"/>
                  <a:pt x="222" y="2816"/>
                </a:cubicBezTo>
                <a:cubicBezTo>
                  <a:pt x="374" y="3008"/>
                  <a:pt x="578" y="3113"/>
                  <a:pt x="812" y="3169"/>
                </a:cubicBezTo>
                <a:cubicBezTo>
                  <a:pt x="885" y="3186"/>
                  <a:pt x="961" y="3194"/>
                  <a:pt x="1037" y="3194"/>
                </a:cubicBezTo>
                <a:cubicBezTo>
                  <a:pt x="1320" y="3194"/>
                  <a:pt x="1615" y="3083"/>
                  <a:pt x="1827" y="2910"/>
                </a:cubicBezTo>
                <a:cubicBezTo>
                  <a:pt x="2156" y="2642"/>
                  <a:pt x="2311" y="2233"/>
                  <a:pt x="2375" y="1824"/>
                </a:cubicBezTo>
                <a:cubicBezTo>
                  <a:pt x="2401" y="1654"/>
                  <a:pt x="2425" y="1466"/>
                  <a:pt x="2428" y="1281"/>
                </a:cubicBezTo>
                <a:cubicBezTo>
                  <a:pt x="2467" y="1056"/>
                  <a:pt x="2462" y="827"/>
                  <a:pt x="2367" y="604"/>
                </a:cubicBezTo>
                <a:cubicBezTo>
                  <a:pt x="2212" y="235"/>
                  <a:pt x="1867" y="1"/>
                  <a:pt x="14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6"/>
          <p:cNvSpPr/>
          <p:nvPr/>
        </p:nvSpPr>
        <p:spPr>
          <a:xfrm rot="-5080347">
            <a:off x="8387409" y="1101367"/>
            <a:ext cx="99950" cy="133190"/>
          </a:xfrm>
          <a:custGeom>
            <a:avLst/>
            <a:gdLst/>
            <a:ahLst/>
            <a:cxnLst/>
            <a:rect l="l" t="t" r="r" b="b"/>
            <a:pathLst>
              <a:path w="1766" h="2353" extrusionOk="0">
                <a:moveTo>
                  <a:pt x="1251" y="1"/>
                </a:moveTo>
                <a:cubicBezTo>
                  <a:pt x="1165" y="1"/>
                  <a:pt x="1083" y="42"/>
                  <a:pt x="1015" y="112"/>
                </a:cubicBezTo>
                <a:cubicBezTo>
                  <a:pt x="1005" y="122"/>
                  <a:pt x="998" y="132"/>
                  <a:pt x="989" y="141"/>
                </a:cubicBezTo>
                <a:cubicBezTo>
                  <a:pt x="981" y="140"/>
                  <a:pt x="972" y="138"/>
                  <a:pt x="963" y="137"/>
                </a:cubicBezTo>
                <a:cubicBezTo>
                  <a:pt x="944" y="136"/>
                  <a:pt x="926" y="135"/>
                  <a:pt x="908" y="135"/>
                </a:cubicBezTo>
                <a:cubicBezTo>
                  <a:pt x="376" y="135"/>
                  <a:pt x="1" y="638"/>
                  <a:pt x="46" y="1154"/>
                </a:cubicBezTo>
                <a:cubicBezTo>
                  <a:pt x="64" y="1351"/>
                  <a:pt x="159" y="1528"/>
                  <a:pt x="298" y="1663"/>
                </a:cubicBezTo>
                <a:cubicBezTo>
                  <a:pt x="290" y="1738"/>
                  <a:pt x="284" y="1813"/>
                  <a:pt x="282" y="1888"/>
                </a:cubicBezTo>
                <a:cubicBezTo>
                  <a:pt x="277" y="2059"/>
                  <a:pt x="335" y="2210"/>
                  <a:pt x="490" y="2298"/>
                </a:cubicBezTo>
                <a:cubicBezTo>
                  <a:pt x="556" y="2336"/>
                  <a:pt x="622" y="2353"/>
                  <a:pt x="687" y="2353"/>
                </a:cubicBezTo>
                <a:cubicBezTo>
                  <a:pt x="778" y="2353"/>
                  <a:pt x="867" y="2320"/>
                  <a:pt x="954" y="2268"/>
                </a:cubicBezTo>
                <a:cubicBezTo>
                  <a:pt x="1325" y="2044"/>
                  <a:pt x="1706" y="1663"/>
                  <a:pt x="1743" y="1208"/>
                </a:cubicBezTo>
                <a:cubicBezTo>
                  <a:pt x="1765" y="927"/>
                  <a:pt x="1678" y="624"/>
                  <a:pt x="1498" y="412"/>
                </a:cubicBezTo>
                <a:cubicBezTo>
                  <a:pt x="1554" y="293"/>
                  <a:pt x="1533" y="136"/>
                  <a:pt x="1420" y="57"/>
                </a:cubicBezTo>
                <a:cubicBezTo>
                  <a:pt x="1364" y="18"/>
                  <a:pt x="1307" y="1"/>
                  <a:pt x="12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6"/>
          <p:cNvSpPr/>
          <p:nvPr/>
        </p:nvSpPr>
        <p:spPr>
          <a:xfrm rot="4280158">
            <a:off x="1155764" y="217957"/>
            <a:ext cx="55045" cy="51913"/>
          </a:xfrm>
          <a:custGeom>
            <a:avLst/>
            <a:gdLst/>
            <a:ahLst/>
            <a:cxnLst/>
            <a:rect l="l" t="t" r="r" b="b"/>
            <a:pathLst>
              <a:path w="703" h="663" extrusionOk="0">
                <a:moveTo>
                  <a:pt x="392" y="0"/>
                </a:moveTo>
                <a:cubicBezTo>
                  <a:pt x="211" y="0"/>
                  <a:pt x="44" y="96"/>
                  <a:pt x="20" y="291"/>
                </a:cubicBezTo>
                <a:cubicBezTo>
                  <a:pt x="0" y="453"/>
                  <a:pt x="129" y="662"/>
                  <a:pt x="311" y="662"/>
                </a:cubicBezTo>
                <a:cubicBezTo>
                  <a:pt x="491" y="662"/>
                  <a:pt x="659" y="566"/>
                  <a:pt x="682" y="372"/>
                </a:cubicBezTo>
                <a:cubicBezTo>
                  <a:pt x="702" y="210"/>
                  <a:pt x="573" y="0"/>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6"/>
          <p:cNvSpPr/>
          <p:nvPr/>
        </p:nvSpPr>
        <p:spPr>
          <a:xfrm rot="549257">
            <a:off x="1039111" y="263649"/>
            <a:ext cx="100553" cy="136454"/>
          </a:xfrm>
          <a:custGeom>
            <a:avLst/>
            <a:gdLst/>
            <a:ahLst/>
            <a:cxnLst/>
            <a:rect l="l" t="t" r="r" b="b"/>
            <a:pathLst>
              <a:path w="2574" h="3493" extrusionOk="0">
                <a:moveTo>
                  <a:pt x="1097" y="0"/>
                </a:moveTo>
                <a:cubicBezTo>
                  <a:pt x="999" y="0"/>
                  <a:pt x="896" y="18"/>
                  <a:pt x="791" y="56"/>
                </a:cubicBezTo>
                <a:cubicBezTo>
                  <a:pt x="274" y="245"/>
                  <a:pt x="7" y="807"/>
                  <a:pt x="62" y="1332"/>
                </a:cubicBezTo>
                <a:cubicBezTo>
                  <a:pt x="1" y="1806"/>
                  <a:pt x="212" y="2280"/>
                  <a:pt x="462" y="2686"/>
                </a:cubicBezTo>
                <a:cubicBezTo>
                  <a:pt x="709" y="3087"/>
                  <a:pt x="1088" y="3492"/>
                  <a:pt x="1564" y="3492"/>
                </a:cubicBezTo>
                <a:cubicBezTo>
                  <a:pt x="1661" y="3492"/>
                  <a:pt x="1763" y="3475"/>
                  <a:pt x="1867" y="3438"/>
                </a:cubicBezTo>
                <a:cubicBezTo>
                  <a:pt x="2131" y="3345"/>
                  <a:pt x="2336" y="3119"/>
                  <a:pt x="2445" y="2864"/>
                </a:cubicBezTo>
                <a:cubicBezTo>
                  <a:pt x="2573" y="2562"/>
                  <a:pt x="2552" y="2220"/>
                  <a:pt x="2471" y="1908"/>
                </a:cubicBezTo>
                <a:cubicBezTo>
                  <a:pt x="2424" y="1729"/>
                  <a:pt x="2370" y="1543"/>
                  <a:pt x="2299" y="1363"/>
                </a:cubicBezTo>
                <a:cubicBezTo>
                  <a:pt x="2239" y="1169"/>
                  <a:pt x="2158" y="973"/>
                  <a:pt x="2046" y="800"/>
                </a:cubicBezTo>
                <a:cubicBezTo>
                  <a:pt x="2037" y="775"/>
                  <a:pt x="2027" y="749"/>
                  <a:pt x="2018" y="724"/>
                </a:cubicBezTo>
                <a:cubicBezTo>
                  <a:pt x="1863" y="315"/>
                  <a:pt x="1516" y="0"/>
                  <a:pt x="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475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1pPr>
            <a:lvl2pPr lvl="1" rtl="0">
              <a:spcBef>
                <a:spcPts val="0"/>
              </a:spcBef>
              <a:spcAft>
                <a:spcPts val="0"/>
              </a:spcAft>
              <a:buClr>
                <a:schemeClr val="accent3"/>
              </a:buClr>
              <a:buSzPts val="3500"/>
              <a:buFont typeface="Bebas Neue"/>
              <a:buNone/>
              <a:defRPr sz="3500" b="1">
                <a:solidFill>
                  <a:schemeClr val="accent3"/>
                </a:solidFill>
                <a:latin typeface="Bebas Neue"/>
                <a:ea typeface="Bebas Neue"/>
                <a:cs typeface="Bebas Neue"/>
                <a:sym typeface="Bebas Neue"/>
              </a:defRPr>
            </a:lvl2pPr>
            <a:lvl3pPr lvl="2" rtl="0">
              <a:spcBef>
                <a:spcPts val="0"/>
              </a:spcBef>
              <a:spcAft>
                <a:spcPts val="0"/>
              </a:spcAft>
              <a:buClr>
                <a:schemeClr val="accent3"/>
              </a:buClr>
              <a:buSzPts val="3500"/>
              <a:buFont typeface="Bebas Neue"/>
              <a:buNone/>
              <a:defRPr sz="3500" b="1">
                <a:solidFill>
                  <a:schemeClr val="accent3"/>
                </a:solidFill>
                <a:latin typeface="Bebas Neue"/>
                <a:ea typeface="Bebas Neue"/>
                <a:cs typeface="Bebas Neue"/>
                <a:sym typeface="Bebas Neue"/>
              </a:defRPr>
            </a:lvl3pPr>
            <a:lvl4pPr lvl="3" rtl="0">
              <a:spcBef>
                <a:spcPts val="0"/>
              </a:spcBef>
              <a:spcAft>
                <a:spcPts val="0"/>
              </a:spcAft>
              <a:buClr>
                <a:schemeClr val="accent3"/>
              </a:buClr>
              <a:buSzPts val="3500"/>
              <a:buFont typeface="Bebas Neue"/>
              <a:buNone/>
              <a:defRPr sz="3500" b="1">
                <a:solidFill>
                  <a:schemeClr val="accent3"/>
                </a:solidFill>
                <a:latin typeface="Bebas Neue"/>
                <a:ea typeface="Bebas Neue"/>
                <a:cs typeface="Bebas Neue"/>
                <a:sym typeface="Bebas Neue"/>
              </a:defRPr>
            </a:lvl4pPr>
            <a:lvl5pPr lvl="4" rtl="0">
              <a:spcBef>
                <a:spcPts val="0"/>
              </a:spcBef>
              <a:spcAft>
                <a:spcPts val="0"/>
              </a:spcAft>
              <a:buClr>
                <a:schemeClr val="accent3"/>
              </a:buClr>
              <a:buSzPts val="3500"/>
              <a:buFont typeface="Bebas Neue"/>
              <a:buNone/>
              <a:defRPr sz="3500" b="1">
                <a:solidFill>
                  <a:schemeClr val="accent3"/>
                </a:solidFill>
                <a:latin typeface="Bebas Neue"/>
                <a:ea typeface="Bebas Neue"/>
                <a:cs typeface="Bebas Neue"/>
                <a:sym typeface="Bebas Neue"/>
              </a:defRPr>
            </a:lvl5pPr>
            <a:lvl6pPr lvl="5" rtl="0">
              <a:spcBef>
                <a:spcPts val="0"/>
              </a:spcBef>
              <a:spcAft>
                <a:spcPts val="0"/>
              </a:spcAft>
              <a:buClr>
                <a:schemeClr val="accent3"/>
              </a:buClr>
              <a:buSzPts val="3500"/>
              <a:buFont typeface="Bebas Neue"/>
              <a:buNone/>
              <a:defRPr sz="3500" b="1">
                <a:solidFill>
                  <a:schemeClr val="accent3"/>
                </a:solidFill>
                <a:latin typeface="Bebas Neue"/>
                <a:ea typeface="Bebas Neue"/>
                <a:cs typeface="Bebas Neue"/>
                <a:sym typeface="Bebas Neue"/>
              </a:defRPr>
            </a:lvl6pPr>
            <a:lvl7pPr lvl="6" rtl="0">
              <a:spcBef>
                <a:spcPts val="0"/>
              </a:spcBef>
              <a:spcAft>
                <a:spcPts val="0"/>
              </a:spcAft>
              <a:buClr>
                <a:schemeClr val="accent3"/>
              </a:buClr>
              <a:buSzPts val="3500"/>
              <a:buFont typeface="Bebas Neue"/>
              <a:buNone/>
              <a:defRPr sz="3500" b="1">
                <a:solidFill>
                  <a:schemeClr val="accent3"/>
                </a:solidFill>
                <a:latin typeface="Bebas Neue"/>
                <a:ea typeface="Bebas Neue"/>
                <a:cs typeface="Bebas Neue"/>
                <a:sym typeface="Bebas Neue"/>
              </a:defRPr>
            </a:lvl7pPr>
            <a:lvl8pPr lvl="7" rtl="0">
              <a:spcBef>
                <a:spcPts val="0"/>
              </a:spcBef>
              <a:spcAft>
                <a:spcPts val="0"/>
              </a:spcAft>
              <a:buClr>
                <a:schemeClr val="accent3"/>
              </a:buClr>
              <a:buSzPts val="3500"/>
              <a:buFont typeface="Bebas Neue"/>
              <a:buNone/>
              <a:defRPr sz="3500" b="1">
                <a:solidFill>
                  <a:schemeClr val="accent3"/>
                </a:solidFill>
                <a:latin typeface="Bebas Neue"/>
                <a:ea typeface="Bebas Neue"/>
                <a:cs typeface="Bebas Neue"/>
                <a:sym typeface="Bebas Neue"/>
              </a:defRPr>
            </a:lvl8pPr>
            <a:lvl9pPr lvl="8" rtl="0">
              <a:spcBef>
                <a:spcPts val="0"/>
              </a:spcBef>
              <a:spcAft>
                <a:spcPts val="0"/>
              </a:spcAft>
              <a:buClr>
                <a:schemeClr val="accent3"/>
              </a:buClr>
              <a:buSzPts val="3500"/>
              <a:buFont typeface="Bebas Neue"/>
              <a:buNone/>
              <a:defRPr sz="3500" b="1">
                <a:solidFill>
                  <a:schemeClr val="accent3"/>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3"/>
              </a:buClr>
              <a:buSzPts val="1400"/>
              <a:buFont typeface="Open Sans"/>
              <a:buChar char="●"/>
              <a:defRPr>
                <a:solidFill>
                  <a:schemeClr val="accent3"/>
                </a:solidFill>
                <a:latin typeface="Open Sans"/>
                <a:ea typeface="Open Sans"/>
                <a:cs typeface="Open Sans"/>
                <a:sym typeface="Open Sans"/>
              </a:defRPr>
            </a:lvl1pPr>
            <a:lvl2pPr marL="914400" lvl="1" indent="-317500">
              <a:lnSpc>
                <a:spcPct val="100000"/>
              </a:lnSpc>
              <a:spcBef>
                <a:spcPts val="1600"/>
              </a:spcBef>
              <a:spcAft>
                <a:spcPts val="0"/>
              </a:spcAft>
              <a:buClr>
                <a:schemeClr val="accent3"/>
              </a:buClr>
              <a:buSzPts val="1400"/>
              <a:buFont typeface="Open Sans"/>
              <a:buChar char="○"/>
              <a:defRPr>
                <a:solidFill>
                  <a:schemeClr val="accent3"/>
                </a:solidFill>
                <a:latin typeface="Open Sans"/>
                <a:ea typeface="Open Sans"/>
                <a:cs typeface="Open Sans"/>
                <a:sym typeface="Open Sans"/>
              </a:defRPr>
            </a:lvl2pPr>
            <a:lvl3pPr marL="1371600" lvl="2" indent="-317500">
              <a:lnSpc>
                <a:spcPct val="100000"/>
              </a:lnSpc>
              <a:spcBef>
                <a:spcPts val="1600"/>
              </a:spcBef>
              <a:spcAft>
                <a:spcPts val="0"/>
              </a:spcAft>
              <a:buClr>
                <a:schemeClr val="accent3"/>
              </a:buClr>
              <a:buSzPts val="1400"/>
              <a:buFont typeface="Open Sans"/>
              <a:buChar char="■"/>
              <a:defRPr>
                <a:solidFill>
                  <a:schemeClr val="accent3"/>
                </a:solidFill>
                <a:latin typeface="Open Sans"/>
                <a:ea typeface="Open Sans"/>
                <a:cs typeface="Open Sans"/>
                <a:sym typeface="Open Sans"/>
              </a:defRPr>
            </a:lvl3pPr>
            <a:lvl4pPr marL="1828800" lvl="3" indent="-317500">
              <a:lnSpc>
                <a:spcPct val="100000"/>
              </a:lnSpc>
              <a:spcBef>
                <a:spcPts val="1600"/>
              </a:spcBef>
              <a:spcAft>
                <a:spcPts val="0"/>
              </a:spcAft>
              <a:buClr>
                <a:schemeClr val="accent3"/>
              </a:buClr>
              <a:buSzPts val="1400"/>
              <a:buFont typeface="Open Sans"/>
              <a:buChar char="●"/>
              <a:defRPr>
                <a:solidFill>
                  <a:schemeClr val="accent3"/>
                </a:solidFill>
                <a:latin typeface="Open Sans"/>
                <a:ea typeface="Open Sans"/>
                <a:cs typeface="Open Sans"/>
                <a:sym typeface="Open Sans"/>
              </a:defRPr>
            </a:lvl4pPr>
            <a:lvl5pPr marL="2286000" lvl="4" indent="-317500">
              <a:lnSpc>
                <a:spcPct val="100000"/>
              </a:lnSpc>
              <a:spcBef>
                <a:spcPts val="1600"/>
              </a:spcBef>
              <a:spcAft>
                <a:spcPts val="0"/>
              </a:spcAft>
              <a:buClr>
                <a:schemeClr val="accent3"/>
              </a:buClr>
              <a:buSzPts val="1400"/>
              <a:buFont typeface="Open Sans"/>
              <a:buChar char="○"/>
              <a:defRPr>
                <a:solidFill>
                  <a:schemeClr val="accent3"/>
                </a:solidFill>
                <a:latin typeface="Open Sans"/>
                <a:ea typeface="Open Sans"/>
                <a:cs typeface="Open Sans"/>
                <a:sym typeface="Open Sans"/>
              </a:defRPr>
            </a:lvl5pPr>
            <a:lvl6pPr marL="2743200" lvl="5" indent="-317500">
              <a:lnSpc>
                <a:spcPct val="100000"/>
              </a:lnSpc>
              <a:spcBef>
                <a:spcPts val="1600"/>
              </a:spcBef>
              <a:spcAft>
                <a:spcPts val="0"/>
              </a:spcAft>
              <a:buClr>
                <a:schemeClr val="accent3"/>
              </a:buClr>
              <a:buSzPts val="1400"/>
              <a:buFont typeface="Open Sans"/>
              <a:buChar char="■"/>
              <a:defRPr>
                <a:solidFill>
                  <a:schemeClr val="accent3"/>
                </a:solidFill>
                <a:latin typeface="Open Sans"/>
                <a:ea typeface="Open Sans"/>
                <a:cs typeface="Open Sans"/>
                <a:sym typeface="Open Sans"/>
              </a:defRPr>
            </a:lvl6pPr>
            <a:lvl7pPr marL="3200400" lvl="6" indent="-317500">
              <a:lnSpc>
                <a:spcPct val="100000"/>
              </a:lnSpc>
              <a:spcBef>
                <a:spcPts val="1600"/>
              </a:spcBef>
              <a:spcAft>
                <a:spcPts val="0"/>
              </a:spcAft>
              <a:buClr>
                <a:schemeClr val="accent3"/>
              </a:buClr>
              <a:buSzPts val="1400"/>
              <a:buFont typeface="Open Sans"/>
              <a:buChar char="●"/>
              <a:defRPr>
                <a:solidFill>
                  <a:schemeClr val="accent3"/>
                </a:solidFill>
                <a:latin typeface="Open Sans"/>
                <a:ea typeface="Open Sans"/>
                <a:cs typeface="Open Sans"/>
                <a:sym typeface="Open Sans"/>
              </a:defRPr>
            </a:lvl7pPr>
            <a:lvl8pPr marL="3657600" lvl="7" indent="-317500">
              <a:lnSpc>
                <a:spcPct val="100000"/>
              </a:lnSpc>
              <a:spcBef>
                <a:spcPts val="1600"/>
              </a:spcBef>
              <a:spcAft>
                <a:spcPts val="0"/>
              </a:spcAft>
              <a:buClr>
                <a:schemeClr val="accent3"/>
              </a:buClr>
              <a:buSzPts val="1400"/>
              <a:buFont typeface="Open Sans"/>
              <a:buChar char="○"/>
              <a:defRPr>
                <a:solidFill>
                  <a:schemeClr val="accent3"/>
                </a:solidFill>
                <a:latin typeface="Open Sans"/>
                <a:ea typeface="Open Sans"/>
                <a:cs typeface="Open Sans"/>
                <a:sym typeface="Open Sans"/>
              </a:defRPr>
            </a:lvl8pPr>
            <a:lvl9pPr marL="4114800" lvl="8" indent="-317500">
              <a:lnSpc>
                <a:spcPct val="100000"/>
              </a:lnSpc>
              <a:spcBef>
                <a:spcPts val="1600"/>
              </a:spcBef>
              <a:spcAft>
                <a:spcPts val="1600"/>
              </a:spcAft>
              <a:buClr>
                <a:schemeClr val="accent3"/>
              </a:buClr>
              <a:buSzPts val="1400"/>
              <a:buFont typeface="Open Sans"/>
              <a:buChar char="■"/>
              <a:defRPr>
                <a:solidFill>
                  <a:schemeClr val="accent3"/>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8" r:id="rId6"/>
    <p:sldLayoutId id="2147483659" r:id="rId7"/>
    <p:sldLayoutId id="2147483660" r:id="rId8"/>
    <p:sldLayoutId id="2147483672" r:id="rId9"/>
    <p:sldLayoutId id="2147483675" r:id="rId10"/>
    <p:sldLayoutId id="2147483676" r:id="rId11"/>
    <p:sldLayoutId id="2147483677" r:id="rId12"/>
    <p:sldLayoutId id="2147483678"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36"/>
          <p:cNvSpPr txBox="1">
            <a:spLocks noGrp="1"/>
          </p:cNvSpPr>
          <p:nvPr>
            <p:ph type="ctrTitle"/>
          </p:nvPr>
        </p:nvSpPr>
        <p:spPr>
          <a:xfrm>
            <a:off x="715100" y="1608950"/>
            <a:ext cx="5725200" cy="1449600"/>
          </a:xfrm>
          <a:prstGeom prst="rect">
            <a:avLst/>
          </a:prstGeom>
        </p:spPr>
        <p:txBody>
          <a:bodyPr spcFirstLastPara="1" wrap="square" lIns="91425" tIns="91425" rIns="91425" bIns="91425" anchor="t" anchorCtr="0">
            <a:noAutofit/>
          </a:bodyPr>
          <a:lstStyle/>
          <a:p>
            <a:pPr algn="ctr"/>
            <a:r>
              <a:rPr lang="en-VN" sz="3200" b="1" dirty="0">
                <a:solidFill>
                  <a:srgbClr val="000000"/>
                </a:solidFill>
                <a:effectLst/>
                <a:latin typeface="Candara" panose="020E0502030303020204" pitchFamily="34" charset="0"/>
                <a:ea typeface="Times New Roman" panose="02020603050405020304" pitchFamily="18" charset="0"/>
              </a:rPr>
              <a:t>BÀI 1: TRUYỆN TRUYỀN KÌ VÀ TRUYỆN NGẮN HIỆN ĐẠI</a:t>
            </a:r>
            <a:br>
              <a:rPr lang="en-VN" sz="3200" dirty="0">
                <a:effectLst/>
                <a:latin typeface="Candara" panose="020E0502030303020204" pitchFamily="34" charset="0"/>
                <a:ea typeface="Times New Roman" panose="02020603050405020304" pitchFamily="18" charset="0"/>
              </a:rPr>
            </a:br>
            <a:r>
              <a:rPr lang="vi-VN" sz="3200" b="0" dirty="0">
                <a:solidFill>
                  <a:srgbClr val="000000"/>
                </a:solidFill>
                <a:effectLst/>
                <a:latin typeface="Candara" panose="020E0502030303020204" pitchFamily="34" charset="0"/>
                <a:ea typeface="Times New Roman" panose="02020603050405020304" pitchFamily="18" charset="0"/>
              </a:rPr>
              <a:t>KIẾN THỨC NGỮ VĂN</a:t>
            </a:r>
            <a:endParaRPr sz="7200" b="0" dirty="0">
              <a:solidFill>
                <a:schemeClr val="accent1"/>
              </a:solidFill>
              <a:latin typeface="Candara" panose="020E0502030303020204" pitchFamily="34" charset="0"/>
            </a:endParaRPr>
          </a:p>
        </p:txBody>
      </p:sp>
      <p:sp>
        <p:nvSpPr>
          <p:cNvPr id="465" name="Google Shape;465;p36"/>
          <p:cNvSpPr txBox="1">
            <a:spLocks noGrp="1"/>
          </p:cNvSpPr>
          <p:nvPr>
            <p:ph type="subTitle" idx="1"/>
          </p:nvPr>
        </p:nvSpPr>
        <p:spPr>
          <a:xfrm>
            <a:off x="715100" y="3163450"/>
            <a:ext cx="5725200" cy="371100"/>
          </a:xfrm>
          <a:prstGeom prst="rect">
            <a:avLst/>
          </a:prstGeom>
        </p:spPr>
        <p:txBody>
          <a:bodyPr spcFirstLastPara="1" wrap="square" lIns="137150" tIns="91425" rIns="91425" bIns="91425" anchor="t" anchorCtr="0">
            <a:noAutofit/>
          </a:bodyPr>
          <a:lstStyle/>
          <a:p>
            <a:pPr marL="0" lvl="0" indent="0" algn="ctr" rtl="0">
              <a:spcBef>
                <a:spcPts val="0"/>
              </a:spcBef>
              <a:spcAft>
                <a:spcPts val="0"/>
              </a:spcAft>
              <a:buNone/>
            </a:pPr>
            <a:r>
              <a:rPr lang="en-VN" sz="2000" i="1" dirty="0">
                <a:latin typeface="Candara" panose="020E0502030303020204" pitchFamily="34" charset="0"/>
              </a:rPr>
              <a:t>NGỮ VĂN 12 – SÁCH CÁNH DIỀU </a:t>
            </a:r>
            <a:endParaRPr sz="2000" i="1" dirty="0">
              <a:latin typeface="Candara" panose="020E0502030303020204" pitchFamily="34" charset="0"/>
            </a:endParaRPr>
          </a:p>
        </p:txBody>
      </p:sp>
      <p:cxnSp>
        <p:nvCxnSpPr>
          <p:cNvPr id="466" name="Google Shape;466;p36"/>
          <p:cNvCxnSpPr/>
          <p:nvPr/>
        </p:nvCxnSpPr>
        <p:spPr>
          <a:xfrm>
            <a:off x="838225" y="3097288"/>
            <a:ext cx="5040600" cy="0"/>
          </a:xfrm>
          <a:prstGeom prst="straightConnector1">
            <a:avLst/>
          </a:prstGeom>
          <a:noFill/>
          <a:ln w="19050" cap="flat" cmpd="sng">
            <a:solidFill>
              <a:schemeClr val="accent3"/>
            </a:solidFill>
            <a:prstDash val="solid"/>
            <a:round/>
            <a:headEnd type="none" w="med" len="med"/>
            <a:tailEnd type="none" w="med" len="med"/>
          </a:ln>
        </p:spPr>
      </p:cxnSp>
      <p:grpSp>
        <p:nvGrpSpPr>
          <p:cNvPr id="467" name="Google Shape;467;p36"/>
          <p:cNvGrpSpPr/>
          <p:nvPr/>
        </p:nvGrpSpPr>
        <p:grpSpPr>
          <a:xfrm>
            <a:off x="2854850" y="3115649"/>
            <a:ext cx="3959484" cy="3372371"/>
            <a:chOff x="2854850" y="3115649"/>
            <a:chExt cx="3959484" cy="3372371"/>
          </a:xfrm>
        </p:grpSpPr>
        <p:sp>
          <p:nvSpPr>
            <p:cNvPr id="468" name="Google Shape;468;p36"/>
            <p:cNvSpPr/>
            <p:nvPr/>
          </p:nvSpPr>
          <p:spPr>
            <a:xfrm rot="-8774616">
              <a:off x="5111768" y="3535568"/>
              <a:ext cx="1281398" cy="1624258"/>
            </a:xfrm>
            <a:custGeom>
              <a:avLst/>
              <a:gdLst/>
              <a:ahLst/>
              <a:cxnLst/>
              <a:rect l="l" t="t" r="r" b="b"/>
              <a:pathLst>
                <a:path w="20185" h="25585" extrusionOk="0">
                  <a:moveTo>
                    <a:pt x="11771" y="1"/>
                  </a:moveTo>
                  <a:cubicBezTo>
                    <a:pt x="8971" y="1"/>
                    <a:pt x="5834" y="3200"/>
                    <a:pt x="4406" y="5170"/>
                  </a:cubicBezTo>
                  <a:cubicBezTo>
                    <a:pt x="2434" y="7886"/>
                    <a:pt x="1319" y="11142"/>
                    <a:pt x="669" y="14435"/>
                  </a:cubicBezTo>
                  <a:cubicBezTo>
                    <a:pt x="233" y="16646"/>
                    <a:pt x="0" y="18974"/>
                    <a:pt x="668" y="21127"/>
                  </a:cubicBezTo>
                  <a:cubicBezTo>
                    <a:pt x="1336" y="23281"/>
                    <a:pt x="3085" y="25222"/>
                    <a:pt x="5317" y="25537"/>
                  </a:cubicBezTo>
                  <a:cubicBezTo>
                    <a:pt x="5545" y="25569"/>
                    <a:pt x="5773" y="25584"/>
                    <a:pt x="6000" y="25584"/>
                  </a:cubicBezTo>
                  <a:cubicBezTo>
                    <a:pt x="7465" y="25584"/>
                    <a:pt x="8904" y="24958"/>
                    <a:pt x="10201" y="24234"/>
                  </a:cubicBezTo>
                  <a:cubicBezTo>
                    <a:pt x="13220" y="22549"/>
                    <a:pt x="15938" y="20219"/>
                    <a:pt x="17696" y="17243"/>
                  </a:cubicBezTo>
                  <a:cubicBezTo>
                    <a:pt x="19455" y="14268"/>
                    <a:pt x="20184" y="10611"/>
                    <a:pt x="19286" y="7273"/>
                  </a:cubicBezTo>
                  <a:cubicBezTo>
                    <a:pt x="18452" y="4168"/>
                    <a:pt x="15925" y="1160"/>
                    <a:pt x="12792" y="156"/>
                  </a:cubicBezTo>
                  <a:cubicBezTo>
                    <a:pt x="12459" y="50"/>
                    <a:pt x="12118" y="1"/>
                    <a:pt x="11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6"/>
            <p:cNvSpPr/>
            <p:nvPr/>
          </p:nvSpPr>
          <p:spPr>
            <a:xfrm rot="-10373365">
              <a:off x="3846487" y="3838027"/>
              <a:ext cx="1507804" cy="1299071"/>
            </a:xfrm>
            <a:custGeom>
              <a:avLst/>
              <a:gdLst/>
              <a:ahLst/>
              <a:cxnLst/>
              <a:rect l="l" t="t" r="r" b="b"/>
              <a:pathLst>
                <a:path w="31395" h="22096" extrusionOk="0">
                  <a:moveTo>
                    <a:pt x="21170" y="1"/>
                  </a:moveTo>
                  <a:cubicBezTo>
                    <a:pt x="20159" y="1"/>
                    <a:pt x="19219" y="69"/>
                    <a:pt x="18454" y="170"/>
                  </a:cubicBezTo>
                  <a:cubicBezTo>
                    <a:pt x="14482" y="694"/>
                    <a:pt x="10746" y="2403"/>
                    <a:pt x="7360" y="4546"/>
                  </a:cubicBezTo>
                  <a:cubicBezTo>
                    <a:pt x="5085" y="5985"/>
                    <a:pt x="2878" y="7696"/>
                    <a:pt x="1562" y="10044"/>
                  </a:cubicBezTo>
                  <a:cubicBezTo>
                    <a:pt x="246" y="12393"/>
                    <a:pt x="1" y="15503"/>
                    <a:pt x="1563" y="17694"/>
                  </a:cubicBezTo>
                  <a:cubicBezTo>
                    <a:pt x="2752" y="19363"/>
                    <a:pt x="4750" y="20243"/>
                    <a:pt x="6705" y="20854"/>
                  </a:cubicBezTo>
                  <a:cubicBezTo>
                    <a:pt x="9200" y="21633"/>
                    <a:pt x="11820" y="22095"/>
                    <a:pt x="14428" y="22095"/>
                  </a:cubicBezTo>
                  <a:cubicBezTo>
                    <a:pt x="15938" y="22095"/>
                    <a:pt x="17443" y="21940"/>
                    <a:pt x="18918" y="21602"/>
                  </a:cubicBezTo>
                  <a:cubicBezTo>
                    <a:pt x="22940" y="20680"/>
                    <a:pt x="26707" y="18307"/>
                    <a:pt x="28862" y="14787"/>
                  </a:cubicBezTo>
                  <a:cubicBezTo>
                    <a:pt x="30865" y="11513"/>
                    <a:pt x="31394" y="6853"/>
                    <a:pt x="29689" y="3314"/>
                  </a:cubicBezTo>
                  <a:cubicBezTo>
                    <a:pt x="28434" y="711"/>
                    <a:pt x="24433" y="1"/>
                    <a:pt x="21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6"/>
            <p:cNvSpPr/>
            <p:nvPr/>
          </p:nvSpPr>
          <p:spPr>
            <a:xfrm rot="3616493">
              <a:off x="3884983" y="3064313"/>
              <a:ext cx="1899217" cy="3475044"/>
            </a:xfrm>
            <a:custGeom>
              <a:avLst/>
              <a:gdLst/>
              <a:ahLst/>
              <a:cxnLst/>
              <a:rect l="l" t="t" r="r" b="b"/>
              <a:pathLst>
                <a:path w="44005" h="80517" extrusionOk="0">
                  <a:moveTo>
                    <a:pt x="20283" y="1756"/>
                  </a:moveTo>
                  <a:lnTo>
                    <a:pt x="20283" y="1756"/>
                  </a:lnTo>
                  <a:cubicBezTo>
                    <a:pt x="20247" y="1843"/>
                    <a:pt x="20210" y="1931"/>
                    <a:pt x="20172" y="2016"/>
                  </a:cubicBezTo>
                  <a:cubicBezTo>
                    <a:pt x="20058" y="2276"/>
                    <a:pt x="19947" y="2539"/>
                    <a:pt x="19840" y="2803"/>
                  </a:cubicBezTo>
                  <a:cubicBezTo>
                    <a:pt x="19626" y="3335"/>
                    <a:pt x="19433" y="3876"/>
                    <a:pt x="19275" y="4428"/>
                  </a:cubicBezTo>
                  <a:cubicBezTo>
                    <a:pt x="18966" y="5510"/>
                    <a:pt x="18790" y="6636"/>
                    <a:pt x="18858" y="7764"/>
                  </a:cubicBezTo>
                  <a:cubicBezTo>
                    <a:pt x="18888" y="8269"/>
                    <a:pt x="18966" y="8780"/>
                    <a:pt x="19115" y="9266"/>
                  </a:cubicBezTo>
                  <a:cubicBezTo>
                    <a:pt x="18763" y="9000"/>
                    <a:pt x="18443" y="8697"/>
                    <a:pt x="18186" y="8323"/>
                  </a:cubicBezTo>
                  <a:lnTo>
                    <a:pt x="18186" y="8324"/>
                  </a:lnTo>
                  <a:cubicBezTo>
                    <a:pt x="17936" y="7961"/>
                    <a:pt x="17753" y="7546"/>
                    <a:pt x="17688" y="7109"/>
                  </a:cubicBezTo>
                  <a:cubicBezTo>
                    <a:pt x="17615" y="6632"/>
                    <a:pt x="17699" y="6153"/>
                    <a:pt x="17858" y="5703"/>
                  </a:cubicBezTo>
                  <a:cubicBezTo>
                    <a:pt x="18014" y="5258"/>
                    <a:pt x="18228" y="4833"/>
                    <a:pt x="18445" y="4415"/>
                  </a:cubicBezTo>
                  <a:cubicBezTo>
                    <a:pt x="18646" y="4030"/>
                    <a:pt x="18861" y="3651"/>
                    <a:pt x="19096" y="3286"/>
                  </a:cubicBezTo>
                  <a:cubicBezTo>
                    <a:pt x="19444" y="2742"/>
                    <a:pt x="19836" y="2222"/>
                    <a:pt x="20283" y="1756"/>
                  </a:cubicBezTo>
                  <a:close/>
                  <a:moveTo>
                    <a:pt x="26098" y="5290"/>
                  </a:moveTo>
                  <a:lnTo>
                    <a:pt x="26098" y="5290"/>
                  </a:lnTo>
                  <a:cubicBezTo>
                    <a:pt x="26142" y="5620"/>
                    <a:pt x="26140" y="5954"/>
                    <a:pt x="26068" y="6282"/>
                  </a:cubicBezTo>
                  <a:cubicBezTo>
                    <a:pt x="25975" y="6703"/>
                    <a:pt x="25779" y="7098"/>
                    <a:pt x="25535" y="7450"/>
                  </a:cubicBezTo>
                  <a:cubicBezTo>
                    <a:pt x="25043" y="8164"/>
                    <a:pt x="24355" y="8753"/>
                    <a:pt x="23603" y="9178"/>
                  </a:cubicBezTo>
                  <a:cubicBezTo>
                    <a:pt x="23240" y="9382"/>
                    <a:pt x="22849" y="9559"/>
                    <a:pt x="22444" y="9693"/>
                  </a:cubicBezTo>
                  <a:cubicBezTo>
                    <a:pt x="22598" y="9607"/>
                    <a:pt x="22748" y="9515"/>
                    <a:pt x="22894" y="9421"/>
                  </a:cubicBezTo>
                  <a:cubicBezTo>
                    <a:pt x="23284" y="9169"/>
                    <a:pt x="23652" y="8881"/>
                    <a:pt x="23991" y="8563"/>
                  </a:cubicBezTo>
                  <a:cubicBezTo>
                    <a:pt x="24660" y="7936"/>
                    <a:pt x="25223" y="7194"/>
                    <a:pt x="25642" y="6379"/>
                  </a:cubicBezTo>
                  <a:cubicBezTo>
                    <a:pt x="25761" y="6147"/>
                    <a:pt x="25869" y="5910"/>
                    <a:pt x="25963" y="5667"/>
                  </a:cubicBezTo>
                  <a:cubicBezTo>
                    <a:pt x="26011" y="5545"/>
                    <a:pt x="26055" y="5420"/>
                    <a:pt x="26097" y="5295"/>
                  </a:cubicBezTo>
                  <a:cubicBezTo>
                    <a:pt x="26097" y="5293"/>
                    <a:pt x="26097" y="5292"/>
                    <a:pt x="26098" y="5290"/>
                  </a:cubicBezTo>
                  <a:close/>
                  <a:moveTo>
                    <a:pt x="22422" y="297"/>
                  </a:moveTo>
                  <a:lnTo>
                    <a:pt x="22422" y="297"/>
                  </a:lnTo>
                  <a:cubicBezTo>
                    <a:pt x="21724" y="1370"/>
                    <a:pt x="21259" y="2586"/>
                    <a:pt x="20835" y="3786"/>
                  </a:cubicBezTo>
                  <a:cubicBezTo>
                    <a:pt x="20369" y="5102"/>
                    <a:pt x="19962" y="6466"/>
                    <a:pt x="19907" y="7869"/>
                  </a:cubicBezTo>
                  <a:cubicBezTo>
                    <a:pt x="19881" y="8552"/>
                    <a:pt x="19934" y="9243"/>
                    <a:pt x="20111" y="9905"/>
                  </a:cubicBezTo>
                  <a:cubicBezTo>
                    <a:pt x="19811" y="9734"/>
                    <a:pt x="19517" y="9556"/>
                    <a:pt x="19239" y="9356"/>
                  </a:cubicBezTo>
                  <a:cubicBezTo>
                    <a:pt x="19111" y="8891"/>
                    <a:pt x="19017" y="8419"/>
                    <a:pt x="18977" y="7936"/>
                  </a:cubicBezTo>
                  <a:cubicBezTo>
                    <a:pt x="18933" y="7385"/>
                    <a:pt x="18950" y="6830"/>
                    <a:pt x="19016" y="6282"/>
                  </a:cubicBezTo>
                  <a:cubicBezTo>
                    <a:pt x="19148" y="5169"/>
                    <a:pt x="19484" y="4092"/>
                    <a:pt x="19894" y="3052"/>
                  </a:cubicBezTo>
                  <a:cubicBezTo>
                    <a:pt x="20007" y="2761"/>
                    <a:pt x="20128" y="2474"/>
                    <a:pt x="20252" y="2188"/>
                  </a:cubicBezTo>
                  <a:cubicBezTo>
                    <a:pt x="20317" y="2041"/>
                    <a:pt x="20383" y="1893"/>
                    <a:pt x="20449" y="1747"/>
                  </a:cubicBezTo>
                  <a:cubicBezTo>
                    <a:pt x="20490" y="1656"/>
                    <a:pt x="20535" y="1564"/>
                    <a:pt x="20575" y="1472"/>
                  </a:cubicBezTo>
                  <a:cubicBezTo>
                    <a:pt x="20627" y="1423"/>
                    <a:pt x="20679" y="1374"/>
                    <a:pt x="20732" y="1327"/>
                  </a:cubicBezTo>
                  <a:cubicBezTo>
                    <a:pt x="21056" y="1043"/>
                    <a:pt x="21407" y="782"/>
                    <a:pt x="21784" y="571"/>
                  </a:cubicBezTo>
                  <a:cubicBezTo>
                    <a:pt x="21983" y="458"/>
                    <a:pt x="22199" y="358"/>
                    <a:pt x="22422" y="297"/>
                  </a:cubicBezTo>
                  <a:close/>
                  <a:moveTo>
                    <a:pt x="22844" y="237"/>
                  </a:moveTo>
                  <a:cubicBezTo>
                    <a:pt x="22938" y="237"/>
                    <a:pt x="23033" y="247"/>
                    <a:pt x="23127" y="268"/>
                  </a:cubicBezTo>
                  <a:cubicBezTo>
                    <a:pt x="23532" y="360"/>
                    <a:pt x="23869" y="648"/>
                    <a:pt x="24132" y="956"/>
                  </a:cubicBezTo>
                  <a:cubicBezTo>
                    <a:pt x="24257" y="1100"/>
                    <a:pt x="24368" y="1256"/>
                    <a:pt x="24475" y="1415"/>
                  </a:cubicBezTo>
                  <a:cubicBezTo>
                    <a:pt x="24115" y="1744"/>
                    <a:pt x="23780" y="2106"/>
                    <a:pt x="23490" y="2497"/>
                  </a:cubicBezTo>
                  <a:cubicBezTo>
                    <a:pt x="23337" y="2701"/>
                    <a:pt x="23195" y="2912"/>
                    <a:pt x="23062" y="3130"/>
                  </a:cubicBezTo>
                  <a:cubicBezTo>
                    <a:pt x="22996" y="3236"/>
                    <a:pt x="22932" y="3344"/>
                    <a:pt x="22875" y="3455"/>
                  </a:cubicBezTo>
                  <a:cubicBezTo>
                    <a:pt x="22861" y="3481"/>
                    <a:pt x="22847" y="3508"/>
                    <a:pt x="22832" y="3535"/>
                  </a:cubicBezTo>
                  <a:cubicBezTo>
                    <a:pt x="22813" y="3540"/>
                    <a:pt x="22793" y="3548"/>
                    <a:pt x="22777" y="3568"/>
                  </a:cubicBezTo>
                  <a:cubicBezTo>
                    <a:pt x="22583" y="3813"/>
                    <a:pt x="22425" y="4087"/>
                    <a:pt x="22262" y="4355"/>
                  </a:cubicBezTo>
                  <a:cubicBezTo>
                    <a:pt x="22101" y="4620"/>
                    <a:pt x="21943" y="4887"/>
                    <a:pt x="21788" y="5157"/>
                  </a:cubicBezTo>
                  <a:cubicBezTo>
                    <a:pt x="21478" y="5698"/>
                    <a:pt x="21188" y="6251"/>
                    <a:pt x="20939" y="6823"/>
                  </a:cubicBezTo>
                  <a:cubicBezTo>
                    <a:pt x="20509" y="7812"/>
                    <a:pt x="20215" y="8858"/>
                    <a:pt x="20170" y="9934"/>
                  </a:cubicBezTo>
                  <a:lnTo>
                    <a:pt x="20170" y="9935"/>
                  </a:lnTo>
                  <a:cubicBezTo>
                    <a:pt x="19887" y="8651"/>
                    <a:pt x="19964" y="7332"/>
                    <a:pt x="20255" y="6055"/>
                  </a:cubicBezTo>
                  <a:cubicBezTo>
                    <a:pt x="20411" y="5377"/>
                    <a:pt x="20623" y="4715"/>
                    <a:pt x="20860" y="4062"/>
                  </a:cubicBezTo>
                  <a:cubicBezTo>
                    <a:pt x="21089" y="3428"/>
                    <a:pt x="21326" y="2795"/>
                    <a:pt x="21591" y="2173"/>
                  </a:cubicBezTo>
                  <a:cubicBezTo>
                    <a:pt x="21874" y="1506"/>
                    <a:pt x="22199" y="856"/>
                    <a:pt x="22608" y="257"/>
                  </a:cubicBezTo>
                  <a:cubicBezTo>
                    <a:pt x="22686" y="244"/>
                    <a:pt x="22765" y="237"/>
                    <a:pt x="22844" y="237"/>
                  </a:cubicBezTo>
                  <a:close/>
                  <a:moveTo>
                    <a:pt x="24708" y="1783"/>
                  </a:moveTo>
                  <a:cubicBezTo>
                    <a:pt x="24774" y="1897"/>
                    <a:pt x="24837" y="2013"/>
                    <a:pt x="24898" y="2130"/>
                  </a:cubicBezTo>
                  <a:cubicBezTo>
                    <a:pt x="25107" y="2537"/>
                    <a:pt x="25289" y="2957"/>
                    <a:pt x="25469" y="3377"/>
                  </a:cubicBezTo>
                  <a:cubicBezTo>
                    <a:pt x="25196" y="3855"/>
                    <a:pt x="24946" y="4347"/>
                    <a:pt x="24679" y="4829"/>
                  </a:cubicBezTo>
                  <a:cubicBezTo>
                    <a:pt x="24396" y="5338"/>
                    <a:pt x="24107" y="5844"/>
                    <a:pt x="23797" y="6337"/>
                  </a:cubicBezTo>
                  <a:cubicBezTo>
                    <a:pt x="23231" y="7236"/>
                    <a:pt x="22586" y="8091"/>
                    <a:pt x="21848" y="8856"/>
                  </a:cubicBezTo>
                  <a:cubicBezTo>
                    <a:pt x="21470" y="9247"/>
                    <a:pt x="21059" y="9599"/>
                    <a:pt x="20641" y="9944"/>
                  </a:cubicBezTo>
                  <a:cubicBezTo>
                    <a:pt x="20567" y="9937"/>
                    <a:pt x="20494" y="9927"/>
                    <a:pt x="20423" y="9913"/>
                  </a:cubicBezTo>
                  <a:cubicBezTo>
                    <a:pt x="20434" y="9638"/>
                    <a:pt x="20460" y="9364"/>
                    <a:pt x="20505" y="9090"/>
                  </a:cubicBezTo>
                  <a:cubicBezTo>
                    <a:pt x="20603" y="8491"/>
                    <a:pt x="20777" y="7908"/>
                    <a:pt x="20997" y="7343"/>
                  </a:cubicBezTo>
                  <a:cubicBezTo>
                    <a:pt x="21434" y="6224"/>
                    <a:pt x="22045" y="5187"/>
                    <a:pt x="22675" y="4167"/>
                  </a:cubicBezTo>
                  <a:cubicBezTo>
                    <a:pt x="23032" y="3722"/>
                    <a:pt x="23379" y="3267"/>
                    <a:pt x="23747" y="2829"/>
                  </a:cubicBezTo>
                  <a:cubicBezTo>
                    <a:pt x="23931" y="2611"/>
                    <a:pt x="24121" y="2397"/>
                    <a:pt x="24314" y="2186"/>
                  </a:cubicBezTo>
                  <a:cubicBezTo>
                    <a:pt x="24413" y="2080"/>
                    <a:pt x="24513" y="1974"/>
                    <a:pt x="24614" y="1869"/>
                  </a:cubicBezTo>
                  <a:cubicBezTo>
                    <a:pt x="24641" y="1842"/>
                    <a:pt x="24674" y="1813"/>
                    <a:pt x="24708" y="1783"/>
                  </a:cubicBezTo>
                  <a:close/>
                  <a:moveTo>
                    <a:pt x="25537" y="3536"/>
                  </a:moveTo>
                  <a:cubicBezTo>
                    <a:pt x="25720" y="3966"/>
                    <a:pt x="25903" y="4400"/>
                    <a:pt x="26016" y="4855"/>
                  </a:cubicBezTo>
                  <a:cubicBezTo>
                    <a:pt x="26030" y="4911"/>
                    <a:pt x="26043" y="4968"/>
                    <a:pt x="26054" y="5025"/>
                  </a:cubicBezTo>
                  <a:cubicBezTo>
                    <a:pt x="26033" y="5091"/>
                    <a:pt x="26015" y="5159"/>
                    <a:pt x="25994" y="5225"/>
                  </a:cubicBezTo>
                  <a:cubicBezTo>
                    <a:pt x="25961" y="5330"/>
                    <a:pt x="25924" y="5435"/>
                    <a:pt x="25886" y="5540"/>
                  </a:cubicBezTo>
                  <a:cubicBezTo>
                    <a:pt x="25808" y="5752"/>
                    <a:pt x="25721" y="5960"/>
                    <a:pt x="25624" y="6165"/>
                  </a:cubicBezTo>
                  <a:cubicBezTo>
                    <a:pt x="25430" y="6577"/>
                    <a:pt x="25199" y="6972"/>
                    <a:pt x="24933" y="7342"/>
                  </a:cubicBezTo>
                  <a:cubicBezTo>
                    <a:pt x="24404" y="8081"/>
                    <a:pt x="23744" y="8726"/>
                    <a:pt x="22993" y="9238"/>
                  </a:cubicBezTo>
                  <a:cubicBezTo>
                    <a:pt x="22657" y="9468"/>
                    <a:pt x="22304" y="9656"/>
                    <a:pt x="21943" y="9834"/>
                  </a:cubicBezTo>
                  <a:cubicBezTo>
                    <a:pt x="21643" y="9905"/>
                    <a:pt x="21338" y="9949"/>
                    <a:pt x="21035" y="9961"/>
                  </a:cubicBezTo>
                  <a:cubicBezTo>
                    <a:pt x="21007" y="9962"/>
                    <a:pt x="20978" y="9962"/>
                    <a:pt x="20949" y="9962"/>
                  </a:cubicBezTo>
                  <a:cubicBezTo>
                    <a:pt x="20884" y="9962"/>
                    <a:pt x="20819" y="9960"/>
                    <a:pt x="20755" y="9956"/>
                  </a:cubicBezTo>
                  <a:cubicBezTo>
                    <a:pt x="21116" y="9697"/>
                    <a:pt x="21450" y="9399"/>
                    <a:pt x="21766" y="9088"/>
                  </a:cubicBezTo>
                  <a:cubicBezTo>
                    <a:pt x="22140" y="8719"/>
                    <a:pt x="22487" y="8325"/>
                    <a:pt x="22813" y="7914"/>
                  </a:cubicBezTo>
                  <a:cubicBezTo>
                    <a:pt x="23509" y="7035"/>
                    <a:pt x="24112" y="6079"/>
                    <a:pt x="24671" y="5107"/>
                  </a:cubicBezTo>
                  <a:cubicBezTo>
                    <a:pt x="24969" y="4590"/>
                    <a:pt x="25266" y="4067"/>
                    <a:pt x="25537" y="3536"/>
                  </a:cubicBezTo>
                  <a:close/>
                  <a:moveTo>
                    <a:pt x="26560" y="10148"/>
                  </a:moveTo>
                  <a:lnTo>
                    <a:pt x="26560" y="10148"/>
                  </a:lnTo>
                  <a:cubicBezTo>
                    <a:pt x="26546" y="10163"/>
                    <a:pt x="26534" y="10178"/>
                    <a:pt x="26520" y="10192"/>
                  </a:cubicBezTo>
                  <a:cubicBezTo>
                    <a:pt x="26436" y="10286"/>
                    <a:pt x="26354" y="10380"/>
                    <a:pt x="26274" y="10477"/>
                  </a:cubicBezTo>
                  <a:cubicBezTo>
                    <a:pt x="26116" y="10667"/>
                    <a:pt x="25967" y="10863"/>
                    <a:pt x="25826" y="11064"/>
                  </a:cubicBezTo>
                  <a:cubicBezTo>
                    <a:pt x="25542" y="11468"/>
                    <a:pt x="25290" y="11895"/>
                    <a:pt x="25073" y="12338"/>
                  </a:cubicBezTo>
                  <a:cubicBezTo>
                    <a:pt x="24660" y="13184"/>
                    <a:pt x="24372" y="14093"/>
                    <a:pt x="24220" y="15022"/>
                  </a:cubicBezTo>
                  <a:cubicBezTo>
                    <a:pt x="24231" y="14797"/>
                    <a:pt x="24242" y="14572"/>
                    <a:pt x="24260" y="14346"/>
                  </a:cubicBezTo>
                  <a:lnTo>
                    <a:pt x="24260" y="14348"/>
                  </a:lnTo>
                  <a:cubicBezTo>
                    <a:pt x="24318" y="13570"/>
                    <a:pt x="24438" y="12787"/>
                    <a:pt x="24747" y="12065"/>
                  </a:cubicBezTo>
                  <a:cubicBezTo>
                    <a:pt x="24893" y="11724"/>
                    <a:pt x="25083" y="11401"/>
                    <a:pt x="25324" y="11115"/>
                  </a:cubicBezTo>
                  <a:cubicBezTo>
                    <a:pt x="25563" y="10832"/>
                    <a:pt x="25851" y="10594"/>
                    <a:pt x="26159" y="10389"/>
                  </a:cubicBezTo>
                  <a:cubicBezTo>
                    <a:pt x="26289" y="10302"/>
                    <a:pt x="26424" y="10223"/>
                    <a:pt x="26560" y="10148"/>
                  </a:cubicBezTo>
                  <a:close/>
                  <a:moveTo>
                    <a:pt x="28852" y="9813"/>
                  </a:moveTo>
                  <a:lnTo>
                    <a:pt x="28852" y="9813"/>
                  </a:lnTo>
                  <a:cubicBezTo>
                    <a:pt x="29242" y="10945"/>
                    <a:pt x="29064" y="12188"/>
                    <a:pt x="28508" y="13242"/>
                  </a:cubicBezTo>
                  <a:cubicBezTo>
                    <a:pt x="27936" y="14325"/>
                    <a:pt x="27016" y="15179"/>
                    <a:pt x="26000" y="15844"/>
                  </a:cubicBezTo>
                  <a:cubicBezTo>
                    <a:pt x="25660" y="16067"/>
                    <a:pt x="25307" y="16269"/>
                    <a:pt x="24947" y="16460"/>
                  </a:cubicBezTo>
                  <a:cubicBezTo>
                    <a:pt x="25343" y="16189"/>
                    <a:pt x="25727" y="15902"/>
                    <a:pt x="26084" y="15580"/>
                  </a:cubicBezTo>
                  <a:cubicBezTo>
                    <a:pt x="26412" y="15284"/>
                    <a:pt x="26718" y="14961"/>
                    <a:pt x="26983" y="14607"/>
                  </a:cubicBezTo>
                  <a:cubicBezTo>
                    <a:pt x="27317" y="14160"/>
                    <a:pt x="27580" y="13663"/>
                    <a:pt x="27795" y="13149"/>
                  </a:cubicBezTo>
                  <a:cubicBezTo>
                    <a:pt x="28019" y="12616"/>
                    <a:pt x="28191" y="12062"/>
                    <a:pt x="28355" y="11508"/>
                  </a:cubicBezTo>
                  <a:cubicBezTo>
                    <a:pt x="28522" y="10944"/>
                    <a:pt x="28686" y="10378"/>
                    <a:pt x="28852" y="9813"/>
                  </a:cubicBezTo>
                  <a:close/>
                  <a:moveTo>
                    <a:pt x="28440" y="9334"/>
                  </a:moveTo>
                  <a:cubicBezTo>
                    <a:pt x="28075" y="9726"/>
                    <a:pt x="27760" y="10169"/>
                    <a:pt x="27471" y="10620"/>
                  </a:cubicBezTo>
                  <a:cubicBezTo>
                    <a:pt x="27162" y="11103"/>
                    <a:pt x="26887" y="11606"/>
                    <a:pt x="26627" y="12117"/>
                  </a:cubicBezTo>
                  <a:cubicBezTo>
                    <a:pt x="26097" y="13160"/>
                    <a:pt x="25630" y="14236"/>
                    <a:pt x="25041" y="15249"/>
                  </a:cubicBezTo>
                  <a:cubicBezTo>
                    <a:pt x="24783" y="15694"/>
                    <a:pt x="24495" y="16117"/>
                    <a:pt x="24186" y="16527"/>
                  </a:cubicBezTo>
                  <a:cubicBezTo>
                    <a:pt x="24186" y="16391"/>
                    <a:pt x="24184" y="16255"/>
                    <a:pt x="24190" y="16120"/>
                  </a:cubicBezTo>
                  <a:cubicBezTo>
                    <a:pt x="24203" y="15874"/>
                    <a:pt x="24225" y="15628"/>
                    <a:pt x="24257" y="15384"/>
                  </a:cubicBezTo>
                  <a:cubicBezTo>
                    <a:pt x="24320" y="14895"/>
                    <a:pt x="24421" y="14410"/>
                    <a:pt x="24562" y="13936"/>
                  </a:cubicBezTo>
                  <a:cubicBezTo>
                    <a:pt x="24841" y="12997"/>
                    <a:pt x="25268" y="12099"/>
                    <a:pt x="25820" y="11289"/>
                  </a:cubicBezTo>
                  <a:cubicBezTo>
                    <a:pt x="25971" y="11066"/>
                    <a:pt x="26133" y="10850"/>
                    <a:pt x="26303" y="10640"/>
                  </a:cubicBezTo>
                  <a:cubicBezTo>
                    <a:pt x="26392" y="10532"/>
                    <a:pt x="26483" y="10426"/>
                    <a:pt x="26575" y="10322"/>
                  </a:cubicBezTo>
                  <a:cubicBezTo>
                    <a:pt x="26668" y="10219"/>
                    <a:pt x="26775" y="10124"/>
                    <a:pt x="26851" y="10007"/>
                  </a:cubicBezTo>
                  <a:cubicBezTo>
                    <a:pt x="26854" y="10002"/>
                    <a:pt x="26856" y="9997"/>
                    <a:pt x="26858" y="9992"/>
                  </a:cubicBezTo>
                  <a:cubicBezTo>
                    <a:pt x="26956" y="9943"/>
                    <a:pt x="27056" y="9894"/>
                    <a:pt x="27157" y="9849"/>
                  </a:cubicBezTo>
                  <a:cubicBezTo>
                    <a:pt x="27507" y="9689"/>
                    <a:pt x="27863" y="9531"/>
                    <a:pt x="28225" y="9400"/>
                  </a:cubicBezTo>
                  <a:cubicBezTo>
                    <a:pt x="28295" y="9375"/>
                    <a:pt x="28367" y="9352"/>
                    <a:pt x="28440" y="9334"/>
                  </a:cubicBezTo>
                  <a:close/>
                  <a:moveTo>
                    <a:pt x="28743" y="9287"/>
                  </a:moveTo>
                  <a:lnTo>
                    <a:pt x="28743" y="9287"/>
                  </a:lnTo>
                  <a:cubicBezTo>
                    <a:pt x="28642" y="9540"/>
                    <a:pt x="28579" y="9814"/>
                    <a:pt x="28503" y="10075"/>
                  </a:cubicBezTo>
                  <a:cubicBezTo>
                    <a:pt x="28412" y="10384"/>
                    <a:pt x="28322" y="10694"/>
                    <a:pt x="28231" y="11004"/>
                  </a:cubicBezTo>
                  <a:cubicBezTo>
                    <a:pt x="28067" y="11562"/>
                    <a:pt x="27905" y="12121"/>
                    <a:pt x="27703" y="12668"/>
                  </a:cubicBezTo>
                  <a:cubicBezTo>
                    <a:pt x="27503" y="13204"/>
                    <a:pt x="27263" y="13731"/>
                    <a:pt x="26944" y="14207"/>
                  </a:cubicBezTo>
                  <a:cubicBezTo>
                    <a:pt x="26698" y="14574"/>
                    <a:pt x="26409" y="14910"/>
                    <a:pt x="26092" y="15217"/>
                  </a:cubicBezTo>
                  <a:cubicBezTo>
                    <a:pt x="25515" y="15771"/>
                    <a:pt x="24857" y="16229"/>
                    <a:pt x="24184" y="16658"/>
                  </a:cubicBezTo>
                  <a:cubicBezTo>
                    <a:pt x="24184" y="16648"/>
                    <a:pt x="24184" y="16638"/>
                    <a:pt x="24184" y="16629"/>
                  </a:cubicBezTo>
                  <a:cubicBezTo>
                    <a:pt x="24487" y="16271"/>
                    <a:pt x="24754" y="15884"/>
                    <a:pt x="24999" y="15485"/>
                  </a:cubicBezTo>
                  <a:cubicBezTo>
                    <a:pt x="25300" y="14996"/>
                    <a:pt x="25570" y="14489"/>
                    <a:pt x="25830" y="13977"/>
                  </a:cubicBezTo>
                  <a:cubicBezTo>
                    <a:pt x="26357" y="12936"/>
                    <a:pt x="26838" y="11868"/>
                    <a:pt x="27457" y="10877"/>
                  </a:cubicBezTo>
                  <a:cubicBezTo>
                    <a:pt x="27803" y="10323"/>
                    <a:pt x="28200" y="9814"/>
                    <a:pt x="28644" y="9337"/>
                  </a:cubicBezTo>
                  <a:cubicBezTo>
                    <a:pt x="28657" y="9322"/>
                    <a:pt x="28661" y="9308"/>
                    <a:pt x="28662" y="9294"/>
                  </a:cubicBezTo>
                  <a:cubicBezTo>
                    <a:pt x="28689" y="9291"/>
                    <a:pt x="28716" y="9288"/>
                    <a:pt x="28743" y="9287"/>
                  </a:cubicBezTo>
                  <a:close/>
                  <a:moveTo>
                    <a:pt x="28984" y="9312"/>
                  </a:moveTo>
                  <a:cubicBezTo>
                    <a:pt x="29111" y="9345"/>
                    <a:pt x="29224" y="9408"/>
                    <a:pt x="29327" y="9497"/>
                  </a:cubicBezTo>
                  <a:cubicBezTo>
                    <a:pt x="29463" y="9614"/>
                    <a:pt x="29571" y="9761"/>
                    <a:pt x="29676" y="9907"/>
                  </a:cubicBezTo>
                  <a:cubicBezTo>
                    <a:pt x="29793" y="10070"/>
                    <a:pt x="29907" y="10235"/>
                    <a:pt x="30017" y="10403"/>
                  </a:cubicBezTo>
                  <a:cubicBezTo>
                    <a:pt x="30400" y="10991"/>
                    <a:pt x="30736" y="11628"/>
                    <a:pt x="30910" y="12310"/>
                  </a:cubicBezTo>
                  <a:cubicBezTo>
                    <a:pt x="30341" y="13243"/>
                    <a:pt x="29613" y="14077"/>
                    <a:pt x="28769" y="14769"/>
                  </a:cubicBezTo>
                  <a:cubicBezTo>
                    <a:pt x="27865" y="15510"/>
                    <a:pt x="26833" y="16094"/>
                    <a:pt x="25729" y="16481"/>
                  </a:cubicBezTo>
                  <a:cubicBezTo>
                    <a:pt x="25289" y="16636"/>
                    <a:pt x="24839" y="16750"/>
                    <a:pt x="24385" y="16847"/>
                  </a:cubicBezTo>
                  <a:cubicBezTo>
                    <a:pt x="25482" y="16344"/>
                    <a:pt x="26545" y="15722"/>
                    <a:pt x="27415" y="14880"/>
                  </a:cubicBezTo>
                  <a:cubicBezTo>
                    <a:pt x="28303" y="14021"/>
                    <a:pt x="28985" y="12929"/>
                    <a:pt x="29163" y="11691"/>
                  </a:cubicBezTo>
                  <a:cubicBezTo>
                    <a:pt x="29260" y="11006"/>
                    <a:pt x="29205" y="10285"/>
                    <a:pt x="28956" y="9636"/>
                  </a:cubicBezTo>
                  <a:cubicBezTo>
                    <a:pt x="28962" y="9612"/>
                    <a:pt x="28969" y="9587"/>
                    <a:pt x="28975" y="9563"/>
                  </a:cubicBezTo>
                  <a:cubicBezTo>
                    <a:pt x="28978" y="9550"/>
                    <a:pt x="28966" y="9536"/>
                    <a:pt x="28953" y="9534"/>
                  </a:cubicBezTo>
                  <a:cubicBezTo>
                    <a:pt x="28952" y="9534"/>
                    <a:pt x="28952" y="9534"/>
                    <a:pt x="28951" y="9534"/>
                  </a:cubicBezTo>
                  <a:cubicBezTo>
                    <a:pt x="28941" y="9534"/>
                    <a:pt x="28934" y="9540"/>
                    <a:pt x="28929" y="9548"/>
                  </a:cubicBezTo>
                  <a:cubicBezTo>
                    <a:pt x="28951" y="9470"/>
                    <a:pt x="28970" y="9392"/>
                    <a:pt x="28984" y="9312"/>
                  </a:cubicBezTo>
                  <a:close/>
                  <a:moveTo>
                    <a:pt x="30949" y="12480"/>
                  </a:moveTo>
                  <a:cubicBezTo>
                    <a:pt x="30956" y="12512"/>
                    <a:pt x="30964" y="12544"/>
                    <a:pt x="30970" y="12576"/>
                  </a:cubicBezTo>
                  <a:cubicBezTo>
                    <a:pt x="31090" y="13203"/>
                    <a:pt x="31066" y="13867"/>
                    <a:pt x="30840" y="14464"/>
                  </a:cubicBezTo>
                  <a:cubicBezTo>
                    <a:pt x="30650" y="14573"/>
                    <a:pt x="30470" y="14704"/>
                    <a:pt x="30284" y="14818"/>
                  </a:cubicBezTo>
                  <a:cubicBezTo>
                    <a:pt x="30073" y="14948"/>
                    <a:pt x="29859" y="15072"/>
                    <a:pt x="29641" y="15190"/>
                  </a:cubicBezTo>
                  <a:cubicBezTo>
                    <a:pt x="29218" y="15418"/>
                    <a:pt x="28784" y="15629"/>
                    <a:pt x="28340" y="15820"/>
                  </a:cubicBezTo>
                  <a:cubicBezTo>
                    <a:pt x="27440" y="16208"/>
                    <a:pt x="26505" y="16515"/>
                    <a:pt x="25550" y="16737"/>
                  </a:cubicBezTo>
                  <a:cubicBezTo>
                    <a:pt x="25073" y="16847"/>
                    <a:pt x="24590" y="16936"/>
                    <a:pt x="24106" y="17007"/>
                  </a:cubicBezTo>
                  <a:cubicBezTo>
                    <a:pt x="24111" y="17003"/>
                    <a:pt x="24115" y="17001"/>
                    <a:pt x="24119" y="16998"/>
                  </a:cubicBezTo>
                  <a:cubicBezTo>
                    <a:pt x="24607" y="16936"/>
                    <a:pt x="25086" y="16814"/>
                    <a:pt x="25555" y="16664"/>
                  </a:cubicBezTo>
                  <a:cubicBezTo>
                    <a:pt x="26114" y="16483"/>
                    <a:pt x="26659" y="16252"/>
                    <a:pt x="27179" y="15974"/>
                  </a:cubicBezTo>
                  <a:cubicBezTo>
                    <a:pt x="28217" y="15421"/>
                    <a:pt x="29159" y="14689"/>
                    <a:pt x="29946" y="13816"/>
                  </a:cubicBezTo>
                  <a:cubicBezTo>
                    <a:pt x="30319" y="13402"/>
                    <a:pt x="30654" y="12953"/>
                    <a:pt x="30949" y="12480"/>
                  </a:cubicBezTo>
                  <a:close/>
                  <a:moveTo>
                    <a:pt x="30766" y="14638"/>
                  </a:moveTo>
                  <a:lnTo>
                    <a:pt x="30766" y="14638"/>
                  </a:lnTo>
                  <a:cubicBezTo>
                    <a:pt x="30740" y="14695"/>
                    <a:pt x="30715" y="14753"/>
                    <a:pt x="30685" y="14809"/>
                  </a:cubicBezTo>
                  <a:cubicBezTo>
                    <a:pt x="30359" y="15407"/>
                    <a:pt x="29804" y="15845"/>
                    <a:pt x="29205" y="16146"/>
                  </a:cubicBezTo>
                  <a:cubicBezTo>
                    <a:pt x="28548" y="16477"/>
                    <a:pt x="27832" y="16665"/>
                    <a:pt x="27111" y="16798"/>
                  </a:cubicBezTo>
                  <a:cubicBezTo>
                    <a:pt x="26237" y="16958"/>
                    <a:pt x="25360" y="17013"/>
                    <a:pt x="24472" y="17027"/>
                  </a:cubicBezTo>
                  <a:cubicBezTo>
                    <a:pt x="24462" y="17027"/>
                    <a:pt x="24452" y="17026"/>
                    <a:pt x="24443" y="17026"/>
                  </a:cubicBezTo>
                  <a:cubicBezTo>
                    <a:pt x="26219" y="16755"/>
                    <a:pt x="27952" y="16173"/>
                    <a:pt x="29541" y="15336"/>
                  </a:cubicBezTo>
                  <a:cubicBezTo>
                    <a:pt x="29781" y="15209"/>
                    <a:pt x="30018" y="15078"/>
                    <a:pt x="30253" y="14942"/>
                  </a:cubicBezTo>
                  <a:cubicBezTo>
                    <a:pt x="30422" y="14845"/>
                    <a:pt x="30601" y="14748"/>
                    <a:pt x="30766" y="14638"/>
                  </a:cubicBezTo>
                  <a:close/>
                  <a:moveTo>
                    <a:pt x="14729" y="19845"/>
                  </a:moveTo>
                  <a:cubicBezTo>
                    <a:pt x="14761" y="19845"/>
                    <a:pt x="14793" y="19846"/>
                    <a:pt x="14824" y="19847"/>
                  </a:cubicBezTo>
                  <a:cubicBezTo>
                    <a:pt x="14911" y="20547"/>
                    <a:pt x="15049" y="21243"/>
                    <a:pt x="15205" y="21929"/>
                  </a:cubicBezTo>
                  <a:cubicBezTo>
                    <a:pt x="15375" y="22677"/>
                    <a:pt x="15580" y="23417"/>
                    <a:pt x="15804" y="24150"/>
                  </a:cubicBezTo>
                  <a:cubicBezTo>
                    <a:pt x="15883" y="24411"/>
                    <a:pt x="15968" y="24669"/>
                    <a:pt x="16057" y="24928"/>
                  </a:cubicBezTo>
                  <a:cubicBezTo>
                    <a:pt x="15965" y="24800"/>
                    <a:pt x="15876" y="24671"/>
                    <a:pt x="15790" y="24540"/>
                  </a:cubicBezTo>
                  <a:cubicBezTo>
                    <a:pt x="14981" y="23323"/>
                    <a:pt x="14337" y="21992"/>
                    <a:pt x="14052" y="20552"/>
                  </a:cubicBezTo>
                  <a:cubicBezTo>
                    <a:pt x="14021" y="20393"/>
                    <a:pt x="13993" y="20235"/>
                    <a:pt x="13964" y="20076"/>
                  </a:cubicBezTo>
                  <a:cubicBezTo>
                    <a:pt x="14088" y="19988"/>
                    <a:pt x="14217" y="19920"/>
                    <a:pt x="14368" y="19885"/>
                  </a:cubicBezTo>
                  <a:cubicBezTo>
                    <a:pt x="14487" y="19857"/>
                    <a:pt x="14608" y="19845"/>
                    <a:pt x="14729" y="19845"/>
                  </a:cubicBezTo>
                  <a:close/>
                  <a:moveTo>
                    <a:pt x="14894" y="19850"/>
                  </a:moveTo>
                  <a:lnTo>
                    <a:pt x="14894" y="19850"/>
                  </a:lnTo>
                  <a:cubicBezTo>
                    <a:pt x="14900" y="19851"/>
                    <a:pt x="14907" y="19851"/>
                    <a:pt x="14913" y="19851"/>
                  </a:cubicBezTo>
                  <a:cubicBezTo>
                    <a:pt x="15108" y="19868"/>
                    <a:pt x="15298" y="19908"/>
                    <a:pt x="15485" y="19960"/>
                  </a:cubicBezTo>
                  <a:cubicBezTo>
                    <a:pt x="15798" y="20623"/>
                    <a:pt x="16052" y="21305"/>
                    <a:pt x="16209" y="22024"/>
                  </a:cubicBezTo>
                  <a:cubicBezTo>
                    <a:pt x="16368" y="22748"/>
                    <a:pt x="16439" y="23492"/>
                    <a:pt x="16415" y="24234"/>
                  </a:cubicBezTo>
                  <a:cubicBezTo>
                    <a:pt x="16403" y="24586"/>
                    <a:pt x="16360" y="24932"/>
                    <a:pt x="16319" y="25281"/>
                  </a:cubicBezTo>
                  <a:cubicBezTo>
                    <a:pt x="15776" y="23861"/>
                    <a:pt x="15366" y="22401"/>
                    <a:pt x="15080" y="20909"/>
                  </a:cubicBezTo>
                  <a:cubicBezTo>
                    <a:pt x="15012" y="20557"/>
                    <a:pt x="14954" y="20203"/>
                    <a:pt x="14894" y="19850"/>
                  </a:cubicBezTo>
                  <a:close/>
                  <a:moveTo>
                    <a:pt x="29870" y="20750"/>
                  </a:moveTo>
                  <a:lnTo>
                    <a:pt x="29870" y="20750"/>
                  </a:lnTo>
                  <a:cubicBezTo>
                    <a:pt x="29016" y="21812"/>
                    <a:pt x="28513" y="23160"/>
                    <a:pt x="28395" y="24510"/>
                  </a:cubicBezTo>
                  <a:cubicBezTo>
                    <a:pt x="28378" y="24723"/>
                    <a:pt x="28368" y="24937"/>
                    <a:pt x="28371" y="25152"/>
                  </a:cubicBezTo>
                  <a:cubicBezTo>
                    <a:pt x="28371" y="25226"/>
                    <a:pt x="28371" y="25303"/>
                    <a:pt x="28372" y="25382"/>
                  </a:cubicBezTo>
                  <a:cubicBezTo>
                    <a:pt x="28283" y="25140"/>
                    <a:pt x="28186" y="24901"/>
                    <a:pt x="28080" y="24667"/>
                  </a:cubicBezTo>
                  <a:cubicBezTo>
                    <a:pt x="27992" y="24471"/>
                    <a:pt x="27895" y="24280"/>
                    <a:pt x="27794" y="24090"/>
                  </a:cubicBezTo>
                  <a:cubicBezTo>
                    <a:pt x="27804" y="24081"/>
                    <a:pt x="27813" y="24072"/>
                    <a:pt x="27818" y="24059"/>
                  </a:cubicBezTo>
                  <a:cubicBezTo>
                    <a:pt x="27862" y="23958"/>
                    <a:pt x="27869" y="23849"/>
                    <a:pt x="27889" y="23741"/>
                  </a:cubicBezTo>
                  <a:cubicBezTo>
                    <a:pt x="27910" y="23634"/>
                    <a:pt x="27932" y="23527"/>
                    <a:pt x="27960" y="23421"/>
                  </a:cubicBezTo>
                  <a:cubicBezTo>
                    <a:pt x="28018" y="23209"/>
                    <a:pt x="28089" y="23002"/>
                    <a:pt x="28175" y="22799"/>
                  </a:cubicBezTo>
                  <a:cubicBezTo>
                    <a:pt x="28343" y="22404"/>
                    <a:pt x="28564" y="22032"/>
                    <a:pt x="28833" y="21695"/>
                  </a:cubicBezTo>
                  <a:cubicBezTo>
                    <a:pt x="29126" y="21326"/>
                    <a:pt x="29479" y="21009"/>
                    <a:pt x="29870" y="20750"/>
                  </a:cubicBezTo>
                  <a:close/>
                  <a:moveTo>
                    <a:pt x="13845" y="20156"/>
                  </a:moveTo>
                  <a:cubicBezTo>
                    <a:pt x="13894" y="20831"/>
                    <a:pt x="14079" y="21500"/>
                    <a:pt x="14310" y="22134"/>
                  </a:cubicBezTo>
                  <a:cubicBezTo>
                    <a:pt x="14560" y="22819"/>
                    <a:pt x="14891" y="23474"/>
                    <a:pt x="15262" y="24100"/>
                  </a:cubicBezTo>
                  <a:cubicBezTo>
                    <a:pt x="15594" y="24659"/>
                    <a:pt x="15960" y="25192"/>
                    <a:pt x="16348" y="25710"/>
                  </a:cubicBezTo>
                  <a:cubicBezTo>
                    <a:pt x="15836" y="25258"/>
                    <a:pt x="15268" y="24869"/>
                    <a:pt x="14733" y="24448"/>
                  </a:cubicBezTo>
                  <a:cubicBezTo>
                    <a:pt x="14011" y="23879"/>
                    <a:pt x="13311" y="23218"/>
                    <a:pt x="12988" y="22335"/>
                  </a:cubicBezTo>
                  <a:cubicBezTo>
                    <a:pt x="12901" y="22096"/>
                    <a:pt x="12843" y="21847"/>
                    <a:pt x="12823" y="21594"/>
                  </a:cubicBezTo>
                  <a:cubicBezTo>
                    <a:pt x="12807" y="21388"/>
                    <a:pt x="12823" y="21186"/>
                    <a:pt x="12851" y="20983"/>
                  </a:cubicBezTo>
                  <a:cubicBezTo>
                    <a:pt x="13029" y="20757"/>
                    <a:pt x="13235" y="20552"/>
                    <a:pt x="13470" y="20380"/>
                  </a:cubicBezTo>
                  <a:cubicBezTo>
                    <a:pt x="13589" y="20294"/>
                    <a:pt x="13714" y="20221"/>
                    <a:pt x="13845" y="20156"/>
                  </a:cubicBezTo>
                  <a:close/>
                  <a:moveTo>
                    <a:pt x="15654" y="20011"/>
                  </a:moveTo>
                  <a:lnTo>
                    <a:pt x="15654" y="20011"/>
                  </a:lnTo>
                  <a:cubicBezTo>
                    <a:pt x="15792" y="20056"/>
                    <a:pt x="15928" y="20106"/>
                    <a:pt x="16063" y="20158"/>
                  </a:cubicBezTo>
                  <a:cubicBezTo>
                    <a:pt x="16817" y="20447"/>
                    <a:pt x="17550" y="20809"/>
                    <a:pt x="18231" y="21245"/>
                  </a:cubicBezTo>
                  <a:cubicBezTo>
                    <a:pt x="18254" y="22615"/>
                    <a:pt x="17977" y="23982"/>
                    <a:pt x="17416" y="25233"/>
                  </a:cubicBezTo>
                  <a:cubicBezTo>
                    <a:pt x="17279" y="25538"/>
                    <a:pt x="17119" y="25831"/>
                    <a:pt x="16963" y="26127"/>
                  </a:cubicBezTo>
                  <a:cubicBezTo>
                    <a:pt x="16768" y="25883"/>
                    <a:pt x="16577" y="25637"/>
                    <a:pt x="16390" y="25387"/>
                  </a:cubicBezTo>
                  <a:cubicBezTo>
                    <a:pt x="16464" y="25052"/>
                    <a:pt x="16495" y="24707"/>
                    <a:pt x="16513" y="24367"/>
                  </a:cubicBezTo>
                  <a:cubicBezTo>
                    <a:pt x="16534" y="23994"/>
                    <a:pt x="16531" y="23620"/>
                    <a:pt x="16505" y="23249"/>
                  </a:cubicBezTo>
                  <a:cubicBezTo>
                    <a:pt x="16453" y="22498"/>
                    <a:pt x="16307" y="21755"/>
                    <a:pt x="16071" y="21040"/>
                  </a:cubicBezTo>
                  <a:cubicBezTo>
                    <a:pt x="15956" y="20689"/>
                    <a:pt x="15818" y="20344"/>
                    <a:pt x="15654" y="20011"/>
                  </a:cubicBezTo>
                  <a:close/>
                  <a:moveTo>
                    <a:pt x="31863" y="20004"/>
                  </a:moveTo>
                  <a:cubicBezTo>
                    <a:pt x="31023" y="20534"/>
                    <a:pt x="30297" y="21238"/>
                    <a:pt x="29753" y="22069"/>
                  </a:cubicBezTo>
                  <a:cubicBezTo>
                    <a:pt x="29118" y="23036"/>
                    <a:pt x="28736" y="24158"/>
                    <a:pt x="28639" y="25311"/>
                  </a:cubicBezTo>
                  <a:cubicBezTo>
                    <a:pt x="28616" y="25594"/>
                    <a:pt x="28609" y="25880"/>
                    <a:pt x="28620" y="26164"/>
                  </a:cubicBezTo>
                  <a:cubicBezTo>
                    <a:pt x="28600" y="26093"/>
                    <a:pt x="28581" y="26021"/>
                    <a:pt x="28560" y="25949"/>
                  </a:cubicBezTo>
                  <a:cubicBezTo>
                    <a:pt x="28543" y="25893"/>
                    <a:pt x="28524" y="25837"/>
                    <a:pt x="28507" y="25782"/>
                  </a:cubicBezTo>
                  <a:cubicBezTo>
                    <a:pt x="28507" y="25780"/>
                    <a:pt x="28509" y="25779"/>
                    <a:pt x="28509" y="25777"/>
                  </a:cubicBezTo>
                  <a:cubicBezTo>
                    <a:pt x="28519" y="25598"/>
                    <a:pt x="28487" y="25414"/>
                    <a:pt x="28482" y="25234"/>
                  </a:cubicBezTo>
                  <a:cubicBezTo>
                    <a:pt x="28476" y="25043"/>
                    <a:pt x="28479" y="24853"/>
                    <a:pt x="28490" y="24662"/>
                  </a:cubicBezTo>
                  <a:cubicBezTo>
                    <a:pt x="28511" y="24290"/>
                    <a:pt x="28562" y="23920"/>
                    <a:pt x="28642" y="23557"/>
                  </a:cubicBezTo>
                  <a:cubicBezTo>
                    <a:pt x="28802" y="22828"/>
                    <a:pt x="29081" y="22125"/>
                    <a:pt x="29460" y="21483"/>
                  </a:cubicBezTo>
                  <a:cubicBezTo>
                    <a:pt x="29632" y="21190"/>
                    <a:pt x="29828" y="20909"/>
                    <a:pt x="30039" y="20643"/>
                  </a:cubicBezTo>
                  <a:cubicBezTo>
                    <a:pt x="30345" y="20458"/>
                    <a:pt x="30671" y="20306"/>
                    <a:pt x="31012" y="20195"/>
                  </a:cubicBezTo>
                  <a:cubicBezTo>
                    <a:pt x="31258" y="20114"/>
                    <a:pt x="31511" y="20055"/>
                    <a:pt x="31767" y="20015"/>
                  </a:cubicBezTo>
                  <a:cubicBezTo>
                    <a:pt x="31799" y="20010"/>
                    <a:pt x="31831" y="20008"/>
                    <a:pt x="31863" y="20004"/>
                  </a:cubicBezTo>
                  <a:close/>
                  <a:moveTo>
                    <a:pt x="12746" y="21129"/>
                  </a:moveTo>
                  <a:cubicBezTo>
                    <a:pt x="12694" y="21464"/>
                    <a:pt x="12739" y="21822"/>
                    <a:pt x="12827" y="22142"/>
                  </a:cubicBezTo>
                  <a:cubicBezTo>
                    <a:pt x="12948" y="22581"/>
                    <a:pt x="13165" y="22986"/>
                    <a:pt x="13441" y="23347"/>
                  </a:cubicBezTo>
                  <a:cubicBezTo>
                    <a:pt x="14017" y="24103"/>
                    <a:pt x="14810" y="24645"/>
                    <a:pt x="15557" y="25215"/>
                  </a:cubicBezTo>
                  <a:cubicBezTo>
                    <a:pt x="15999" y="25553"/>
                    <a:pt x="16427" y="25905"/>
                    <a:pt x="16802" y="26317"/>
                  </a:cubicBezTo>
                  <a:cubicBezTo>
                    <a:pt x="16810" y="26325"/>
                    <a:pt x="16819" y="26329"/>
                    <a:pt x="16828" y="26332"/>
                  </a:cubicBezTo>
                  <a:cubicBezTo>
                    <a:pt x="16873" y="26388"/>
                    <a:pt x="16918" y="26445"/>
                    <a:pt x="16963" y="26500"/>
                  </a:cubicBezTo>
                  <a:cubicBezTo>
                    <a:pt x="16871" y="26466"/>
                    <a:pt x="16778" y="26434"/>
                    <a:pt x="16687" y="26400"/>
                  </a:cubicBezTo>
                  <a:cubicBezTo>
                    <a:pt x="16464" y="26315"/>
                    <a:pt x="16239" y="26230"/>
                    <a:pt x="16015" y="26145"/>
                  </a:cubicBezTo>
                  <a:cubicBezTo>
                    <a:pt x="15565" y="25974"/>
                    <a:pt x="15115" y="25804"/>
                    <a:pt x="14666" y="25631"/>
                  </a:cubicBezTo>
                  <a:cubicBezTo>
                    <a:pt x="13876" y="25324"/>
                    <a:pt x="13063" y="24974"/>
                    <a:pt x="12483" y="24334"/>
                  </a:cubicBezTo>
                  <a:cubicBezTo>
                    <a:pt x="12291" y="24122"/>
                    <a:pt x="12128" y="23882"/>
                    <a:pt x="12010" y="23621"/>
                  </a:cubicBezTo>
                  <a:cubicBezTo>
                    <a:pt x="12016" y="23136"/>
                    <a:pt x="12075" y="22653"/>
                    <a:pt x="12223" y="22190"/>
                  </a:cubicBezTo>
                  <a:cubicBezTo>
                    <a:pt x="12344" y="21813"/>
                    <a:pt x="12518" y="21451"/>
                    <a:pt x="12746" y="21129"/>
                  </a:cubicBezTo>
                  <a:close/>
                  <a:moveTo>
                    <a:pt x="18365" y="21331"/>
                  </a:moveTo>
                  <a:cubicBezTo>
                    <a:pt x="18395" y="21352"/>
                    <a:pt x="18426" y="21370"/>
                    <a:pt x="18456" y="21391"/>
                  </a:cubicBezTo>
                  <a:cubicBezTo>
                    <a:pt x="19059" y="21799"/>
                    <a:pt x="19694" y="22348"/>
                    <a:pt x="19846" y="23096"/>
                  </a:cubicBezTo>
                  <a:cubicBezTo>
                    <a:pt x="20017" y="23935"/>
                    <a:pt x="19513" y="24720"/>
                    <a:pt x="18992" y="25329"/>
                  </a:cubicBezTo>
                  <a:cubicBezTo>
                    <a:pt x="18551" y="25845"/>
                    <a:pt x="18029" y="26292"/>
                    <a:pt x="17455" y="26656"/>
                  </a:cubicBezTo>
                  <a:cubicBezTo>
                    <a:pt x="17438" y="26660"/>
                    <a:pt x="17421" y="26666"/>
                    <a:pt x="17403" y="26670"/>
                  </a:cubicBezTo>
                  <a:cubicBezTo>
                    <a:pt x="17272" y="26512"/>
                    <a:pt x="17144" y="26352"/>
                    <a:pt x="17016" y="26191"/>
                  </a:cubicBezTo>
                  <a:cubicBezTo>
                    <a:pt x="17183" y="25939"/>
                    <a:pt x="17323" y="25668"/>
                    <a:pt x="17453" y="25395"/>
                  </a:cubicBezTo>
                  <a:cubicBezTo>
                    <a:pt x="17608" y="25067"/>
                    <a:pt x="17743" y="24729"/>
                    <a:pt x="17859" y="24386"/>
                  </a:cubicBezTo>
                  <a:cubicBezTo>
                    <a:pt x="18087" y="23710"/>
                    <a:pt x="18242" y="23005"/>
                    <a:pt x="18317" y="22295"/>
                  </a:cubicBezTo>
                  <a:cubicBezTo>
                    <a:pt x="18350" y="21975"/>
                    <a:pt x="18365" y="21653"/>
                    <a:pt x="18365" y="21331"/>
                  </a:cubicBezTo>
                  <a:close/>
                  <a:moveTo>
                    <a:pt x="12010" y="23811"/>
                  </a:moveTo>
                  <a:lnTo>
                    <a:pt x="12010" y="23811"/>
                  </a:lnTo>
                  <a:cubicBezTo>
                    <a:pt x="12259" y="24320"/>
                    <a:pt x="12689" y="24738"/>
                    <a:pt x="13164" y="25044"/>
                  </a:cubicBezTo>
                  <a:cubicBezTo>
                    <a:pt x="13544" y="25290"/>
                    <a:pt x="13956" y="25479"/>
                    <a:pt x="14374" y="25650"/>
                  </a:cubicBezTo>
                  <a:cubicBezTo>
                    <a:pt x="14826" y="25836"/>
                    <a:pt x="15284" y="26009"/>
                    <a:pt x="15738" y="26189"/>
                  </a:cubicBezTo>
                  <a:cubicBezTo>
                    <a:pt x="16004" y="26294"/>
                    <a:pt x="16268" y="26399"/>
                    <a:pt x="16533" y="26504"/>
                  </a:cubicBezTo>
                  <a:cubicBezTo>
                    <a:pt x="16726" y="26581"/>
                    <a:pt x="16920" y="26668"/>
                    <a:pt x="17118" y="26739"/>
                  </a:cubicBezTo>
                  <a:cubicBezTo>
                    <a:pt x="16680" y="26834"/>
                    <a:pt x="16234" y="26880"/>
                    <a:pt x="15788" y="26880"/>
                  </a:cubicBezTo>
                  <a:cubicBezTo>
                    <a:pt x="14878" y="26880"/>
                    <a:pt x="13968" y="26688"/>
                    <a:pt x="13133" y="26319"/>
                  </a:cubicBezTo>
                  <a:cubicBezTo>
                    <a:pt x="12831" y="26185"/>
                    <a:pt x="12539" y="26027"/>
                    <a:pt x="12260" y="25850"/>
                  </a:cubicBezTo>
                  <a:cubicBezTo>
                    <a:pt x="12197" y="25532"/>
                    <a:pt x="12142" y="25213"/>
                    <a:pt x="12098" y="24892"/>
                  </a:cubicBezTo>
                  <a:cubicBezTo>
                    <a:pt x="12049" y="24537"/>
                    <a:pt x="12016" y="24174"/>
                    <a:pt x="12010" y="23811"/>
                  </a:cubicBezTo>
                  <a:close/>
                  <a:moveTo>
                    <a:pt x="32353" y="20337"/>
                  </a:moveTo>
                  <a:lnTo>
                    <a:pt x="32353" y="20337"/>
                  </a:lnTo>
                  <a:cubicBezTo>
                    <a:pt x="32332" y="20456"/>
                    <a:pt x="32307" y="20573"/>
                    <a:pt x="32277" y="20690"/>
                  </a:cubicBezTo>
                  <a:cubicBezTo>
                    <a:pt x="32208" y="20960"/>
                    <a:pt x="32119" y="21224"/>
                    <a:pt x="32016" y="21482"/>
                  </a:cubicBezTo>
                  <a:cubicBezTo>
                    <a:pt x="31807" y="22011"/>
                    <a:pt x="31540" y="22515"/>
                    <a:pt x="31248" y="23002"/>
                  </a:cubicBezTo>
                  <a:cubicBezTo>
                    <a:pt x="30661" y="23979"/>
                    <a:pt x="29971" y="24892"/>
                    <a:pt x="29418" y="25890"/>
                  </a:cubicBezTo>
                  <a:cubicBezTo>
                    <a:pt x="29239" y="26215"/>
                    <a:pt x="29063" y="26555"/>
                    <a:pt x="28922" y="26904"/>
                  </a:cubicBezTo>
                  <a:cubicBezTo>
                    <a:pt x="28914" y="25959"/>
                    <a:pt x="29407" y="25105"/>
                    <a:pt x="29889" y="24321"/>
                  </a:cubicBezTo>
                  <a:cubicBezTo>
                    <a:pt x="30453" y="23401"/>
                    <a:pt x="31023" y="22485"/>
                    <a:pt x="31593" y="21567"/>
                  </a:cubicBezTo>
                  <a:cubicBezTo>
                    <a:pt x="31847" y="21157"/>
                    <a:pt x="32100" y="20747"/>
                    <a:pt x="32353" y="20337"/>
                  </a:cubicBezTo>
                  <a:close/>
                  <a:moveTo>
                    <a:pt x="32354" y="21225"/>
                  </a:moveTo>
                  <a:cubicBezTo>
                    <a:pt x="32448" y="22244"/>
                    <a:pt x="32496" y="23277"/>
                    <a:pt x="32079" y="24238"/>
                  </a:cubicBezTo>
                  <a:cubicBezTo>
                    <a:pt x="31855" y="24757"/>
                    <a:pt x="31508" y="25183"/>
                    <a:pt x="31056" y="25521"/>
                  </a:cubicBezTo>
                  <a:cubicBezTo>
                    <a:pt x="30612" y="25853"/>
                    <a:pt x="30117" y="26106"/>
                    <a:pt x="29673" y="26435"/>
                  </a:cubicBezTo>
                  <a:cubicBezTo>
                    <a:pt x="29457" y="26596"/>
                    <a:pt x="29236" y="26784"/>
                    <a:pt x="29054" y="26999"/>
                  </a:cubicBezTo>
                  <a:cubicBezTo>
                    <a:pt x="29190" y="26700"/>
                    <a:pt x="29333" y="26404"/>
                    <a:pt x="29497" y="26117"/>
                  </a:cubicBezTo>
                  <a:cubicBezTo>
                    <a:pt x="29783" y="25620"/>
                    <a:pt x="30100" y="25143"/>
                    <a:pt x="30420" y="24667"/>
                  </a:cubicBezTo>
                  <a:cubicBezTo>
                    <a:pt x="31059" y="23721"/>
                    <a:pt x="31719" y="22777"/>
                    <a:pt x="32165" y="21721"/>
                  </a:cubicBezTo>
                  <a:cubicBezTo>
                    <a:pt x="32235" y="21558"/>
                    <a:pt x="32297" y="21393"/>
                    <a:pt x="32354" y="21225"/>
                  </a:cubicBezTo>
                  <a:close/>
                  <a:moveTo>
                    <a:pt x="32424" y="19945"/>
                  </a:moveTo>
                  <a:lnTo>
                    <a:pt x="32424" y="19945"/>
                  </a:lnTo>
                  <a:cubicBezTo>
                    <a:pt x="32419" y="19967"/>
                    <a:pt x="32416" y="19991"/>
                    <a:pt x="32412" y="20012"/>
                  </a:cubicBezTo>
                  <a:cubicBezTo>
                    <a:pt x="31843" y="20934"/>
                    <a:pt x="31277" y="21858"/>
                    <a:pt x="30709" y="22780"/>
                  </a:cubicBezTo>
                  <a:cubicBezTo>
                    <a:pt x="30417" y="23255"/>
                    <a:pt x="30124" y="23728"/>
                    <a:pt x="29832" y="24204"/>
                  </a:cubicBezTo>
                  <a:cubicBezTo>
                    <a:pt x="29581" y="24611"/>
                    <a:pt x="29334" y="25026"/>
                    <a:pt x="29149" y="25470"/>
                  </a:cubicBezTo>
                  <a:cubicBezTo>
                    <a:pt x="28946" y="25959"/>
                    <a:pt x="28819" y="26484"/>
                    <a:pt x="28870" y="27017"/>
                  </a:cubicBezTo>
                  <a:cubicBezTo>
                    <a:pt x="28870" y="27022"/>
                    <a:pt x="28873" y="27024"/>
                    <a:pt x="28875" y="27028"/>
                  </a:cubicBezTo>
                  <a:cubicBezTo>
                    <a:pt x="28860" y="27071"/>
                    <a:pt x="28841" y="27113"/>
                    <a:pt x="28826" y="27157"/>
                  </a:cubicBezTo>
                  <a:cubicBezTo>
                    <a:pt x="28813" y="27052"/>
                    <a:pt x="28796" y="26948"/>
                    <a:pt x="28778" y="26844"/>
                  </a:cubicBezTo>
                  <a:cubicBezTo>
                    <a:pt x="28759" y="26698"/>
                    <a:pt x="28742" y="26552"/>
                    <a:pt x="28732" y="26405"/>
                  </a:cubicBezTo>
                  <a:cubicBezTo>
                    <a:pt x="28711" y="26111"/>
                    <a:pt x="28710" y="25815"/>
                    <a:pt x="28728" y="25520"/>
                  </a:cubicBezTo>
                  <a:cubicBezTo>
                    <a:pt x="28762" y="24937"/>
                    <a:pt x="28869" y="24358"/>
                    <a:pt x="29051" y="23802"/>
                  </a:cubicBezTo>
                  <a:cubicBezTo>
                    <a:pt x="29385" y="22777"/>
                    <a:pt x="29968" y="21841"/>
                    <a:pt x="30730" y="21078"/>
                  </a:cubicBezTo>
                  <a:cubicBezTo>
                    <a:pt x="31145" y="20662"/>
                    <a:pt x="31613" y="20298"/>
                    <a:pt x="32121" y="20002"/>
                  </a:cubicBezTo>
                  <a:cubicBezTo>
                    <a:pt x="32135" y="19994"/>
                    <a:pt x="32144" y="19982"/>
                    <a:pt x="32149" y="19970"/>
                  </a:cubicBezTo>
                  <a:lnTo>
                    <a:pt x="32150" y="19970"/>
                  </a:lnTo>
                  <a:cubicBezTo>
                    <a:pt x="32240" y="19963"/>
                    <a:pt x="32336" y="19964"/>
                    <a:pt x="32424" y="19945"/>
                  </a:cubicBezTo>
                  <a:close/>
                  <a:moveTo>
                    <a:pt x="12277" y="25941"/>
                  </a:moveTo>
                  <a:lnTo>
                    <a:pt x="12277" y="25941"/>
                  </a:lnTo>
                  <a:cubicBezTo>
                    <a:pt x="13304" y="26628"/>
                    <a:pt x="14552" y="26981"/>
                    <a:pt x="15788" y="26981"/>
                  </a:cubicBezTo>
                  <a:cubicBezTo>
                    <a:pt x="15965" y="26981"/>
                    <a:pt x="16141" y="26974"/>
                    <a:pt x="16317" y="26960"/>
                  </a:cubicBezTo>
                  <a:cubicBezTo>
                    <a:pt x="16606" y="26936"/>
                    <a:pt x="16891" y="26889"/>
                    <a:pt x="17174" y="26826"/>
                  </a:cubicBezTo>
                  <a:lnTo>
                    <a:pt x="17174" y="26826"/>
                  </a:lnTo>
                  <a:cubicBezTo>
                    <a:pt x="16496" y="27213"/>
                    <a:pt x="15754" y="27490"/>
                    <a:pt x="14988" y="27634"/>
                  </a:cubicBezTo>
                  <a:lnTo>
                    <a:pt x="14988" y="27633"/>
                  </a:lnTo>
                  <a:cubicBezTo>
                    <a:pt x="14660" y="27695"/>
                    <a:pt x="14322" y="27743"/>
                    <a:pt x="13986" y="27743"/>
                  </a:cubicBezTo>
                  <a:cubicBezTo>
                    <a:pt x="13933" y="27743"/>
                    <a:pt x="13880" y="27742"/>
                    <a:pt x="13826" y="27739"/>
                  </a:cubicBezTo>
                  <a:cubicBezTo>
                    <a:pt x="13434" y="27722"/>
                    <a:pt x="13037" y="27613"/>
                    <a:pt x="12775" y="27302"/>
                  </a:cubicBezTo>
                  <a:cubicBezTo>
                    <a:pt x="12533" y="27015"/>
                    <a:pt x="12427" y="26638"/>
                    <a:pt x="12348" y="26277"/>
                  </a:cubicBezTo>
                  <a:cubicBezTo>
                    <a:pt x="12323" y="26165"/>
                    <a:pt x="12300" y="26053"/>
                    <a:pt x="12277" y="25941"/>
                  </a:cubicBezTo>
                  <a:close/>
                  <a:moveTo>
                    <a:pt x="32495" y="20756"/>
                  </a:moveTo>
                  <a:cubicBezTo>
                    <a:pt x="32564" y="21275"/>
                    <a:pt x="32780" y="21783"/>
                    <a:pt x="33029" y="22251"/>
                  </a:cubicBezTo>
                  <a:cubicBezTo>
                    <a:pt x="32820" y="23417"/>
                    <a:pt x="33162" y="24640"/>
                    <a:pt x="32784" y="25783"/>
                  </a:cubicBezTo>
                  <a:cubicBezTo>
                    <a:pt x="32599" y="26342"/>
                    <a:pt x="32221" y="26778"/>
                    <a:pt x="31773" y="27148"/>
                  </a:cubicBezTo>
                  <a:cubicBezTo>
                    <a:pt x="31317" y="27526"/>
                    <a:pt x="30821" y="27861"/>
                    <a:pt x="30310" y="28161"/>
                  </a:cubicBezTo>
                  <a:cubicBezTo>
                    <a:pt x="29782" y="28470"/>
                    <a:pt x="29228" y="28735"/>
                    <a:pt x="28661" y="28968"/>
                  </a:cubicBezTo>
                  <a:cubicBezTo>
                    <a:pt x="28689" y="28898"/>
                    <a:pt x="28715" y="28828"/>
                    <a:pt x="28736" y="28757"/>
                  </a:cubicBezTo>
                  <a:cubicBezTo>
                    <a:pt x="28855" y="28363"/>
                    <a:pt x="28886" y="27953"/>
                    <a:pt x="28864" y="27544"/>
                  </a:cubicBezTo>
                  <a:cubicBezTo>
                    <a:pt x="28937" y="27391"/>
                    <a:pt x="29023" y="27248"/>
                    <a:pt x="29132" y="27113"/>
                  </a:cubicBezTo>
                  <a:cubicBezTo>
                    <a:pt x="29299" y="26908"/>
                    <a:pt x="29498" y="26730"/>
                    <a:pt x="29709" y="26569"/>
                  </a:cubicBezTo>
                  <a:cubicBezTo>
                    <a:pt x="30151" y="26232"/>
                    <a:pt x="30650" y="25976"/>
                    <a:pt x="31096" y="25644"/>
                  </a:cubicBezTo>
                  <a:cubicBezTo>
                    <a:pt x="31541" y="25314"/>
                    <a:pt x="31901" y="24903"/>
                    <a:pt x="32134" y="24397"/>
                  </a:cubicBezTo>
                  <a:cubicBezTo>
                    <a:pt x="32366" y="23894"/>
                    <a:pt x="32475" y="23341"/>
                    <a:pt x="32508" y="22791"/>
                  </a:cubicBezTo>
                  <a:cubicBezTo>
                    <a:pt x="32543" y="22201"/>
                    <a:pt x="32496" y="21610"/>
                    <a:pt x="32419" y="21025"/>
                  </a:cubicBezTo>
                  <a:cubicBezTo>
                    <a:pt x="32440" y="20957"/>
                    <a:pt x="32459" y="20889"/>
                    <a:pt x="32478" y="20820"/>
                  </a:cubicBezTo>
                  <a:cubicBezTo>
                    <a:pt x="32483" y="20799"/>
                    <a:pt x="32489" y="20778"/>
                    <a:pt x="32495" y="20756"/>
                  </a:cubicBezTo>
                  <a:close/>
                  <a:moveTo>
                    <a:pt x="33117" y="22411"/>
                  </a:moveTo>
                  <a:cubicBezTo>
                    <a:pt x="33175" y="22516"/>
                    <a:pt x="33234" y="22617"/>
                    <a:pt x="33292" y="22717"/>
                  </a:cubicBezTo>
                  <a:cubicBezTo>
                    <a:pt x="33630" y="23287"/>
                    <a:pt x="34014" y="23860"/>
                    <a:pt x="34262" y="24481"/>
                  </a:cubicBezTo>
                  <a:cubicBezTo>
                    <a:pt x="34029" y="25383"/>
                    <a:pt x="33755" y="26299"/>
                    <a:pt x="33215" y="27067"/>
                  </a:cubicBezTo>
                  <a:cubicBezTo>
                    <a:pt x="32917" y="27492"/>
                    <a:pt x="32538" y="27848"/>
                    <a:pt x="32094" y="28117"/>
                  </a:cubicBezTo>
                  <a:cubicBezTo>
                    <a:pt x="31629" y="28399"/>
                    <a:pt x="31112" y="28589"/>
                    <a:pt x="30584" y="28717"/>
                  </a:cubicBezTo>
                  <a:cubicBezTo>
                    <a:pt x="30252" y="28798"/>
                    <a:pt x="29916" y="28856"/>
                    <a:pt x="29578" y="28903"/>
                  </a:cubicBezTo>
                  <a:cubicBezTo>
                    <a:pt x="29414" y="28926"/>
                    <a:pt x="29250" y="28948"/>
                    <a:pt x="29086" y="28968"/>
                  </a:cubicBezTo>
                  <a:cubicBezTo>
                    <a:pt x="28978" y="28980"/>
                    <a:pt x="28869" y="28990"/>
                    <a:pt x="28761" y="29006"/>
                  </a:cubicBezTo>
                  <a:cubicBezTo>
                    <a:pt x="29812" y="28597"/>
                    <a:pt x="30811" y="28026"/>
                    <a:pt x="31698" y="27334"/>
                  </a:cubicBezTo>
                  <a:cubicBezTo>
                    <a:pt x="32141" y="26990"/>
                    <a:pt x="32552" y="26589"/>
                    <a:pt x="32786" y="26072"/>
                  </a:cubicBezTo>
                  <a:cubicBezTo>
                    <a:pt x="33029" y="25534"/>
                    <a:pt x="33079" y="24933"/>
                    <a:pt x="33079" y="24351"/>
                  </a:cubicBezTo>
                  <a:cubicBezTo>
                    <a:pt x="33080" y="23704"/>
                    <a:pt x="33024" y="23052"/>
                    <a:pt x="33117" y="22412"/>
                  </a:cubicBezTo>
                  <a:lnTo>
                    <a:pt x="33117" y="22411"/>
                  </a:lnTo>
                  <a:close/>
                  <a:moveTo>
                    <a:pt x="34328" y="24658"/>
                  </a:moveTo>
                  <a:cubicBezTo>
                    <a:pt x="34401" y="24864"/>
                    <a:pt x="34458" y="25076"/>
                    <a:pt x="34491" y="25296"/>
                  </a:cubicBezTo>
                  <a:lnTo>
                    <a:pt x="34492" y="25296"/>
                  </a:lnTo>
                  <a:cubicBezTo>
                    <a:pt x="34619" y="26122"/>
                    <a:pt x="34357" y="26947"/>
                    <a:pt x="33863" y="27609"/>
                  </a:cubicBezTo>
                  <a:cubicBezTo>
                    <a:pt x="33337" y="28314"/>
                    <a:pt x="32580" y="28802"/>
                    <a:pt x="31734" y="29038"/>
                  </a:cubicBezTo>
                  <a:cubicBezTo>
                    <a:pt x="31266" y="29168"/>
                    <a:pt x="30779" y="29227"/>
                    <a:pt x="30294" y="29227"/>
                  </a:cubicBezTo>
                  <a:cubicBezTo>
                    <a:pt x="30251" y="29227"/>
                    <a:pt x="30208" y="29227"/>
                    <a:pt x="30165" y="29226"/>
                  </a:cubicBezTo>
                  <a:cubicBezTo>
                    <a:pt x="29898" y="29220"/>
                    <a:pt x="29631" y="29198"/>
                    <a:pt x="29366" y="29162"/>
                  </a:cubicBezTo>
                  <a:cubicBezTo>
                    <a:pt x="29207" y="29139"/>
                    <a:pt x="29051" y="29108"/>
                    <a:pt x="28894" y="29078"/>
                  </a:cubicBezTo>
                  <a:cubicBezTo>
                    <a:pt x="29089" y="29062"/>
                    <a:pt x="29284" y="29034"/>
                    <a:pt x="29476" y="29009"/>
                  </a:cubicBezTo>
                  <a:cubicBezTo>
                    <a:pt x="29788" y="28970"/>
                    <a:pt x="30097" y="28920"/>
                    <a:pt x="30405" y="28853"/>
                  </a:cubicBezTo>
                  <a:cubicBezTo>
                    <a:pt x="30945" y="28736"/>
                    <a:pt x="31479" y="28563"/>
                    <a:pt x="31967" y="28297"/>
                  </a:cubicBezTo>
                  <a:cubicBezTo>
                    <a:pt x="32425" y="28048"/>
                    <a:pt x="32831" y="27718"/>
                    <a:pt x="33155" y="27308"/>
                  </a:cubicBezTo>
                  <a:cubicBezTo>
                    <a:pt x="33471" y="26909"/>
                    <a:pt x="33707" y="26451"/>
                    <a:pt x="33895" y="25978"/>
                  </a:cubicBezTo>
                  <a:cubicBezTo>
                    <a:pt x="34067" y="25547"/>
                    <a:pt x="34200" y="25103"/>
                    <a:pt x="34328" y="24658"/>
                  </a:cubicBezTo>
                  <a:close/>
                  <a:moveTo>
                    <a:pt x="26167" y="22469"/>
                  </a:moveTo>
                  <a:cubicBezTo>
                    <a:pt x="26047" y="22662"/>
                    <a:pt x="25936" y="22862"/>
                    <a:pt x="25822" y="23058"/>
                  </a:cubicBezTo>
                  <a:cubicBezTo>
                    <a:pt x="25670" y="23318"/>
                    <a:pt x="25519" y="23578"/>
                    <a:pt x="25371" y="23841"/>
                  </a:cubicBezTo>
                  <a:cubicBezTo>
                    <a:pt x="25068" y="24376"/>
                    <a:pt x="24778" y="24919"/>
                    <a:pt x="24504" y="25472"/>
                  </a:cubicBezTo>
                  <a:cubicBezTo>
                    <a:pt x="23969" y="26548"/>
                    <a:pt x="23515" y="27668"/>
                    <a:pt x="23222" y="28836"/>
                  </a:cubicBezTo>
                  <a:cubicBezTo>
                    <a:pt x="23101" y="29320"/>
                    <a:pt x="23002" y="29814"/>
                    <a:pt x="22951" y="30311"/>
                  </a:cubicBezTo>
                  <a:cubicBezTo>
                    <a:pt x="22594" y="29350"/>
                    <a:pt x="22608" y="28272"/>
                    <a:pt x="22874" y="27280"/>
                  </a:cubicBezTo>
                  <a:cubicBezTo>
                    <a:pt x="23216" y="26003"/>
                    <a:pt x="23965" y="24888"/>
                    <a:pt x="24820" y="23897"/>
                  </a:cubicBezTo>
                  <a:cubicBezTo>
                    <a:pt x="25247" y="23401"/>
                    <a:pt x="25704" y="22932"/>
                    <a:pt x="26167" y="22469"/>
                  </a:cubicBezTo>
                  <a:close/>
                  <a:moveTo>
                    <a:pt x="26572" y="23102"/>
                  </a:moveTo>
                  <a:cubicBezTo>
                    <a:pt x="26724" y="23617"/>
                    <a:pt x="26861" y="24133"/>
                    <a:pt x="26936" y="24668"/>
                  </a:cubicBezTo>
                  <a:cubicBezTo>
                    <a:pt x="27025" y="25314"/>
                    <a:pt x="27030" y="25974"/>
                    <a:pt x="26902" y="26616"/>
                  </a:cubicBezTo>
                  <a:cubicBezTo>
                    <a:pt x="26781" y="27229"/>
                    <a:pt x="26531" y="27804"/>
                    <a:pt x="26155" y="28304"/>
                  </a:cubicBezTo>
                  <a:cubicBezTo>
                    <a:pt x="25793" y="28787"/>
                    <a:pt x="25339" y="29192"/>
                    <a:pt x="24848" y="29541"/>
                  </a:cubicBezTo>
                  <a:cubicBezTo>
                    <a:pt x="24367" y="29881"/>
                    <a:pt x="23853" y="30171"/>
                    <a:pt x="23335" y="30454"/>
                  </a:cubicBezTo>
                  <a:cubicBezTo>
                    <a:pt x="23526" y="30092"/>
                    <a:pt x="23731" y="29738"/>
                    <a:pt x="23942" y="29388"/>
                  </a:cubicBezTo>
                  <a:cubicBezTo>
                    <a:pt x="24806" y="27965"/>
                    <a:pt x="25780" y="26567"/>
                    <a:pt x="26268" y="24959"/>
                  </a:cubicBezTo>
                  <a:cubicBezTo>
                    <a:pt x="26401" y="24523"/>
                    <a:pt x="26500" y="24075"/>
                    <a:pt x="26546" y="23621"/>
                  </a:cubicBezTo>
                  <a:cubicBezTo>
                    <a:pt x="26564" y="23449"/>
                    <a:pt x="26570" y="23276"/>
                    <a:pt x="26572" y="23102"/>
                  </a:cubicBezTo>
                  <a:close/>
                  <a:moveTo>
                    <a:pt x="26316" y="22504"/>
                  </a:moveTo>
                  <a:lnTo>
                    <a:pt x="26317" y="22505"/>
                  </a:lnTo>
                  <a:cubicBezTo>
                    <a:pt x="26322" y="22632"/>
                    <a:pt x="26332" y="22759"/>
                    <a:pt x="26336" y="22886"/>
                  </a:cubicBezTo>
                  <a:cubicBezTo>
                    <a:pt x="26342" y="23086"/>
                    <a:pt x="26335" y="23286"/>
                    <a:pt x="26318" y="23485"/>
                  </a:cubicBezTo>
                  <a:cubicBezTo>
                    <a:pt x="26284" y="23891"/>
                    <a:pt x="26208" y="24294"/>
                    <a:pt x="26099" y="24687"/>
                  </a:cubicBezTo>
                  <a:cubicBezTo>
                    <a:pt x="25877" y="25481"/>
                    <a:pt x="25532" y="26234"/>
                    <a:pt x="25136" y="26954"/>
                  </a:cubicBezTo>
                  <a:cubicBezTo>
                    <a:pt x="24469" y="28169"/>
                    <a:pt x="23662" y="29307"/>
                    <a:pt x="23046" y="30548"/>
                  </a:cubicBezTo>
                  <a:cubicBezTo>
                    <a:pt x="23035" y="30524"/>
                    <a:pt x="23026" y="30498"/>
                    <a:pt x="23015" y="30473"/>
                  </a:cubicBezTo>
                  <a:cubicBezTo>
                    <a:pt x="23075" y="30010"/>
                    <a:pt x="23150" y="29550"/>
                    <a:pt x="23259" y="29095"/>
                  </a:cubicBezTo>
                  <a:cubicBezTo>
                    <a:pt x="23399" y="28511"/>
                    <a:pt x="23583" y="27939"/>
                    <a:pt x="23797" y="27377"/>
                  </a:cubicBezTo>
                  <a:cubicBezTo>
                    <a:pt x="24229" y="26241"/>
                    <a:pt x="24782" y="25163"/>
                    <a:pt x="25380" y="24107"/>
                  </a:cubicBezTo>
                  <a:cubicBezTo>
                    <a:pt x="25549" y="23808"/>
                    <a:pt x="25722" y="23512"/>
                    <a:pt x="25895" y="23217"/>
                  </a:cubicBezTo>
                  <a:cubicBezTo>
                    <a:pt x="26034" y="22980"/>
                    <a:pt x="26184" y="22746"/>
                    <a:pt x="26316" y="22504"/>
                  </a:cubicBezTo>
                  <a:close/>
                  <a:moveTo>
                    <a:pt x="26616" y="22730"/>
                  </a:moveTo>
                  <a:cubicBezTo>
                    <a:pt x="27027" y="23257"/>
                    <a:pt x="27388" y="23823"/>
                    <a:pt x="27687" y="24423"/>
                  </a:cubicBezTo>
                  <a:cubicBezTo>
                    <a:pt x="27975" y="24999"/>
                    <a:pt x="28216" y="25609"/>
                    <a:pt x="28388" y="26234"/>
                  </a:cubicBezTo>
                  <a:cubicBezTo>
                    <a:pt x="28029" y="27059"/>
                    <a:pt x="27521" y="27816"/>
                    <a:pt x="26899" y="28466"/>
                  </a:cubicBezTo>
                  <a:cubicBezTo>
                    <a:pt x="26227" y="29169"/>
                    <a:pt x="25420" y="29743"/>
                    <a:pt x="24536" y="30150"/>
                  </a:cubicBezTo>
                  <a:cubicBezTo>
                    <a:pt x="24121" y="30341"/>
                    <a:pt x="23691" y="30478"/>
                    <a:pt x="23256" y="30610"/>
                  </a:cubicBezTo>
                  <a:cubicBezTo>
                    <a:pt x="23258" y="30606"/>
                    <a:pt x="23260" y="30601"/>
                    <a:pt x="23262" y="30597"/>
                  </a:cubicBezTo>
                  <a:cubicBezTo>
                    <a:pt x="24315" y="30066"/>
                    <a:pt x="25361" y="29465"/>
                    <a:pt x="26121" y="28545"/>
                  </a:cubicBezTo>
                  <a:cubicBezTo>
                    <a:pt x="26522" y="28058"/>
                    <a:pt x="26812" y="27495"/>
                    <a:pt x="26972" y="26884"/>
                  </a:cubicBezTo>
                  <a:cubicBezTo>
                    <a:pt x="27137" y="26250"/>
                    <a:pt x="27169" y="25589"/>
                    <a:pt x="27110" y="24939"/>
                  </a:cubicBezTo>
                  <a:cubicBezTo>
                    <a:pt x="27042" y="24190"/>
                    <a:pt x="26863" y="23441"/>
                    <a:pt x="26616" y="22730"/>
                  </a:cubicBezTo>
                  <a:close/>
                  <a:moveTo>
                    <a:pt x="28425" y="26376"/>
                  </a:moveTo>
                  <a:cubicBezTo>
                    <a:pt x="28473" y="26566"/>
                    <a:pt x="28517" y="26758"/>
                    <a:pt x="28551" y="26950"/>
                  </a:cubicBezTo>
                  <a:cubicBezTo>
                    <a:pt x="28618" y="27318"/>
                    <a:pt x="28647" y="27696"/>
                    <a:pt x="28618" y="28063"/>
                  </a:cubicBezTo>
                  <a:cubicBezTo>
                    <a:pt x="27649" y="29396"/>
                    <a:pt x="26062" y="30065"/>
                    <a:pt x="24518" y="30477"/>
                  </a:cubicBezTo>
                  <a:cubicBezTo>
                    <a:pt x="24071" y="30597"/>
                    <a:pt x="23621" y="30700"/>
                    <a:pt x="23172" y="30804"/>
                  </a:cubicBezTo>
                  <a:cubicBezTo>
                    <a:pt x="23170" y="30799"/>
                    <a:pt x="23167" y="30794"/>
                    <a:pt x="23164" y="30790"/>
                  </a:cubicBezTo>
                  <a:cubicBezTo>
                    <a:pt x="23178" y="30761"/>
                    <a:pt x="23193" y="30734"/>
                    <a:pt x="23207" y="30705"/>
                  </a:cubicBezTo>
                  <a:cubicBezTo>
                    <a:pt x="23621" y="30626"/>
                    <a:pt x="24027" y="30477"/>
                    <a:pt x="24412" y="30311"/>
                  </a:cubicBezTo>
                  <a:cubicBezTo>
                    <a:pt x="24861" y="30116"/>
                    <a:pt x="25292" y="29877"/>
                    <a:pt x="25696" y="29601"/>
                  </a:cubicBezTo>
                  <a:cubicBezTo>
                    <a:pt x="26508" y="29045"/>
                    <a:pt x="27222" y="28341"/>
                    <a:pt x="27779" y="27530"/>
                  </a:cubicBezTo>
                  <a:cubicBezTo>
                    <a:pt x="28028" y="27165"/>
                    <a:pt x="28244" y="26779"/>
                    <a:pt x="28425" y="26376"/>
                  </a:cubicBezTo>
                  <a:close/>
                  <a:moveTo>
                    <a:pt x="28587" y="28318"/>
                  </a:moveTo>
                  <a:cubicBezTo>
                    <a:pt x="28523" y="28717"/>
                    <a:pt x="28382" y="29100"/>
                    <a:pt x="28132" y="29443"/>
                  </a:cubicBezTo>
                  <a:cubicBezTo>
                    <a:pt x="27672" y="30073"/>
                    <a:pt x="26965" y="30484"/>
                    <a:pt x="26228" y="30707"/>
                  </a:cubicBezTo>
                  <a:cubicBezTo>
                    <a:pt x="25428" y="30948"/>
                    <a:pt x="24594" y="30959"/>
                    <a:pt x="23765" y="30959"/>
                  </a:cubicBezTo>
                  <a:cubicBezTo>
                    <a:pt x="23681" y="30959"/>
                    <a:pt x="23598" y="30959"/>
                    <a:pt x="23514" y="30959"/>
                  </a:cubicBezTo>
                  <a:cubicBezTo>
                    <a:pt x="23423" y="30959"/>
                    <a:pt x="23331" y="30959"/>
                    <a:pt x="23239" y="30960"/>
                  </a:cubicBezTo>
                  <a:cubicBezTo>
                    <a:pt x="23239" y="30942"/>
                    <a:pt x="23237" y="30925"/>
                    <a:pt x="23228" y="30909"/>
                  </a:cubicBezTo>
                  <a:cubicBezTo>
                    <a:pt x="23224" y="30901"/>
                    <a:pt x="23220" y="30893"/>
                    <a:pt x="23214" y="30884"/>
                  </a:cubicBezTo>
                  <a:cubicBezTo>
                    <a:pt x="24845" y="30534"/>
                    <a:pt x="26532" y="30128"/>
                    <a:pt x="27850" y="29054"/>
                  </a:cubicBezTo>
                  <a:cubicBezTo>
                    <a:pt x="28120" y="28834"/>
                    <a:pt x="28367" y="28588"/>
                    <a:pt x="28587" y="28318"/>
                  </a:cubicBezTo>
                  <a:close/>
                  <a:moveTo>
                    <a:pt x="16563" y="31257"/>
                  </a:moveTo>
                  <a:cubicBezTo>
                    <a:pt x="16896" y="31257"/>
                    <a:pt x="17226" y="31322"/>
                    <a:pt x="17530" y="31469"/>
                  </a:cubicBezTo>
                  <a:cubicBezTo>
                    <a:pt x="18133" y="31762"/>
                    <a:pt x="18559" y="32327"/>
                    <a:pt x="18845" y="32918"/>
                  </a:cubicBezTo>
                  <a:cubicBezTo>
                    <a:pt x="19183" y="33611"/>
                    <a:pt x="19392" y="34368"/>
                    <a:pt x="19632" y="35098"/>
                  </a:cubicBezTo>
                  <a:cubicBezTo>
                    <a:pt x="19645" y="35138"/>
                    <a:pt x="19658" y="35179"/>
                    <a:pt x="19672" y="35219"/>
                  </a:cubicBezTo>
                  <a:cubicBezTo>
                    <a:pt x="19458" y="34721"/>
                    <a:pt x="19231" y="34229"/>
                    <a:pt x="18989" y="33744"/>
                  </a:cubicBezTo>
                  <a:cubicBezTo>
                    <a:pt x="18711" y="33188"/>
                    <a:pt x="18393" y="32641"/>
                    <a:pt x="17932" y="32216"/>
                  </a:cubicBezTo>
                  <a:cubicBezTo>
                    <a:pt x="17512" y="31830"/>
                    <a:pt x="16980" y="31583"/>
                    <a:pt x="16418" y="31493"/>
                  </a:cubicBezTo>
                  <a:cubicBezTo>
                    <a:pt x="16258" y="31467"/>
                    <a:pt x="16097" y="31454"/>
                    <a:pt x="15935" y="31454"/>
                  </a:cubicBezTo>
                  <a:cubicBezTo>
                    <a:pt x="15766" y="31454"/>
                    <a:pt x="15597" y="31468"/>
                    <a:pt x="15431" y="31497"/>
                  </a:cubicBezTo>
                  <a:cubicBezTo>
                    <a:pt x="15452" y="31487"/>
                    <a:pt x="15474" y="31476"/>
                    <a:pt x="15496" y="31468"/>
                  </a:cubicBezTo>
                  <a:cubicBezTo>
                    <a:pt x="15833" y="31335"/>
                    <a:pt x="16199" y="31257"/>
                    <a:pt x="16563" y="31257"/>
                  </a:cubicBezTo>
                  <a:close/>
                  <a:moveTo>
                    <a:pt x="39173" y="32796"/>
                  </a:moveTo>
                  <a:cubicBezTo>
                    <a:pt x="39428" y="32796"/>
                    <a:pt x="39675" y="32841"/>
                    <a:pt x="39916" y="32913"/>
                  </a:cubicBezTo>
                  <a:cubicBezTo>
                    <a:pt x="39618" y="32965"/>
                    <a:pt x="39320" y="33051"/>
                    <a:pt x="39037" y="33145"/>
                  </a:cubicBezTo>
                  <a:cubicBezTo>
                    <a:pt x="38659" y="33270"/>
                    <a:pt x="38292" y="33428"/>
                    <a:pt x="37941" y="33615"/>
                  </a:cubicBezTo>
                  <a:cubicBezTo>
                    <a:pt x="37248" y="33985"/>
                    <a:pt x="36613" y="34467"/>
                    <a:pt x="36077" y="35040"/>
                  </a:cubicBezTo>
                  <a:cubicBezTo>
                    <a:pt x="35866" y="35265"/>
                    <a:pt x="35675" y="35504"/>
                    <a:pt x="35501" y="35755"/>
                  </a:cubicBezTo>
                  <a:cubicBezTo>
                    <a:pt x="35589" y="35543"/>
                    <a:pt x="35689" y="35336"/>
                    <a:pt x="35805" y="35138"/>
                  </a:cubicBezTo>
                  <a:lnTo>
                    <a:pt x="35805" y="35137"/>
                  </a:lnTo>
                  <a:cubicBezTo>
                    <a:pt x="36130" y="34579"/>
                    <a:pt x="36557" y="34082"/>
                    <a:pt x="37061" y="33677"/>
                  </a:cubicBezTo>
                  <a:cubicBezTo>
                    <a:pt x="37603" y="33243"/>
                    <a:pt x="38250" y="32882"/>
                    <a:pt x="38951" y="32808"/>
                  </a:cubicBezTo>
                  <a:cubicBezTo>
                    <a:pt x="39025" y="32800"/>
                    <a:pt x="39099" y="32796"/>
                    <a:pt x="39173" y="32796"/>
                  </a:cubicBezTo>
                  <a:close/>
                  <a:moveTo>
                    <a:pt x="14755" y="32269"/>
                  </a:moveTo>
                  <a:cubicBezTo>
                    <a:pt x="14843" y="32269"/>
                    <a:pt x="14931" y="32275"/>
                    <a:pt x="15019" y="32288"/>
                  </a:cubicBezTo>
                  <a:cubicBezTo>
                    <a:pt x="15497" y="32356"/>
                    <a:pt x="15920" y="32608"/>
                    <a:pt x="16282" y="32916"/>
                  </a:cubicBezTo>
                  <a:cubicBezTo>
                    <a:pt x="16671" y="33247"/>
                    <a:pt x="17006" y="33643"/>
                    <a:pt x="17334" y="34034"/>
                  </a:cubicBezTo>
                  <a:cubicBezTo>
                    <a:pt x="17680" y="34449"/>
                    <a:pt x="18001" y="34881"/>
                    <a:pt x="18311" y="35324"/>
                  </a:cubicBezTo>
                  <a:cubicBezTo>
                    <a:pt x="18481" y="35569"/>
                    <a:pt x="18646" y="35818"/>
                    <a:pt x="18808" y="36069"/>
                  </a:cubicBezTo>
                  <a:cubicBezTo>
                    <a:pt x="18851" y="36135"/>
                    <a:pt x="18892" y="36202"/>
                    <a:pt x="18934" y="36269"/>
                  </a:cubicBezTo>
                  <a:cubicBezTo>
                    <a:pt x="18717" y="36129"/>
                    <a:pt x="18499" y="35990"/>
                    <a:pt x="18277" y="35858"/>
                  </a:cubicBezTo>
                  <a:cubicBezTo>
                    <a:pt x="17535" y="35409"/>
                    <a:pt x="16777" y="34986"/>
                    <a:pt x="16056" y="34505"/>
                  </a:cubicBezTo>
                  <a:cubicBezTo>
                    <a:pt x="15702" y="34267"/>
                    <a:pt x="15354" y="34020"/>
                    <a:pt x="15026" y="33747"/>
                  </a:cubicBezTo>
                  <a:cubicBezTo>
                    <a:pt x="14693" y="33471"/>
                    <a:pt x="14401" y="33162"/>
                    <a:pt x="14102" y="32853"/>
                  </a:cubicBezTo>
                  <a:cubicBezTo>
                    <a:pt x="14049" y="32798"/>
                    <a:pt x="13998" y="32742"/>
                    <a:pt x="13946" y="32687"/>
                  </a:cubicBezTo>
                  <a:cubicBezTo>
                    <a:pt x="13971" y="32648"/>
                    <a:pt x="13959" y="32589"/>
                    <a:pt x="13900" y="32579"/>
                  </a:cubicBezTo>
                  <a:cubicBezTo>
                    <a:pt x="13878" y="32576"/>
                    <a:pt x="13856" y="32575"/>
                    <a:pt x="13835" y="32572"/>
                  </a:cubicBezTo>
                  <a:cubicBezTo>
                    <a:pt x="13880" y="32533"/>
                    <a:pt x="13927" y="32496"/>
                    <a:pt x="13973" y="32458"/>
                  </a:cubicBezTo>
                  <a:lnTo>
                    <a:pt x="13972" y="32457"/>
                  </a:lnTo>
                  <a:cubicBezTo>
                    <a:pt x="14214" y="32331"/>
                    <a:pt x="14482" y="32269"/>
                    <a:pt x="14755" y="32269"/>
                  </a:cubicBezTo>
                  <a:close/>
                  <a:moveTo>
                    <a:pt x="13792" y="32717"/>
                  </a:moveTo>
                  <a:cubicBezTo>
                    <a:pt x="13810" y="32717"/>
                    <a:pt x="13829" y="32717"/>
                    <a:pt x="13847" y="32718"/>
                  </a:cubicBezTo>
                  <a:cubicBezTo>
                    <a:pt x="14053" y="33054"/>
                    <a:pt x="14319" y="33347"/>
                    <a:pt x="14603" y="33620"/>
                  </a:cubicBezTo>
                  <a:cubicBezTo>
                    <a:pt x="14908" y="33915"/>
                    <a:pt x="15238" y="34185"/>
                    <a:pt x="15580" y="34437"/>
                  </a:cubicBezTo>
                  <a:cubicBezTo>
                    <a:pt x="16272" y="34948"/>
                    <a:pt x="17017" y="35382"/>
                    <a:pt x="17753" y="35825"/>
                  </a:cubicBezTo>
                  <a:cubicBezTo>
                    <a:pt x="18265" y="36135"/>
                    <a:pt x="18775" y="36453"/>
                    <a:pt x="19264" y="36798"/>
                  </a:cubicBezTo>
                  <a:cubicBezTo>
                    <a:pt x="19273" y="36812"/>
                    <a:pt x="19280" y="36826"/>
                    <a:pt x="19291" y="36840"/>
                  </a:cubicBezTo>
                  <a:cubicBezTo>
                    <a:pt x="19188" y="36802"/>
                    <a:pt x="19085" y="36767"/>
                    <a:pt x="18982" y="36734"/>
                  </a:cubicBezTo>
                  <a:cubicBezTo>
                    <a:pt x="18704" y="36641"/>
                    <a:pt x="18421" y="36560"/>
                    <a:pt x="18137" y="36484"/>
                  </a:cubicBezTo>
                  <a:cubicBezTo>
                    <a:pt x="17579" y="36332"/>
                    <a:pt x="17015" y="36196"/>
                    <a:pt x="16463" y="36021"/>
                  </a:cubicBezTo>
                  <a:cubicBezTo>
                    <a:pt x="15441" y="35695"/>
                    <a:pt x="14413" y="35220"/>
                    <a:pt x="13752" y="34343"/>
                  </a:cubicBezTo>
                  <a:cubicBezTo>
                    <a:pt x="13424" y="33909"/>
                    <a:pt x="13208" y="33396"/>
                    <a:pt x="13148" y="32855"/>
                  </a:cubicBezTo>
                  <a:cubicBezTo>
                    <a:pt x="13275" y="32800"/>
                    <a:pt x="13408" y="32758"/>
                    <a:pt x="13545" y="32735"/>
                  </a:cubicBezTo>
                  <a:cubicBezTo>
                    <a:pt x="13626" y="32723"/>
                    <a:pt x="13709" y="32717"/>
                    <a:pt x="13792" y="32717"/>
                  </a:cubicBezTo>
                  <a:close/>
                  <a:moveTo>
                    <a:pt x="13089" y="32880"/>
                  </a:moveTo>
                  <a:cubicBezTo>
                    <a:pt x="13138" y="33866"/>
                    <a:pt x="13806" y="34731"/>
                    <a:pt x="14590" y="35282"/>
                  </a:cubicBezTo>
                  <a:cubicBezTo>
                    <a:pt x="15541" y="35950"/>
                    <a:pt x="16684" y="36237"/>
                    <a:pt x="17788" y="36537"/>
                  </a:cubicBezTo>
                  <a:cubicBezTo>
                    <a:pt x="18113" y="36625"/>
                    <a:pt x="18437" y="36715"/>
                    <a:pt x="18758" y="36818"/>
                  </a:cubicBezTo>
                  <a:cubicBezTo>
                    <a:pt x="18815" y="36836"/>
                    <a:pt x="18871" y="36856"/>
                    <a:pt x="18927" y="36876"/>
                  </a:cubicBezTo>
                  <a:cubicBezTo>
                    <a:pt x="18759" y="36862"/>
                    <a:pt x="18592" y="36852"/>
                    <a:pt x="18427" y="36847"/>
                  </a:cubicBezTo>
                  <a:cubicBezTo>
                    <a:pt x="18279" y="36842"/>
                    <a:pt x="18132" y="36840"/>
                    <a:pt x="17984" y="36840"/>
                  </a:cubicBezTo>
                  <a:cubicBezTo>
                    <a:pt x="17496" y="36840"/>
                    <a:pt x="17008" y="36862"/>
                    <a:pt x="16520" y="36862"/>
                  </a:cubicBezTo>
                  <a:cubicBezTo>
                    <a:pt x="16456" y="36862"/>
                    <a:pt x="16393" y="36861"/>
                    <a:pt x="16329" y="36861"/>
                  </a:cubicBezTo>
                  <a:cubicBezTo>
                    <a:pt x="15665" y="36851"/>
                    <a:pt x="14988" y="36796"/>
                    <a:pt x="14355" y="36586"/>
                  </a:cubicBezTo>
                  <a:cubicBezTo>
                    <a:pt x="13740" y="36382"/>
                    <a:pt x="13192" y="36027"/>
                    <a:pt x="12796" y="35509"/>
                  </a:cubicBezTo>
                  <a:cubicBezTo>
                    <a:pt x="12409" y="35001"/>
                    <a:pt x="12200" y="34389"/>
                    <a:pt x="12166" y="33757"/>
                  </a:cubicBezTo>
                  <a:cubicBezTo>
                    <a:pt x="12238" y="33630"/>
                    <a:pt x="12321" y="33508"/>
                    <a:pt x="12420" y="33395"/>
                  </a:cubicBezTo>
                  <a:cubicBezTo>
                    <a:pt x="12604" y="33182"/>
                    <a:pt x="12834" y="33001"/>
                    <a:pt x="13089" y="32880"/>
                  </a:cubicBezTo>
                  <a:close/>
                  <a:moveTo>
                    <a:pt x="15899" y="31550"/>
                  </a:moveTo>
                  <a:cubicBezTo>
                    <a:pt x="16570" y="31550"/>
                    <a:pt x="17238" y="31773"/>
                    <a:pt x="17755" y="32217"/>
                  </a:cubicBezTo>
                  <a:cubicBezTo>
                    <a:pt x="18220" y="32617"/>
                    <a:pt x="18540" y="33154"/>
                    <a:pt x="18813" y="33695"/>
                  </a:cubicBezTo>
                  <a:cubicBezTo>
                    <a:pt x="19112" y="34287"/>
                    <a:pt x="19391" y="34892"/>
                    <a:pt x="19643" y="35505"/>
                  </a:cubicBezTo>
                  <a:cubicBezTo>
                    <a:pt x="19787" y="35857"/>
                    <a:pt x="19914" y="36218"/>
                    <a:pt x="20026" y="36582"/>
                  </a:cubicBezTo>
                  <a:cubicBezTo>
                    <a:pt x="20082" y="36765"/>
                    <a:pt x="20134" y="36949"/>
                    <a:pt x="20181" y="37134"/>
                  </a:cubicBezTo>
                  <a:cubicBezTo>
                    <a:pt x="20153" y="37123"/>
                    <a:pt x="20125" y="37112"/>
                    <a:pt x="20095" y="37101"/>
                  </a:cubicBezTo>
                  <a:cubicBezTo>
                    <a:pt x="19823" y="36879"/>
                    <a:pt x="19539" y="36673"/>
                    <a:pt x="19248" y="36475"/>
                  </a:cubicBezTo>
                  <a:cubicBezTo>
                    <a:pt x="19161" y="36332"/>
                    <a:pt x="19067" y="36193"/>
                    <a:pt x="18978" y="36056"/>
                  </a:cubicBezTo>
                  <a:cubicBezTo>
                    <a:pt x="18825" y="35818"/>
                    <a:pt x="18666" y="35585"/>
                    <a:pt x="18501" y="35355"/>
                  </a:cubicBezTo>
                  <a:cubicBezTo>
                    <a:pt x="18175" y="34899"/>
                    <a:pt x="17825" y="34460"/>
                    <a:pt x="17467" y="34030"/>
                  </a:cubicBezTo>
                  <a:cubicBezTo>
                    <a:pt x="16844" y="33283"/>
                    <a:pt x="16122" y="32386"/>
                    <a:pt x="15108" y="32202"/>
                  </a:cubicBezTo>
                  <a:cubicBezTo>
                    <a:pt x="14994" y="32181"/>
                    <a:pt x="14876" y="32170"/>
                    <a:pt x="14758" y="32170"/>
                  </a:cubicBezTo>
                  <a:cubicBezTo>
                    <a:pt x="14572" y="32170"/>
                    <a:pt x="14386" y="32198"/>
                    <a:pt x="14213" y="32258"/>
                  </a:cubicBezTo>
                  <a:cubicBezTo>
                    <a:pt x="14333" y="32162"/>
                    <a:pt x="14456" y="32069"/>
                    <a:pt x="14580" y="31980"/>
                  </a:cubicBezTo>
                  <a:lnTo>
                    <a:pt x="14580" y="31980"/>
                  </a:lnTo>
                  <a:lnTo>
                    <a:pt x="14579" y="31981"/>
                  </a:lnTo>
                  <a:cubicBezTo>
                    <a:pt x="14743" y="31863"/>
                    <a:pt x="14914" y="31755"/>
                    <a:pt x="15091" y="31660"/>
                  </a:cubicBezTo>
                  <a:cubicBezTo>
                    <a:pt x="15354" y="31586"/>
                    <a:pt x="15627" y="31550"/>
                    <a:pt x="15899" y="31550"/>
                  </a:cubicBezTo>
                  <a:close/>
                  <a:moveTo>
                    <a:pt x="40175" y="33001"/>
                  </a:moveTo>
                  <a:cubicBezTo>
                    <a:pt x="40371" y="33076"/>
                    <a:pt x="40564" y="33165"/>
                    <a:pt x="40752" y="33262"/>
                  </a:cubicBezTo>
                  <a:cubicBezTo>
                    <a:pt x="39710" y="33571"/>
                    <a:pt x="38681" y="33947"/>
                    <a:pt x="37755" y="34522"/>
                  </a:cubicBezTo>
                  <a:cubicBezTo>
                    <a:pt x="36880" y="35066"/>
                    <a:pt x="36102" y="35798"/>
                    <a:pt x="35586" y="36694"/>
                  </a:cubicBezTo>
                  <a:cubicBezTo>
                    <a:pt x="35377" y="37056"/>
                    <a:pt x="35213" y="37444"/>
                    <a:pt x="35113" y="37849"/>
                  </a:cubicBezTo>
                  <a:cubicBezTo>
                    <a:pt x="35100" y="37202"/>
                    <a:pt x="35209" y="36553"/>
                    <a:pt x="35430" y="35945"/>
                  </a:cubicBezTo>
                  <a:cubicBezTo>
                    <a:pt x="35840" y="35372"/>
                    <a:pt x="36323" y="34851"/>
                    <a:pt x="36878" y="34416"/>
                  </a:cubicBezTo>
                  <a:cubicBezTo>
                    <a:pt x="37494" y="33934"/>
                    <a:pt x="38193" y="33556"/>
                    <a:pt x="38933" y="33301"/>
                  </a:cubicBezTo>
                  <a:cubicBezTo>
                    <a:pt x="39144" y="33230"/>
                    <a:pt x="39357" y="33167"/>
                    <a:pt x="39573" y="33115"/>
                  </a:cubicBezTo>
                  <a:cubicBezTo>
                    <a:pt x="39772" y="33069"/>
                    <a:pt x="39973" y="33038"/>
                    <a:pt x="40175" y="33001"/>
                  </a:cubicBezTo>
                  <a:close/>
                  <a:moveTo>
                    <a:pt x="40945" y="33363"/>
                  </a:moveTo>
                  <a:cubicBezTo>
                    <a:pt x="41244" y="33524"/>
                    <a:pt x="41539" y="33694"/>
                    <a:pt x="41844" y="33845"/>
                  </a:cubicBezTo>
                  <a:cubicBezTo>
                    <a:pt x="41918" y="33882"/>
                    <a:pt x="41992" y="33917"/>
                    <a:pt x="42066" y="33952"/>
                  </a:cubicBezTo>
                  <a:cubicBezTo>
                    <a:pt x="41829" y="34012"/>
                    <a:pt x="41594" y="34098"/>
                    <a:pt x="41366" y="34181"/>
                  </a:cubicBezTo>
                  <a:cubicBezTo>
                    <a:pt x="41088" y="34280"/>
                    <a:pt x="40815" y="34389"/>
                    <a:pt x="40546" y="34508"/>
                  </a:cubicBezTo>
                  <a:cubicBezTo>
                    <a:pt x="40003" y="34746"/>
                    <a:pt x="39478" y="35024"/>
                    <a:pt x="38974" y="35337"/>
                  </a:cubicBezTo>
                  <a:cubicBezTo>
                    <a:pt x="37961" y="35969"/>
                    <a:pt x="37037" y="36744"/>
                    <a:pt x="36247" y="37640"/>
                  </a:cubicBezTo>
                  <a:cubicBezTo>
                    <a:pt x="36027" y="37891"/>
                    <a:pt x="35816" y="38150"/>
                    <a:pt x="35617" y="38418"/>
                  </a:cubicBezTo>
                  <a:cubicBezTo>
                    <a:pt x="35490" y="38588"/>
                    <a:pt x="35364" y="38761"/>
                    <a:pt x="35249" y="38939"/>
                  </a:cubicBezTo>
                  <a:cubicBezTo>
                    <a:pt x="35189" y="38682"/>
                    <a:pt x="35148" y="38420"/>
                    <a:pt x="35129" y="38156"/>
                  </a:cubicBezTo>
                  <a:cubicBezTo>
                    <a:pt x="35324" y="37219"/>
                    <a:pt x="35809" y="36375"/>
                    <a:pt x="36473" y="35687"/>
                  </a:cubicBezTo>
                  <a:cubicBezTo>
                    <a:pt x="37222" y="34911"/>
                    <a:pt x="38192" y="34375"/>
                    <a:pt x="39180" y="33967"/>
                  </a:cubicBezTo>
                  <a:cubicBezTo>
                    <a:pt x="39755" y="33729"/>
                    <a:pt x="40348" y="33536"/>
                    <a:pt x="40945" y="33363"/>
                  </a:cubicBezTo>
                  <a:close/>
                  <a:moveTo>
                    <a:pt x="12102" y="33881"/>
                  </a:moveTo>
                  <a:cubicBezTo>
                    <a:pt x="12127" y="34377"/>
                    <a:pt x="12286" y="34869"/>
                    <a:pt x="12539" y="35295"/>
                  </a:cubicBezTo>
                  <a:cubicBezTo>
                    <a:pt x="12867" y="35847"/>
                    <a:pt x="13357" y="36274"/>
                    <a:pt x="13942" y="36540"/>
                  </a:cubicBezTo>
                  <a:cubicBezTo>
                    <a:pt x="14748" y="36907"/>
                    <a:pt x="15622" y="36972"/>
                    <a:pt x="16499" y="36972"/>
                  </a:cubicBezTo>
                  <a:cubicBezTo>
                    <a:pt x="16976" y="36972"/>
                    <a:pt x="17453" y="36953"/>
                    <a:pt x="17921" y="36953"/>
                  </a:cubicBezTo>
                  <a:cubicBezTo>
                    <a:pt x="17958" y="36953"/>
                    <a:pt x="17994" y="36953"/>
                    <a:pt x="18030" y="36953"/>
                  </a:cubicBezTo>
                  <a:cubicBezTo>
                    <a:pt x="18436" y="36956"/>
                    <a:pt x="18843" y="36974"/>
                    <a:pt x="19245" y="37035"/>
                  </a:cubicBezTo>
                  <a:cubicBezTo>
                    <a:pt x="19319" y="37046"/>
                    <a:pt x="19391" y="37061"/>
                    <a:pt x="19463" y="37075"/>
                  </a:cubicBezTo>
                  <a:cubicBezTo>
                    <a:pt x="19554" y="37109"/>
                    <a:pt x="19644" y="37142"/>
                    <a:pt x="19736" y="37172"/>
                  </a:cubicBezTo>
                  <a:cubicBezTo>
                    <a:pt x="19741" y="37173"/>
                    <a:pt x="19747" y="37174"/>
                    <a:pt x="19752" y="37174"/>
                  </a:cubicBezTo>
                  <a:cubicBezTo>
                    <a:pt x="19758" y="37174"/>
                    <a:pt x="19764" y="37173"/>
                    <a:pt x="19769" y="37172"/>
                  </a:cubicBezTo>
                  <a:cubicBezTo>
                    <a:pt x="19811" y="37204"/>
                    <a:pt x="19853" y="37236"/>
                    <a:pt x="19893" y="37270"/>
                  </a:cubicBezTo>
                  <a:cubicBezTo>
                    <a:pt x="19899" y="37274"/>
                    <a:pt x="19905" y="37280"/>
                    <a:pt x="19912" y="37284"/>
                  </a:cubicBezTo>
                  <a:cubicBezTo>
                    <a:pt x="19682" y="37250"/>
                    <a:pt x="19454" y="37234"/>
                    <a:pt x="19227" y="37234"/>
                  </a:cubicBezTo>
                  <a:cubicBezTo>
                    <a:pt x="17679" y="37234"/>
                    <a:pt x="16180" y="37962"/>
                    <a:pt x="14746" y="38500"/>
                  </a:cubicBezTo>
                  <a:cubicBezTo>
                    <a:pt x="14490" y="38597"/>
                    <a:pt x="14230" y="38687"/>
                    <a:pt x="13970" y="38770"/>
                  </a:cubicBezTo>
                  <a:cubicBezTo>
                    <a:pt x="13756" y="38838"/>
                    <a:pt x="13540" y="38896"/>
                    <a:pt x="13325" y="38958"/>
                  </a:cubicBezTo>
                  <a:cubicBezTo>
                    <a:pt x="13303" y="38940"/>
                    <a:pt x="13276" y="38931"/>
                    <a:pt x="13247" y="38931"/>
                  </a:cubicBezTo>
                  <a:cubicBezTo>
                    <a:pt x="13240" y="38931"/>
                    <a:pt x="13233" y="38932"/>
                    <a:pt x="13225" y="38933"/>
                  </a:cubicBezTo>
                  <a:cubicBezTo>
                    <a:pt x="12917" y="38643"/>
                    <a:pt x="12665" y="38287"/>
                    <a:pt x="12481" y="37912"/>
                  </a:cubicBezTo>
                  <a:cubicBezTo>
                    <a:pt x="12241" y="37427"/>
                    <a:pt x="12087" y="36904"/>
                    <a:pt x="11974" y="36377"/>
                  </a:cubicBezTo>
                  <a:cubicBezTo>
                    <a:pt x="11861" y="35843"/>
                    <a:pt x="11791" y="35292"/>
                    <a:pt x="11856" y="34747"/>
                  </a:cubicBezTo>
                  <a:cubicBezTo>
                    <a:pt x="11891" y="34444"/>
                    <a:pt x="11971" y="34151"/>
                    <a:pt x="12102" y="33881"/>
                  </a:cubicBezTo>
                  <a:close/>
                  <a:moveTo>
                    <a:pt x="42238" y="34033"/>
                  </a:moveTo>
                  <a:cubicBezTo>
                    <a:pt x="42384" y="34103"/>
                    <a:pt x="42530" y="34172"/>
                    <a:pt x="42671" y="34250"/>
                  </a:cubicBezTo>
                  <a:cubicBezTo>
                    <a:pt x="42928" y="34389"/>
                    <a:pt x="43178" y="34557"/>
                    <a:pt x="43368" y="34782"/>
                  </a:cubicBezTo>
                  <a:cubicBezTo>
                    <a:pt x="43390" y="34808"/>
                    <a:pt x="43409" y="34836"/>
                    <a:pt x="43429" y="34863"/>
                  </a:cubicBezTo>
                  <a:cubicBezTo>
                    <a:pt x="42293" y="35212"/>
                    <a:pt x="41180" y="35630"/>
                    <a:pt x="40099" y="36126"/>
                  </a:cubicBezTo>
                  <a:cubicBezTo>
                    <a:pt x="39008" y="36628"/>
                    <a:pt x="37951" y="37204"/>
                    <a:pt x="36937" y="37850"/>
                  </a:cubicBezTo>
                  <a:cubicBezTo>
                    <a:pt x="36382" y="38204"/>
                    <a:pt x="35841" y="38579"/>
                    <a:pt x="35322" y="38984"/>
                  </a:cubicBezTo>
                  <a:cubicBezTo>
                    <a:pt x="35422" y="38842"/>
                    <a:pt x="35520" y="38698"/>
                    <a:pt x="35624" y="38558"/>
                  </a:cubicBezTo>
                  <a:cubicBezTo>
                    <a:pt x="35800" y="38322"/>
                    <a:pt x="35984" y="38094"/>
                    <a:pt x="36177" y="37872"/>
                  </a:cubicBezTo>
                  <a:cubicBezTo>
                    <a:pt x="36565" y="37424"/>
                    <a:pt x="36986" y="37005"/>
                    <a:pt x="37433" y="36616"/>
                  </a:cubicBezTo>
                  <a:cubicBezTo>
                    <a:pt x="38323" y="35841"/>
                    <a:pt x="39324" y="35193"/>
                    <a:pt x="40397" y="34702"/>
                  </a:cubicBezTo>
                  <a:cubicBezTo>
                    <a:pt x="40693" y="34566"/>
                    <a:pt x="40994" y="34442"/>
                    <a:pt x="41300" y="34333"/>
                  </a:cubicBezTo>
                  <a:cubicBezTo>
                    <a:pt x="41610" y="34223"/>
                    <a:pt x="41929" y="34144"/>
                    <a:pt x="42238" y="34033"/>
                  </a:cubicBezTo>
                  <a:close/>
                  <a:moveTo>
                    <a:pt x="43489" y="34954"/>
                  </a:moveTo>
                  <a:cubicBezTo>
                    <a:pt x="43551" y="35058"/>
                    <a:pt x="43601" y="35167"/>
                    <a:pt x="43637" y="35281"/>
                  </a:cubicBezTo>
                  <a:cubicBezTo>
                    <a:pt x="41599" y="36025"/>
                    <a:pt x="39570" y="36836"/>
                    <a:pt x="37624" y="37796"/>
                  </a:cubicBezTo>
                  <a:cubicBezTo>
                    <a:pt x="36851" y="38177"/>
                    <a:pt x="36091" y="38590"/>
                    <a:pt x="35354" y="39039"/>
                  </a:cubicBezTo>
                  <a:cubicBezTo>
                    <a:pt x="36322" y="38349"/>
                    <a:pt x="37313" y="37696"/>
                    <a:pt x="38355" y="37122"/>
                  </a:cubicBezTo>
                  <a:cubicBezTo>
                    <a:pt x="39407" y="36541"/>
                    <a:pt x="40498" y="36030"/>
                    <a:pt x="41619" y="35597"/>
                  </a:cubicBezTo>
                  <a:cubicBezTo>
                    <a:pt x="42235" y="35359"/>
                    <a:pt x="42858" y="35144"/>
                    <a:pt x="43489" y="34954"/>
                  </a:cubicBezTo>
                  <a:close/>
                  <a:moveTo>
                    <a:pt x="43754" y="36055"/>
                  </a:moveTo>
                  <a:cubicBezTo>
                    <a:pt x="43766" y="36302"/>
                    <a:pt x="43767" y="36550"/>
                    <a:pt x="43767" y="36796"/>
                  </a:cubicBezTo>
                  <a:cubicBezTo>
                    <a:pt x="43767" y="36856"/>
                    <a:pt x="43767" y="36916"/>
                    <a:pt x="43766" y="36976"/>
                  </a:cubicBezTo>
                  <a:cubicBezTo>
                    <a:pt x="42828" y="37512"/>
                    <a:pt x="41818" y="37915"/>
                    <a:pt x="40785" y="38229"/>
                  </a:cubicBezTo>
                  <a:cubicBezTo>
                    <a:pt x="39660" y="38571"/>
                    <a:pt x="38506" y="38801"/>
                    <a:pt x="37346" y="38987"/>
                  </a:cubicBezTo>
                  <a:cubicBezTo>
                    <a:pt x="37019" y="39040"/>
                    <a:pt x="36691" y="39090"/>
                    <a:pt x="36364" y="39136"/>
                  </a:cubicBezTo>
                  <a:cubicBezTo>
                    <a:pt x="36213" y="39159"/>
                    <a:pt x="36060" y="39178"/>
                    <a:pt x="35907" y="39199"/>
                  </a:cubicBezTo>
                  <a:cubicBezTo>
                    <a:pt x="36359" y="39050"/>
                    <a:pt x="36803" y="38878"/>
                    <a:pt x="37249" y="38713"/>
                  </a:cubicBezTo>
                  <a:cubicBezTo>
                    <a:pt x="37792" y="38510"/>
                    <a:pt x="38333" y="38302"/>
                    <a:pt x="38873" y="38091"/>
                  </a:cubicBezTo>
                  <a:cubicBezTo>
                    <a:pt x="39952" y="37668"/>
                    <a:pt x="41025" y="37230"/>
                    <a:pt x="42092" y="36776"/>
                  </a:cubicBezTo>
                  <a:cubicBezTo>
                    <a:pt x="42648" y="36541"/>
                    <a:pt x="43201" y="36299"/>
                    <a:pt x="43754" y="36055"/>
                  </a:cubicBezTo>
                  <a:close/>
                  <a:moveTo>
                    <a:pt x="43701" y="35536"/>
                  </a:moveTo>
                  <a:cubicBezTo>
                    <a:pt x="43711" y="35590"/>
                    <a:pt x="43719" y="35645"/>
                    <a:pt x="43726" y="35700"/>
                  </a:cubicBezTo>
                  <a:cubicBezTo>
                    <a:pt x="43736" y="35784"/>
                    <a:pt x="43742" y="35867"/>
                    <a:pt x="43748" y="35951"/>
                  </a:cubicBezTo>
                  <a:cubicBezTo>
                    <a:pt x="42727" y="36404"/>
                    <a:pt x="41699" y="36844"/>
                    <a:pt x="40666" y="37269"/>
                  </a:cubicBezTo>
                  <a:cubicBezTo>
                    <a:pt x="39593" y="37709"/>
                    <a:pt x="38516" y="38133"/>
                    <a:pt x="37431" y="38544"/>
                  </a:cubicBezTo>
                  <a:cubicBezTo>
                    <a:pt x="36817" y="38775"/>
                    <a:pt x="36192" y="38988"/>
                    <a:pt x="35588" y="39243"/>
                  </a:cubicBezTo>
                  <a:cubicBezTo>
                    <a:pt x="35585" y="39244"/>
                    <a:pt x="35583" y="39248"/>
                    <a:pt x="35581" y="39250"/>
                  </a:cubicBezTo>
                  <a:cubicBezTo>
                    <a:pt x="35554" y="39254"/>
                    <a:pt x="35526" y="39258"/>
                    <a:pt x="35499" y="39263"/>
                  </a:cubicBezTo>
                  <a:cubicBezTo>
                    <a:pt x="36012" y="38952"/>
                    <a:pt x="36534" y="38657"/>
                    <a:pt x="37064" y="38381"/>
                  </a:cubicBezTo>
                  <a:cubicBezTo>
                    <a:pt x="38986" y="37380"/>
                    <a:pt x="41001" y="36575"/>
                    <a:pt x="43022" y="35799"/>
                  </a:cubicBezTo>
                  <a:cubicBezTo>
                    <a:pt x="43249" y="35712"/>
                    <a:pt x="43475" y="35625"/>
                    <a:pt x="43701" y="35536"/>
                  </a:cubicBezTo>
                  <a:close/>
                  <a:moveTo>
                    <a:pt x="43764" y="37107"/>
                  </a:moveTo>
                  <a:lnTo>
                    <a:pt x="43764" y="37107"/>
                  </a:lnTo>
                  <a:cubicBezTo>
                    <a:pt x="43759" y="37376"/>
                    <a:pt x="43746" y="37644"/>
                    <a:pt x="43720" y="37911"/>
                  </a:cubicBezTo>
                  <a:lnTo>
                    <a:pt x="43719" y="37911"/>
                  </a:lnTo>
                  <a:cubicBezTo>
                    <a:pt x="43685" y="38272"/>
                    <a:pt x="43621" y="38664"/>
                    <a:pt x="43516" y="39051"/>
                  </a:cubicBezTo>
                  <a:cubicBezTo>
                    <a:pt x="42545" y="39382"/>
                    <a:pt x="41499" y="39383"/>
                    <a:pt x="40483" y="39412"/>
                  </a:cubicBezTo>
                  <a:cubicBezTo>
                    <a:pt x="39564" y="39437"/>
                    <a:pt x="38644" y="39447"/>
                    <a:pt x="37724" y="39447"/>
                  </a:cubicBezTo>
                  <a:cubicBezTo>
                    <a:pt x="37521" y="39447"/>
                    <a:pt x="37317" y="39447"/>
                    <a:pt x="37114" y="39446"/>
                  </a:cubicBezTo>
                  <a:cubicBezTo>
                    <a:pt x="36697" y="39444"/>
                    <a:pt x="36278" y="39432"/>
                    <a:pt x="35860" y="39432"/>
                  </a:cubicBezTo>
                  <a:cubicBezTo>
                    <a:pt x="35711" y="39432"/>
                    <a:pt x="35561" y="39433"/>
                    <a:pt x="35412" y="39438"/>
                  </a:cubicBezTo>
                  <a:cubicBezTo>
                    <a:pt x="35391" y="39422"/>
                    <a:pt x="35370" y="39405"/>
                    <a:pt x="35348" y="39390"/>
                  </a:cubicBezTo>
                  <a:cubicBezTo>
                    <a:pt x="35352" y="39377"/>
                    <a:pt x="35354" y="39365"/>
                    <a:pt x="35354" y="39351"/>
                  </a:cubicBezTo>
                  <a:cubicBezTo>
                    <a:pt x="35355" y="39351"/>
                    <a:pt x="35356" y="39352"/>
                    <a:pt x="35357" y="39352"/>
                  </a:cubicBezTo>
                  <a:cubicBezTo>
                    <a:pt x="35659" y="39336"/>
                    <a:pt x="35960" y="39280"/>
                    <a:pt x="36259" y="39237"/>
                  </a:cubicBezTo>
                  <a:cubicBezTo>
                    <a:pt x="36554" y="39196"/>
                    <a:pt x="36849" y="39152"/>
                    <a:pt x="37143" y="39106"/>
                  </a:cubicBezTo>
                  <a:cubicBezTo>
                    <a:pt x="37737" y="39015"/>
                    <a:pt x="38329" y="38913"/>
                    <a:pt x="38917" y="38794"/>
                  </a:cubicBezTo>
                  <a:cubicBezTo>
                    <a:pt x="40030" y="38566"/>
                    <a:pt x="41133" y="38282"/>
                    <a:pt x="42191" y="37859"/>
                  </a:cubicBezTo>
                  <a:cubicBezTo>
                    <a:pt x="42731" y="37644"/>
                    <a:pt x="43257" y="37393"/>
                    <a:pt x="43764" y="37107"/>
                  </a:cubicBezTo>
                  <a:close/>
                  <a:moveTo>
                    <a:pt x="19221" y="37352"/>
                  </a:moveTo>
                  <a:cubicBezTo>
                    <a:pt x="19462" y="37352"/>
                    <a:pt x="19702" y="37371"/>
                    <a:pt x="19940" y="37411"/>
                  </a:cubicBezTo>
                  <a:cubicBezTo>
                    <a:pt x="19602" y="37418"/>
                    <a:pt x="19264" y="37500"/>
                    <a:pt x="18951" y="37618"/>
                  </a:cubicBezTo>
                  <a:cubicBezTo>
                    <a:pt x="18433" y="37814"/>
                    <a:pt x="17958" y="38112"/>
                    <a:pt x="17503" y="38423"/>
                  </a:cubicBezTo>
                  <a:cubicBezTo>
                    <a:pt x="16719" y="38960"/>
                    <a:pt x="15840" y="39620"/>
                    <a:pt x="14847" y="39620"/>
                  </a:cubicBezTo>
                  <a:cubicBezTo>
                    <a:pt x="14798" y="39620"/>
                    <a:pt x="14748" y="39618"/>
                    <a:pt x="14699" y="39615"/>
                  </a:cubicBezTo>
                  <a:cubicBezTo>
                    <a:pt x="14190" y="39581"/>
                    <a:pt x="13737" y="39367"/>
                    <a:pt x="13359" y="39051"/>
                  </a:cubicBezTo>
                  <a:cubicBezTo>
                    <a:pt x="13359" y="39049"/>
                    <a:pt x="13359" y="39048"/>
                    <a:pt x="13359" y="39046"/>
                  </a:cubicBezTo>
                  <a:cubicBezTo>
                    <a:pt x="13767" y="38978"/>
                    <a:pt x="14169" y="38835"/>
                    <a:pt x="14555" y="38696"/>
                  </a:cubicBezTo>
                  <a:cubicBezTo>
                    <a:pt x="15013" y="38531"/>
                    <a:pt x="15463" y="38346"/>
                    <a:pt x="15914" y="38168"/>
                  </a:cubicBezTo>
                  <a:cubicBezTo>
                    <a:pt x="16810" y="37812"/>
                    <a:pt x="17725" y="37479"/>
                    <a:pt x="18690" y="37381"/>
                  </a:cubicBezTo>
                  <a:cubicBezTo>
                    <a:pt x="18866" y="37362"/>
                    <a:pt x="19044" y="37352"/>
                    <a:pt x="19221" y="37352"/>
                  </a:cubicBezTo>
                  <a:close/>
                  <a:moveTo>
                    <a:pt x="7376" y="33000"/>
                  </a:moveTo>
                  <a:cubicBezTo>
                    <a:pt x="8342" y="34312"/>
                    <a:pt x="9077" y="35793"/>
                    <a:pt x="9449" y="37384"/>
                  </a:cubicBezTo>
                  <a:cubicBezTo>
                    <a:pt x="9634" y="38177"/>
                    <a:pt x="9742" y="39001"/>
                    <a:pt x="9921" y="39801"/>
                  </a:cubicBezTo>
                  <a:cubicBezTo>
                    <a:pt x="9611" y="39176"/>
                    <a:pt x="9292" y="38555"/>
                    <a:pt x="8963" y="37940"/>
                  </a:cubicBezTo>
                  <a:cubicBezTo>
                    <a:pt x="8430" y="36945"/>
                    <a:pt x="7871" y="35963"/>
                    <a:pt x="7283" y="35000"/>
                  </a:cubicBezTo>
                  <a:cubicBezTo>
                    <a:pt x="7117" y="34728"/>
                    <a:pt x="6949" y="34458"/>
                    <a:pt x="6779" y="34188"/>
                  </a:cubicBezTo>
                  <a:cubicBezTo>
                    <a:pt x="6635" y="33961"/>
                    <a:pt x="6490" y="33731"/>
                    <a:pt x="6336" y="33509"/>
                  </a:cubicBezTo>
                  <a:cubicBezTo>
                    <a:pt x="6520" y="33421"/>
                    <a:pt x="6705" y="33338"/>
                    <a:pt x="6887" y="33258"/>
                  </a:cubicBezTo>
                  <a:cubicBezTo>
                    <a:pt x="7037" y="33192"/>
                    <a:pt x="7188" y="33128"/>
                    <a:pt x="7334" y="33054"/>
                  </a:cubicBezTo>
                  <a:cubicBezTo>
                    <a:pt x="7361" y="33042"/>
                    <a:pt x="7372" y="33021"/>
                    <a:pt x="7376" y="33000"/>
                  </a:cubicBezTo>
                  <a:close/>
                  <a:moveTo>
                    <a:pt x="4711" y="34603"/>
                  </a:moveTo>
                  <a:cubicBezTo>
                    <a:pt x="4785" y="35132"/>
                    <a:pt x="4947" y="35650"/>
                    <a:pt x="5154" y="36140"/>
                  </a:cubicBezTo>
                  <a:cubicBezTo>
                    <a:pt x="5381" y="36681"/>
                    <a:pt x="5674" y="37195"/>
                    <a:pt x="6021" y="37668"/>
                  </a:cubicBezTo>
                  <a:cubicBezTo>
                    <a:pt x="6371" y="38145"/>
                    <a:pt x="6780" y="38580"/>
                    <a:pt x="7232" y="38960"/>
                  </a:cubicBezTo>
                  <a:cubicBezTo>
                    <a:pt x="7665" y="39323"/>
                    <a:pt x="8140" y="39613"/>
                    <a:pt x="8636" y="39878"/>
                  </a:cubicBezTo>
                  <a:cubicBezTo>
                    <a:pt x="8134" y="39730"/>
                    <a:pt x="7612" y="39624"/>
                    <a:pt x="7134" y="39474"/>
                  </a:cubicBezTo>
                  <a:cubicBezTo>
                    <a:pt x="6574" y="39298"/>
                    <a:pt x="6057" y="39034"/>
                    <a:pt x="5606" y="38657"/>
                  </a:cubicBezTo>
                  <a:cubicBezTo>
                    <a:pt x="5190" y="38308"/>
                    <a:pt x="4837" y="37881"/>
                    <a:pt x="4572" y="37408"/>
                  </a:cubicBezTo>
                  <a:cubicBezTo>
                    <a:pt x="4278" y="36882"/>
                    <a:pt x="4110" y="36311"/>
                    <a:pt x="4034" y="35717"/>
                  </a:cubicBezTo>
                  <a:cubicBezTo>
                    <a:pt x="4053" y="35657"/>
                    <a:pt x="4072" y="35597"/>
                    <a:pt x="4096" y="35538"/>
                  </a:cubicBezTo>
                  <a:cubicBezTo>
                    <a:pt x="4241" y="35178"/>
                    <a:pt x="4455" y="34870"/>
                    <a:pt x="4711" y="34603"/>
                  </a:cubicBezTo>
                  <a:close/>
                  <a:moveTo>
                    <a:pt x="6256" y="33549"/>
                  </a:moveTo>
                  <a:cubicBezTo>
                    <a:pt x="6514" y="33988"/>
                    <a:pt x="6796" y="34412"/>
                    <a:pt x="7060" y="34847"/>
                  </a:cubicBezTo>
                  <a:cubicBezTo>
                    <a:pt x="7357" y="35338"/>
                    <a:pt x="7647" y="35833"/>
                    <a:pt x="7930" y="36330"/>
                  </a:cubicBezTo>
                  <a:cubicBezTo>
                    <a:pt x="8492" y="37315"/>
                    <a:pt x="9027" y="38316"/>
                    <a:pt x="9534" y="39332"/>
                  </a:cubicBezTo>
                  <a:cubicBezTo>
                    <a:pt x="9737" y="39739"/>
                    <a:pt x="9932" y="40150"/>
                    <a:pt x="10123" y="40563"/>
                  </a:cubicBezTo>
                  <a:cubicBezTo>
                    <a:pt x="10131" y="40590"/>
                    <a:pt x="10138" y="40618"/>
                    <a:pt x="10147" y="40645"/>
                  </a:cubicBezTo>
                  <a:cubicBezTo>
                    <a:pt x="10012" y="40522"/>
                    <a:pt x="9864" y="40416"/>
                    <a:pt x="9710" y="40322"/>
                  </a:cubicBezTo>
                  <a:cubicBezTo>
                    <a:pt x="9579" y="40233"/>
                    <a:pt x="9443" y="40151"/>
                    <a:pt x="9306" y="40072"/>
                  </a:cubicBezTo>
                  <a:cubicBezTo>
                    <a:pt x="9306" y="40065"/>
                    <a:pt x="9305" y="40057"/>
                    <a:pt x="9303" y="40050"/>
                  </a:cubicBezTo>
                  <a:cubicBezTo>
                    <a:pt x="9303" y="40050"/>
                    <a:pt x="9302" y="40049"/>
                    <a:pt x="9302" y="40048"/>
                  </a:cubicBezTo>
                  <a:cubicBezTo>
                    <a:pt x="9299" y="40043"/>
                    <a:pt x="9296" y="40037"/>
                    <a:pt x="9292" y="40031"/>
                  </a:cubicBezTo>
                  <a:cubicBezTo>
                    <a:pt x="9290" y="40029"/>
                    <a:pt x="9287" y="40027"/>
                    <a:pt x="9285" y="40025"/>
                  </a:cubicBezTo>
                  <a:cubicBezTo>
                    <a:pt x="9281" y="40022"/>
                    <a:pt x="9277" y="40019"/>
                    <a:pt x="9270" y="40017"/>
                  </a:cubicBezTo>
                  <a:cubicBezTo>
                    <a:pt x="9264" y="40015"/>
                    <a:pt x="9257" y="40013"/>
                    <a:pt x="9249" y="40013"/>
                  </a:cubicBezTo>
                  <a:cubicBezTo>
                    <a:pt x="9236" y="40013"/>
                    <a:pt x="9226" y="40016"/>
                    <a:pt x="9216" y="40021"/>
                  </a:cubicBezTo>
                  <a:cubicBezTo>
                    <a:pt x="9175" y="39998"/>
                    <a:pt x="9133" y="39973"/>
                    <a:pt x="9092" y="39950"/>
                  </a:cubicBezTo>
                  <a:cubicBezTo>
                    <a:pt x="8568" y="39667"/>
                    <a:pt x="8044" y="39398"/>
                    <a:pt x="7567" y="39038"/>
                  </a:cubicBezTo>
                  <a:cubicBezTo>
                    <a:pt x="6627" y="38328"/>
                    <a:pt x="5865" y="37384"/>
                    <a:pt x="5359" y="36321"/>
                  </a:cubicBezTo>
                  <a:cubicBezTo>
                    <a:pt x="5089" y="35754"/>
                    <a:pt x="4909" y="35157"/>
                    <a:pt x="4769" y="34546"/>
                  </a:cubicBezTo>
                  <a:cubicBezTo>
                    <a:pt x="5189" y="34130"/>
                    <a:pt x="5716" y="33815"/>
                    <a:pt x="6256" y="33549"/>
                  </a:cubicBezTo>
                  <a:close/>
                  <a:moveTo>
                    <a:pt x="3976" y="35946"/>
                  </a:moveTo>
                  <a:lnTo>
                    <a:pt x="3976" y="35946"/>
                  </a:lnTo>
                  <a:cubicBezTo>
                    <a:pt x="4087" y="36929"/>
                    <a:pt x="4606" y="37872"/>
                    <a:pt x="5307" y="38553"/>
                  </a:cubicBezTo>
                  <a:cubicBezTo>
                    <a:pt x="5698" y="38932"/>
                    <a:pt x="6158" y="39239"/>
                    <a:pt x="6661" y="39446"/>
                  </a:cubicBezTo>
                  <a:cubicBezTo>
                    <a:pt x="7308" y="39712"/>
                    <a:pt x="8004" y="39818"/>
                    <a:pt x="8670" y="40022"/>
                  </a:cubicBezTo>
                  <a:cubicBezTo>
                    <a:pt x="8934" y="40103"/>
                    <a:pt x="9196" y="40204"/>
                    <a:pt x="9443" y="40332"/>
                  </a:cubicBezTo>
                  <a:cubicBezTo>
                    <a:pt x="9661" y="40470"/>
                    <a:pt x="9866" y="40625"/>
                    <a:pt x="10049" y="40808"/>
                  </a:cubicBezTo>
                  <a:cubicBezTo>
                    <a:pt x="9954" y="40788"/>
                    <a:pt x="9858" y="40770"/>
                    <a:pt x="9762" y="40755"/>
                  </a:cubicBezTo>
                  <a:cubicBezTo>
                    <a:pt x="9560" y="40723"/>
                    <a:pt x="9358" y="40697"/>
                    <a:pt x="9155" y="40677"/>
                  </a:cubicBezTo>
                  <a:cubicBezTo>
                    <a:pt x="8737" y="40636"/>
                    <a:pt x="8317" y="40617"/>
                    <a:pt x="7898" y="40589"/>
                  </a:cubicBezTo>
                  <a:cubicBezTo>
                    <a:pt x="7160" y="40539"/>
                    <a:pt x="6414" y="40455"/>
                    <a:pt x="5722" y="40179"/>
                  </a:cubicBezTo>
                  <a:cubicBezTo>
                    <a:pt x="5408" y="40053"/>
                    <a:pt x="5113" y="39883"/>
                    <a:pt x="4850" y="39671"/>
                  </a:cubicBezTo>
                  <a:cubicBezTo>
                    <a:pt x="4789" y="39545"/>
                    <a:pt x="4731" y="39417"/>
                    <a:pt x="4677" y="39287"/>
                  </a:cubicBezTo>
                  <a:cubicBezTo>
                    <a:pt x="4568" y="39027"/>
                    <a:pt x="4471" y="38763"/>
                    <a:pt x="4378" y="38496"/>
                  </a:cubicBezTo>
                  <a:cubicBezTo>
                    <a:pt x="4263" y="38167"/>
                    <a:pt x="4150" y="37837"/>
                    <a:pt x="4063" y="37498"/>
                  </a:cubicBezTo>
                  <a:cubicBezTo>
                    <a:pt x="3935" y="36989"/>
                    <a:pt x="3873" y="36458"/>
                    <a:pt x="3976" y="35946"/>
                  </a:cubicBezTo>
                  <a:close/>
                  <a:moveTo>
                    <a:pt x="9419" y="32381"/>
                  </a:moveTo>
                  <a:lnTo>
                    <a:pt x="9419" y="32381"/>
                  </a:lnTo>
                  <a:cubicBezTo>
                    <a:pt x="10039" y="32412"/>
                    <a:pt x="10644" y="32632"/>
                    <a:pt x="11150" y="32992"/>
                  </a:cubicBezTo>
                  <a:cubicBezTo>
                    <a:pt x="11306" y="33104"/>
                    <a:pt x="11455" y="33228"/>
                    <a:pt x="11593" y="33364"/>
                  </a:cubicBezTo>
                  <a:cubicBezTo>
                    <a:pt x="11712" y="33480"/>
                    <a:pt x="11814" y="33611"/>
                    <a:pt x="11921" y="33737"/>
                  </a:cubicBezTo>
                  <a:cubicBezTo>
                    <a:pt x="11859" y="33855"/>
                    <a:pt x="11805" y="33975"/>
                    <a:pt x="11764" y="34098"/>
                  </a:cubicBezTo>
                  <a:cubicBezTo>
                    <a:pt x="11583" y="34642"/>
                    <a:pt x="11567" y="35223"/>
                    <a:pt x="11631" y="35788"/>
                  </a:cubicBezTo>
                  <a:cubicBezTo>
                    <a:pt x="11696" y="36350"/>
                    <a:pt x="11828" y="36912"/>
                    <a:pt x="12015" y="37445"/>
                  </a:cubicBezTo>
                  <a:cubicBezTo>
                    <a:pt x="12216" y="38022"/>
                    <a:pt x="12525" y="38585"/>
                    <a:pt x="12952" y="39027"/>
                  </a:cubicBezTo>
                  <a:cubicBezTo>
                    <a:pt x="12064" y="39399"/>
                    <a:pt x="11467" y="40264"/>
                    <a:pt x="10706" y="40824"/>
                  </a:cubicBezTo>
                  <a:cubicBezTo>
                    <a:pt x="10708" y="40527"/>
                    <a:pt x="10745" y="40236"/>
                    <a:pt x="10816" y="39945"/>
                  </a:cubicBezTo>
                  <a:cubicBezTo>
                    <a:pt x="10902" y="39600"/>
                    <a:pt x="11015" y="39262"/>
                    <a:pt x="11101" y="38916"/>
                  </a:cubicBezTo>
                  <a:cubicBezTo>
                    <a:pt x="11244" y="38340"/>
                    <a:pt x="11304" y="37749"/>
                    <a:pt x="11297" y="37155"/>
                  </a:cubicBezTo>
                  <a:cubicBezTo>
                    <a:pt x="11285" y="35979"/>
                    <a:pt x="10986" y="34799"/>
                    <a:pt x="10417" y="33766"/>
                  </a:cubicBezTo>
                  <a:cubicBezTo>
                    <a:pt x="10257" y="33477"/>
                    <a:pt x="10078" y="33196"/>
                    <a:pt x="9879" y="32932"/>
                  </a:cubicBezTo>
                  <a:cubicBezTo>
                    <a:pt x="9781" y="32802"/>
                    <a:pt x="9679" y="32676"/>
                    <a:pt x="9573" y="32554"/>
                  </a:cubicBezTo>
                  <a:cubicBezTo>
                    <a:pt x="9523" y="32496"/>
                    <a:pt x="9472" y="32436"/>
                    <a:pt x="9419" y="32381"/>
                  </a:cubicBezTo>
                  <a:close/>
                  <a:moveTo>
                    <a:pt x="9189" y="32379"/>
                  </a:moveTo>
                  <a:cubicBezTo>
                    <a:pt x="9196" y="32379"/>
                    <a:pt x="9202" y="32379"/>
                    <a:pt x="9208" y="32379"/>
                  </a:cubicBezTo>
                  <a:cubicBezTo>
                    <a:pt x="9271" y="32466"/>
                    <a:pt x="9348" y="32541"/>
                    <a:pt x="9421" y="32622"/>
                  </a:cubicBezTo>
                  <a:cubicBezTo>
                    <a:pt x="9516" y="32731"/>
                    <a:pt x="9609" y="32842"/>
                    <a:pt x="9697" y="32957"/>
                  </a:cubicBezTo>
                  <a:cubicBezTo>
                    <a:pt x="9876" y="33187"/>
                    <a:pt x="10040" y="33429"/>
                    <a:pt x="10187" y="33680"/>
                  </a:cubicBezTo>
                  <a:cubicBezTo>
                    <a:pt x="10482" y="34183"/>
                    <a:pt x="10717" y="34724"/>
                    <a:pt x="10886" y="35282"/>
                  </a:cubicBezTo>
                  <a:cubicBezTo>
                    <a:pt x="11227" y="36407"/>
                    <a:pt x="11285" y="37614"/>
                    <a:pt x="11026" y="38763"/>
                  </a:cubicBezTo>
                  <a:cubicBezTo>
                    <a:pt x="10942" y="39135"/>
                    <a:pt x="10818" y="39498"/>
                    <a:pt x="10725" y="39869"/>
                  </a:cubicBezTo>
                  <a:cubicBezTo>
                    <a:pt x="10642" y="40194"/>
                    <a:pt x="10576" y="40545"/>
                    <a:pt x="10619" y="40883"/>
                  </a:cubicBezTo>
                  <a:cubicBezTo>
                    <a:pt x="10586" y="40905"/>
                    <a:pt x="10553" y="40929"/>
                    <a:pt x="10519" y="40949"/>
                  </a:cubicBezTo>
                  <a:cubicBezTo>
                    <a:pt x="10425" y="40721"/>
                    <a:pt x="10343" y="40486"/>
                    <a:pt x="10275" y="40244"/>
                  </a:cubicBezTo>
                  <a:cubicBezTo>
                    <a:pt x="10053" y="39451"/>
                    <a:pt x="9942" y="38632"/>
                    <a:pt x="9776" y="37825"/>
                  </a:cubicBezTo>
                  <a:cubicBezTo>
                    <a:pt x="9443" y="36210"/>
                    <a:pt x="8789" y="34669"/>
                    <a:pt x="7796" y="33347"/>
                  </a:cubicBezTo>
                  <a:cubicBezTo>
                    <a:pt x="7686" y="33200"/>
                    <a:pt x="7565" y="33060"/>
                    <a:pt x="7444" y="32922"/>
                  </a:cubicBezTo>
                  <a:cubicBezTo>
                    <a:pt x="7492" y="32890"/>
                    <a:pt x="7540" y="32858"/>
                    <a:pt x="7590" y="32829"/>
                  </a:cubicBezTo>
                  <a:cubicBezTo>
                    <a:pt x="7750" y="32735"/>
                    <a:pt x="7920" y="32657"/>
                    <a:pt x="8094" y="32591"/>
                  </a:cubicBezTo>
                  <a:cubicBezTo>
                    <a:pt x="8441" y="32460"/>
                    <a:pt x="8809" y="32391"/>
                    <a:pt x="9180" y="32379"/>
                  </a:cubicBezTo>
                  <a:cubicBezTo>
                    <a:pt x="9183" y="32379"/>
                    <a:pt x="9186" y="32379"/>
                    <a:pt x="9189" y="32379"/>
                  </a:cubicBezTo>
                  <a:close/>
                  <a:moveTo>
                    <a:pt x="43474" y="39200"/>
                  </a:moveTo>
                  <a:lnTo>
                    <a:pt x="43474" y="39200"/>
                  </a:lnTo>
                  <a:cubicBezTo>
                    <a:pt x="43188" y="40153"/>
                    <a:pt x="42639" y="41040"/>
                    <a:pt x="41639" y="41274"/>
                  </a:cubicBezTo>
                  <a:cubicBezTo>
                    <a:pt x="41512" y="41304"/>
                    <a:pt x="41385" y="41319"/>
                    <a:pt x="41256" y="41319"/>
                  </a:cubicBezTo>
                  <a:cubicBezTo>
                    <a:pt x="41244" y="41319"/>
                    <a:pt x="41232" y="41319"/>
                    <a:pt x="41220" y="41319"/>
                  </a:cubicBezTo>
                  <a:cubicBezTo>
                    <a:pt x="40822" y="40712"/>
                    <a:pt x="40213" y="40274"/>
                    <a:pt x="39488" y="40149"/>
                  </a:cubicBezTo>
                  <a:cubicBezTo>
                    <a:pt x="39327" y="40121"/>
                    <a:pt x="39165" y="40107"/>
                    <a:pt x="39003" y="40107"/>
                  </a:cubicBezTo>
                  <a:cubicBezTo>
                    <a:pt x="38434" y="40107"/>
                    <a:pt x="37868" y="40271"/>
                    <a:pt x="37364" y="40534"/>
                  </a:cubicBezTo>
                  <a:cubicBezTo>
                    <a:pt x="37351" y="40526"/>
                    <a:pt x="37337" y="40520"/>
                    <a:pt x="37322" y="40520"/>
                  </a:cubicBezTo>
                  <a:cubicBezTo>
                    <a:pt x="37317" y="40520"/>
                    <a:pt x="37313" y="40520"/>
                    <a:pt x="37308" y="40522"/>
                  </a:cubicBezTo>
                  <a:cubicBezTo>
                    <a:pt x="37303" y="40523"/>
                    <a:pt x="37298" y="40524"/>
                    <a:pt x="37292" y="40524"/>
                  </a:cubicBezTo>
                  <a:cubicBezTo>
                    <a:pt x="37262" y="40524"/>
                    <a:pt x="37233" y="40502"/>
                    <a:pt x="37201" y="40488"/>
                  </a:cubicBezTo>
                  <a:cubicBezTo>
                    <a:pt x="37154" y="40467"/>
                    <a:pt x="37108" y="40446"/>
                    <a:pt x="37061" y="40423"/>
                  </a:cubicBezTo>
                  <a:cubicBezTo>
                    <a:pt x="36963" y="40377"/>
                    <a:pt x="36867" y="40329"/>
                    <a:pt x="36771" y="40281"/>
                  </a:cubicBezTo>
                  <a:cubicBezTo>
                    <a:pt x="36581" y="40184"/>
                    <a:pt x="36396" y="40081"/>
                    <a:pt x="36214" y="39971"/>
                  </a:cubicBezTo>
                  <a:cubicBezTo>
                    <a:pt x="36038" y="39864"/>
                    <a:pt x="35865" y="39754"/>
                    <a:pt x="35696" y="39638"/>
                  </a:cubicBezTo>
                  <a:cubicBezTo>
                    <a:pt x="35639" y="39599"/>
                    <a:pt x="35581" y="39558"/>
                    <a:pt x="35525" y="39519"/>
                  </a:cubicBezTo>
                  <a:lnTo>
                    <a:pt x="35525" y="39519"/>
                  </a:lnTo>
                  <a:cubicBezTo>
                    <a:pt x="35994" y="39540"/>
                    <a:pt x="36464" y="39535"/>
                    <a:pt x="36932" y="39538"/>
                  </a:cubicBezTo>
                  <a:cubicBezTo>
                    <a:pt x="37277" y="39541"/>
                    <a:pt x="37622" y="39542"/>
                    <a:pt x="37967" y="39542"/>
                  </a:cubicBezTo>
                  <a:cubicBezTo>
                    <a:pt x="38191" y="39542"/>
                    <a:pt x="38416" y="39542"/>
                    <a:pt x="38640" y="39540"/>
                  </a:cubicBezTo>
                  <a:cubicBezTo>
                    <a:pt x="39203" y="39537"/>
                    <a:pt x="39766" y="39529"/>
                    <a:pt x="40327" y="39516"/>
                  </a:cubicBezTo>
                  <a:cubicBezTo>
                    <a:pt x="40876" y="39505"/>
                    <a:pt x="41425" y="39496"/>
                    <a:pt x="41972" y="39456"/>
                  </a:cubicBezTo>
                  <a:cubicBezTo>
                    <a:pt x="42481" y="39419"/>
                    <a:pt x="42987" y="39352"/>
                    <a:pt x="43474" y="39200"/>
                  </a:cubicBezTo>
                  <a:close/>
                  <a:moveTo>
                    <a:pt x="4938" y="39841"/>
                  </a:moveTo>
                  <a:lnTo>
                    <a:pt x="4938" y="39841"/>
                  </a:lnTo>
                  <a:cubicBezTo>
                    <a:pt x="6037" y="40703"/>
                    <a:pt x="7582" y="40666"/>
                    <a:pt x="8915" y="40778"/>
                  </a:cubicBezTo>
                  <a:cubicBezTo>
                    <a:pt x="9151" y="40798"/>
                    <a:pt x="9387" y="40821"/>
                    <a:pt x="9619" y="40859"/>
                  </a:cubicBezTo>
                  <a:cubicBezTo>
                    <a:pt x="9736" y="40879"/>
                    <a:pt x="9852" y="40901"/>
                    <a:pt x="9966" y="40926"/>
                  </a:cubicBezTo>
                  <a:cubicBezTo>
                    <a:pt x="10048" y="40945"/>
                    <a:pt x="10129" y="40970"/>
                    <a:pt x="10211" y="40990"/>
                  </a:cubicBezTo>
                  <a:cubicBezTo>
                    <a:pt x="10236" y="41020"/>
                    <a:pt x="10263" y="41048"/>
                    <a:pt x="10287" y="41080"/>
                  </a:cubicBezTo>
                  <a:cubicBezTo>
                    <a:pt x="9885" y="41283"/>
                    <a:pt x="9447" y="41392"/>
                    <a:pt x="8991" y="41447"/>
                  </a:cubicBezTo>
                  <a:cubicBezTo>
                    <a:pt x="8626" y="41491"/>
                    <a:pt x="8252" y="41523"/>
                    <a:pt x="7879" y="41523"/>
                  </a:cubicBezTo>
                  <a:cubicBezTo>
                    <a:pt x="7602" y="41523"/>
                    <a:pt x="7327" y="41506"/>
                    <a:pt x="7057" y="41463"/>
                  </a:cubicBezTo>
                  <a:cubicBezTo>
                    <a:pt x="6473" y="41372"/>
                    <a:pt x="5935" y="41122"/>
                    <a:pt x="5528" y="40689"/>
                  </a:cubicBezTo>
                  <a:cubicBezTo>
                    <a:pt x="5291" y="40436"/>
                    <a:pt x="5100" y="40148"/>
                    <a:pt x="4938" y="39841"/>
                  </a:cubicBezTo>
                  <a:close/>
                  <a:moveTo>
                    <a:pt x="38976" y="40369"/>
                  </a:moveTo>
                  <a:cubicBezTo>
                    <a:pt x="39066" y="40369"/>
                    <a:pt x="39156" y="40374"/>
                    <a:pt x="39245" y="40382"/>
                  </a:cubicBezTo>
                  <a:cubicBezTo>
                    <a:pt x="39190" y="40397"/>
                    <a:pt x="39136" y="40411"/>
                    <a:pt x="39084" y="40426"/>
                  </a:cubicBezTo>
                  <a:cubicBezTo>
                    <a:pt x="38841" y="40495"/>
                    <a:pt x="38601" y="40574"/>
                    <a:pt x="38366" y="40668"/>
                  </a:cubicBezTo>
                  <a:cubicBezTo>
                    <a:pt x="37888" y="40859"/>
                    <a:pt x="37432" y="41104"/>
                    <a:pt x="37009" y="41397"/>
                  </a:cubicBezTo>
                  <a:cubicBezTo>
                    <a:pt x="36180" y="41968"/>
                    <a:pt x="35538" y="42742"/>
                    <a:pt x="34821" y="43439"/>
                  </a:cubicBezTo>
                  <a:cubicBezTo>
                    <a:pt x="34681" y="43575"/>
                    <a:pt x="34537" y="43704"/>
                    <a:pt x="34391" y="43829"/>
                  </a:cubicBezTo>
                  <a:cubicBezTo>
                    <a:pt x="34599" y="43589"/>
                    <a:pt x="34800" y="43340"/>
                    <a:pt x="34997" y="43098"/>
                  </a:cubicBezTo>
                  <a:cubicBezTo>
                    <a:pt x="35504" y="42476"/>
                    <a:pt x="36011" y="41844"/>
                    <a:pt x="36631" y="41329"/>
                  </a:cubicBezTo>
                  <a:cubicBezTo>
                    <a:pt x="37234" y="40828"/>
                    <a:pt x="37946" y="40456"/>
                    <a:pt x="38736" y="40380"/>
                  </a:cubicBezTo>
                  <a:cubicBezTo>
                    <a:pt x="38816" y="40373"/>
                    <a:pt x="38896" y="40369"/>
                    <a:pt x="38976" y="40369"/>
                  </a:cubicBezTo>
                  <a:close/>
                  <a:moveTo>
                    <a:pt x="39556" y="40433"/>
                  </a:moveTo>
                  <a:cubicBezTo>
                    <a:pt x="39792" y="40488"/>
                    <a:pt x="40019" y="40577"/>
                    <a:pt x="40228" y="40701"/>
                  </a:cubicBezTo>
                  <a:cubicBezTo>
                    <a:pt x="39805" y="40855"/>
                    <a:pt x="39397" y="41035"/>
                    <a:pt x="39001" y="41255"/>
                  </a:cubicBezTo>
                  <a:cubicBezTo>
                    <a:pt x="38536" y="41513"/>
                    <a:pt x="38093" y="41807"/>
                    <a:pt x="37657" y="42111"/>
                  </a:cubicBezTo>
                  <a:cubicBezTo>
                    <a:pt x="36781" y="42724"/>
                    <a:pt x="35933" y="43389"/>
                    <a:pt x="34997" y="43912"/>
                  </a:cubicBezTo>
                  <a:cubicBezTo>
                    <a:pt x="34603" y="44131"/>
                    <a:pt x="34193" y="44322"/>
                    <a:pt x="33769" y="44475"/>
                  </a:cubicBezTo>
                  <a:cubicBezTo>
                    <a:pt x="33855" y="44396"/>
                    <a:pt x="33938" y="44313"/>
                    <a:pt x="34020" y="44229"/>
                  </a:cubicBezTo>
                  <a:cubicBezTo>
                    <a:pt x="34654" y="43786"/>
                    <a:pt x="35185" y="43187"/>
                    <a:pt x="35722" y="42641"/>
                  </a:cubicBezTo>
                  <a:cubicBezTo>
                    <a:pt x="36075" y="42282"/>
                    <a:pt x="36438" y="41934"/>
                    <a:pt x="36843" y="41634"/>
                  </a:cubicBezTo>
                  <a:cubicBezTo>
                    <a:pt x="37260" y="41322"/>
                    <a:pt x="37714" y="41061"/>
                    <a:pt x="38193" y="40855"/>
                  </a:cubicBezTo>
                  <a:cubicBezTo>
                    <a:pt x="38455" y="40741"/>
                    <a:pt x="38725" y="40643"/>
                    <a:pt x="39001" y="40563"/>
                  </a:cubicBezTo>
                  <a:cubicBezTo>
                    <a:pt x="39184" y="40510"/>
                    <a:pt x="39370" y="40472"/>
                    <a:pt x="39556" y="40433"/>
                  </a:cubicBezTo>
                  <a:close/>
                  <a:moveTo>
                    <a:pt x="40329" y="40764"/>
                  </a:moveTo>
                  <a:cubicBezTo>
                    <a:pt x="40465" y="40857"/>
                    <a:pt x="40595" y="40963"/>
                    <a:pt x="40712" y="41087"/>
                  </a:cubicBezTo>
                  <a:cubicBezTo>
                    <a:pt x="40881" y="41269"/>
                    <a:pt x="41022" y="41473"/>
                    <a:pt x="41137" y="41689"/>
                  </a:cubicBezTo>
                  <a:cubicBezTo>
                    <a:pt x="40128" y="41809"/>
                    <a:pt x="39157" y="42160"/>
                    <a:pt x="38235" y="42576"/>
                  </a:cubicBezTo>
                  <a:cubicBezTo>
                    <a:pt x="37248" y="43022"/>
                    <a:pt x="36299" y="43548"/>
                    <a:pt x="35305" y="43979"/>
                  </a:cubicBezTo>
                  <a:cubicBezTo>
                    <a:pt x="34872" y="44166"/>
                    <a:pt x="34432" y="44336"/>
                    <a:pt x="33982" y="44475"/>
                  </a:cubicBezTo>
                  <a:cubicBezTo>
                    <a:pt x="34767" y="44189"/>
                    <a:pt x="35492" y="43743"/>
                    <a:pt x="36180" y="43273"/>
                  </a:cubicBezTo>
                  <a:cubicBezTo>
                    <a:pt x="37066" y="42668"/>
                    <a:pt x="37910" y="42000"/>
                    <a:pt x="38838" y="41459"/>
                  </a:cubicBezTo>
                  <a:cubicBezTo>
                    <a:pt x="39308" y="41185"/>
                    <a:pt x="39807" y="40931"/>
                    <a:pt x="40328" y="40766"/>
                  </a:cubicBezTo>
                  <a:lnTo>
                    <a:pt x="40329" y="40764"/>
                  </a:lnTo>
                  <a:close/>
                  <a:moveTo>
                    <a:pt x="41184" y="41779"/>
                  </a:moveTo>
                  <a:cubicBezTo>
                    <a:pt x="41261" y="41937"/>
                    <a:pt x="41325" y="42101"/>
                    <a:pt x="41376" y="42270"/>
                  </a:cubicBezTo>
                  <a:lnTo>
                    <a:pt x="41376" y="42270"/>
                  </a:lnTo>
                  <a:cubicBezTo>
                    <a:pt x="41367" y="42268"/>
                    <a:pt x="41358" y="42267"/>
                    <a:pt x="41349" y="42267"/>
                  </a:cubicBezTo>
                  <a:cubicBezTo>
                    <a:pt x="41334" y="42267"/>
                    <a:pt x="41320" y="42270"/>
                    <a:pt x="41306" y="42277"/>
                  </a:cubicBezTo>
                  <a:cubicBezTo>
                    <a:pt x="39699" y="43138"/>
                    <a:pt x="37948" y="43630"/>
                    <a:pt x="36180" y="44036"/>
                  </a:cubicBezTo>
                  <a:cubicBezTo>
                    <a:pt x="35482" y="44197"/>
                    <a:pt x="34779" y="44348"/>
                    <a:pt x="34079" y="44506"/>
                  </a:cubicBezTo>
                  <a:cubicBezTo>
                    <a:pt x="34940" y="44253"/>
                    <a:pt x="35759" y="43872"/>
                    <a:pt x="36564" y="43476"/>
                  </a:cubicBezTo>
                  <a:cubicBezTo>
                    <a:pt x="37535" y="43000"/>
                    <a:pt x="38500" y="42498"/>
                    <a:pt x="39529" y="42153"/>
                  </a:cubicBezTo>
                  <a:cubicBezTo>
                    <a:pt x="40068" y="41971"/>
                    <a:pt x="40619" y="41842"/>
                    <a:pt x="41184" y="41779"/>
                  </a:cubicBezTo>
                  <a:close/>
                  <a:moveTo>
                    <a:pt x="41437" y="42494"/>
                  </a:moveTo>
                  <a:cubicBezTo>
                    <a:pt x="41477" y="42666"/>
                    <a:pt x="41504" y="42841"/>
                    <a:pt x="41518" y="43017"/>
                  </a:cubicBezTo>
                  <a:cubicBezTo>
                    <a:pt x="41535" y="43217"/>
                    <a:pt x="41535" y="43417"/>
                    <a:pt x="41525" y="43617"/>
                  </a:cubicBezTo>
                  <a:cubicBezTo>
                    <a:pt x="39983" y="44470"/>
                    <a:pt x="38229" y="44769"/>
                    <a:pt x="36483" y="44769"/>
                  </a:cubicBezTo>
                  <a:cubicBezTo>
                    <a:pt x="36181" y="44769"/>
                    <a:pt x="35879" y="44760"/>
                    <a:pt x="35579" y="44743"/>
                  </a:cubicBezTo>
                  <a:cubicBezTo>
                    <a:pt x="35236" y="44723"/>
                    <a:pt x="34892" y="44694"/>
                    <a:pt x="34549" y="44660"/>
                  </a:cubicBezTo>
                  <a:cubicBezTo>
                    <a:pt x="35906" y="44364"/>
                    <a:pt x="37268" y="44082"/>
                    <a:pt x="38596" y="43673"/>
                  </a:cubicBezTo>
                  <a:cubicBezTo>
                    <a:pt x="39564" y="43375"/>
                    <a:pt x="40522" y="43009"/>
                    <a:pt x="41409" y="42516"/>
                  </a:cubicBezTo>
                  <a:cubicBezTo>
                    <a:pt x="41420" y="42510"/>
                    <a:pt x="41428" y="42502"/>
                    <a:pt x="41437" y="42494"/>
                  </a:cubicBezTo>
                  <a:close/>
                  <a:moveTo>
                    <a:pt x="35191" y="39718"/>
                  </a:moveTo>
                  <a:cubicBezTo>
                    <a:pt x="35232" y="39718"/>
                    <a:pt x="35273" y="39720"/>
                    <a:pt x="35314" y="39725"/>
                  </a:cubicBezTo>
                  <a:cubicBezTo>
                    <a:pt x="35418" y="39738"/>
                    <a:pt x="35515" y="39774"/>
                    <a:pt x="35608" y="39822"/>
                  </a:cubicBezTo>
                  <a:cubicBezTo>
                    <a:pt x="35658" y="39855"/>
                    <a:pt x="35707" y="39892"/>
                    <a:pt x="35750" y="39934"/>
                  </a:cubicBezTo>
                  <a:cubicBezTo>
                    <a:pt x="35773" y="39957"/>
                    <a:pt x="35793" y="39981"/>
                    <a:pt x="35815" y="40004"/>
                  </a:cubicBezTo>
                  <a:cubicBezTo>
                    <a:pt x="35827" y="40019"/>
                    <a:pt x="35845" y="40039"/>
                    <a:pt x="35861" y="40051"/>
                  </a:cubicBezTo>
                  <a:cubicBezTo>
                    <a:pt x="35876" y="40063"/>
                    <a:pt x="35895" y="40067"/>
                    <a:pt x="35914" y="40074"/>
                  </a:cubicBezTo>
                  <a:cubicBezTo>
                    <a:pt x="35920" y="40077"/>
                    <a:pt x="35927" y="40078"/>
                    <a:pt x="35933" y="40078"/>
                  </a:cubicBezTo>
                  <a:cubicBezTo>
                    <a:pt x="35951" y="40078"/>
                    <a:pt x="35966" y="40068"/>
                    <a:pt x="35976" y="40053"/>
                  </a:cubicBezTo>
                  <a:cubicBezTo>
                    <a:pt x="35981" y="40055"/>
                    <a:pt x="35987" y="40056"/>
                    <a:pt x="35993" y="40056"/>
                  </a:cubicBezTo>
                  <a:cubicBezTo>
                    <a:pt x="35995" y="40056"/>
                    <a:pt x="35997" y="40056"/>
                    <a:pt x="35999" y="40055"/>
                  </a:cubicBezTo>
                  <a:cubicBezTo>
                    <a:pt x="36033" y="40077"/>
                    <a:pt x="36065" y="40100"/>
                    <a:pt x="36100" y="40122"/>
                  </a:cubicBezTo>
                  <a:cubicBezTo>
                    <a:pt x="36276" y="40232"/>
                    <a:pt x="36457" y="40337"/>
                    <a:pt x="36640" y="40435"/>
                  </a:cubicBezTo>
                  <a:cubicBezTo>
                    <a:pt x="36794" y="40517"/>
                    <a:pt x="36953" y="40607"/>
                    <a:pt x="37116" y="40675"/>
                  </a:cubicBezTo>
                  <a:cubicBezTo>
                    <a:pt x="35761" y="41500"/>
                    <a:pt x="34939" y="42911"/>
                    <a:pt x="33887" y="44060"/>
                  </a:cubicBezTo>
                  <a:cubicBezTo>
                    <a:pt x="33972" y="43895"/>
                    <a:pt x="34036" y="43717"/>
                    <a:pt x="34074" y="43530"/>
                  </a:cubicBezTo>
                  <a:cubicBezTo>
                    <a:pt x="34080" y="43502"/>
                    <a:pt x="34054" y="43483"/>
                    <a:pt x="34029" y="43483"/>
                  </a:cubicBezTo>
                  <a:cubicBezTo>
                    <a:pt x="34014" y="43483"/>
                    <a:pt x="33999" y="43491"/>
                    <a:pt x="33993" y="43509"/>
                  </a:cubicBezTo>
                  <a:cubicBezTo>
                    <a:pt x="33868" y="43891"/>
                    <a:pt x="33624" y="44240"/>
                    <a:pt x="33309" y="44488"/>
                  </a:cubicBezTo>
                  <a:cubicBezTo>
                    <a:pt x="33146" y="44615"/>
                    <a:pt x="32961" y="44713"/>
                    <a:pt x="32766" y="44786"/>
                  </a:cubicBezTo>
                  <a:cubicBezTo>
                    <a:pt x="32666" y="44822"/>
                    <a:pt x="32563" y="44848"/>
                    <a:pt x="32459" y="44871"/>
                  </a:cubicBezTo>
                  <a:cubicBezTo>
                    <a:pt x="32361" y="44892"/>
                    <a:pt x="32257" y="44904"/>
                    <a:pt x="32165" y="44950"/>
                  </a:cubicBezTo>
                  <a:cubicBezTo>
                    <a:pt x="32149" y="44957"/>
                    <a:pt x="32141" y="44973"/>
                    <a:pt x="32136" y="44988"/>
                  </a:cubicBezTo>
                  <a:cubicBezTo>
                    <a:pt x="31723" y="45103"/>
                    <a:pt x="31312" y="45229"/>
                    <a:pt x="30906" y="45370"/>
                  </a:cubicBezTo>
                  <a:cubicBezTo>
                    <a:pt x="30787" y="45412"/>
                    <a:pt x="30668" y="45454"/>
                    <a:pt x="30551" y="45499"/>
                  </a:cubicBezTo>
                  <a:cubicBezTo>
                    <a:pt x="30516" y="45507"/>
                    <a:pt x="30482" y="45517"/>
                    <a:pt x="30449" y="45525"/>
                  </a:cubicBezTo>
                  <a:cubicBezTo>
                    <a:pt x="30333" y="45554"/>
                    <a:pt x="30217" y="45589"/>
                    <a:pt x="30101" y="45624"/>
                  </a:cubicBezTo>
                  <a:cubicBezTo>
                    <a:pt x="29869" y="45690"/>
                    <a:pt x="29635" y="45756"/>
                    <a:pt x="29405" y="45827"/>
                  </a:cubicBezTo>
                  <a:cubicBezTo>
                    <a:pt x="29370" y="45838"/>
                    <a:pt x="29199" y="45907"/>
                    <a:pt x="29126" y="45915"/>
                  </a:cubicBezTo>
                  <a:cubicBezTo>
                    <a:pt x="29123" y="45910"/>
                    <a:pt x="29122" y="45905"/>
                    <a:pt x="29118" y="45900"/>
                  </a:cubicBezTo>
                  <a:cubicBezTo>
                    <a:pt x="29118" y="45899"/>
                    <a:pt x="29117" y="45899"/>
                    <a:pt x="29116" y="45898"/>
                  </a:cubicBezTo>
                  <a:cubicBezTo>
                    <a:pt x="29110" y="45888"/>
                    <a:pt x="29100" y="45882"/>
                    <a:pt x="29092" y="45875"/>
                  </a:cubicBezTo>
                  <a:cubicBezTo>
                    <a:pt x="29098" y="45842"/>
                    <a:pt x="29117" y="45799"/>
                    <a:pt x="29121" y="45786"/>
                  </a:cubicBezTo>
                  <a:cubicBezTo>
                    <a:pt x="29141" y="45731"/>
                    <a:pt x="29161" y="45675"/>
                    <a:pt x="29183" y="45619"/>
                  </a:cubicBezTo>
                  <a:cubicBezTo>
                    <a:pt x="29235" y="45480"/>
                    <a:pt x="29295" y="45343"/>
                    <a:pt x="29355" y="45206"/>
                  </a:cubicBezTo>
                  <a:cubicBezTo>
                    <a:pt x="30088" y="44089"/>
                    <a:pt x="30882" y="43017"/>
                    <a:pt x="31837" y="42070"/>
                  </a:cubicBezTo>
                  <a:cubicBezTo>
                    <a:pt x="32691" y="41222"/>
                    <a:pt x="33635" y="40480"/>
                    <a:pt x="34632" y="39814"/>
                  </a:cubicBezTo>
                  <a:cubicBezTo>
                    <a:pt x="34814" y="39766"/>
                    <a:pt x="35004" y="39718"/>
                    <a:pt x="35191" y="39718"/>
                  </a:cubicBezTo>
                  <a:close/>
                  <a:moveTo>
                    <a:pt x="41513" y="43773"/>
                  </a:moveTo>
                  <a:lnTo>
                    <a:pt x="41513" y="43773"/>
                  </a:lnTo>
                  <a:cubicBezTo>
                    <a:pt x="41461" y="44387"/>
                    <a:pt x="41301" y="44994"/>
                    <a:pt x="41101" y="45572"/>
                  </a:cubicBezTo>
                  <a:cubicBezTo>
                    <a:pt x="41065" y="45677"/>
                    <a:pt x="41024" y="45781"/>
                    <a:pt x="40981" y="45885"/>
                  </a:cubicBezTo>
                  <a:cubicBezTo>
                    <a:pt x="40535" y="45927"/>
                    <a:pt x="40087" y="45948"/>
                    <a:pt x="39639" y="45948"/>
                  </a:cubicBezTo>
                  <a:cubicBezTo>
                    <a:pt x="38193" y="45948"/>
                    <a:pt x="36748" y="45729"/>
                    <a:pt x="35365" y="45292"/>
                  </a:cubicBezTo>
                  <a:cubicBezTo>
                    <a:pt x="34899" y="45145"/>
                    <a:pt x="34448" y="44963"/>
                    <a:pt x="33993" y="44784"/>
                  </a:cubicBezTo>
                  <a:cubicBezTo>
                    <a:pt x="34080" y="44764"/>
                    <a:pt x="34167" y="44745"/>
                    <a:pt x="34256" y="44726"/>
                  </a:cubicBezTo>
                  <a:cubicBezTo>
                    <a:pt x="35012" y="44829"/>
                    <a:pt x="35779" y="44884"/>
                    <a:pt x="36543" y="44884"/>
                  </a:cubicBezTo>
                  <a:cubicBezTo>
                    <a:pt x="36707" y="44884"/>
                    <a:pt x="36871" y="44881"/>
                    <a:pt x="37035" y="44876"/>
                  </a:cubicBezTo>
                  <a:cubicBezTo>
                    <a:pt x="38068" y="44845"/>
                    <a:pt x="39100" y="44695"/>
                    <a:pt x="40085" y="44382"/>
                  </a:cubicBezTo>
                  <a:cubicBezTo>
                    <a:pt x="40580" y="44225"/>
                    <a:pt x="41057" y="44021"/>
                    <a:pt x="41513" y="43773"/>
                  </a:cubicBezTo>
                  <a:close/>
                  <a:moveTo>
                    <a:pt x="33870" y="44811"/>
                  </a:moveTo>
                  <a:cubicBezTo>
                    <a:pt x="34292" y="45019"/>
                    <a:pt x="34737" y="45183"/>
                    <a:pt x="35183" y="45331"/>
                  </a:cubicBezTo>
                  <a:cubicBezTo>
                    <a:pt x="35640" y="45482"/>
                    <a:pt x="36104" y="45610"/>
                    <a:pt x="36573" y="45715"/>
                  </a:cubicBezTo>
                  <a:cubicBezTo>
                    <a:pt x="37534" y="45930"/>
                    <a:pt x="38518" y="46048"/>
                    <a:pt x="39502" y="46064"/>
                  </a:cubicBezTo>
                  <a:cubicBezTo>
                    <a:pt x="39572" y="46065"/>
                    <a:pt x="39642" y="46065"/>
                    <a:pt x="39712" y="46065"/>
                  </a:cubicBezTo>
                  <a:cubicBezTo>
                    <a:pt x="40118" y="46065"/>
                    <a:pt x="40524" y="46048"/>
                    <a:pt x="40927" y="46013"/>
                  </a:cubicBezTo>
                  <a:lnTo>
                    <a:pt x="40927" y="46013"/>
                  </a:lnTo>
                  <a:cubicBezTo>
                    <a:pt x="40754" y="46413"/>
                    <a:pt x="40529" y="46794"/>
                    <a:pt x="40213" y="47088"/>
                  </a:cubicBezTo>
                  <a:cubicBezTo>
                    <a:pt x="39946" y="47179"/>
                    <a:pt x="39667" y="47214"/>
                    <a:pt x="39387" y="47214"/>
                  </a:cubicBezTo>
                  <a:cubicBezTo>
                    <a:pt x="39212" y="47214"/>
                    <a:pt x="39036" y="47200"/>
                    <a:pt x="38862" y="47178"/>
                  </a:cubicBezTo>
                  <a:cubicBezTo>
                    <a:pt x="38404" y="47120"/>
                    <a:pt x="37949" y="47017"/>
                    <a:pt x="37505" y="46887"/>
                  </a:cubicBezTo>
                  <a:cubicBezTo>
                    <a:pt x="36646" y="46637"/>
                    <a:pt x="35817" y="46274"/>
                    <a:pt x="35060" y="45795"/>
                  </a:cubicBezTo>
                  <a:cubicBezTo>
                    <a:pt x="34653" y="45537"/>
                    <a:pt x="34267" y="45247"/>
                    <a:pt x="33906" y="44929"/>
                  </a:cubicBezTo>
                  <a:cubicBezTo>
                    <a:pt x="33889" y="44891"/>
                    <a:pt x="33872" y="44852"/>
                    <a:pt x="33857" y="44814"/>
                  </a:cubicBezTo>
                  <a:cubicBezTo>
                    <a:pt x="33861" y="44813"/>
                    <a:pt x="33866" y="44812"/>
                    <a:pt x="33870" y="44811"/>
                  </a:cubicBezTo>
                  <a:close/>
                  <a:moveTo>
                    <a:pt x="33963" y="45067"/>
                  </a:moveTo>
                  <a:lnTo>
                    <a:pt x="33963" y="45067"/>
                  </a:lnTo>
                  <a:cubicBezTo>
                    <a:pt x="35282" y="46243"/>
                    <a:pt x="36984" y="47007"/>
                    <a:pt x="38726" y="47271"/>
                  </a:cubicBezTo>
                  <a:cubicBezTo>
                    <a:pt x="38948" y="47305"/>
                    <a:pt x="39174" y="47326"/>
                    <a:pt x="39399" y="47326"/>
                  </a:cubicBezTo>
                  <a:cubicBezTo>
                    <a:pt x="39596" y="47326"/>
                    <a:pt x="39792" y="47310"/>
                    <a:pt x="39985" y="47269"/>
                  </a:cubicBezTo>
                  <a:lnTo>
                    <a:pt x="39985" y="47269"/>
                  </a:lnTo>
                  <a:cubicBezTo>
                    <a:pt x="39947" y="47295"/>
                    <a:pt x="39912" y="47322"/>
                    <a:pt x="39873" y="47346"/>
                  </a:cubicBezTo>
                  <a:cubicBezTo>
                    <a:pt x="39395" y="47636"/>
                    <a:pt x="38830" y="47732"/>
                    <a:pt x="38270" y="47732"/>
                  </a:cubicBezTo>
                  <a:cubicBezTo>
                    <a:pt x="38053" y="47732"/>
                    <a:pt x="37837" y="47717"/>
                    <a:pt x="37628" y="47694"/>
                  </a:cubicBezTo>
                  <a:cubicBezTo>
                    <a:pt x="36828" y="47605"/>
                    <a:pt x="36036" y="47351"/>
                    <a:pt x="35378" y="46880"/>
                  </a:cubicBezTo>
                  <a:cubicBezTo>
                    <a:pt x="34787" y="46456"/>
                    <a:pt x="34314" y="45872"/>
                    <a:pt x="34022" y="45205"/>
                  </a:cubicBezTo>
                  <a:cubicBezTo>
                    <a:pt x="34001" y="45160"/>
                    <a:pt x="33982" y="45113"/>
                    <a:pt x="33963" y="45067"/>
                  </a:cubicBezTo>
                  <a:close/>
                  <a:moveTo>
                    <a:pt x="4841" y="42941"/>
                  </a:moveTo>
                  <a:cubicBezTo>
                    <a:pt x="5641" y="42941"/>
                    <a:pt x="6430" y="43062"/>
                    <a:pt x="7185" y="43358"/>
                  </a:cubicBezTo>
                  <a:cubicBezTo>
                    <a:pt x="8773" y="43981"/>
                    <a:pt x="10217" y="45332"/>
                    <a:pt x="10469" y="47087"/>
                  </a:cubicBezTo>
                  <a:cubicBezTo>
                    <a:pt x="10522" y="47450"/>
                    <a:pt x="10554" y="47896"/>
                    <a:pt x="10379" y="48237"/>
                  </a:cubicBezTo>
                  <a:lnTo>
                    <a:pt x="10379" y="48236"/>
                  </a:lnTo>
                  <a:cubicBezTo>
                    <a:pt x="10138" y="46905"/>
                    <a:pt x="9270" y="45761"/>
                    <a:pt x="8195" y="44971"/>
                  </a:cubicBezTo>
                  <a:cubicBezTo>
                    <a:pt x="6923" y="44037"/>
                    <a:pt x="5356" y="43621"/>
                    <a:pt x="3807" y="43456"/>
                  </a:cubicBezTo>
                  <a:cubicBezTo>
                    <a:pt x="3348" y="43407"/>
                    <a:pt x="2886" y="43381"/>
                    <a:pt x="2424" y="43370"/>
                  </a:cubicBezTo>
                  <a:cubicBezTo>
                    <a:pt x="2154" y="43362"/>
                    <a:pt x="1836" y="43383"/>
                    <a:pt x="1578" y="43278"/>
                  </a:cubicBezTo>
                  <a:cubicBezTo>
                    <a:pt x="1942" y="43231"/>
                    <a:pt x="2306" y="43185"/>
                    <a:pt x="2670" y="43138"/>
                  </a:cubicBezTo>
                  <a:cubicBezTo>
                    <a:pt x="3198" y="43071"/>
                    <a:pt x="3725" y="42998"/>
                    <a:pt x="4256" y="42961"/>
                  </a:cubicBezTo>
                  <a:cubicBezTo>
                    <a:pt x="4451" y="42948"/>
                    <a:pt x="4646" y="42941"/>
                    <a:pt x="4841" y="42941"/>
                  </a:cubicBezTo>
                  <a:close/>
                  <a:moveTo>
                    <a:pt x="1428" y="43298"/>
                  </a:moveTo>
                  <a:cubicBezTo>
                    <a:pt x="1449" y="43313"/>
                    <a:pt x="1471" y="43327"/>
                    <a:pt x="1493" y="43340"/>
                  </a:cubicBezTo>
                  <a:cubicBezTo>
                    <a:pt x="1730" y="43848"/>
                    <a:pt x="2203" y="44234"/>
                    <a:pt x="2680" y="44503"/>
                  </a:cubicBezTo>
                  <a:cubicBezTo>
                    <a:pt x="3323" y="44866"/>
                    <a:pt x="4047" y="45069"/>
                    <a:pt x="4735" y="45327"/>
                  </a:cubicBezTo>
                  <a:cubicBezTo>
                    <a:pt x="5451" y="45595"/>
                    <a:pt x="6158" y="45885"/>
                    <a:pt x="6854" y="46199"/>
                  </a:cubicBezTo>
                  <a:cubicBezTo>
                    <a:pt x="7475" y="46478"/>
                    <a:pt x="8104" y="46760"/>
                    <a:pt x="8687" y="47116"/>
                  </a:cubicBezTo>
                  <a:cubicBezTo>
                    <a:pt x="9186" y="47420"/>
                    <a:pt x="9653" y="47794"/>
                    <a:pt x="9982" y="48279"/>
                  </a:cubicBezTo>
                  <a:cubicBezTo>
                    <a:pt x="9684" y="48154"/>
                    <a:pt x="9386" y="48030"/>
                    <a:pt x="9088" y="47908"/>
                  </a:cubicBezTo>
                  <a:cubicBezTo>
                    <a:pt x="7650" y="47319"/>
                    <a:pt x="6207" y="46734"/>
                    <a:pt x="4822" y="46026"/>
                  </a:cubicBezTo>
                  <a:cubicBezTo>
                    <a:pt x="4183" y="45700"/>
                    <a:pt x="3547" y="45352"/>
                    <a:pt x="2960" y="44938"/>
                  </a:cubicBezTo>
                  <a:cubicBezTo>
                    <a:pt x="2406" y="44548"/>
                    <a:pt x="1887" y="44093"/>
                    <a:pt x="1499" y="43535"/>
                  </a:cubicBezTo>
                  <a:cubicBezTo>
                    <a:pt x="1446" y="43460"/>
                    <a:pt x="1396" y="43385"/>
                    <a:pt x="1347" y="43308"/>
                  </a:cubicBezTo>
                  <a:cubicBezTo>
                    <a:pt x="1374" y="43305"/>
                    <a:pt x="1401" y="43301"/>
                    <a:pt x="1428" y="43298"/>
                  </a:cubicBezTo>
                  <a:close/>
                  <a:moveTo>
                    <a:pt x="1600" y="43389"/>
                  </a:moveTo>
                  <a:lnTo>
                    <a:pt x="1600" y="43389"/>
                  </a:lnTo>
                  <a:cubicBezTo>
                    <a:pt x="1741" y="43443"/>
                    <a:pt x="1902" y="43463"/>
                    <a:pt x="2045" y="43472"/>
                  </a:cubicBezTo>
                  <a:cubicBezTo>
                    <a:pt x="2448" y="43498"/>
                    <a:pt x="2852" y="43503"/>
                    <a:pt x="3255" y="43535"/>
                  </a:cubicBezTo>
                  <a:cubicBezTo>
                    <a:pt x="4075" y="43597"/>
                    <a:pt x="4894" y="43715"/>
                    <a:pt x="5687" y="43936"/>
                  </a:cubicBezTo>
                  <a:cubicBezTo>
                    <a:pt x="7104" y="44333"/>
                    <a:pt x="8434" y="45082"/>
                    <a:pt x="9332" y="46269"/>
                  </a:cubicBezTo>
                  <a:cubicBezTo>
                    <a:pt x="9795" y="46882"/>
                    <a:pt x="10122" y="47595"/>
                    <a:pt x="10246" y="48355"/>
                  </a:cubicBezTo>
                  <a:cubicBezTo>
                    <a:pt x="10250" y="48374"/>
                    <a:pt x="10259" y="48388"/>
                    <a:pt x="10270" y="48398"/>
                  </a:cubicBezTo>
                  <a:cubicBezTo>
                    <a:pt x="10260" y="48394"/>
                    <a:pt x="10251" y="48390"/>
                    <a:pt x="10240" y="48385"/>
                  </a:cubicBezTo>
                  <a:cubicBezTo>
                    <a:pt x="9627" y="47317"/>
                    <a:pt x="8413" y="46771"/>
                    <a:pt x="7335" y="46284"/>
                  </a:cubicBezTo>
                  <a:cubicBezTo>
                    <a:pt x="6639" y="45970"/>
                    <a:pt x="5934" y="45676"/>
                    <a:pt x="5222" y="45400"/>
                  </a:cubicBezTo>
                  <a:cubicBezTo>
                    <a:pt x="4864" y="45262"/>
                    <a:pt x="4505" y="45130"/>
                    <a:pt x="4143" y="45003"/>
                  </a:cubicBezTo>
                  <a:cubicBezTo>
                    <a:pt x="3801" y="44882"/>
                    <a:pt x="3458" y="44763"/>
                    <a:pt x="3126" y="44615"/>
                  </a:cubicBezTo>
                  <a:cubicBezTo>
                    <a:pt x="2775" y="44460"/>
                    <a:pt x="2438" y="44274"/>
                    <a:pt x="2144" y="44026"/>
                  </a:cubicBezTo>
                  <a:cubicBezTo>
                    <a:pt x="1927" y="43842"/>
                    <a:pt x="1746" y="43628"/>
                    <a:pt x="1600" y="43389"/>
                  </a:cubicBezTo>
                  <a:close/>
                  <a:moveTo>
                    <a:pt x="1263" y="43343"/>
                  </a:moveTo>
                  <a:lnTo>
                    <a:pt x="1263" y="43343"/>
                  </a:lnTo>
                  <a:cubicBezTo>
                    <a:pt x="1866" y="44479"/>
                    <a:pt x="2975" y="45238"/>
                    <a:pt x="4071" y="45868"/>
                  </a:cubicBezTo>
                  <a:cubicBezTo>
                    <a:pt x="5419" y="46642"/>
                    <a:pt x="6849" y="47261"/>
                    <a:pt x="8285" y="47855"/>
                  </a:cubicBezTo>
                  <a:cubicBezTo>
                    <a:pt x="8867" y="48096"/>
                    <a:pt x="9450" y="48335"/>
                    <a:pt x="10031" y="48579"/>
                  </a:cubicBezTo>
                  <a:cubicBezTo>
                    <a:pt x="10023" y="48583"/>
                    <a:pt x="10015" y="48586"/>
                    <a:pt x="10007" y="48590"/>
                  </a:cubicBezTo>
                  <a:cubicBezTo>
                    <a:pt x="9995" y="48575"/>
                    <a:pt x="9979" y="48565"/>
                    <a:pt x="9954" y="48564"/>
                  </a:cubicBezTo>
                  <a:cubicBezTo>
                    <a:pt x="9149" y="48510"/>
                    <a:pt x="8346" y="48423"/>
                    <a:pt x="7547" y="48307"/>
                  </a:cubicBezTo>
                  <a:cubicBezTo>
                    <a:pt x="6769" y="48193"/>
                    <a:pt x="5990" y="48060"/>
                    <a:pt x="5235" y="47839"/>
                  </a:cubicBezTo>
                  <a:cubicBezTo>
                    <a:pt x="3898" y="47447"/>
                    <a:pt x="2585" y="46737"/>
                    <a:pt x="1826" y="45527"/>
                  </a:cubicBezTo>
                  <a:cubicBezTo>
                    <a:pt x="1619" y="45198"/>
                    <a:pt x="1459" y="44835"/>
                    <a:pt x="1363" y="44457"/>
                  </a:cubicBezTo>
                  <a:cubicBezTo>
                    <a:pt x="1269" y="44087"/>
                    <a:pt x="1253" y="43720"/>
                    <a:pt x="1263" y="43343"/>
                  </a:cubicBezTo>
                  <a:close/>
                  <a:moveTo>
                    <a:pt x="1155" y="43539"/>
                  </a:moveTo>
                  <a:lnTo>
                    <a:pt x="1155" y="43539"/>
                  </a:lnTo>
                  <a:cubicBezTo>
                    <a:pt x="1138" y="43799"/>
                    <a:pt x="1165" y="44068"/>
                    <a:pt x="1214" y="44321"/>
                  </a:cubicBezTo>
                  <a:cubicBezTo>
                    <a:pt x="1281" y="44663"/>
                    <a:pt x="1396" y="44995"/>
                    <a:pt x="1553" y="45306"/>
                  </a:cubicBezTo>
                  <a:cubicBezTo>
                    <a:pt x="1867" y="45934"/>
                    <a:pt x="2344" y="46462"/>
                    <a:pt x="2903" y="46882"/>
                  </a:cubicBezTo>
                  <a:cubicBezTo>
                    <a:pt x="4127" y="47801"/>
                    <a:pt x="5647" y="48163"/>
                    <a:pt x="7131" y="48399"/>
                  </a:cubicBezTo>
                  <a:cubicBezTo>
                    <a:pt x="7993" y="48537"/>
                    <a:pt x="8861" y="48637"/>
                    <a:pt x="9731" y="48708"/>
                  </a:cubicBezTo>
                  <a:cubicBezTo>
                    <a:pt x="9624" y="48750"/>
                    <a:pt x="9518" y="48788"/>
                    <a:pt x="9410" y="48828"/>
                  </a:cubicBezTo>
                  <a:cubicBezTo>
                    <a:pt x="8684" y="48972"/>
                    <a:pt x="7948" y="49035"/>
                    <a:pt x="7211" y="49035"/>
                  </a:cubicBezTo>
                  <a:cubicBezTo>
                    <a:pt x="6478" y="49035"/>
                    <a:pt x="5742" y="48972"/>
                    <a:pt x="5016" y="48866"/>
                  </a:cubicBezTo>
                  <a:cubicBezTo>
                    <a:pt x="3625" y="48662"/>
                    <a:pt x="2149" y="48249"/>
                    <a:pt x="1213" y="47127"/>
                  </a:cubicBezTo>
                  <a:cubicBezTo>
                    <a:pt x="979" y="46846"/>
                    <a:pt x="785" y="46529"/>
                    <a:pt x="650" y="46187"/>
                  </a:cubicBezTo>
                  <a:cubicBezTo>
                    <a:pt x="581" y="46013"/>
                    <a:pt x="528" y="45832"/>
                    <a:pt x="496" y="45648"/>
                  </a:cubicBezTo>
                  <a:cubicBezTo>
                    <a:pt x="481" y="45569"/>
                    <a:pt x="473" y="45490"/>
                    <a:pt x="466" y="45411"/>
                  </a:cubicBezTo>
                  <a:cubicBezTo>
                    <a:pt x="601" y="44886"/>
                    <a:pt x="799" y="44377"/>
                    <a:pt x="1011" y="43878"/>
                  </a:cubicBezTo>
                  <a:cubicBezTo>
                    <a:pt x="1059" y="43765"/>
                    <a:pt x="1107" y="43652"/>
                    <a:pt x="1155" y="43539"/>
                  </a:cubicBezTo>
                  <a:close/>
                  <a:moveTo>
                    <a:pt x="402" y="45685"/>
                  </a:moveTo>
                  <a:cubicBezTo>
                    <a:pt x="425" y="45813"/>
                    <a:pt x="459" y="45937"/>
                    <a:pt x="495" y="46056"/>
                  </a:cubicBezTo>
                  <a:cubicBezTo>
                    <a:pt x="591" y="46372"/>
                    <a:pt x="742" y="46670"/>
                    <a:pt x="930" y="46942"/>
                  </a:cubicBezTo>
                  <a:cubicBezTo>
                    <a:pt x="1323" y="47516"/>
                    <a:pt x="1871" y="47958"/>
                    <a:pt x="2487" y="48274"/>
                  </a:cubicBezTo>
                  <a:cubicBezTo>
                    <a:pt x="3152" y="48616"/>
                    <a:pt x="3884" y="48812"/>
                    <a:pt x="4617" y="48945"/>
                  </a:cubicBezTo>
                  <a:cubicBezTo>
                    <a:pt x="5415" y="49089"/>
                    <a:pt x="6229" y="49168"/>
                    <a:pt x="7041" y="49179"/>
                  </a:cubicBezTo>
                  <a:cubicBezTo>
                    <a:pt x="7091" y="49179"/>
                    <a:pt x="7141" y="49180"/>
                    <a:pt x="7190" y="49180"/>
                  </a:cubicBezTo>
                  <a:cubicBezTo>
                    <a:pt x="7692" y="49180"/>
                    <a:pt x="8194" y="49151"/>
                    <a:pt x="8692" y="49088"/>
                  </a:cubicBezTo>
                  <a:lnTo>
                    <a:pt x="8692" y="49088"/>
                  </a:lnTo>
                  <a:cubicBezTo>
                    <a:pt x="7878" y="49378"/>
                    <a:pt x="7054" y="49643"/>
                    <a:pt x="6206" y="49818"/>
                  </a:cubicBezTo>
                  <a:cubicBezTo>
                    <a:pt x="5584" y="49948"/>
                    <a:pt x="4944" y="50033"/>
                    <a:pt x="4306" y="50033"/>
                  </a:cubicBezTo>
                  <a:cubicBezTo>
                    <a:pt x="3992" y="50033"/>
                    <a:pt x="3680" y="50012"/>
                    <a:pt x="3370" y="49967"/>
                  </a:cubicBezTo>
                  <a:cubicBezTo>
                    <a:pt x="2583" y="49850"/>
                    <a:pt x="1795" y="49565"/>
                    <a:pt x="1205" y="49016"/>
                  </a:cubicBezTo>
                  <a:cubicBezTo>
                    <a:pt x="562" y="48418"/>
                    <a:pt x="286" y="47544"/>
                    <a:pt x="290" y="46682"/>
                  </a:cubicBezTo>
                  <a:cubicBezTo>
                    <a:pt x="291" y="46343"/>
                    <a:pt x="334" y="46011"/>
                    <a:pt x="402" y="45685"/>
                  </a:cubicBezTo>
                  <a:close/>
                  <a:moveTo>
                    <a:pt x="19931" y="37678"/>
                  </a:moveTo>
                  <a:lnTo>
                    <a:pt x="19931" y="37678"/>
                  </a:lnTo>
                  <a:cubicBezTo>
                    <a:pt x="19918" y="37708"/>
                    <a:pt x="19920" y="37744"/>
                    <a:pt x="19941" y="37773"/>
                  </a:cubicBezTo>
                  <a:cubicBezTo>
                    <a:pt x="19912" y="37771"/>
                    <a:pt x="19883" y="37770"/>
                    <a:pt x="19854" y="37770"/>
                  </a:cubicBezTo>
                  <a:cubicBezTo>
                    <a:pt x="19781" y="37770"/>
                    <a:pt x="19709" y="37775"/>
                    <a:pt x="19635" y="37778"/>
                  </a:cubicBezTo>
                  <a:cubicBezTo>
                    <a:pt x="19594" y="37779"/>
                    <a:pt x="19596" y="37846"/>
                    <a:pt x="19636" y="37850"/>
                  </a:cubicBezTo>
                  <a:cubicBezTo>
                    <a:pt x="19747" y="37861"/>
                    <a:pt x="19855" y="37897"/>
                    <a:pt x="19963" y="37924"/>
                  </a:cubicBezTo>
                  <a:cubicBezTo>
                    <a:pt x="20072" y="37951"/>
                    <a:pt x="20179" y="37987"/>
                    <a:pt x="20283" y="38028"/>
                  </a:cubicBezTo>
                  <a:cubicBezTo>
                    <a:pt x="20483" y="38105"/>
                    <a:pt x="20673" y="38210"/>
                    <a:pt x="20844" y="38340"/>
                  </a:cubicBezTo>
                  <a:cubicBezTo>
                    <a:pt x="21014" y="38468"/>
                    <a:pt x="21170" y="38618"/>
                    <a:pt x="21300" y="38788"/>
                  </a:cubicBezTo>
                  <a:cubicBezTo>
                    <a:pt x="21365" y="38872"/>
                    <a:pt x="21429" y="38959"/>
                    <a:pt x="21488" y="39048"/>
                  </a:cubicBezTo>
                  <a:cubicBezTo>
                    <a:pt x="21550" y="39141"/>
                    <a:pt x="21602" y="39245"/>
                    <a:pt x="21672" y="39332"/>
                  </a:cubicBezTo>
                  <a:cubicBezTo>
                    <a:pt x="21683" y="39345"/>
                    <a:pt x="21695" y="39348"/>
                    <a:pt x="21708" y="39348"/>
                  </a:cubicBezTo>
                  <a:cubicBezTo>
                    <a:pt x="21927" y="39716"/>
                    <a:pt x="22113" y="40102"/>
                    <a:pt x="22267" y="40500"/>
                  </a:cubicBezTo>
                  <a:cubicBezTo>
                    <a:pt x="22265" y="40504"/>
                    <a:pt x="22262" y="40508"/>
                    <a:pt x="22262" y="40513"/>
                  </a:cubicBezTo>
                  <a:cubicBezTo>
                    <a:pt x="22273" y="40673"/>
                    <a:pt x="22309" y="40834"/>
                    <a:pt x="22333" y="40992"/>
                  </a:cubicBezTo>
                  <a:cubicBezTo>
                    <a:pt x="22356" y="41147"/>
                    <a:pt x="22373" y="41302"/>
                    <a:pt x="22388" y="41459"/>
                  </a:cubicBezTo>
                  <a:cubicBezTo>
                    <a:pt x="22418" y="41777"/>
                    <a:pt x="22427" y="42097"/>
                    <a:pt x="22416" y="42416"/>
                  </a:cubicBezTo>
                  <a:cubicBezTo>
                    <a:pt x="22394" y="43048"/>
                    <a:pt x="22307" y="43676"/>
                    <a:pt x="22132" y="44284"/>
                  </a:cubicBezTo>
                  <a:cubicBezTo>
                    <a:pt x="22112" y="44351"/>
                    <a:pt x="22091" y="44416"/>
                    <a:pt x="22070" y="44482"/>
                  </a:cubicBezTo>
                  <a:cubicBezTo>
                    <a:pt x="22047" y="44550"/>
                    <a:pt x="22025" y="44619"/>
                    <a:pt x="22002" y="44686"/>
                  </a:cubicBezTo>
                  <a:cubicBezTo>
                    <a:pt x="21990" y="44720"/>
                    <a:pt x="21979" y="44755"/>
                    <a:pt x="21968" y="44788"/>
                  </a:cubicBezTo>
                  <a:cubicBezTo>
                    <a:pt x="21961" y="44803"/>
                    <a:pt x="21958" y="44818"/>
                    <a:pt x="21953" y="44832"/>
                  </a:cubicBezTo>
                  <a:cubicBezTo>
                    <a:pt x="21828" y="45204"/>
                    <a:pt x="21701" y="45574"/>
                    <a:pt x="21567" y="45942"/>
                  </a:cubicBezTo>
                  <a:cubicBezTo>
                    <a:pt x="21476" y="46188"/>
                    <a:pt x="21385" y="46435"/>
                    <a:pt x="21294" y="46680"/>
                  </a:cubicBezTo>
                  <a:cubicBezTo>
                    <a:pt x="21293" y="46681"/>
                    <a:pt x="21292" y="46681"/>
                    <a:pt x="21292" y="46682"/>
                  </a:cubicBezTo>
                  <a:cubicBezTo>
                    <a:pt x="21187" y="46847"/>
                    <a:pt x="21115" y="47025"/>
                    <a:pt x="21043" y="47206"/>
                  </a:cubicBezTo>
                  <a:cubicBezTo>
                    <a:pt x="20970" y="47392"/>
                    <a:pt x="20896" y="47578"/>
                    <a:pt x="20822" y="47764"/>
                  </a:cubicBezTo>
                  <a:cubicBezTo>
                    <a:pt x="20678" y="48130"/>
                    <a:pt x="20533" y="48497"/>
                    <a:pt x="20388" y="48863"/>
                  </a:cubicBezTo>
                  <a:cubicBezTo>
                    <a:pt x="20097" y="49601"/>
                    <a:pt x="19807" y="50341"/>
                    <a:pt x="19518" y="51080"/>
                  </a:cubicBezTo>
                  <a:cubicBezTo>
                    <a:pt x="19447" y="51264"/>
                    <a:pt x="19389" y="51460"/>
                    <a:pt x="19288" y="51629"/>
                  </a:cubicBezTo>
                  <a:cubicBezTo>
                    <a:pt x="19216" y="51748"/>
                    <a:pt x="19126" y="51830"/>
                    <a:pt x="19017" y="51898"/>
                  </a:cubicBezTo>
                  <a:cubicBezTo>
                    <a:pt x="19017" y="51898"/>
                    <a:pt x="19017" y="51897"/>
                    <a:pt x="19016" y="51896"/>
                  </a:cubicBezTo>
                  <a:cubicBezTo>
                    <a:pt x="18994" y="51866"/>
                    <a:pt x="18964" y="51854"/>
                    <a:pt x="18933" y="51854"/>
                  </a:cubicBezTo>
                  <a:cubicBezTo>
                    <a:pt x="18925" y="51854"/>
                    <a:pt x="18917" y="51855"/>
                    <a:pt x="18909" y="51856"/>
                  </a:cubicBezTo>
                  <a:cubicBezTo>
                    <a:pt x="18895" y="51843"/>
                    <a:pt x="18883" y="51829"/>
                    <a:pt x="18871" y="51817"/>
                  </a:cubicBezTo>
                  <a:cubicBezTo>
                    <a:pt x="18799" y="51732"/>
                    <a:pt x="18735" y="51637"/>
                    <a:pt x="18673" y="51545"/>
                  </a:cubicBezTo>
                  <a:cubicBezTo>
                    <a:pt x="18659" y="51523"/>
                    <a:pt x="18645" y="51500"/>
                    <a:pt x="18630" y="51479"/>
                  </a:cubicBezTo>
                  <a:cubicBezTo>
                    <a:pt x="18558" y="51272"/>
                    <a:pt x="18484" y="51066"/>
                    <a:pt x="18408" y="50862"/>
                  </a:cubicBezTo>
                  <a:cubicBezTo>
                    <a:pt x="18135" y="50128"/>
                    <a:pt x="17836" y="49403"/>
                    <a:pt x="17486" y="48702"/>
                  </a:cubicBezTo>
                  <a:cubicBezTo>
                    <a:pt x="16802" y="47334"/>
                    <a:pt x="15915" y="46073"/>
                    <a:pt x="14734" y="45090"/>
                  </a:cubicBezTo>
                  <a:cubicBezTo>
                    <a:pt x="13719" y="44245"/>
                    <a:pt x="12542" y="43575"/>
                    <a:pt x="11621" y="42623"/>
                  </a:cubicBezTo>
                  <a:cubicBezTo>
                    <a:pt x="11623" y="42604"/>
                    <a:pt x="11618" y="42584"/>
                    <a:pt x="11604" y="42565"/>
                  </a:cubicBezTo>
                  <a:cubicBezTo>
                    <a:pt x="11543" y="42487"/>
                    <a:pt x="11462" y="42424"/>
                    <a:pt x="11381" y="42362"/>
                  </a:cubicBezTo>
                  <a:cubicBezTo>
                    <a:pt x="11370" y="42350"/>
                    <a:pt x="11358" y="42337"/>
                    <a:pt x="11347" y="42325"/>
                  </a:cubicBezTo>
                  <a:cubicBezTo>
                    <a:pt x="11343" y="42308"/>
                    <a:pt x="11338" y="42293"/>
                    <a:pt x="11331" y="42278"/>
                  </a:cubicBezTo>
                  <a:cubicBezTo>
                    <a:pt x="11304" y="42218"/>
                    <a:pt x="11261" y="42164"/>
                    <a:pt x="11229" y="42106"/>
                  </a:cubicBezTo>
                  <a:cubicBezTo>
                    <a:pt x="11191" y="42038"/>
                    <a:pt x="11160" y="41968"/>
                    <a:pt x="11133" y="41896"/>
                  </a:cubicBezTo>
                  <a:cubicBezTo>
                    <a:pt x="11084" y="41760"/>
                    <a:pt x="11058" y="41616"/>
                    <a:pt x="11052" y="41472"/>
                  </a:cubicBezTo>
                  <a:cubicBezTo>
                    <a:pt x="11045" y="41306"/>
                    <a:pt x="11074" y="41142"/>
                    <a:pt x="11119" y="40984"/>
                  </a:cubicBezTo>
                  <a:cubicBezTo>
                    <a:pt x="11147" y="40886"/>
                    <a:pt x="11190" y="40796"/>
                    <a:pt x="11233" y="40705"/>
                  </a:cubicBezTo>
                  <a:cubicBezTo>
                    <a:pt x="11380" y="40577"/>
                    <a:pt x="11522" y="40443"/>
                    <a:pt x="11664" y="40308"/>
                  </a:cubicBezTo>
                  <a:cubicBezTo>
                    <a:pt x="12050" y="39936"/>
                    <a:pt x="12443" y="39545"/>
                    <a:pt x="12927" y="39301"/>
                  </a:cubicBezTo>
                  <a:cubicBezTo>
                    <a:pt x="12997" y="39265"/>
                    <a:pt x="13067" y="39235"/>
                    <a:pt x="13139" y="39206"/>
                  </a:cubicBezTo>
                  <a:cubicBezTo>
                    <a:pt x="13398" y="39433"/>
                    <a:pt x="13693" y="39619"/>
                    <a:pt x="14030" y="39741"/>
                  </a:cubicBezTo>
                  <a:cubicBezTo>
                    <a:pt x="14294" y="39836"/>
                    <a:pt x="14568" y="39881"/>
                    <a:pt x="14843" y="39881"/>
                  </a:cubicBezTo>
                  <a:cubicBezTo>
                    <a:pt x="15087" y="39881"/>
                    <a:pt x="15333" y="39845"/>
                    <a:pt x="15572" y="39778"/>
                  </a:cubicBezTo>
                  <a:cubicBezTo>
                    <a:pt x="16102" y="39630"/>
                    <a:pt x="16585" y="39357"/>
                    <a:pt x="17045" y="39058"/>
                  </a:cubicBezTo>
                  <a:cubicBezTo>
                    <a:pt x="17520" y="38749"/>
                    <a:pt x="17971" y="38404"/>
                    <a:pt x="18470" y="38136"/>
                  </a:cubicBezTo>
                  <a:cubicBezTo>
                    <a:pt x="18918" y="37894"/>
                    <a:pt x="19416" y="37693"/>
                    <a:pt x="19931" y="37678"/>
                  </a:cubicBezTo>
                  <a:close/>
                  <a:moveTo>
                    <a:pt x="26380" y="54253"/>
                  </a:moveTo>
                  <a:lnTo>
                    <a:pt x="26380" y="54253"/>
                  </a:lnTo>
                  <a:cubicBezTo>
                    <a:pt x="26110" y="54396"/>
                    <a:pt x="25853" y="54572"/>
                    <a:pt x="25607" y="54747"/>
                  </a:cubicBezTo>
                  <a:cubicBezTo>
                    <a:pt x="25272" y="54985"/>
                    <a:pt x="24955" y="55245"/>
                    <a:pt x="24656" y="55527"/>
                  </a:cubicBezTo>
                  <a:cubicBezTo>
                    <a:pt x="24061" y="56087"/>
                    <a:pt x="23542" y="56728"/>
                    <a:pt x="23117" y="57428"/>
                  </a:cubicBezTo>
                  <a:cubicBezTo>
                    <a:pt x="23012" y="57601"/>
                    <a:pt x="22913" y="57779"/>
                    <a:pt x="22820" y="57958"/>
                  </a:cubicBezTo>
                  <a:cubicBezTo>
                    <a:pt x="22890" y="57392"/>
                    <a:pt x="23015" y="56832"/>
                    <a:pt x="23258" y="56313"/>
                  </a:cubicBezTo>
                  <a:lnTo>
                    <a:pt x="23259" y="56313"/>
                  </a:lnTo>
                  <a:cubicBezTo>
                    <a:pt x="23830" y="55091"/>
                    <a:pt x="25070" y="54344"/>
                    <a:pt x="26380" y="54253"/>
                  </a:cubicBezTo>
                  <a:close/>
                  <a:moveTo>
                    <a:pt x="31249" y="58606"/>
                  </a:moveTo>
                  <a:cubicBezTo>
                    <a:pt x="31299" y="58967"/>
                    <a:pt x="31303" y="59335"/>
                    <a:pt x="31219" y="59691"/>
                  </a:cubicBezTo>
                  <a:cubicBezTo>
                    <a:pt x="31033" y="60481"/>
                    <a:pt x="30364" y="60981"/>
                    <a:pt x="29619" y="61208"/>
                  </a:cubicBezTo>
                  <a:cubicBezTo>
                    <a:pt x="29097" y="61367"/>
                    <a:pt x="28551" y="61397"/>
                    <a:pt x="28003" y="61397"/>
                  </a:cubicBezTo>
                  <a:cubicBezTo>
                    <a:pt x="27673" y="61397"/>
                    <a:pt x="27341" y="61387"/>
                    <a:pt x="27015" y="61387"/>
                  </a:cubicBezTo>
                  <a:cubicBezTo>
                    <a:pt x="26933" y="61387"/>
                    <a:pt x="26852" y="61387"/>
                    <a:pt x="26772" y="61389"/>
                  </a:cubicBezTo>
                  <a:cubicBezTo>
                    <a:pt x="26215" y="61400"/>
                    <a:pt x="25658" y="61436"/>
                    <a:pt x="25104" y="61495"/>
                  </a:cubicBezTo>
                  <a:cubicBezTo>
                    <a:pt x="25196" y="61479"/>
                    <a:pt x="25287" y="61463"/>
                    <a:pt x="25379" y="61448"/>
                  </a:cubicBezTo>
                  <a:cubicBezTo>
                    <a:pt x="25988" y="61355"/>
                    <a:pt x="26600" y="61290"/>
                    <a:pt x="27205" y="61172"/>
                  </a:cubicBezTo>
                  <a:cubicBezTo>
                    <a:pt x="27761" y="61063"/>
                    <a:pt x="28305" y="60903"/>
                    <a:pt x="28818" y="60659"/>
                  </a:cubicBezTo>
                  <a:cubicBezTo>
                    <a:pt x="29302" y="60430"/>
                    <a:pt x="29756" y="60137"/>
                    <a:pt x="30166" y="59792"/>
                  </a:cubicBezTo>
                  <a:cubicBezTo>
                    <a:pt x="30577" y="59446"/>
                    <a:pt x="30939" y="59046"/>
                    <a:pt x="31249" y="58606"/>
                  </a:cubicBezTo>
                  <a:close/>
                  <a:moveTo>
                    <a:pt x="29432" y="55286"/>
                  </a:moveTo>
                  <a:cubicBezTo>
                    <a:pt x="29660" y="55476"/>
                    <a:pt x="29868" y="55687"/>
                    <a:pt x="30057" y="55915"/>
                  </a:cubicBezTo>
                  <a:lnTo>
                    <a:pt x="30058" y="55915"/>
                  </a:lnTo>
                  <a:cubicBezTo>
                    <a:pt x="29469" y="56862"/>
                    <a:pt x="28708" y="57682"/>
                    <a:pt x="27864" y="58409"/>
                  </a:cubicBezTo>
                  <a:cubicBezTo>
                    <a:pt x="26930" y="59213"/>
                    <a:pt x="25907" y="59905"/>
                    <a:pt x="24885" y="60593"/>
                  </a:cubicBezTo>
                  <a:cubicBezTo>
                    <a:pt x="24394" y="60923"/>
                    <a:pt x="23896" y="61250"/>
                    <a:pt x="23419" y="61604"/>
                  </a:cubicBezTo>
                  <a:cubicBezTo>
                    <a:pt x="23619" y="61369"/>
                    <a:pt x="23821" y="61133"/>
                    <a:pt x="24025" y="60902"/>
                  </a:cubicBezTo>
                  <a:cubicBezTo>
                    <a:pt x="24851" y="59965"/>
                    <a:pt x="25696" y="59048"/>
                    <a:pt x="26563" y="58149"/>
                  </a:cubicBezTo>
                  <a:cubicBezTo>
                    <a:pt x="26997" y="57701"/>
                    <a:pt x="27436" y="57258"/>
                    <a:pt x="27881" y="56819"/>
                  </a:cubicBezTo>
                  <a:cubicBezTo>
                    <a:pt x="28324" y="56382"/>
                    <a:pt x="28786" y="55961"/>
                    <a:pt x="29218" y="55513"/>
                  </a:cubicBezTo>
                  <a:cubicBezTo>
                    <a:pt x="29290" y="55439"/>
                    <a:pt x="29361" y="55362"/>
                    <a:pt x="29432" y="55286"/>
                  </a:cubicBezTo>
                  <a:close/>
                  <a:moveTo>
                    <a:pt x="30879" y="57283"/>
                  </a:moveTo>
                  <a:cubicBezTo>
                    <a:pt x="31031" y="57646"/>
                    <a:pt x="31147" y="58026"/>
                    <a:pt x="31218" y="58414"/>
                  </a:cubicBezTo>
                  <a:lnTo>
                    <a:pt x="31219" y="58414"/>
                  </a:lnTo>
                  <a:cubicBezTo>
                    <a:pt x="31219" y="58416"/>
                    <a:pt x="31219" y="58419"/>
                    <a:pt x="31220" y="58423"/>
                  </a:cubicBezTo>
                  <a:cubicBezTo>
                    <a:pt x="30637" y="59292"/>
                    <a:pt x="29835" y="60007"/>
                    <a:pt x="28903" y="60481"/>
                  </a:cubicBezTo>
                  <a:cubicBezTo>
                    <a:pt x="28398" y="60740"/>
                    <a:pt x="27863" y="60921"/>
                    <a:pt x="27308" y="61039"/>
                  </a:cubicBezTo>
                  <a:cubicBezTo>
                    <a:pt x="26717" y="61166"/>
                    <a:pt x="26113" y="61232"/>
                    <a:pt x="25515" y="61320"/>
                  </a:cubicBezTo>
                  <a:cubicBezTo>
                    <a:pt x="25177" y="61371"/>
                    <a:pt x="24840" y="61429"/>
                    <a:pt x="24508" y="61509"/>
                  </a:cubicBezTo>
                  <a:cubicBezTo>
                    <a:pt x="24351" y="61548"/>
                    <a:pt x="24193" y="61589"/>
                    <a:pt x="24038" y="61640"/>
                  </a:cubicBezTo>
                  <a:cubicBezTo>
                    <a:pt x="23968" y="61652"/>
                    <a:pt x="23899" y="61663"/>
                    <a:pt x="23829" y="61675"/>
                  </a:cubicBezTo>
                  <a:cubicBezTo>
                    <a:pt x="23801" y="61681"/>
                    <a:pt x="23774" y="61687"/>
                    <a:pt x="23747" y="61692"/>
                  </a:cubicBezTo>
                  <a:cubicBezTo>
                    <a:pt x="24716" y="61263"/>
                    <a:pt x="25677" y="60816"/>
                    <a:pt x="26642" y="60376"/>
                  </a:cubicBezTo>
                  <a:cubicBezTo>
                    <a:pt x="27747" y="59871"/>
                    <a:pt x="28893" y="59380"/>
                    <a:pt x="29818" y="58574"/>
                  </a:cubicBezTo>
                  <a:cubicBezTo>
                    <a:pt x="30242" y="58206"/>
                    <a:pt x="30609" y="57775"/>
                    <a:pt x="30879" y="57283"/>
                  </a:cubicBezTo>
                  <a:close/>
                  <a:moveTo>
                    <a:pt x="27941" y="54457"/>
                  </a:moveTo>
                  <a:cubicBezTo>
                    <a:pt x="28424" y="54618"/>
                    <a:pt x="28878" y="54860"/>
                    <a:pt x="29282" y="55170"/>
                  </a:cubicBezTo>
                  <a:cubicBezTo>
                    <a:pt x="28837" y="55530"/>
                    <a:pt x="28426" y="55936"/>
                    <a:pt x="28015" y="56336"/>
                  </a:cubicBezTo>
                  <a:cubicBezTo>
                    <a:pt x="27565" y="56775"/>
                    <a:pt x="27120" y="57219"/>
                    <a:pt x="26680" y="57670"/>
                  </a:cubicBezTo>
                  <a:cubicBezTo>
                    <a:pt x="25804" y="58566"/>
                    <a:pt x="24949" y="59483"/>
                    <a:pt x="24119" y="60421"/>
                  </a:cubicBezTo>
                  <a:cubicBezTo>
                    <a:pt x="23726" y="60865"/>
                    <a:pt x="23339" y="61313"/>
                    <a:pt x="22959" y="61768"/>
                  </a:cubicBezTo>
                  <a:cubicBezTo>
                    <a:pt x="22965" y="61267"/>
                    <a:pt x="23059" y="60776"/>
                    <a:pt x="23238" y="60303"/>
                  </a:cubicBezTo>
                  <a:cubicBezTo>
                    <a:pt x="23458" y="59726"/>
                    <a:pt x="23782" y="59192"/>
                    <a:pt x="24155" y="58701"/>
                  </a:cubicBezTo>
                  <a:cubicBezTo>
                    <a:pt x="24906" y="57711"/>
                    <a:pt x="25863" y="56912"/>
                    <a:pt x="26716" y="56016"/>
                  </a:cubicBezTo>
                  <a:cubicBezTo>
                    <a:pt x="27172" y="55536"/>
                    <a:pt x="27599" y="55026"/>
                    <a:pt x="27941" y="54457"/>
                  </a:cubicBezTo>
                  <a:close/>
                  <a:moveTo>
                    <a:pt x="30136" y="56015"/>
                  </a:moveTo>
                  <a:cubicBezTo>
                    <a:pt x="30411" y="56364"/>
                    <a:pt x="30641" y="56748"/>
                    <a:pt x="30822" y="57153"/>
                  </a:cubicBezTo>
                  <a:cubicBezTo>
                    <a:pt x="30306" y="58152"/>
                    <a:pt x="29384" y="58863"/>
                    <a:pt x="28415" y="59395"/>
                  </a:cubicBezTo>
                  <a:cubicBezTo>
                    <a:pt x="27875" y="59691"/>
                    <a:pt x="27313" y="59945"/>
                    <a:pt x="26753" y="60202"/>
                  </a:cubicBezTo>
                  <a:cubicBezTo>
                    <a:pt x="26157" y="60476"/>
                    <a:pt x="25559" y="60750"/>
                    <a:pt x="24963" y="61026"/>
                  </a:cubicBezTo>
                  <a:cubicBezTo>
                    <a:pt x="24424" y="61275"/>
                    <a:pt x="23885" y="61524"/>
                    <a:pt x="23349" y="61779"/>
                  </a:cubicBezTo>
                  <a:cubicBezTo>
                    <a:pt x="23326" y="61784"/>
                    <a:pt x="23302" y="61791"/>
                    <a:pt x="23278" y="61796"/>
                  </a:cubicBezTo>
                  <a:cubicBezTo>
                    <a:pt x="23772" y="61467"/>
                    <a:pt x="24262" y="61128"/>
                    <a:pt x="24756" y="60798"/>
                  </a:cubicBezTo>
                  <a:cubicBezTo>
                    <a:pt x="25291" y="60442"/>
                    <a:pt x="25828" y="60089"/>
                    <a:pt x="26351" y="59717"/>
                  </a:cubicBezTo>
                  <a:cubicBezTo>
                    <a:pt x="27312" y="59037"/>
                    <a:pt x="28239" y="58301"/>
                    <a:pt x="29038" y="57435"/>
                  </a:cubicBezTo>
                  <a:cubicBezTo>
                    <a:pt x="29445" y="56995"/>
                    <a:pt x="29817" y="56522"/>
                    <a:pt x="30136" y="56015"/>
                  </a:cubicBezTo>
                  <a:close/>
                  <a:moveTo>
                    <a:pt x="26644" y="54242"/>
                  </a:moveTo>
                  <a:cubicBezTo>
                    <a:pt x="26816" y="54242"/>
                    <a:pt x="26988" y="54252"/>
                    <a:pt x="27160" y="54275"/>
                  </a:cubicBezTo>
                  <a:cubicBezTo>
                    <a:pt x="27371" y="54304"/>
                    <a:pt x="27579" y="54349"/>
                    <a:pt x="27784" y="54409"/>
                  </a:cubicBezTo>
                  <a:cubicBezTo>
                    <a:pt x="27154" y="55457"/>
                    <a:pt x="26252" y="56305"/>
                    <a:pt x="25395" y="57165"/>
                  </a:cubicBezTo>
                  <a:cubicBezTo>
                    <a:pt x="24523" y="58040"/>
                    <a:pt x="23678" y="58978"/>
                    <a:pt x="23207" y="60138"/>
                  </a:cubicBezTo>
                  <a:cubicBezTo>
                    <a:pt x="22989" y="60677"/>
                    <a:pt x="22856" y="61265"/>
                    <a:pt x="22891" y="61848"/>
                  </a:cubicBezTo>
                  <a:lnTo>
                    <a:pt x="22888" y="61851"/>
                  </a:lnTo>
                  <a:cubicBezTo>
                    <a:pt x="22753" y="60865"/>
                    <a:pt x="22705" y="59867"/>
                    <a:pt x="22748" y="58872"/>
                  </a:cubicBezTo>
                  <a:cubicBezTo>
                    <a:pt x="22756" y="58706"/>
                    <a:pt x="22766" y="58540"/>
                    <a:pt x="22779" y="58374"/>
                  </a:cubicBezTo>
                  <a:cubicBezTo>
                    <a:pt x="23403" y="57025"/>
                    <a:pt x="24368" y="55836"/>
                    <a:pt x="25555" y="54941"/>
                  </a:cubicBezTo>
                  <a:cubicBezTo>
                    <a:pt x="25895" y="54685"/>
                    <a:pt x="26259" y="54472"/>
                    <a:pt x="26617" y="54242"/>
                  </a:cubicBezTo>
                  <a:cubicBezTo>
                    <a:pt x="26626" y="54242"/>
                    <a:pt x="26635" y="54242"/>
                    <a:pt x="26644" y="54242"/>
                  </a:cubicBezTo>
                  <a:close/>
                  <a:moveTo>
                    <a:pt x="22821" y="0"/>
                  </a:moveTo>
                  <a:cubicBezTo>
                    <a:pt x="22700" y="0"/>
                    <a:pt x="22577" y="14"/>
                    <a:pt x="22454" y="42"/>
                  </a:cubicBezTo>
                  <a:cubicBezTo>
                    <a:pt x="21975" y="152"/>
                    <a:pt x="21541" y="417"/>
                    <a:pt x="21144" y="698"/>
                  </a:cubicBezTo>
                  <a:cubicBezTo>
                    <a:pt x="19657" y="1752"/>
                    <a:pt x="18649" y="3374"/>
                    <a:pt x="17900" y="5003"/>
                  </a:cubicBezTo>
                  <a:cubicBezTo>
                    <a:pt x="17687" y="5466"/>
                    <a:pt x="17502" y="5954"/>
                    <a:pt x="17450" y="6464"/>
                  </a:cubicBezTo>
                  <a:cubicBezTo>
                    <a:pt x="17402" y="6945"/>
                    <a:pt x="17487" y="7426"/>
                    <a:pt x="17680" y="7868"/>
                  </a:cubicBezTo>
                  <a:cubicBezTo>
                    <a:pt x="17996" y="8590"/>
                    <a:pt x="18553" y="9149"/>
                    <a:pt x="19194" y="9586"/>
                  </a:cubicBezTo>
                  <a:cubicBezTo>
                    <a:pt x="19142" y="9563"/>
                    <a:pt x="19089" y="9544"/>
                    <a:pt x="19033" y="9535"/>
                  </a:cubicBezTo>
                  <a:cubicBezTo>
                    <a:pt x="19032" y="9535"/>
                    <a:pt x="19031" y="9535"/>
                    <a:pt x="19030" y="9535"/>
                  </a:cubicBezTo>
                  <a:cubicBezTo>
                    <a:pt x="19007" y="9535"/>
                    <a:pt x="18992" y="9570"/>
                    <a:pt x="19014" y="9584"/>
                  </a:cubicBezTo>
                  <a:cubicBezTo>
                    <a:pt x="19147" y="9663"/>
                    <a:pt x="19284" y="9732"/>
                    <a:pt x="19404" y="9830"/>
                  </a:cubicBezTo>
                  <a:cubicBezTo>
                    <a:pt x="19462" y="9878"/>
                    <a:pt x="19517" y="9930"/>
                    <a:pt x="19567" y="9986"/>
                  </a:cubicBezTo>
                  <a:cubicBezTo>
                    <a:pt x="19620" y="10044"/>
                    <a:pt x="19665" y="10112"/>
                    <a:pt x="19728" y="10159"/>
                  </a:cubicBezTo>
                  <a:cubicBezTo>
                    <a:pt x="19731" y="10162"/>
                    <a:pt x="19736" y="10162"/>
                    <a:pt x="19740" y="10163"/>
                  </a:cubicBezTo>
                  <a:cubicBezTo>
                    <a:pt x="19815" y="10271"/>
                    <a:pt x="19886" y="10382"/>
                    <a:pt x="19949" y="10495"/>
                  </a:cubicBezTo>
                  <a:cubicBezTo>
                    <a:pt x="20028" y="10636"/>
                    <a:pt x="20097" y="10782"/>
                    <a:pt x="20157" y="10932"/>
                  </a:cubicBezTo>
                  <a:cubicBezTo>
                    <a:pt x="20178" y="10983"/>
                    <a:pt x="20197" y="11037"/>
                    <a:pt x="20216" y="11090"/>
                  </a:cubicBezTo>
                  <a:cubicBezTo>
                    <a:pt x="20304" y="11951"/>
                    <a:pt x="20486" y="12803"/>
                    <a:pt x="20563" y="13664"/>
                  </a:cubicBezTo>
                  <a:cubicBezTo>
                    <a:pt x="20544" y="13821"/>
                    <a:pt x="20531" y="13978"/>
                    <a:pt x="20515" y="14136"/>
                  </a:cubicBezTo>
                  <a:cubicBezTo>
                    <a:pt x="20489" y="14414"/>
                    <a:pt x="20454" y="14692"/>
                    <a:pt x="20419" y="14969"/>
                  </a:cubicBezTo>
                  <a:cubicBezTo>
                    <a:pt x="20351" y="15525"/>
                    <a:pt x="20279" y="16079"/>
                    <a:pt x="20190" y="16633"/>
                  </a:cubicBezTo>
                  <a:cubicBezTo>
                    <a:pt x="20012" y="17742"/>
                    <a:pt x="19788" y="18845"/>
                    <a:pt x="19517" y="19936"/>
                  </a:cubicBezTo>
                  <a:cubicBezTo>
                    <a:pt x="19441" y="20242"/>
                    <a:pt x="19361" y="20547"/>
                    <a:pt x="19277" y="20851"/>
                  </a:cubicBezTo>
                  <a:cubicBezTo>
                    <a:pt x="19236" y="21000"/>
                    <a:pt x="19195" y="21147"/>
                    <a:pt x="19154" y="21296"/>
                  </a:cubicBezTo>
                  <a:cubicBezTo>
                    <a:pt x="19131" y="21379"/>
                    <a:pt x="19106" y="21462"/>
                    <a:pt x="19085" y="21546"/>
                  </a:cubicBezTo>
                  <a:cubicBezTo>
                    <a:pt x="19084" y="21545"/>
                    <a:pt x="19083" y="21544"/>
                    <a:pt x="19082" y="21543"/>
                  </a:cubicBezTo>
                  <a:cubicBezTo>
                    <a:pt x="18749" y="21262"/>
                    <a:pt x="18380" y="21029"/>
                    <a:pt x="18005" y="20811"/>
                  </a:cubicBezTo>
                  <a:cubicBezTo>
                    <a:pt x="17587" y="20567"/>
                    <a:pt x="17157" y="20346"/>
                    <a:pt x="16714" y="20151"/>
                  </a:cubicBezTo>
                  <a:cubicBezTo>
                    <a:pt x="16302" y="19970"/>
                    <a:pt x="15878" y="19797"/>
                    <a:pt x="15440" y="19687"/>
                  </a:cubicBezTo>
                  <a:cubicBezTo>
                    <a:pt x="15214" y="19630"/>
                    <a:pt x="14976" y="19591"/>
                    <a:pt x="14740" y="19591"/>
                  </a:cubicBezTo>
                  <a:cubicBezTo>
                    <a:pt x="14578" y="19591"/>
                    <a:pt x="14417" y="19609"/>
                    <a:pt x="14261" y="19653"/>
                  </a:cubicBezTo>
                  <a:cubicBezTo>
                    <a:pt x="14077" y="19705"/>
                    <a:pt x="13889" y="19791"/>
                    <a:pt x="13750" y="19925"/>
                  </a:cubicBezTo>
                  <a:cubicBezTo>
                    <a:pt x="13713" y="19961"/>
                    <a:pt x="13705" y="20004"/>
                    <a:pt x="13712" y="20044"/>
                  </a:cubicBezTo>
                  <a:cubicBezTo>
                    <a:pt x="13058" y="20355"/>
                    <a:pt x="12563" y="20926"/>
                    <a:pt x="12249" y="21575"/>
                  </a:cubicBezTo>
                  <a:cubicBezTo>
                    <a:pt x="12007" y="22074"/>
                    <a:pt x="11880" y="22610"/>
                    <a:pt x="11828" y="23157"/>
                  </a:cubicBezTo>
                  <a:cubicBezTo>
                    <a:pt x="11818" y="23159"/>
                    <a:pt x="11810" y="23168"/>
                    <a:pt x="11812" y="23181"/>
                  </a:cubicBezTo>
                  <a:cubicBezTo>
                    <a:pt x="11814" y="23199"/>
                    <a:pt x="11818" y="23214"/>
                    <a:pt x="11821" y="23231"/>
                  </a:cubicBezTo>
                  <a:cubicBezTo>
                    <a:pt x="11794" y="23562"/>
                    <a:pt x="11794" y="23896"/>
                    <a:pt x="11815" y="24227"/>
                  </a:cubicBezTo>
                  <a:cubicBezTo>
                    <a:pt x="11846" y="24720"/>
                    <a:pt x="11922" y="25209"/>
                    <a:pt x="12011" y="25695"/>
                  </a:cubicBezTo>
                  <a:cubicBezTo>
                    <a:pt x="11991" y="25698"/>
                    <a:pt x="11977" y="25726"/>
                    <a:pt x="11999" y="25743"/>
                  </a:cubicBezTo>
                  <a:cubicBezTo>
                    <a:pt x="12006" y="25749"/>
                    <a:pt x="12015" y="25754"/>
                    <a:pt x="12023" y="25760"/>
                  </a:cubicBezTo>
                  <a:cubicBezTo>
                    <a:pt x="12101" y="26178"/>
                    <a:pt x="12169" y="26610"/>
                    <a:pt x="12337" y="27002"/>
                  </a:cubicBezTo>
                  <a:cubicBezTo>
                    <a:pt x="12498" y="27378"/>
                    <a:pt x="12768" y="27688"/>
                    <a:pt x="13154" y="27840"/>
                  </a:cubicBezTo>
                  <a:cubicBezTo>
                    <a:pt x="13414" y="27942"/>
                    <a:pt x="13694" y="27975"/>
                    <a:pt x="13973" y="27975"/>
                  </a:cubicBezTo>
                  <a:cubicBezTo>
                    <a:pt x="14119" y="27975"/>
                    <a:pt x="14266" y="27966"/>
                    <a:pt x="14410" y="27953"/>
                  </a:cubicBezTo>
                  <a:cubicBezTo>
                    <a:pt x="15269" y="27876"/>
                    <a:pt x="16111" y="27631"/>
                    <a:pt x="16885" y="27252"/>
                  </a:cubicBezTo>
                  <a:cubicBezTo>
                    <a:pt x="17105" y="27259"/>
                    <a:pt x="17320" y="27274"/>
                    <a:pt x="17531" y="27356"/>
                  </a:cubicBezTo>
                  <a:cubicBezTo>
                    <a:pt x="17563" y="27369"/>
                    <a:pt x="17593" y="27385"/>
                    <a:pt x="17624" y="27400"/>
                  </a:cubicBezTo>
                  <a:cubicBezTo>
                    <a:pt x="17718" y="27470"/>
                    <a:pt x="17808" y="27546"/>
                    <a:pt x="17895" y="27625"/>
                  </a:cubicBezTo>
                  <a:cubicBezTo>
                    <a:pt x="17908" y="27640"/>
                    <a:pt x="17919" y="27654"/>
                    <a:pt x="17932" y="27668"/>
                  </a:cubicBezTo>
                  <a:cubicBezTo>
                    <a:pt x="18922" y="28836"/>
                    <a:pt x="19932" y="29996"/>
                    <a:pt x="20765" y="31286"/>
                  </a:cubicBezTo>
                  <a:cubicBezTo>
                    <a:pt x="21574" y="32538"/>
                    <a:pt x="22188" y="33919"/>
                    <a:pt x="22571" y="35360"/>
                  </a:cubicBezTo>
                  <a:cubicBezTo>
                    <a:pt x="22762" y="36078"/>
                    <a:pt x="22897" y="36810"/>
                    <a:pt x="22976" y="37548"/>
                  </a:cubicBezTo>
                  <a:cubicBezTo>
                    <a:pt x="23055" y="38296"/>
                    <a:pt x="23060" y="39042"/>
                    <a:pt x="23040" y="39794"/>
                  </a:cubicBezTo>
                  <a:cubicBezTo>
                    <a:pt x="23035" y="39964"/>
                    <a:pt x="23034" y="40133"/>
                    <a:pt x="23035" y="40305"/>
                  </a:cubicBezTo>
                  <a:cubicBezTo>
                    <a:pt x="23010" y="40402"/>
                    <a:pt x="22980" y="40499"/>
                    <a:pt x="22940" y="40592"/>
                  </a:cubicBezTo>
                  <a:cubicBezTo>
                    <a:pt x="22911" y="40660"/>
                    <a:pt x="22880" y="40727"/>
                    <a:pt x="22845" y="40793"/>
                  </a:cubicBezTo>
                  <a:cubicBezTo>
                    <a:pt x="22838" y="40806"/>
                    <a:pt x="22829" y="40820"/>
                    <a:pt x="22822" y="40833"/>
                  </a:cubicBezTo>
                  <a:cubicBezTo>
                    <a:pt x="22801" y="40849"/>
                    <a:pt x="22787" y="40871"/>
                    <a:pt x="22782" y="40901"/>
                  </a:cubicBezTo>
                  <a:cubicBezTo>
                    <a:pt x="22773" y="40911"/>
                    <a:pt x="22764" y="40924"/>
                    <a:pt x="22755" y="40938"/>
                  </a:cubicBezTo>
                  <a:cubicBezTo>
                    <a:pt x="22748" y="40931"/>
                    <a:pt x="22743" y="40923"/>
                    <a:pt x="22740" y="40919"/>
                  </a:cubicBezTo>
                  <a:cubicBezTo>
                    <a:pt x="22718" y="40884"/>
                    <a:pt x="22696" y="40850"/>
                    <a:pt x="22674" y="40815"/>
                  </a:cubicBezTo>
                  <a:cubicBezTo>
                    <a:pt x="22666" y="40806"/>
                    <a:pt x="22660" y="40795"/>
                    <a:pt x="22653" y="40783"/>
                  </a:cubicBezTo>
                  <a:cubicBezTo>
                    <a:pt x="22513" y="40359"/>
                    <a:pt x="22338" y="39945"/>
                    <a:pt x="22127" y="39551"/>
                  </a:cubicBezTo>
                  <a:cubicBezTo>
                    <a:pt x="21864" y="39059"/>
                    <a:pt x="21547" y="38600"/>
                    <a:pt x="21188" y="38175"/>
                  </a:cubicBezTo>
                  <a:cubicBezTo>
                    <a:pt x="21154" y="38115"/>
                    <a:pt x="21118" y="38055"/>
                    <a:pt x="21087" y="37995"/>
                  </a:cubicBezTo>
                  <a:cubicBezTo>
                    <a:pt x="20996" y="37818"/>
                    <a:pt x="20911" y="37637"/>
                    <a:pt x="20832" y="37454"/>
                  </a:cubicBezTo>
                  <a:cubicBezTo>
                    <a:pt x="20670" y="37081"/>
                    <a:pt x="20541" y="36689"/>
                    <a:pt x="20439" y="36295"/>
                  </a:cubicBezTo>
                  <a:cubicBezTo>
                    <a:pt x="20434" y="36274"/>
                    <a:pt x="20417" y="36263"/>
                    <a:pt x="20400" y="36263"/>
                  </a:cubicBezTo>
                  <a:cubicBezTo>
                    <a:pt x="20380" y="36263"/>
                    <a:pt x="20360" y="36278"/>
                    <a:pt x="20363" y="36306"/>
                  </a:cubicBezTo>
                  <a:cubicBezTo>
                    <a:pt x="20378" y="36423"/>
                    <a:pt x="20397" y="36541"/>
                    <a:pt x="20419" y="36656"/>
                  </a:cubicBezTo>
                  <a:cubicBezTo>
                    <a:pt x="20254" y="36163"/>
                    <a:pt x="20089" y="35671"/>
                    <a:pt x="19924" y="35178"/>
                  </a:cubicBezTo>
                  <a:cubicBezTo>
                    <a:pt x="19792" y="34782"/>
                    <a:pt x="19660" y="34385"/>
                    <a:pt x="19528" y="33990"/>
                  </a:cubicBezTo>
                  <a:cubicBezTo>
                    <a:pt x="19404" y="33623"/>
                    <a:pt x="19275" y="33257"/>
                    <a:pt x="19110" y="32907"/>
                  </a:cubicBezTo>
                  <a:cubicBezTo>
                    <a:pt x="18813" y="32273"/>
                    <a:pt x="18383" y="31677"/>
                    <a:pt x="17764" y="31327"/>
                  </a:cubicBezTo>
                  <a:cubicBezTo>
                    <a:pt x="17397" y="31119"/>
                    <a:pt x="16989" y="31028"/>
                    <a:pt x="16578" y="31028"/>
                  </a:cubicBezTo>
                  <a:cubicBezTo>
                    <a:pt x="16268" y="31028"/>
                    <a:pt x="15957" y="31080"/>
                    <a:pt x="15660" y="31172"/>
                  </a:cubicBezTo>
                  <a:cubicBezTo>
                    <a:pt x="15269" y="31293"/>
                    <a:pt x="14900" y="31490"/>
                    <a:pt x="14567" y="31725"/>
                  </a:cubicBezTo>
                  <a:cubicBezTo>
                    <a:pt x="14228" y="31964"/>
                    <a:pt x="13940" y="32240"/>
                    <a:pt x="13660" y="32542"/>
                  </a:cubicBezTo>
                  <a:cubicBezTo>
                    <a:pt x="13655" y="32549"/>
                    <a:pt x="13652" y="32554"/>
                    <a:pt x="13650" y="32560"/>
                  </a:cubicBezTo>
                  <a:cubicBezTo>
                    <a:pt x="13648" y="32560"/>
                    <a:pt x="13647" y="32560"/>
                    <a:pt x="13645" y="32560"/>
                  </a:cubicBezTo>
                  <a:cubicBezTo>
                    <a:pt x="12969" y="32560"/>
                    <a:pt x="12371" y="33007"/>
                    <a:pt x="12013" y="33579"/>
                  </a:cubicBezTo>
                  <a:cubicBezTo>
                    <a:pt x="11851" y="33324"/>
                    <a:pt x="11619" y="33099"/>
                    <a:pt x="11393" y="32913"/>
                  </a:cubicBezTo>
                  <a:cubicBezTo>
                    <a:pt x="11104" y="32677"/>
                    <a:pt x="10772" y="32488"/>
                    <a:pt x="10424" y="32358"/>
                  </a:cubicBezTo>
                  <a:cubicBezTo>
                    <a:pt x="10039" y="32213"/>
                    <a:pt x="9634" y="32142"/>
                    <a:pt x="9229" y="32142"/>
                  </a:cubicBezTo>
                  <a:cubicBezTo>
                    <a:pt x="8868" y="32142"/>
                    <a:pt x="8505" y="32199"/>
                    <a:pt x="8155" y="32310"/>
                  </a:cubicBezTo>
                  <a:cubicBezTo>
                    <a:pt x="7942" y="32377"/>
                    <a:pt x="7737" y="32467"/>
                    <a:pt x="7542" y="32575"/>
                  </a:cubicBezTo>
                  <a:cubicBezTo>
                    <a:pt x="7349" y="32680"/>
                    <a:pt x="7148" y="32802"/>
                    <a:pt x="6989" y="32956"/>
                  </a:cubicBezTo>
                  <a:cubicBezTo>
                    <a:pt x="6965" y="32979"/>
                    <a:pt x="6954" y="33006"/>
                    <a:pt x="6951" y="33033"/>
                  </a:cubicBezTo>
                  <a:cubicBezTo>
                    <a:pt x="6731" y="33113"/>
                    <a:pt x="6515" y="33203"/>
                    <a:pt x="6301" y="33296"/>
                  </a:cubicBezTo>
                  <a:cubicBezTo>
                    <a:pt x="5993" y="33431"/>
                    <a:pt x="5693" y="33586"/>
                    <a:pt x="5407" y="33762"/>
                  </a:cubicBezTo>
                  <a:cubicBezTo>
                    <a:pt x="4888" y="34083"/>
                    <a:pt x="4415" y="34509"/>
                    <a:pt x="4098" y="35034"/>
                  </a:cubicBezTo>
                  <a:cubicBezTo>
                    <a:pt x="3750" y="35612"/>
                    <a:pt x="3638" y="36261"/>
                    <a:pt x="3721" y="36928"/>
                  </a:cubicBezTo>
                  <a:cubicBezTo>
                    <a:pt x="3806" y="37611"/>
                    <a:pt x="4048" y="38274"/>
                    <a:pt x="4285" y="38917"/>
                  </a:cubicBezTo>
                  <a:cubicBezTo>
                    <a:pt x="4682" y="39995"/>
                    <a:pt x="5257" y="41126"/>
                    <a:pt x="6405" y="41545"/>
                  </a:cubicBezTo>
                  <a:cubicBezTo>
                    <a:pt x="6864" y="41713"/>
                    <a:pt x="7350" y="41763"/>
                    <a:pt x="7836" y="41763"/>
                  </a:cubicBezTo>
                  <a:cubicBezTo>
                    <a:pt x="8015" y="41763"/>
                    <a:pt x="8195" y="41756"/>
                    <a:pt x="8373" y="41746"/>
                  </a:cubicBezTo>
                  <a:cubicBezTo>
                    <a:pt x="8845" y="41718"/>
                    <a:pt x="9326" y="41671"/>
                    <a:pt x="9783" y="41541"/>
                  </a:cubicBezTo>
                  <a:cubicBezTo>
                    <a:pt x="9839" y="41568"/>
                    <a:pt x="9895" y="41594"/>
                    <a:pt x="9950" y="41621"/>
                  </a:cubicBezTo>
                  <a:cubicBezTo>
                    <a:pt x="10064" y="41679"/>
                    <a:pt x="10177" y="41737"/>
                    <a:pt x="10287" y="41803"/>
                  </a:cubicBezTo>
                  <a:cubicBezTo>
                    <a:pt x="10506" y="41934"/>
                    <a:pt x="10714" y="42084"/>
                    <a:pt x="10910" y="42248"/>
                  </a:cubicBezTo>
                  <a:cubicBezTo>
                    <a:pt x="10918" y="42255"/>
                    <a:pt x="10930" y="42261"/>
                    <a:pt x="10940" y="42264"/>
                  </a:cubicBezTo>
                  <a:cubicBezTo>
                    <a:pt x="10967" y="42287"/>
                    <a:pt x="10993" y="42310"/>
                    <a:pt x="11020" y="42333"/>
                  </a:cubicBezTo>
                  <a:cubicBezTo>
                    <a:pt x="11840" y="43383"/>
                    <a:pt x="13013" y="44099"/>
                    <a:pt x="14062" y="44898"/>
                  </a:cubicBezTo>
                  <a:cubicBezTo>
                    <a:pt x="14660" y="45353"/>
                    <a:pt x="15218" y="45849"/>
                    <a:pt x="15703" y="46425"/>
                  </a:cubicBezTo>
                  <a:cubicBezTo>
                    <a:pt x="16192" y="47005"/>
                    <a:pt x="16611" y="47640"/>
                    <a:pt x="16974" y="48306"/>
                  </a:cubicBezTo>
                  <a:cubicBezTo>
                    <a:pt x="17721" y="49671"/>
                    <a:pt x="18247" y="51144"/>
                    <a:pt x="18741" y="52616"/>
                  </a:cubicBezTo>
                  <a:cubicBezTo>
                    <a:pt x="18801" y="52798"/>
                    <a:pt x="18864" y="52977"/>
                    <a:pt x="18937" y="53153"/>
                  </a:cubicBezTo>
                  <a:cubicBezTo>
                    <a:pt x="18940" y="53162"/>
                    <a:pt x="18946" y="53167"/>
                    <a:pt x="18951" y="53173"/>
                  </a:cubicBezTo>
                  <a:cubicBezTo>
                    <a:pt x="18862" y="53358"/>
                    <a:pt x="18773" y="53550"/>
                    <a:pt x="18714" y="53746"/>
                  </a:cubicBezTo>
                  <a:cubicBezTo>
                    <a:pt x="18641" y="53883"/>
                    <a:pt x="18561" y="54017"/>
                    <a:pt x="18466" y="54145"/>
                  </a:cubicBezTo>
                  <a:cubicBezTo>
                    <a:pt x="18465" y="54148"/>
                    <a:pt x="18464" y="54150"/>
                    <a:pt x="18463" y="54152"/>
                  </a:cubicBezTo>
                  <a:cubicBezTo>
                    <a:pt x="18460" y="54152"/>
                    <a:pt x="18458" y="54152"/>
                    <a:pt x="18455" y="54152"/>
                  </a:cubicBezTo>
                  <a:cubicBezTo>
                    <a:pt x="18447" y="54152"/>
                    <a:pt x="18439" y="54153"/>
                    <a:pt x="18432" y="54155"/>
                  </a:cubicBezTo>
                  <a:cubicBezTo>
                    <a:pt x="18425" y="54155"/>
                    <a:pt x="18417" y="54152"/>
                    <a:pt x="18409" y="54152"/>
                  </a:cubicBezTo>
                  <a:cubicBezTo>
                    <a:pt x="17875" y="53354"/>
                    <a:pt x="17227" y="52634"/>
                    <a:pt x="16504" y="51998"/>
                  </a:cubicBezTo>
                  <a:cubicBezTo>
                    <a:pt x="15494" y="51108"/>
                    <a:pt x="14353" y="50376"/>
                    <a:pt x="13166" y="49744"/>
                  </a:cubicBezTo>
                  <a:cubicBezTo>
                    <a:pt x="12654" y="49472"/>
                    <a:pt x="12131" y="49220"/>
                    <a:pt x="11603" y="48980"/>
                  </a:cubicBezTo>
                  <a:cubicBezTo>
                    <a:pt x="11571" y="48953"/>
                    <a:pt x="11539" y="48926"/>
                    <a:pt x="11509" y="48898"/>
                  </a:cubicBezTo>
                  <a:cubicBezTo>
                    <a:pt x="11345" y="48746"/>
                    <a:pt x="11201" y="48562"/>
                    <a:pt x="11094" y="48366"/>
                  </a:cubicBezTo>
                  <a:cubicBezTo>
                    <a:pt x="10851" y="47924"/>
                    <a:pt x="10762" y="47396"/>
                    <a:pt x="10835" y="46899"/>
                  </a:cubicBezTo>
                  <a:cubicBezTo>
                    <a:pt x="10838" y="46873"/>
                    <a:pt x="10815" y="46856"/>
                    <a:pt x="10794" y="46856"/>
                  </a:cubicBezTo>
                  <a:cubicBezTo>
                    <a:pt x="10780" y="46856"/>
                    <a:pt x="10767" y="46863"/>
                    <a:pt x="10762" y="46879"/>
                  </a:cubicBezTo>
                  <a:cubicBezTo>
                    <a:pt x="10743" y="46946"/>
                    <a:pt x="10726" y="47014"/>
                    <a:pt x="10713" y="47082"/>
                  </a:cubicBezTo>
                  <a:cubicBezTo>
                    <a:pt x="10626" y="46443"/>
                    <a:pt x="10368" y="45824"/>
                    <a:pt x="10016" y="45288"/>
                  </a:cubicBezTo>
                  <a:cubicBezTo>
                    <a:pt x="9515" y="44525"/>
                    <a:pt x="8815" y="43913"/>
                    <a:pt x="8020" y="43470"/>
                  </a:cubicBezTo>
                  <a:cubicBezTo>
                    <a:pt x="7149" y="42985"/>
                    <a:pt x="6163" y="42717"/>
                    <a:pt x="5168" y="42683"/>
                  </a:cubicBezTo>
                  <a:cubicBezTo>
                    <a:pt x="5073" y="42680"/>
                    <a:pt x="4978" y="42679"/>
                    <a:pt x="4882" y="42679"/>
                  </a:cubicBezTo>
                  <a:cubicBezTo>
                    <a:pt x="3860" y="42679"/>
                    <a:pt x="2839" y="42852"/>
                    <a:pt x="1828" y="42980"/>
                  </a:cubicBezTo>
                  <a:lnTo>
                    <a:pt x="1023" y="43083"/>
                  </a:lnTo>
                  <a:cubicBezTo>
                    <a:pt x="861" y="43104"/>
                    <a:pt x="890" y="43347"/>
                    <a:pt x="1042" y="43347"/>
                  </a:cubicBezTo>
                  <a:cubicBezTo>
                    <a:pt x="1049" y="43347"/>
                    <a:pt x="1055" y="43347"/>
                    <a:pt x="1062" y="43346"/>
                  </a:cubicBezTo>
                  <a:cubicBezTo>
                    <a:pt x="1073" y="43345"/>
                    <a:pt x="1085" y="43343"/>
                    <a:pt x="1096" y="43342"/>
                  </a:cubicBezTo>
                  <a:lnTo>
                    <a:pt x="1096" y="43342"/>
                  </a:lnTo>
                  <a:cubicBezTo>
                    <a:pt x="670" y="44210"/>
                    <a:pt x="268" y="45101"/>
                    <a:pt x="129" y="46067"/>
                  </a:cubicBezTo>
                  <a:cubicBezTo>
                    <a:pt x="1" y="46974"/>
                    <a:pt x="126" y="47955"/>
                    <a:pt x="655" y="48722"/>
                  </a:cubicBezTo>
                  <a:cubicBezTo>
                    <a:pt x="1133" y="49416"/>
                    <a:pt x="1904" y="49849"/>
                    <a:pt x="2704" y="50067"/>
                  </a:cubicBezTo>
                  <a:cubicBezTo>
                    <a:pt x="3231" y="50211"/>
                    <a:pt x="3772" y="50270"/>
                    <a:pt x="4315" y="50270"/>
                  </a:cubicBezTo>
                  <a:cubicBezTo>
                    <a:pt x="4716" y="50270"/>
                    <a:pt x="5119" y="50237"/>
                    <a:pt x="5516" y="50183"/>
                  </a:cubicBezTo>
                  <a:cubicBezTo>
                    <a:pt x="6572" y="50036"/>
                    <a:pt x="7597" y="49726"/>
                    <a:pt x="8601" y="49375"/>
                  </a:cubicBezTo>
                  <a:cubicBezTo>
                    <a:pt x="8626" y="49367"/>
                    <a:pt x="8652" y="49356"/>
                    <a:pt x="8678" y="49348"/>
                  </a:cubicBezTo>
                  <a:cubicBezTo>
                    <a:pt x="8762" y="49335"/>
                    <a:pt x="8845" y="49316"/>
                    <a:pt x="8928" y="49294"/>
                  </a:cubicBezTo>
                  <a:lnTo>
                    <a:pt x="8928" y="49294"/>
                  </a:lnTo>
                  <a:cubicBezTo>
                    <a:pt x="8918" y="49307"/>
                    <a:pt x="8910" y="49323"/>
                    <a:pt x="8903" y="49338"/>
                  </a:cubicBezTo>
                  <a:cubicBezTo>
                    <a:pt x="8884" y="49381"/>
                    <a:pt x="8920" y="49421"/>
                    <a:pt x="8962" y="49421"/>
                  </a:cubicBezTo>
                  <a:cubicBezTo>
                    <a:pt x="8964" y="49421"/>
                    <a:pt x="8966" y="49421"/>
                    <a:pt x="8968" y="49421"/>
                  </a:cubicBezTo>
                  <a:cubicBezTo>
                    <a:pt x="9093" y="49411"/>
                    <a:pt x="9217" y="49299"/>
                    <a:pt x="9325" y="49240"/>
                  </a:cubicBezTo>
                  <a:cubicBezTo>
                    <a:pt x="9396" y="49202"/>
                    <a:pt x="9469" y="49165"/>
                    <a:pt x="9542" y="49131"/>
                  </a:cubicBezTo>
                  <a:cubicBezTo>
                    <a:pt x="9744" y="49086"/>
                    <a:pt x="9946" y="49049"/>
                    <a:pt x="10152" y="49028"/>
                  </a:cubicBezTo>
                  <a:cubicBezTo>
                    <a:pt x="10258" y="49018"/>
                    <a:pt x="10366" y="49012"/>
                    <a:pt x="10473" y="49012"/>
                  </a:cubicBezTo>
                  <a:cubicBezTo>
                    <a:pt x="10658" y="49012"/>
                    <a:pt x="10843" y="49029"/>
                    <a:pt x="11023" y="49066"/>
                  </a:cubicBezTo>
                  <a:cubicBezTo>
                    <a:pt x="11201" y="49112"/>
                    <a:pt x="11375" y="49171"/>
                    <a:pt x="11546" y="49243"/>
                  </a:cubicBezTo>
                  <a:lnTo>
                    <a:pt x="11547" y="49243"/>
                  </a:lnTo>
                  <a:cubicBezTo>
                    <a:pt x="11580" y="49259"/>
                    <a:pt x="11613" y="49272"/>
                    <a:pt x="11646" y="49288"/>
                  </a:cubicBezTo>
                  <a:cubicBezTo>
                    <a:pt x="11711" y="49330"/>
                    <a:pt x="11775" y="49360"/>
                    <a:pt x="11844" y="49380"/>
                  </a:cubicBezTo>
                  <a:cubicBezTo>
                    <a:pt x="12057" y="49480"/>
                    <a:pt x="12270" y="49582"/>
                    <a:pt x="12481" y="49687"/>
                  </a:cubicBezTo>
                  <a:cubicBezTo>
                    <a:pt x="13681" y="50287"/>
                    <a:pt x="14841" y="50981"/>
                    <a:pt x="15886" y="51825"/>
                  </a:cubicBezTo>
                  <a:cubicBezTo>
                    <a:pt x="16904" y="52647"/>
                    <a:pt x="17807" y="53616"/>
                    <a:pt x="18478" y="54744"/>
                  </a:cubicBezTo>
                  <a:cubicBezTo>
                    <a:pt x="18472" y="54800"/>
                    <a:pt x="18466" y="54856"/>
                    <a:pt x="18461" y="54909"/>
                  </a:cubicBezTo>
                  <a:cubicBezTo>
                    <a:pt x="18446" y="55066"/>
                    <a:pt x="18431" y="55224"/>
                    <a:pt x="18418" y="55381"/>
                  </a:cubicBezTo>
                  <a:cubicBezTo>
                    <a:pt x="18389" y="55707"/>
                    <a:pt x="18366" y="56034"/>
                    <a:pt x="18346" y="56362"/>
                  </a:cubicBezTo>
                  <a:cubicBezTo>
                    <a:pt x="18326" y="56690"/>
                    <a:pt x="18311" y="57017"/>
                    <a:pt x="18299" y="57345"/>
                  </a:cubicBezTo>
                  <a:cubicBezTo>
                    <a:pt x="18297" y="57419"/>
                    <a:pt x="18296" y="57493"/>
                    <a:pt x="18295" y="57567"/>
                  </a:cubicBezTo>
                  <a:cubicBezTo>
                    <a:pt x="18291" y="57578"/>
                    <a:pt x="18287" y="57591"/>
                    <a:pt x="18283" y="57602"/>
                  </a:cubicBezTo>
                  <a:cubicBezTo>
                    <a:pt x="18279" y="57606"/>
                    <a:pt x="18274" y="57610"/>
                    <a:pt x="18270" y="57614"/>
                  </a:cubicBezTo>
                  <a:cubicBezTo>
                    <a:pt x="18237" y="57490"/>
                    <a:pt x="18199" y="57368"/>
                    <a:pt x="18151" y="57248"/>
                  </a:cubicBezTo>
                  <a:cubicBezTo>
                    <a:pt x="18143" y="57229"/>
                    <a:pt x="18129" y="57221"/>
                    <a:pt x="18114" y="57221"/>
                  </a:cubicBezTo>
                  <a:cubicBezTo>
                    <a:pt x="18089" y="57221"/>
                    <a:pt x="18063" y="57243"/>
                    <a:pt x="18065" y="57273"/>
                  </a:cubicBezTo>
                  <a:cubicBezTo>
                    <a:pt x="18098" y="57789"/>
                    <a:pt x="18185" y="58302"/>
                    <a:pt x="18226" y="58818"/>
                  </a:cubicBezTo>
                  <a:cubicBezTo>
                    <a:pt x="18256" y="59213"/>
                    <a:pt x="18270" y="59608"/>
                    <a:pt x="18276" y="60003"/>
                  </a:cubicBezTo>
                  <a:cubicBezTo>
                    <a:pt x="18274" y="60154"/>
                    <a:pt x="18269" y="60305"/>
                    <a:pt x="18268" y="60457"/>
                  </a:cubicBezTo>
                  <a:cubicBezTo>
                    <a:pt x="18264" y="60865"/>
                    <a:pt x="18268" y="61273"/>
                    <a:pt x="18273" y="61681"/>
                  </a:cubicBezTo>
                  <a:cubicBezTo>
                    <a:pt x="18258" y="62015"/>
                    <a:pt x="18237" y="62363"/>
                    <a:pt x="18288" y="62692"/>
                  </a:cubicBezTo>
                  <a:cubicBezTo>
                    <a:pt x="18292" y="62940"/>
                    <a:pt x="18300" y="63189"/>
                    <a:pt x="18314" y="63437"/>
                  </a:cubicBezTo>
                  <a:cubicBezTo>
                    <a:pt x="18317" y="63503"/>
                    <a:pt x="18321" y="63569"/>
                    <a:pt x="18325" y="63635"/>
                  </a:cubicBezTo>
                  <a:cubicBezTo>
                    <a:pt x="18350" y="64214"/>
                    <a:pt x="18380" y="64792"/>
                    <a:pt x="18421" y="65370"/>
                  </a:cubicBezTo>
                  <a:cubicBezTo>
                    <a:pt x="18537" y="67008"/>
                    <a:pt x="18719" y="68642"/>
                    <a:pt x="18964" y="70266"/>
                  </a:cubicBezTo>
                  <a:cubicBezTo>
                    <a:pt x="19211" y="71897"/>
                    <a:pt x="19523" y="73519"/>
                    <a:pt x="19900" y="75126"/>
                  </a:cubicBezTo>
                  <a:cubicBezTo>
                    <a:pt x="20275" y="76721"/>
                    <a:pt x="20712" y="78302"/>
                    <a:pt x="21213" y="79863"/>
                  </a:cubicBezTo>
                  <a:cubicBezTo>
                    <a:pt x="21274" y="80055"/>
                    <a:pt x="21338" y="80247"/>
                    <a:pt x="21407" y="80437"/>
                  </a:cubicBezTo>
                  <a:cubicBezTo>
                    <a:pt x="21427" y="80493"/>
                    <a:pt x="21468" y="80516"/>
                    <a:pt x="21511" y="80516"/>
                  </a:cubicBezTo>
                  <a:cubicBezTo>
                    <a:pt x="21590" y="80516"/>
                    <a:pt x="21675" y="80436"/>
                    <a:pt x="21645" y="80334"/>
                  </a:cubicBezTo>
                  <a:cubicBezTo>
                    <a:pt x="21409" y="79552"/>
                    <a:pt x="21152" y="78776"/>
                    <a:pt x="20926" y="77990"/>
                  </a:cubicBezTo>
                  <a:cubicBezTo>
                    <a:pt x="20700" y="77201"/>
                    <a:pt x="20489" y="76407"/>
                    <a:pt x="20295" y="75608"/>
                  </a:cubicBezTo>
                  <a:cubicBezTo>
                    <a:pt x="19910" y="74028"/>
                    <a:pt x="19587" y="72432"/>
                    <a:pt x="19327" y="70826"/>
                  </a:cubicBezTo>
                  <a:cubicBezTo>
                    <a:pt x="19238" y="70272"/>
                    <a:pt x="19159" y="69717"/>
                    <a:pt x="19085" y="69161"/>
                  </a:cubicBezTo>
                  <a:cubicBezTo>
                    <a:pt x="19300" y="68182"/>
                    <a:pt x="19654" y="67230"/>
                    <a:pt x="20103" y="66335"/>
                  </a:cubicBezTo>
                  <a:cubicBezTo>
                    <a:pt x="20599" y="65345"/>
                    <a:pt x="21205" y="64414"/>
                    <a:pt x="21866" y="63526"/>
                  </a:cubicBezTo>
                  <a:cubicBezTo>
                    <a:pt x="22046" y="63284"/>
                    <a:pt x="22232" y="63045"/>
                    <a:pt x="22420" y="62808"/>
                  </a:cubicBezTo>
                  <a:cubicBezTo>
                    <a:pt x="22567" y="62661"/>
                    <a:pt x="22728" y="62528"/>
                    <a:pt x="22905" y="62416"/>
                  </a:cubicBezTo>
                  <a:cubicBezTo>
                    <a:pt x="23095" y="62297"/>
                    <a:pt x="23305" y="62209"/>
                    <a:pt x="23517" y="62141"/>
                  </a:cubicBezTo>
                  <a:cubicBezTo>
                    <a:pt x="23624" y="62106"/>
                    <a:pt x="23733" y="62084"/>
                    <a:pt x="23842" y="62058"/>
                  </a:cubicBezTo>
                  <a:cubicBezTo>
                    <a:pt x="23891" y="62046"/>
                    <a:pt x="23941" y="62033"/>
                    <a:pt x="23991" y="62020"/>
                  </a:cubicBezTo>
                  <a:cubicBezTo>
                    <a:pt x="24045" y="62007"/>
                    <a:pt x="24103" y="62003"/>
                    <a:pt x="24153" y="61979"/>
                  </a:cubicBezTo>
                  <a:cubicBezTo>
                    <a:pt x="24190" y="61962"/>
                    <a:pt x="24197" y="61899"/>
                    <a:pt x="24153" y="61885"/>
                  </a:cubicBezTo>
                  <a:cubicBezTo>
                    <a:pt x="24109" y="61872"/>
                    <a:pt x="24058" y="61867"/>
                    <a:pt x="24007" y="61867"/>
                  </a:cubicBezTo>
                  <a:cubicBezTo>
                    <a:pt x="23940" y="61867"/>
                    <a:pt x="23873" y="61875"/>
                    <a:pt x="23816" y="61883"/>
                  </a:cubicBezTo>
                  <a:cubicBezTo>
                    <a:pt x="23813" y="61884"/>
                    <a:pt x="23810" y="61885"/>
                    <a:pt x="23807" y="61885"/>
                  </a:cubicBezTo>
                  <a:cubicBezTo>
                    <a:pt x="23802" y="61884"/>
                    <a:pt x="23797" y="61882"/>
                    <a:pt x="23792" y="61881"/>
                  </a:cubicBezTo>
                  <a:cubicBezTo>
                    <a:pt x="23805" y="61878"/>
                    <a:pt x="23819" y="61875"/>
                    <a:pt x="23832" y="61871"/>
                  </a:cubicBezTo>
                  <a:cubicBezTo>
                    <a:pt x="23890" y="61857"/>
                    <a:pt x="23949" y="61844"/>
                    <a:pt x="24008" y="61830"/>
                  </a:cubicBezTo>
                  <a:cubicBezTo>
                    <a:pt x="24051" y="61819"/>
                    <a:pt x="24097" y="61814"/>
                    <a:pt x="24135" y="61791"/>
                  </a:cubicBezTo>
                  <a:cubicBezTo>
                    <a:pt x="24308" y="61769"/>
                    <a:pt x="24481" y="61746"/>
                    <a:pt x="24654" y="61727"/>
                  </a:cubicBezTo>
                  <a:cubicBezTo>
                    <a:pt x="25166" y="61670"/>
                    <a:pt x="25681" y="61631"/>
                    <a:pt x="26196" y="61611"/>
                  </a:cubicBezTo>
                  <a:cubicBezTo>
                    <a:pt x="26426" y="61602"/>
                    <a:pt x="26655" y="61599"/>
                    <a:pt x="26884" y="61599"/>
                  </a:cubicBezTo>
                  <a:cubicBezTo>
                    <a:pt x="27170" y="61599"/>
                    <a:pt x="27454" y="61604"/>
                    <a:pt x="27739" y="61608"/>
                  </a:cubicBezTo>
                  <a:cubicBezTo>
                    <a:pt x="27849" y="61610"/>
                    <a:pt x="27958" y="61611"/>
                    <a:pt x="28067" y="61611"/>
                  </a:cubicBezTo>
                  <a:cubicBezTo>
                    <a:pt x="28463" y="61611"/>
                    <a:pt x="28858" y="61595"/>
                    <a:pt x="29248" y="61527"/>
                  </a:cubicBezTo>
                  <a:cubicBezTo>
                    <a:pt x="30036" y="61389"/>
                    <a:pt x="30833" y="61002"/>
                    <a:pt x="31236" y="60280"/>
                  </a:cubicBezTo>
                  <a:cubicBezTo>
                    <a:pt x="31673" y="59498"/>
                    <a:pt x="31534" y="58527"/>
                    <a:pt x="31284" y="57710"/>
                  </a:cubicBezTo>
                  <a:cubicBezTo>
                    <a:pt x="31035" y="56898"/>
                    <a:pt x="30612" y="56130"/>
                    <a:pt x="30028" y="55511"/>
                  </a:cubicBezTo>
                  <a:cubicBezTo>
                    <a:pt x="29431" y="54879"/>
                    <a:pt x="28671" y="54402"/>
                    <a:pt x="27832" y="54166"/>
                  </a:cubicBezTo>
                  <a:cubicBezTo>
                    <a:pt x="27437" y="54055"/>
                    <a:pt x="27031" y="53997"/>
                    <a:pt x="26626" y="53997"/>
                  </a:cubicBezTo>
                  <a:cubicBezTo>
                    <a:pt x="26189" y="53997"/>
                    <a:pt x="25753" y="54064"/>
                    <a:pt x="25332" y="54204"/>
                  </a:cubicBezTo>
                  <a:cubicBezTo>
                    <a:pt x="24572" y="54455"/>
                    <a:pt x="23880" y="54937"/>
                    <a:pt x="23406" y="55584"/>
                  </a:cubicBezTo>
                  <a:cubicBezTo>
                    <a:pt x="22870" y="56316"/>
                    <a:pt x="22650" y="57220"/>
                    <a:pt x="22557" y="58109"/>
                  </a:cubicBezTo>
                  <a:cubicBezTo>
                    <a:pt x="22541" y="58275"/>
                    <a:pt x="22527" y="58441"/>
                    <a:pt x="22516" y="58607"/>
                  </a:cubicBezTo>
                  <a:cubicBezTo>
                    <a:pt x="22508" y="58625"/>
                    <a:pt x="22500" y="58643"/>
                    <a:pt x="22493" y="58661"/>
                  </a:cubicBezTo>
                  <a:cubicBezTo>
                    <a:pt x="22479" y="58692"/>
                    <a:pt x="22490" y="58719"/>
                    <a:pt x="22508" y="58737"/>
                  </a:cubicBezTo>
                  <a:cubicBezTo>
                    <a:pt x="22462" y="59539"/>
                    <a:pt x="22480" y="60346"/>
                    <a:pt x="22551" y="61143"/>
                  </a:cubicBezTo>
                  <a:cubicBezTo>
                    <a:pt x="22553" y="61155"/>
                    <a:pt x="22554" y="61169"/>
                    <a:pt x="22555" y="61181"/>
                  </a:cubicBezTo>
                  <a:cubicBezTo>
                    <a:pt x="22538" y="61193"/>
                    <a:pt x="22524" y="61213"/>
                    <a:pt x="22522" y="61244"/>
                  </a:cubicBezTo>
                  <a:cubicBezTo>
                    <a:pt x="22477" y="61114"/>
                    <a:pt x="22417" y="60996"/>
                    <a:pt x="22344" y="60877"/>
                  </a:cubicBezTo>
                  <a:cubicBezTo>
                    <a:pt x="22338" y="60867"/>
                    <a:pt x="22330" y="60863"/>
                    <a:pt x="22321" y="60863"/>
                  </a:cubicBezTo>
                  <a:cubicBezTo>
                    <a:pt x="22300" y="60863"/>
                    <a:pt x="22278" y="60887"/>
                    <a:pt x="22287" y="60910"/>
                  </a:cubicBezTo>
                  <a:cubicBezTo>
                    <a:pt x="22399" y="61195"/>
                    <a:pt x="22431" y="61539"/>
                    <a:pt x="22396" y="61842"/>
                  </a:cubicBezTo>
                  <a:cubicBezTo>
                    <a:pt x="22381" y="61980"/>
                    <a:pt x="22352" y="62117"/>
                    <a:pt x="22307" y="62249"/>
                  </a:cubicBezTo>
                  <a:cubicBezTo>
                    <a:pt x="22256" y="62368"/>
                    <a:pt x="22199" y="62485"/>
                    <a:pt x="22136" y="62598"/>
                  </a:cubicBezTo>
                  <a:cubicBezTo>
                    <a:pt x="22024" y="62802"/>
                    <a:pt x="21897" y="62997"/>
                    <a:pt x="21766" y="63190"/>
                  </a:cubicBezTo>
                  <a:cubicBezTo>
                    <a:pt x="21703" y="63283"/>
                    <a:pt x="21632" y="63372"/>
                    <a:pt x="21575" y="63469"/>
                  </a:cubicBezTo>
                  <a:cubicBezTo>
                    <a:pt x="21528" y="63549"/>
                    <a:pt x="21465" y="63636"/>
                    <a:pt x="21433" y="63726"/>
                  </a:cubicBezTo>
                  <a:cubicBezTo>
                    <a:pt x="20934" y="64428"/>
                    <a:pt x="20477" y="65158"/>
                    <a:pt x="20082" y="65923"/>
                  </a:cubicBezTo>
                  <a:cubicBezTo>
                    <a:pt x="19614" y="66835"/>
                    <a:pt x="19243" y="67803"/>
                    <a:pt x="19039" y="68808"/>
                  </a:cubicBezTo>
                  <a:cubicBezTo>
                    <a:pt x="18917" y="67861"/>
                    <a:pt x="18815" y="66910"/>
                    <a:pt x="18737" y="65958"/>
                  </a:cubicBezTo>
                  <a:cubicBezTo>
                    <a:pt x="18716" y="65687"/>
                    <a:pt x="18698" y="65415"/>
                    <a:pt x="18679" y="65143"/>
                  </a:cubicBezTo>
                  <a:cubicBezTo>
                    <a:pt x="18683" y="65136"/>
                    <a:pt x="18686" y="65127"/>
                    <a:pt x="18686" y="65117"/>
                  </a:cubicBezTo>
                  <a:cubicBezTo>
                    <a:pt x="18676" y="64903"/>
                    <a:pt x="18657" y="64690"/>
                    <a:pt x="18638" y="64477"/>
                  </a:cubicBezTo>
                  <a:cubicBezTo>
                    <a:pt x="18572" y="63343"/>
                    <a:pt x="18537" y="62208"/>
                    <a:pt x="18536" y="61073"/>
                  </a:cubicBezTo>
                  <a:cubicBezTo>
                    <a:pt x="18535" y="60810"/>
                    <a:pt x="18540" y="60546"/>
                    <a:pt x="18543" y="60283"/>
                  </a:cubicBezTo>
                  <a:cubicBezTo>
                    <a:pt x="18581" y="59695"/>
                    <a:pt x="18627" y="59109"/>
                    <a:pt x="18682" y="58522"/>
                  </a:cubicBezTo>
                  <a:cubicBezTo>
                    <a:pt x="18719" y="58135"/>
                    <a:pt x="18748" y="57748"/>
                    <a:pt x="18782" y="57360"/>
                  </a:cubicBezTo>
                  <a:cubicBezTo>
                    <a:pt x="19552" y="56793"/>
                    <a:pt x="20289" y="56173"/>
                    <a:pt x="21021" y="55560"/>
                  </a:cubicBezTo>
                  <a:cubicBezTo>
                    <a:pt x="21920" y="54806"/>
                    <a:pt x="22794" y="54018"/>
                    <a:pt x="23624" y="53186"/>
                  </a:cubicBezTo>
                  <a:cubicBezTo>
                    <a:pt x="24452" y="52356"/>
                    <a:pt x="25235" y="51479"/>
                    <a:pt x="25938" y="50537"/>
                  </a:cubicBezTo>
                  <a:cubicBezTo>
                    <a:pt x="26632" y="49608"/>
                    <a:pt x="27246" y="48621"/>
                    <a:pt x="27848" y="47631"/>
                  </a:cubicBezTo>
                  <a:cubicBezTo>
                    <a:pt x="28044" y="47311"/>
                    <a:pt x="28238" y="46990"/>
                    <a:pt x="28433" y="46669"/>
                  </a:cubicBezTo>
                  <a:cubicBezTo>
                    <a:pt x="28931" y="46404"/>
                    <a:pt x="29443" y="46167"/>
                    <a:pt x="29965" y="45955"/>
                  </a:cubicBezTo>
                  <a:cubicBezTo>
                    <a:pt x="30427" y="45838"/>
                    <a:pt x="30884" y="45706"/>
                    <a:pt x="31340" y="45569"/>
                  </a:cubicBezTo>
                  <a:cubicBezTo>
                    <a:pt x="31634" y="45479"/>
                    <a:pt x="31929" y="45393"/>
                    <a:pt x="32223" y="45305"/>
                  </a:cubicBezTo>
                  <a:cubicBezTo>
                    <a:pt x="32372" y="45260"/>
                    <a:pt x="32522" y="45215"/>
                    <a:pt x="32671" y="45168"/>
                  </a:cubicBezTo>
                  <a:cubicBezTo>
                    <a:pt x="32766" y="45138"/>
                    <a:pt x="32859" y="45108"/>
                    <a:pt x="32948" y="45066"/>
                  </a:cubicBezTo>
                  <a:cubicBezTo>
                    <a:pt x="32979" y="45056"/>
                    <a:pt x="33020" y="45041"/>
                    <a:pt x="33068" y="45027"/>
                  </a:cubicBezTo>
                  <a:cubicBezTo>
                    <a:pt x="33094" y="45024"/>
                    <a:pt x="33120" y="45022"/>
                    <a:pt x="33147" y="45022"/>
                  </a:cubicBezTo>
                  <a:cubicBezTo>
                    <a:pt x="33175" y="45022"/>
                    <a:pt x="33204" y="45024"/>
                    <a:pt x="33233" y="45028"/>
                  </a:cubicBezTo>
                  <a:cubicBezTo>
                    <a:pt x="33656" y="45084"/>
                    <a:pt x="33764" y="45563"/>
                    <a:pt x="33904" y="45890"/>
                  </a:cubicBezTo>
                  <a:cubicBezTo>
                    <a:pt x="33911" y="45908"/>
                    <a:pt x="33924" y="45915"/>
                    <a:pt x="33938" y="45915"/>
                  </a:cubicBezTo>
                  <a:cubicBezTo>
                    <a:pt x="33960" y="45915"/>
                    <a:pt x="33983" y="45896"/>
                    <a:pt x="33981" y="45869"/>
                  </a:cubicBezTo>
                  <a:cubicBezTo>
                    <a:pt x="33978" y="45806"/>
                    <a:pt x="33971" y="45742"/>
                    <a:pt x="33961" y="45678"/>
                  </a:cubicBezTo>
                  <a:lnTo>
                    <a:pt x="33961" y="45678"/>
                  </a:lnTo>
                  <a:cubicBezTo>
                    <a:pt x="33991" y="45732"/>
                    <a:pt x="34021" y="45786"/>
                    <a:pt x="34053" y="45839"/>
                  </a:cubicBezTo>
                  <a:cubicBezTo>
                    <a:pt x="34254" y="46170"/>
                    <a:pt x="34502" y="46470"/>
                    <a:pt x="34783" y="46736"/>
                  </a:cubicBezTo>
                  <a:cubicBezTo>
                    <a:pt x="35391" y="47310"/>
                    <a:pt x="36163" y="47672"/>
                    <a:pt x="36976" y="47853"/>
                  </a:cubicBezTo>
                  <a:cubicBezTo>
                    <a:pt x="37379" y="47942"/>
                    <a:pt x="37804" y="47997"/>
                    <a:pt x="38227" y="47997"/>
                  </a:cubicBezTo>
                  <a:cubicBezTo>
                    <a:pt x="38634" y="47997"/>
                    <a:pt x="39039" y="47946"/>
                    <a:pt x="39422" y="47829"/>
                  </a:cubicBezTo>
                  <a:cubicBezTo>
                    <a:pt x="39803" y="47713"/>
                    <a:pt x="40157" y="47512"/>
                    <a:pt x="40442" y="47232"/>
                  </a:cubicBezTo>
                  <a:cubicBezTo>
                    <a:pt x="40722" y="46956"/>
                    <a:pt x="40935" y="46622"/>
                    <a:pt x="41103" y="46268"/>
                  </a:cubicBezTo>
                  <a:cubicBezTo>
                    <a:pt x="41279" y="45896"/>
                    <a:pt x="41410" y="45501"/>
                    <a:pt x="41522" y="45106"/>
                  </a:cubicBezTo>
                  <a:cubicBezTo>
                    <a:pt x="41648" y="44658"/>
                    <a:pt x="41745" y="44200"/>
                    <a:pt x="41779" y="43736"/>
                  </a:cubicBezTo>
                  <a:cubicBezTo>
                    <a:pt x="41838" y="42940"/>
                    <a:pt x="41706" y="42137"/>
                    <a:pt x="41298" y="41445"/>
                  </a:cubicBezTo>
                  <a:lnTo>
                    <a:pt x="41298" y="41445"/>
                  </a:lnTo>
                  <a:cubicBezTo>
                    <a:pt x="41328" y="41446"/>
                    <a:pt x="41357" y="41447"/>
                    <a:pt x="41387" y="41447"/>
                  </a:cubicBezTo>
                  <a:cubicBezTo>
                    <a:pt x="42009" y="41447"/>
                    <a:pt x="42578" y="41097"/>
                    <a:pt x="42975" y="40617"/>
                  </a:cubicBezTo>
                  <a:cubicBezTo>
                    <a:pt x="43451" y="40041"/>
                    <a:pt x="43711" y="39305"/>
                    <a:pt x="43849" y="38578"/>
                  </a:cubicBezTo>
                  <a:cubicBezTo>
                    <a:pt x="43995" y="37813"/>
                    <a:pt x="44005" y="37029"/>
                    <a:pt x="43987" y="36252"/>
                  </a:cubicBezTo>
                  <a:lnTo>
                    <a:pt x="43986" y="36252"/>
                  </a:lnTo>
                  <a:cubicBezTo>
                    <a:pt x="43978" y="35879"/>
                    <a:pt x="43965" y="35501"/>
                    <a:pt x="43843" y="35145"/>
                  </a:cubicBezTo>
                  <a:cubicBezTo>
                    <a:pt x="43734" y="34832"/>
                    <a:pt x="43527" y="34568"/>
                    <a:pt x="43271" y="34360"/>
                  </a:cubicBezTo>
                  <a:cubicBezTo>
                    <a:pt x="43020" y="34159"/>
                    <a:pt x="42730" y="34009"/>
                    <a:pt x="42440" y="33870"/>
                  </a:cubicBezTo>
                  <a:cubicBezTo>
                    <a:pt x="42131" y="33722"/>
                    <a:pt x="41821" y="33578"/>
                    <a:pt x="41519" y="33413"/>
                  </a:cubicBezTo>
                  <a:cubicBezTo>
                    <a:pt x="40883" y="33069"/>
                    <a:pt x="40239" y="32679"/>
                    <a:pt x="39507" y="32588"/>
                  </a:cubicBezTo>
                  <a:cubicBezTo>
                    <a:pt x="39406" y="32575"/>
                    <a:pt x="39306" y="32569"/>
                    <a:pt x="39206" y="32569"/>
                  </a:cubicBezTo>
                  <a:cubicBezTo>
                    <a:pt x="38552" y="32569"/>
                    <a:pt x="37922" y="32827"/>
                    <a:pt x="37375" y="33178"/>
                  </a:cubicBezTo>
                  <a:cubicBezTo>
                    <a:pt x="36796" y="33547"/>
                    <a:pt x="36290" y="34034"/>
                    <a:pt x="35891" y="34592"/>
                  </a:cubicBezTo>
                  <a:cubicBezTo>
                    <a:pt x="35212" y="35543"/>
                    <a:pt x="34864" y="36700"/>
                    <a:pt x="34885" y="37860"/>
                  </a:cubicBezTo>
                  <a:cubicBezTo>
                    <a:pt x="34878" y="37846"/>
                    <a:pt x="34874" y="37831"/>
                    <a:pt x="34866" y="37818"/>
                  </a:cubicBezTo>
                  <a:cubicBezTo>
                    <a:pt x="34856" y="37799"/>
                    <a:pt x="34839" y="37790"/>
                    <a:pt x="34822" y="37790"/>
                  </a:cubicBezTo>
                  <a:cubicBezTo>
                    <a:pt x="34801" y="37790"/>
                    <a:pt x="34780" y="37805"/>
                    <a:pt x="34774" y="37831"/>
                  </a:cubicBezTo>
                  <a:cubicBezTo>
                    <a:pt x="34752" y="37929"/>
                    <a:pt x="34768" y="38029"/>
                    <a:pt x="34777" y="38126"/>
                  </a:cubicBezTo>
                  <a:cubicBezTo>
                    <a:pt x="34786" y="38230"/>
                    <a:pt x="34795" y="38333"/>
                    <a:pt x="34799" y="38437"/>
                  </a:cubicBezTo>
                  <a:cubicBezTo>
                    <a:pt x="34804" y="38643"/>
                    <a:pt x="34782" y="38858"/>
                    <a:pt x="34711" y="39053"/>
                  </a:cubicBezTo>
                  <a:cubicBezTo>
                    <a:pt x="34710" y="39054"/>
                    <a:pt x="34710" y="39057"/>
                    <a:pt x="34709" y="39059"/>
                  </a:cubicBezTo>
                  <a:cubicBezTo>
                    <a:pt x="34597" y="39364"/>
                    <a:pt x="34369" y="39586"/>
                    <a:pt x="34153" y="39818"/>
                  </a:cubicBezTo>
                  <a:cubicBezTo>
                    <a:pt x="33502" y="40269"/>
                    <a:pt x="32875" y="40755"/>
                    <a:pt x="32285" y="41286"/>
                  </a:cubicBezTo>
                  <a:cubicBezTo>
                    <a:pt x="31462" y="42025"/>
                    <a:pt x="30718" y="42845"/>
                    <a:pt x="30056" y="43732"/>
                  </a:cubicBezTo>
                  <a:cubicBezTo>
                    <a:pt x="29358" y="44665"/>
                    <a:pt x="28744" y="45658"/>
                    <a:pt x="28141" y="46655"/>
                  </a:cubicBezTo>
                  <a:cubicBezTo>
                    <a:pt x="27541" y="47647"/>
                    <a:pt x="26950" y="48647"/>
                    <a:pt x="26296" y="49605"/>
                  </a:cubicBezTo>
                  <a:cubicBezTo>
                    <a:pt x="25638" y="50571"/>
                    <a:pt x="24903" y="51481"/>
                    <a:pt x="24109" y="52339"/>
                  </a:cubicBezTo>
                  <a:cubicBezTo>
                    <a:pt x="23219" y="53303"/>
                    <a:pt x="22257" y="54194"/>
                    <a:pt x="21270" y="55054"/>
                  </a:cubicBezTo>
                  <a:cubicBezTo>
                    <a:pt x="21204" y="55099"/>
                    <a:pt x="21142" y="55153"/>
                    <a:pt x="21084" y="55203"/>
                  </a:cubicBezTo>
                  <a:cubicBezTo>
                    <a:pt x="20983" y="55289"/>
                    <a:pt x="20883" y="55374"/>
                    <a:pt x="20779" y="55457"/>
                  </a:cubicBezTo>
                  <a:cubicBezTo>
                    <a:pt x="20568" y="55626"/>
                    <a:pt x="20350" y="55787"/>
                    <a:pt x="20127" y="55939"/>
                  </a:cubicBezTo>
                  <a:cubicBezTo>
                    <a:pt x="19905" y="56087"/>
                    <a:pt x="19680" y="56230"/>
                    <a:pt x="19448" y="56362"/>
                  </a:cubicBezTo>
                  <a:cubicBezTo>
                    <a:pt x="19361" y="56410"/>
                    <a:pt x="19257" y="56484"/>
                    <a:pt x="19149" y="56528"/>
                  </a:cubicBezTo>
                  <a:cubicBezTo>
                    <a:pt x="19133" y="56525"/>
                    <a:pt x="19116" y="56523"/>
                    <a:pt x="19100" y="56523"/>
                  </a:cubicBezTo>
                  <a:cubicBezTo>
                    <a:pt x="19067" y="56523"/>
                    <a:pt x="19033" y="56529"/>
                    <a:pt x="19001" y="56538"/>
                  </a:cubicBezTo>
                  <a:cubicBezTo>
                    <a:pt x="18989" y="56542"/>
                    <a:pt x="18978" y="56548"/>
                    <a:pt x="18967" y="56553"/>
                  </a:cubicBezTo>
                  <a:cubicBezTo>
                    <a:pt x="18954" y="56554"/>
                    <a:pt x="18943" y="56556"/>
                    <a:pt x="18932" y="56559"/>
                  </a:cubicBezTo>
                  <a:cubicBezTo>
                    <a:pt x="18927" y="56558"/>
                    <a:pt x="18923" y="56557"/>
                    <a:pt x="18919" y="56556"/>
                  </a:cubicBezTo>
                  <a:cubicBezTo>
                    <a:pt x="18857" y="56501"/>
                    <a:pt x="18822" y="56432"/>
                    <a:pt x="18804" y="56356"/>
                  </a:cubicBezTo>
                  <a:cubicBezTo>
                    <a:pt x="18832" y="56034"/>
                    <a:pt x="18863" y="55714"/>
                    <a:pt x="18898" y="55393"/>
                  </a:cubicBezTo>
                  <a:cubicBezTo>
                    <a:pt x="18911" y="55342"/>
                    <a:pt x="18923" y="55292"/>
                    <a:pt x="18935" y="55241"/>
                  </a:cubicBezTo>
                  <a:cubicBezTo>
                    <a:pt x="18978" y="55210"/>
                    <a:pt x="19003" y="55158"/>
                    <a:pt x="18971" y="55095"/>
                  </a:cubicBezTo>
                  <a:cubicBezTo>
                    <a:pt x="18985" y="55039"/>
                    <a:pt x="18998" y="54982"/>
                    <a:pt x="19013" y="54925"/>
                  </a:cubicBezTo>
                  <a:cubicBezTo>
                    <a:pt x="19116" y="54509"/>
                    <a:pt x="19217" y="54093"/>
                    <a:pt x="19323" y="53677"/>
                  </a:cubicBezTo>
                  <a:cubicBezTo>
                    <a:pt x="19532" y="52852"/>
                    <a:pt x="19751" y="52031"/>
                    <a:pt x="19990" y="51214"/>
                  </a:cubicBezTo>
                  <a:cubicBezTo>
                    <a:pt x="20110" y="50803"/>
                    <a:pt x="20255" y="50386"/>
                    <a:pt x="20332" y="49963"/>
                  </a:cubicBezTo>
                  <a:cubicBezTo>
                    <a:pt x="20373" y="49849"/>
                    <a:pt x="20413" y="49736"/>
                    <a:pt x="20455" y="49623"/>
                  </a:cubicBezTo>
                  <a:cubicBezTo>
                    <a:pt x="20858" y="48535"/>
                    <a:pt x="21281" y="47455"/>
                    <a:pt x="21680" y="46366"/>
                  </a:cubicBezTo>
                  <a:cubicBezTo>
                    <a:pt x="22074" y="45285"/>
                    <a:pt x="22445" y="44194"/>
                    <a:pt x="22740" y="43081"/>
                  </a:cubicBezTo>
                  <a:cubicBezTo>
                    <a:pt x="22748" y="43050"/>
                    <a:pt x="22755" y="43018"/>
                    <a:pt x="22763" y="42986"/>
                  </a:cubicBezTo>
                  <a:cubicBezTo>
                    <a:pt x="23149" y="42126"/>
                    <a:pt x="23374" y="41194"/>
                    <a:pt x="23461" y="40251"/>
                  </a:cubicBezTo>
                  <a:cubicBezTo>
                    <a:pt x="23485" y="40177"/>
                    <a:pt x="23487" y="40094"/>
                    <a:pt x="23480" y="40011"/>
                  </a:cubicBezTo>
                  <a:cubicBezTo>
                    <a:pt x="23518" y="39444"/>
                    <a:pt x="23506" y="38874"/>
                    <a:pt x="23448" y="38313"/>
                  </a:cubicBezTo>
                  <a:cubicBezTo>
                    <a:pt x="23423" y="38072"/>
                    <a:pt x="23390" y="37832"/>
                    <a:pt x="23345" y="37595"/>
                  </a:cubicBezTo>
                  <a:cubicBezTo>
                    <a:pt x="23300" y="37348"/>
                    <a:pt x="23253" y="37105"/>
                    <a:pt x="23149" y="36876"/>
                  </a:cubicBezTo>
                  <a:cubicBezTo>
                    <a:pt x="23142" y="36861"/>
                    <a:pt x="23131" y="36850"/>
                    <a:pt x="23119" y="36845"/>
                  </a:cubicBezTo>
                  <a:cubicBezTo>
                    <a:pt x="23070" y="36526"/>
                    <a:pt x="23013" y="36207"/>
                    <a:pt x="22945" y="35893"/>
                  </a:cubicBezTo>
                  <a:cubicBezTo>
                    <a:pt x="22776" y="35134"/>
                    <a:pt x="22549" y="34388"/>
                    <a:pt x="22264" y="33667"/>
                  </a:cubicBezTo>
                  <a:cubicBezTo>
                    <a:pt x="22265" y="33655"/>
                    <a:pt x="22265" y="33644"/>
                    <a:pt x="22268" y="33634"/>
                  </a:cubicBezTo>
                  <a:cubicBezTo>
                    <a:pt x="22280" y="33532"/>
                    <a:pt x="22295" y="33431"/>
                    <a:pt x="22312" y="33330"/>
                  </a:cubicBezTo>
                  <a:cubicBezTo>
                    <a:pt x="22345" y="33128"/>
                    <a:pt x="22383" y="32928"/>
                    <a:pt x="22432" y="32728"/>
                  </a:cubicBezTo>
                  <a:cubicBezTo>
                    <a:pt x="22512" y="32405"/>
                    <a:pt x="22614" y="32087"/>
                    <a:pt x="22733" y="31775"/>
                  </a:cubicBezTo>
                  <a:cubicBezTo>
                    <a:pt x="22755" y="31759"/>
                    <a:pt x="22773" y="31738"/>
                    <a:pt x="22788" y="31718"/>
                  </a:cubicBezTo>
                  <a:cubicBezTo>
                    <a:pt x="22840" y="31649"/>
                    <a:pt x="22888" y="31581"/>
                    <a:pt x="22950" y="31521"/>
                  </a:cubicBezTo>
                  <a:cubicBezTo>
                    <a:pt x="23010" y="31463"/>
                    <a:pt x="23076" y="31411"/>
                    <a:pt x="23145" y="31364"/>
                  </a:cubicBezTo>
                  <a:cubicBezTo>
                    <a:pt x="23225" y="31310"/>
                    <a:pt x="23310" y="31267"/>
                    <a:pt x="23399" y="31233"/>
                  </a:cubicBezTo>
                  <a:cubicBezTo>
                    <a:pt x="23491" y="31199"/>
                    <a:pt x="23587" y="31182"/>
                    <a:pt x="23675" y="31141"/>
                  </a:cubicBezTo>
                  <a:cubicBezTo>
                    <a:pt x="23679" y="31139"/>
                    <a:pt x="23680" y="31135"/>
                    <a:pt x="23683" y="31133"/>
                  </a:cubicBezTo>
                  <a:cubicBezTo>
                    <a:pt x="23923" y="31150"/>
                    <a:pt x="24167" y="31159"/>
                    <a:pt x="24411" y="31159"/>
                  </a:cubicBezTo>
                  <a:cubicBezTo>
                    <a:pt x="25784" y="31159"/>
                    <a:pt x="27178" y="30864"/>
                    <a:pt x="28128" y="29821"/>
                  </a:cubicBezTo>
                  <a:cubicBezTo>
                    <a:pt x="28288" y="29645"/>
                    <a:pt x="28427" y="29447"/>
                    <a:pt x="28538" y="29235"/>
                  </a:cubicBezTo>
                  <a:cubicBezTo>
                    <a:pt x="28756" y="29317"/>
                    <a:pt x="28988" y="29356"/>
                    <a:pt x="29218" y="29392"/>
                  </a:cubicBezTo>
                  <a:cubicBezTo>
                    <a:pt x="29463" y="29431"/>
                    <a:pt x="29709" y="29458"/>
                    <a:pt x="29956" y="29470"/>
                  </a:cubicBezTo>
                  <a:cubicBezTo>
                    <a:pt x="30065" y="29475"/>
                    <a:pt x="30174" y="29478"/>
                    <a:pt x="30283" y="29478"/>
                  </a:cubicBezTo>
                  <a:cubicBezTo>
                    <a:pt x="30667" y="29478"/>
                    <a:pt x="31052" y="29444"/>
                    <a:pt x="31428" y="29367"/>
                  </a:cubicBezTo>
                  <a:cubicBezTo>
                    <a:pt x="32334" y="29184"/>
                    <a:pt x="33167" y="28757"/>
                    <a:pt x="33797" y="28075"/>
                  </a:cubicBezTo>
                  <a:cubicBezTo>
                    <a:pt x="34369" y="27454"/>
                    <a:pt x="34757" y="26629"/>
                    <a:pt x="34765" y="25777"/>
                  </a:cubicBezTo>
                  <a:cubicBezTo>
                    <a:pt x="34771" y="25254"/>
                    <a:pt x="34633" y="24763"/>
                    <a:pt x="34430" y="24294"/>
                  </a:cubicBezTo>
                  <a:cubicBezTo>
                    <a:pt x="34437" y="24262"/>
                    <a:pt x="34423" y="24239"/>
                    <a:pt x="34401" y="24228"/>
                  </a:cubicBezTo>
                  <a:cubicBezTo>
                    <a:pt x="34223" y="23833"/>
                    <a:pt x="33999" y="23455"/>
                    <a:pt x="33774" y="23090"/>
                  </a:cubicBezTo>
                  <a:cubicBezTo>
                    <a:pt x="33474" y="22605"/>
                    <a:pt x="33168" y="22123"/>
                    <a:pt x="32940" y="21599"/>
                  </a:cubicBezTo>
                  <a:cubicBezTo>
                    <a:pt x="32751" y="21164"/>
                    <a:pt x="32633" y="20702"/>
                    <a:pt x="32612" y="20228"/>
                  </a:cubicBezTo>
                  <a:cubicBezTo>
                    <a:pt x="32629" y="20112"/>
                    <a:pt x="32635" y="19997"/>
                    <a:pt x="32625" y="19884"/>
                  </a:cubicBezTo>
                  <a:cubicBezTo>
                    <a:pt x="32621" y="19834"/>
                    <a:pt x="32573" y="19805"/>
                    <a:pt x="32527" y="19805"/>
                  </a:cubicBezTo>
                  <a:cubicBezTo>
                    <a:pt x="32500" y="19805"/>
                    <a:pt x="32474" y="19814"/>
                    <a:pt x="32458" y="19836"/>
                  </a:cubicBezTo>
                  <a:cubicBezTo>
                    <a:pt x="32397" y="19818"/>
                    <a:pt x="32333" y="19814"/>
                    <a:pt x="32268" y="19814"/>
                  </a:cubicBezTo>
                  <a:cubicBezTo>
                    <a:pt x="32245" y="19814"/>
                    <a:pt x="32221" y="19815"/>
                    <a:pt x="32198" y="19815"/>
                  </a:cubicBezTo>
                  <a:cubicBezTo>
                    <a:pt x="32073" y="19817"/>
                    <a:pt x="31951" y="19824"/>
                    <a:pt x="31827" y="19839"/>
                  </a:cubicBezTo>
                  <a:cubicBezTo>
                    <a:pt x="31590" y="19866"/>
                    <a:pt x="31357" y="19912"/>
                    <a:pt x="31127" y="19975"/>
                  </a:cubicBezTo>
                  <a:cubicBezTo>
                    <a:pt x="30670" y="20101"/>
                    <a:pt x="30234" y="20290"/>
                    <a:pt x="29832" y="20541"/>
                  </a:cubicBezTo>
                  <a:cubicBezTo>
                    <a:pt x="29057" y="21026"/>
                    <a:pt x="28435" y="21742"/>
                    <a:pt x="28049" y="22570"/>
                  </a:cubicBezTo>
                  <a:cubicBezTo>
                    <a:pt x="27941" y="22802"/>
                    <a:pt x="27851" y="23042"/>
                    <a:pt x="27782" y="23288"/>
                  </a:cubicBezTo>
                  <a:cubicBezTo>
                    <a:pt x="27747" y="23412"/>
                    <a:pt x="27716" y="23536"/>
                    <a:pt x="27690" y="23662"/>
                  </a:cubicBezTo>
                  <a:cubicBezTo>
                    <a:pt x="27679" y="23720"/>
                    <a:pt x="27666" y="23780"/>
                    <a:pt x="27657" y="23839"/>
                  </a:cubicBezTo>
                  <a:cubicBezTo>
                    <a:pt x="27301" y="23211"/>
                    <a:pt x="26882" y="22619"/>
                    <a:pt x="26403" y="22080"/>
                  </a:cubicBezTo>
                  <a:cubicBezTo>
                    <a:pt x="26378" y="22052"/>
                    <a:pt x="26337" y="22031"/>
                    <a:pt x="26297" y="22031"/>
                  </a:cubicBezTo>
                  <a:cubicBezTo>
                    <a:pt x="26271" y="22031"/>
                    <a:pt x="26247" y="22040"/>
                    <a:pt x="26228" y="22059"/>
                  </a:cubicBezTo>
                  <a:cubicBezTo>
                    <a:pt x="25252" y="23030"/>
                    <a:pt x="24272" y="24022"/>
                    <a:pt x="23539" y="25194"/>
                  </a:cubicBezTo>
                  <a:cubicBezTo>
                    <a:pt x="22836" y="26320"/>
                    <a:pt x="22387" y="27607"/>
                    <a:pt x="22434" y="28947"/>
                  </a:cubicBezTo>
                  <a:cubicBezTo>
                    <a:pt x="22446" y="29321"/>
                    <a:pt x="22503" y="29691"/>
                    <a:pt x="22605" y="30050"/>
                  </a:cubicBezTo>
                  <a:cubicBezTo>
                    <a:pt x="22533" y="30083"/>
                    <a:pt x="22593" y="30243"/>
                    <a:pt x="22609" y="30293"/>
                  </a:cubicBezTo>
                  <a:cubicBezTo>
                    <a:pt x="22649" y="30421"/>
                    <a:pt x="22677" y="30554"/>
                    <a:pt x="22694" y="30687"/>
                  </a:cubicBezTo>
                  <a:cubicBezTo>
                    <a:pt x="22721" y="30900"/>
                    <a:pt x="22721" y="31121"/>
                    <a:pt x="22690" y="31335"/>
                  </a:cubicBezTo>
                  <a:cubicBezTo>
                    <a:pt x="22528" y="31736"/>
                    <a:pt x="22391" y="32151"/>
                    <a:pt x="22296" y="32573"/>
                  </a:cubicBezTo>
                  <a:cubicBezTo>
                    <a:pt x="22247" y="32793"/>
                    <a:pt x="22206" y="33014"/>
                    <a:pt x="22180" y="33237"/>
                  </a:cubicBezTo>
                  <a:cubicBezTo>
                    <a:pt x="22173" y="33298"/>
                    <a:pt x="22169" y="33359"/>
                    <a:pt x="22165" y="33422"/>
                  </a:cubicBezTo>
                  <a:cubicBezTo>
                    <a:pt x="21925" y="32846"/>
                    <a:pt x="21651" y="32285"/>
                    <a:pt x="21336" y="31745"/>
                  </a:cubicBezTo>
                  <a:cubicBezTo>
                    <a:pt x="20564" y="30421"/>
                    <a:pt x="19587" y="29236"/>
                    <a:pt x="18594" y="28075"/>
                  </a:cubicBezTo>
                  <a:lnTo>
                    <a:pt x="18553" y="28025"/>
                  </a:lnTo>
                  <a:cubicBezTo>
                    <a:pt x="18513" y="27973"/>
                    <a:pt x="18471" y="27922"/>
                    <a:pt x="18427" y="27872"/>
                  </a:cubicBezTo>
                  <a:cubicBezTo>
                    <a:pt x="18349" y="27739"/>
                    <a:pt x="18273" y="27604"/>
                    <a:pt x="18203" y="27467"/>
                  </a:cubicBezTo>
                  <a:cubicBezTo>
                    <a:pt x="18128" y="27323"/>
                    <a:pt x="18053" y="27175"/>
                    <a:pt x="18003" y="27021"/>
                  </a:cubicBezTo>
                  <a:cubicBezTo>
                    <a:pt x="17978" y="26944"/>
                    <a:pt x="17969" y="26872"/>
                    <a:pt x="17968" y="26800"/>
                  </a:cubicBezTo>
                  <a:cubicBezTo>
                    <a:pt x="17986" y="26783"/>
                    <a:pt x="17984" y="26759"/>
                    <a:pt x="17970" y="26741"/>
                  </a:cubicBezTo>
                  <a:cubicBezTo>
                    <a:pt x="17972" y="26692"/>
                    <a:pt x="17977" y="26642"/>
                    <a:pt x="17984" y="26590"/>
                  </a:cubicBezTo>
                  <a:cubicBezTo>
                    <a:pt x="18280" y="26374"/>
                    <a:pt x="18560" y="26137"/>
                    <a:pt x="18818" y="25878"/>
                  </a:cubicBezTo>
                  <a:cubicBezTo>
                    <a:pt x="19418" y="25277"/>
                    <a:pt x="20024" y="24520"/>
                    <a:pt x="20118" y="23646"/>
                  </a:cubicBezTo>
                  <a:cubicBezTo>
                    <a:pt x="20178" y="23089"/>
                    <a:pt x="19984" y="22588"/>
                    <a:pt x="19669" y="22161"/>
                  </a:cubicBezTo>
                  <a:cubicBezTo>
                    <a:pt x="19670" y="22084"/>
                    <a:pt x="19675" y="22006"/>
                    <a:pt x="19678" y="21928"/>
                  </a:cubicBezTo>
                  <a:cubicBezTo>
                    <a:pt x="19692" y="21905"/>
                    <a:pt x="19697" y="21876"/>
                    <a:pt x="19684" y="21847"/>
                  </a:cubicBezTo>
                  <a:cubicBezTo>
                    <a:pt x="19683" y="21845"/>
                    <a:pt x="19683" y="21842"/>
                    <a:pt x="19682" y="21840"/>
                  </a:cubicBezTo>
                  <a:cubicBezTo>
                    <a:pt x="19707" y="21337"/>
                    <a:pt x="19761" y="20836"/>
                    <a:pt x="19840" y="20337"/>
                  </a:cubicBezTo>
                  <a:cubicBezTo>
                    <a:pt x="19950" y="20200"/>
                    <a:pt x="20054" y="20059"/>
                    <a:pt x="20170" y="19926"/>
                  </a:cubicBezTo>
                  <a:cubicBezTo>
                    <a:pt x="20311" y="19762"/>
                    <a:pt x="20460" y="19602"/>
                    <a:pt x="20615" y="19450"/>
                  </a:cubicBezTo>
                  <a:cubicBezTo>
                    <a:pt x="20929" y="19140"/>
                    <a:pt x="21272" y="18858"/>
                    <a:pt x="21627" y="18596"/>
                  </a:cubicBezTo>
                  <a:cubicBezTo>
                    <a:pt x="22061" y="18277"/>
                    <a:pt x="22516" y="17987"/>
                    <a:pt x="22975" y="17703"/>
                  </a:cubicBezTo>
                  <a:cubicBezTo>
                    <a:pt x="23324" y="17546"/>
                    <a:pt x="23692" y="17430"/>
                    <a:pt x="24068" y="17364"/>
                  </a:cubicBezTo>
                  <a:cubicBezTo>
                    <a:pt x="24269" y="17328"/>
                    <a:pt x="24472" y="17308"/>
                    <a:pt x="24675" y="17298"/>
                  </a:cubicBezTo>
                  <a:cubicBezTo>
                    <a:pt x="24719" y="17296"/>
                    <a:pt x="24762" y="17295"/>
                    <a:pt x="24805" y="17295"/>
                  </a:cubicBezTo>
                  <a:cubicBezTo>
                    <a:pt x="24974" y="17295"/>
                    <a:pt x="25141" y="17309"/>
                    <a:pt x="25310" y="17313"/>
                  </a:cubicBezTo>
                  <a:cubicBezTo>
                    <a:pt x="25311" y="17313"/>
                    <a:pt x="25312" y="17313"/>
                    <a:pt x="25313" y="17313"/>
                  </a:cubicBezTo>
                  <a:cubicBezTo>
                    <a:pt x="25382" y="17313"/>
                    <a:pt x="25413" y="17248"/>
                    <a:pt x="25396" y="17199"/>
                  </a:cubicBezTo>
                  <a:cubicBezTo>
                    <a:pt x="25784" y="17190"/>
                    <a:pt x="26171" y="17161"/>
                    <a:pt x="26558" y="17113"/>
                  </a:cubicBezTo>
                  <a:cubicBezTo>
                    <a:pt x="27354" y="17016"/>
                    <a:pt x="28161" y="16842"/>
                    <a:pt x="28907" y="16538"/>
                  </a:cubicBezTo>
                  <a:cubicBezTo>
                    <a:pt x="29566" y="16270"/>
                    <a:pt x="30193" y="15880"/>
                    <a:pt x="30636" y="15315"/>
                  </a:cubicBezTo>
                  <a:cubicBezTo>
                    <a:pt x="31131" y="14683"/>
                    <a:pt x="31322" y="13880"/>
                    <a:pt x="31281" y="13088"/>
                  </a:cubicBezTo>
                  <a:cubicBezTo>
                    <a:pt x="31264" y="12778"/>
                    <a:pt x="31211" y="12472"/>
                    <a:pt x="31130" y="12175"/>
                  </a:cubicBezTo>
                  <a:cubicBezTo>
                    <a:pt x="31131" y="12157"/>
                    <a:pt x="31125" y="12140"/>
                    <a:pt x="31115" y="12128"/>
                  </a:cubicBezTo>
                  <a:cubicBezTo>
                    <a:pt x="30980" y="11651"/>
                    <a:pt x="30775" y="11194"/>
                    <a:pt x="30530" y="10766"/>
                  </a:cubicBezTo>
                  <a:cubicBezTo>
                    <a:pt x="30323" y="10401"/>
                    <a:pt x="30089" y="10049"/>
                    <a:pt x="29841" y="9710"/>
                  </a:cubicBezTo>
                  <a:cubicBezTo>
                    <a:pt x="29610" y="9393"/>
                    <a:pt x="29328" y="9094"/>
                    <a:pt x="28919" y="9044"/>
                  </a:cubicBezTo>
                  <a:cubicBezTo>
                    <a:pt x="28870" y="9038"/>
                    <a:pt x="28822" y="9035"/>
                    <a:pt x="28774" y="9035"/>
                  </a:cubicBezTo>
                  <a:cubicBezTo>
                    <a:pt x="28394" y="9035"/>
                    <a:pt x="28025" y="9208"/>
                    <a:pt x="27682" y="9352"/>
                  </a:cubicBezTo>
                  <a:cubicBezTo>
                    <a:pt x="27318" y="9505"/>
                    <a:pt x="26954" y="9664"/>
                    <a:pt x="26604" y="9849"/>
                  </a:cubicBezTo>
                  <a:cubicBezTo>
                    <a:pt x="25918" y="10211"/>
                    <a:pt x="25286" y="10682"/>
                    <a:pt x="24862" y="11344"/>
                  </a:cubicBezTo>
                  <a:cubicBezTo>
                    <a:pt x="24044" y="12618"/>
                    <a:pt x="24033" y="14145"/>
                    <a:pt x="23956" y="15615"/>
                  </a:cubicBezTo>
                  <a:cubicBezTo>
                    <a:pt x="23943" y="15619"/>
                    <a:pt x="23932" y="15627"/>
                    <a:pt x="23927" y="15640"/>
                  </a:cubicBezTo>
                  <a:cubicBezTo>
                    <a:pt x="23891" y="15744"/>
                    <a:pt x="23903" y="15869"/>
                    <a:pt x="23898" y="15978"/>
                  </a:cubicBezTo>
                  <a:cubicBezTo>
                    <a:pt x="23892" y="16087"/>
                    <a:pt x="23884" y="16195"/>
                    <a:pt x="23872" y="16303"/>
                  </a:cubicBezTo>
                  <a:cubicBezTo>
                    <a:pt x="23860" y="16402"/>
                    <a:pt x="23845" y="16501"/>
                    <a:pt x="23829" y="16601"/>
                  </a:cubicBezTo>
                  <a:cubicBezTo>
                    <a:pt x="23763" y="16730"/>
                    <a:pt x="23674" y="16848"/>
                    <a:pt x="23576" y="16955"/>
                  </a:cubicBezTo>
                  <a:cubicBezTo>
                    <a:pt x="23483" y="17054"/>
                    <a:pt x="23380" y="17143"/>
                    <a:pt x="23272" y="17225"/>
                  </a:cubicBezTo>
                  <a:cubicBezTo>
                    <a:pt x="22731" y="17557"/>
                    <a:pt x="22191" y="17891"/>
                    <a:pt x="21679" y="18265"/>
                  </a:cubicBezTo>
                  <a:cubicBezTo>
                    <a:pt x="20989" y="18769"/>
                    <a:pt x="20360" y="19342"/>
                    <a:pt x="19887" y="20055"/>
                  </a:cubicBezTo>
                  <a:cubicBezTo>
                    <a:pt x="19965" y="19600"/>
                    <a:pt x="20058" y="19149"/>
                    <a:pt x="20156" y="18700"/>
                  </a:cubicBezTo>
                  <a:cubicBezTo>
                    <a:pt x="20427" y="17462"/>
                    <a:pt x="20737" y="16223"/>
                    <a:pt x="20815" y="14953"/>
                  </a:cubicBezTo>
                  <a:cubicBezTo>
                    <a:pt x="20854" y="14303"/>
                    <a:pt x="20819" y="13656"/>
                    <a:pt x="20735" y="13010"/>
                  </a:cubicBezTo>
                  <a:cubicBezTo>
                    <a:pt x="20648" y="12344"/>
                    <a:pt x="20523" y="11681"/>
                    <a:pt x="20458" y="11012"/>
                  </a:cubicBezTo>
                  <a:cubicBezTo>
                    <a:pt x="20455" y="10979"/>
                    <a:pt x="20453" y="10947"/>
                    <a:pt x="20451" y="10915"/>
                  </a:cubicBezTo>
                  <a:cubicBezTo>
                    <a:pt x="20520" y="10699"/>
                    <a:pt x="20645" y="10497"/>
                    <a:pt x="20808" y="10338"/>
                  </a:cubicBezTo>
                  <a:cubicBezTo>
                    <a:pt x="20876" y="10307"/>
                    <a:pt x="20948" y="10284"/>
                    <a:pt x="21023" y="10270"/>
                  </a:cubicBezTo>
                  <a:cubicBezTo>
                    <a:pt x="21062" y="10263"/>
                    <a:pt x="21102" y="10258"/>
                    <a:pt x="21142" y="10257"/>
                  </a:cubicBezTo>
                  <a:cubicBezTo>
                    <a:pt x="21149" y="10256"/>
                    <a:pt x="21156" y="10256"/>
                    <a:pt x="21163" y="10256"/>
                  </a:cubicBezTo>
                  <a:cubicBezTo>
                    <a:pt x="21178" y="10256"/>
                    <a:pt x="21194" y="10257"/>
                    <a:pt x="21209" y="10257"/>
                  </a:cubicBezTo>
                  <a:cubicBezTo>
                    <a:pt x="21228" y="10257"/>
                    <a:pt x="21248" y="10256"/>
                    <a:pt x="21268" y="10251"/>
                  </a:cubicBezTo>
                  <a:cubicBezTo>
                    <a:pt x="21296" y="10246"/>
                    <a:pt x="21315" y="10223"/>
                    <a:pt x="21325" y="10199"/>
                  </a:cubicBezTo>
                  <a:cubicBezTo>
                    <a:pt x="21492" y="10182"/>
                    <a:pt x="21658" y="10156"/>
                    <a:pt x="21823" y="10122"/>
                  </a:cubicBezTo>
                  <a:cubicBezTo>
                    <a:pt x="22272" y="10030"/>
                    <a:pt x="22712" y="9890"/>
                    <a:pt x="23131" y="9705"/>
                  </a:cubicBezTo>
                  <a:cubicBezTo>
                    <a:pt x="23971" y="9337"/>
                    <a:pt x="24736" y="8791"/>
                    <a:pt x="25349" y="8108"/>
                  </a:cubicBezTo>
                  <a:cubicBezTo>
                    <a:pt x="25985" y="7401"/>
                    <a:pt x="26432" y="6519"/>
                    <a:pt x="26385" y="5549"/>
                  </a:cubicBezTo>
                  <a:cubicBezTo>
                    <a:pt x="26360" y="5023"/>
                    <a:pt x="26204" y="4511"/>
                    <a:pt x="26016" y="4022"/>
                  </a:cubicBezTo>
                  <a:cubicBezTo>
                    <a:pt x="25831" y="3545"/>
                    <a:pt x="25621" y="3075"/>
                    <a:pt x="25406" y="2611"/>
                  </a:cubicBezTo>
                  <a:cubicBezTo>
                    <a:pt x="25241" y="2254"/>
                    <a:pt x="25062" y="1901"/>
                    <a:pt x="24857" y="1563"/>
                  </a:cubicBezTo>
                  <a:cubicBezTo>
                    <a:pt x="24858" y="1556"/>
                    <a:pt x="24860" y="1550"/>
                    <a:pt x="24860" y="1542"/>
                  </a:cubicBezTo>
                  <a:cubicBezTo>
                    <a:pt x="24860" y="1506"/>
                    <a:pt x="24839" y="1459"/>
                    <a:pt x="24795" y="1459"/>
                  </a:cubicBezTo>
                  <a:lnTo>
                    <a:pt x="24792" y="1459"/>
                  </a:lnTo>
                  <a:cubicBezTo>
                    <a:pt x="24757" y="1405"/>
                    <a:pt x="24724" y="1350"/>
                    <a:pt x="24689" y="1297"/>
                  </a:cubicBezTo>
                  <a:cubicBezTo>
                    <a:pt x="24439" y="920"/>
                    <a:pt x="24144" y="552"/>
                    <a:pt x="23766" y="297"/>
                  </a:cubicBezTo>
                  <a:cubicBezTo>
                    <a:pt x="23478" y="105"/>
                    <a:pt x="23155" y="0"/>
                    <a:pt x="22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1" name="Google Shape;471;p36"/>
            <p:cNvGrpSpPr/>
            <p:nvPr/>
          </p:nvGrpSpPr>
          <p:grpSpPr>
            <a:xfrm>
              <a:off x="3558808" y="4114594"/>
              <a:ext cx="329822" cy="458667"/>
              <a:chOff x="3558808" y="4114594"/>
              <a:chExt cx="329822" cy="458667"/>
            </a:xfrm>
          </p:grpSpPr>
          <p:sp>
            <p:nvSpPr>
              <p:cNvPr id="472" name="Google Shape;472;p36"/>
              <p:cNvSpPr/>
              <p:nvPr/>
            </p:nvSpPr>
            <p:spPr>
              <a:xfrm rot="786115">
                <a:off x="3583768" y="4316034"/>
                <a:ext cx="175893" cy="240420"/>
              </a:xfrm>
              <a:custGeom>
                <a:avLst/>
                <a:gdLst/>
                <a:ahLst/>
                <a:cxnLst/>
                <a:rect l="l" t="t" r="r" b="b"/>
                <a:pathLst>
                  <a:path w="1919" h="2623" extrusionOk="0">
                    <a:moveTo>
                      <a:pt x="1223" y="0"/>
                    </a:moveTo>
                    <a:cubicBezTo>
                      <a:pt x="1014" y="0"/>
                      <a:pt x="802" y="105"/>
                      <a:pt x="649" y="259"/>
                    </a:cubicBezTo>
                    <a:cubicBezTo>
                      <a:pt x="536" y="341"/>
                      <a:pt x="444" y="447"/>
                      <a:pt x="369" y="567"/>
                    </a:cubicBezTo>
                    <a:cubicBezTo>
                      <a:pt x="276" y="711"/>
                      <a:pt x="183" y="859"/>
                      <a:pt x="115" y="1017"/>
                    </a:cubicBezTo>
                    <a:cubicBezTo>
                      <a:pt x="36" y="1199"/>
                      <a:pt x="0" y="1402"/>
                      <a:pt x="21" y="1597"/>
                    </a:cubicBezTo>
                    <a:cubicBezTo>
                      <a:pt x="9" y="1791"/>
                      <a:pt x="75" y="1982"/>
                      <a:pt x="198" y="2125"/>
                    </a:cubicBezTo>
                    <a:cubicBezTo>
                      <a:pt x="227" y="2175"/>
                      <a:pt x="260" y="2225"/>
                      <a:pt x="299" y="2273"/>
                    </a:cubicBezTo>
                    <a:cubicBezTo>
                      <a:pt x="479" y="2486"/>
                      <a:pt x="734" y="2623"/>
                      <a:pt x="1002" y="2623"/>
                    </a:cubicBezTo>
                    <a:cubicBezTo>
                      <a:pt x="1092" y="2623"/>
                      <a:pt x="1183" y="2607"/>
                      <a:pt x="1274" y="2574"/>
                    </a:cubicBezTo>
                    <a:cubicBezTo>
                      <a:pt x="1629" y="2443"/>
                      <a:pt x="1827" y="2057"/>
                      <a:pt x="1832" y="1696"/>
                    </a:cubicBezTo>
                    <a:cubicBezTo>
                      <a:pt x="1834" y="1589"/>
                      <a:pt x="1830" y="1480"/>
                      <a:pt x="1809" y="1375"/>
                    </a:cubicBezTo>
                    <a:cubicBezTo>
                      <a:pt x="1796" y="1314"/>
                      <a:pt x="1775" y="1260"/>
                      <a:pt x="1750" y="1208"/>
                    </a:cubicBezTo>
                    <a:cubicBezTo>
                      <a:pt x="1841" y="850"/>
                      <a:pt x="1919" y="413"/>
                      <a:pt x="1605" y="143"/>
                    </a:cubicBezTo>
                    <a:cubicBezTo>
                      <a:pt x="1489" y="43"/>
                      <a:pt x="1356" y="0"/>
                      <a:pt x="1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6"/>
              <p:cNvSpPr/>
              <p:nvPr/>
            </p:nvSpPr>
            <p:spPr>
              <a:xfrm rot="786115">
                <a:off x="3736587" y="4128133"/>
                <a:ext cx="136755" cy="150595"/>
              </a:xfrm>
              <a:custGeom>
                <a:avLst/>
                <a:gdLst/>
                <a:ahLst/>
                <a:cxnLst/>
                <a:rect l="l" t="t" r="r" b="b"/>
                <a:pathLst>
                  <a:path w="1492" h="1643" extrusionOk="0">
                    <a:moveTo>
                      <a:pt x="846" y="0"/>
                    </a:moveTo>
                    <a:cubicBezTo>
                      <a:pt x="816" y="0"/>
                      <a:pt x="785" y="3"/>
                      <a:pt x="754" y="8"/>
                    </a:cubicBezTo>
                    <a:cubicBezTo>
                      <a:pt x="661" y="22"/>
                      <a:pt x="579" y="62"/>
                      <a:pt x="508" y="117"/>
                    </a:cubicBezTo>
                    <a:cubicBezTo>
                      <a:pt x="250" y="199"/>
                      <a:pt x="40" y="427"/>
                      <a:pt x="18" y="705"/>
                    </a:cubicBezTo>
                    <a:cubicBezTo>
                      <a:pt x="0" y="937"/>
                      <a:pt x="97" y="1140"/>
                      <a:pt x="262" y="1282"/>
                    </a:cubicBezTo>
                    <a:cubicBezTo>
                      <a:pt x="262" y="1311"/>
                      <a:pt x="260" y="1340"/>
                      <a:pt x="261" y="1370"/>
                    </a:cubicBezTo>
                    <a:cubicBezTo>
                      <a:pt x="265" y="1466"/>
                      <a:pt x="341" y="1553"/>
                      <a:pt x="419" y="1598"/>
                    </a:cubicBezTo>
                    <a:cubicBezTo>
                      <a:pt x="469" y="1626"/>
                      <a:pt x="525" y="1642"/>
                      <a:pt x="582" y="1642"/>
                    </a:cubicBezTo>
                    <a:cubicBezTo>
                      <a:pt x="623" y="1642"/>
                      <a:pt x="664" y="1634"/>
                      <a:pt x="702" y="1616"/>
                    </a:cubicBezTo>
                    <a:cubicBezTo>
                      <a:pt x="823" y="1560"/>
                      <a:pt x="942" y="1480"/>
                      <a:pt x="1048" y="1388"/>
                    </a:cubicBezTo>
                    <a:cubicBezTo>
                      <a:pt x="1100" y="1361"/>
                      <a:pt x="1150" y="1330"/>
                      <a:pt x="1191" y="1293"/>
                    </a:cubicBezTo>
                    <a:cubicBezTo>
                      <a:pt x="1292" y="1203"/>
                      <a:pt x="1379" y="1092"/>
                      <a:pt x="1424" y="963"/>
                    </a:cubicBezTo>
                    <a:cubicBezTo>
                      <a:pt x="1467" y="836"/>
                      <a:pt x="1491" y="692"/>
                      <a:pt x="1463" y="558"/>
                    </a:cubicBezTo>
                    <a:cubicBezTo>
                      <a:pt x="1401" y="262"/>
                      <a:pt x="1156" y="0"/>
                      <a:pt x="8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4" name="Google Shape;474;p36"/>
          <p:cNvGrpSpPr/>
          <p:nvPr/>
        </p:nvGrpSpPr>
        <p:grpSpPr>
          <a:xfrm>
            <a:off x="5698287" y="-911404"/>
            <a:ext cx="4733727" cy="5484665"/>
            <a:chOff x="5334044" y="-784919"/>
            <a:chExt cx="4733727" cy="5484665"/>
          </a:xfrm>
        </p:grpSpPr>
        <p:grpSp>
          <p:nvGrpSpPr>
            <p:cNvPr id="475" name="Google Shape;475;p36"/>
            <p:cNvGrpSpPr/>
            <p:nvPr/>
          </p:nvGrpSpPr>
          <p:grpSpPr>
            <a:xfrm>
              <a:off x="5334044" y="-784919"/>
              <a:ext cx="4733727" cy="5484665"/>
              <a:chOff x="5334044" y="-784919"/>
              <a:chExt cx="4733727" cy="5484665"/>
            </a:xfrm>
          </p:grpSpPr>
          <p:sp>
            <p:nvSpPr>
              <p:cNvPr id="476" name="Google Shape;476;p36"/>
              <p:cNvSpPr/>
              <p:nvPr/>
            </p:nvSpPr>
            <p:spPr>
              <a:xfrm rot="387533">
                <a:off x="7552973" y="1247029"/>
                <a:ext cx="1808042" cy="2291677"/>
              </a:xfrm>
              <a:custGeom>
                <a:avLst/>
                <a:gdLst/>
                <a:ahLst/>
                <a:cxnLst/>
                <a:rect l="l" t="t" r="r" b="b"/>
                <a:pathLst>
                  <a:path w="24098" h="30544" extrusionOk="0">
                    <a:moveTo>
                      <a:pt x="14054" y="1"/>
                    </a:moveTo>
                    <a:cubicBezTo>
                      <a:pt x="10710" y="1"/>
                      <a:pt x="6966" y="3821"/>
                      <a:pt x="5259" y="6172"/>
                    </a:cubicBezTo>
                    <a:cubicBezTo>
                      <a:pt x="2907" y="9416"/>
                      <a:pt x="1576" y="13302"/>
                      <a:pt x="799" y="17233"/>
                    </a:cubicBezTo>
                    <a:cubicBezTo>
                      <a:pt x="278" y="19874"/>
                      <a:pt x="1" y="22653"/>
                      <a:pt x="798" y="25224"/>
                    </a:cubicBezTo>
                    <a:cubicBezTo>
                      <a:pt x="1595" y="27795"/>
                      <a:pt x="3683" y="30114"/>
                      <a:pt x="6349" y="30488"/>
                    </a:cubicBezTo>
                    <a:cubicBezTo>
                      <a:pt x="6621" y="30526"/>
                      <a:pt x="6893" y="30544"/>
                      <a:pt x="7164" y="30544"/>
                    </a:cubicBezTo>
                    <a:cubicBezTo>
                      <a:pt x="8914" y="30544"/>
                      <a:pt x="10631" y="29796"/>
                      <a:pt x="12180" y="28932"/>
                    </a:cubicBezTo>
                    <a:cubicBezTo>
                      <a:pt x="15783" y="26921"/>
                      <a:pt x="19028" y="24140"/>
                      <a:pt x="21127" y="20587"/>
                    </a:cubicBezTo>
                    <a:cubicBezTo>
                      <a:pt x="23228" y="17034"/>
                      <a:pt x="24098" y="12668"/>
                      <a:pt x="23026" y="8682"/>
                    </a:cubicBezTo>
                    <a:cubicBezTo>
                      <a:pt x="22031" y="4976"/>
                      <a:pt x="19015" y="1385"/>
                      <a:pt x="15273" y="186"/>
                    </a:cubicBezTo>
                    <a:cubicBezTo>
                      <a:pt x="14875" y="59"/>
                      <a:pt x="14468" y="1"/>
                      <a:pt x="14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6"/>
              <p:cNvSpPr/>
              <p:nvPr/>
            </p:nvSpPr>
            <p:spPr>
              <a:xfrm rot="-6137833">
                <a:off x="6138735" y="1304006"/>
                <a:ext cx="525340" cy="885449"/>
              </a:xfrm>
              <a:custGeom>
                <a:avLst/>
                <a:gdLst/>
                <a:ahLst/>
                <a:cxnLst/>
                <a:rect l="l" t="t" r="r" b="b"/>
                <a:pathLst>
                  <a:path w="8779" h="18103" extrusionOk="0">
                    <a:moveTo>
                      <a:pt x="4004" y="0"/>
                    </a:moveTo>
                    <a:cubicBezTo>
                      <a:pt x="3288" y="0"/>
                      <a:pt x="2576" y="185"/>
                      <a:pt x="2015" y="588"/>
                    </a:cubicBezTo>
                    <a:cubicBezTo>
                      <a:pt x="939" y="1362"/>
                      <a:pt x="827" y="3366"/>
                      <a:pt x="621" y="4576"/>
                    </a:cubicBezTo>
                    <a:cubicBezTo>
                      <a:pt x="0" y="8219"/>
                      <a:pt x="164" y="11998"/>
                      <a:pt x="1123" y="15569"/>
                    </a:cubicBezTo>
                    <a:cubicBezTo>
                      <a:pt x="1377" y="16517"/>
                      <a:pt x="1777" y="17554"/>
                      <a:pt x="2675" y="17950"/>
                    </a:cubicBezTo>
                    <a:cubicBezTo>
                      <a:pt x="2915" y="18056"/>
                      <a:pt x="3165" y="18103"/>
                      <a:pt x="3416" y="18103"/>
                    </a:cubicBezTo>
                    <a:cubicBezTo>
                      <a:pt x="4249" y="18103"/>
                      <a:pt x="5102" y="17585"/>
                      <a:pt x="5714" y="16965"/>
                    </a:cubicBezTo>
                    <a:cubicBezTo>
                      <a:pt x="7854" y="14797"/>
                      <a:pt x="8383" y="11543"/>
                      <a:pt x="8609" y="8505"/>
                    </a:cubicBezTo>
                    <a:cubicBezTo>
                      <a:pt x="8718" y="7037"/>
                      <a:pt x="8779" y="5542"/>
                      <a:pt x="8438" y="4109"/>
                    </a:cubicBezTo>
                    <a:cubicBezTo>
                      <a:pt x="8097" y="2676"/>
                      <a:pt x="7304" y="1294"/>
                      <a:pt x="6041" y="538"/>
                    </a:cubicBezTo>
                    <a:cubicBezTo>
                      <a:pt x="5462" y="191"/>
                      <a:pt x="4731" y="0"/>
                      <a:pt x="40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6"/>
              <p:cNvSpPr/>
              <p:nvPr/>
            </p:nvSpPr>
            <p:spPr>
              <a:xfrm rot="-698285">
                <a:off x="7289401" y="528813"/>
                <a:ext cx="1384051" cy="1888588"/>
              </a:xfrm>
              <a:custGeom>
                <a:avLst/>
                <a:gdLst/>
                <a:ahLst/>
                <a:cxnLst/>
                <a:rect l="l" t="t" r="r" b="b"/>
                <a:pathLst>
                  <a:path w="15561" h="23859" extrusionOk="0">
                    <a:moveTo>
                      <a:pt x="9027" y="0"/>
                    </a:moveTo>
                    <a:cubicBezTo>
                      <a:pt x="8769" y="0"/>
                      <a:pt x="8512" y="17"/>
                      <a:pt x="8258" y="49"/>
                    </a:cubicBezTo>
                    <a:cubicBezTo>
                      <a:pt x="6965" y="212"/>
                      <a:pt x="5746" y="730"/>
                      <a:pt x="4551" y="1253"/>
                    </a:cubicBezTo>
                    <a:cubicBezTo>
                      <a:pt x="287" y="3113"/>
                      <a:pt x="1" y="5805"/>
                      <a:pt x="1790" y="9664"/>
                    </a:cubicBezTo>
                    <a:cubicBezTo>
                      <a:pt x="3608" y="13586"/>
                      <a:pt x="5701" y="17380"/>
                      <a:pt x="8055" y="21007"/>
                    </a:cubicBezTo>
                    <a:cubicBezTo>
                      <a:pt x="8936" y="22366"/>
                      <a:pt x="10215" y="23859"/>
                      <a:pt x="11748" y="23859"/>
                    </a:cubicBezTo>
                    <a:cubicBezTo>
                      <a:pt x="11910" y="23859"/>
                      <a:pt x="12074" y="23842"/>
                      <a:pt x="12241" y="23807"/>
                    </a:cubicBezTo>
                    <a:cubicBezTo>
                      <a:pt x="13978" y="23443"/>
                      <a:pt x="14656" y="21352"/>
                      <a:pt x="14888" y="19592"/>
                    </a:cubicBezTo>
                    <a:cubicBezTo>
                      <a:pt x="15561" y="14476"/>
                      <a:pt x="15163" y="9224"/>
                      <a:pt x="13727" y="4269"/>
                    </a:cubicBezTo>
                    <a:cubicBezTo>
                      <a:pt x="13374" y="3049"/>
                      <a:pt x="12917" y="1784"/>
                      <a:pt x="11948" y="963"/>
                    </a:cubicBezTo>
                    <a:cubicBezTo>
                      <a:pt x="11148" y="285"/>
                      <a:pt x="10085" y="0"/>
                      <a:pt x="90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6"/>
              <p:cNvSpPr/>
              <p:nvPr/>
            </p:nvSpPr>
            <p:spPr>
              <a:xfrm rot="-1691760" flipH="1">
                <a:off x="6272953" y="-388559"/>
                <a:ext cx="2855907" cy="4691945"/>
              </a:xfrm>
              <a:custGeom>
                <a:avLst/>
                <a:gdLst/>
                <a:ahLst/>
                <a:cxnLst/>
                <a:rect l="l" t="t" r="r" b="b"/>
                <a:pathLst>
                  <a:path w="49024" h="78253" extrusionOk="0">
                    <a:moveTo>
                      <a:pt x="39982" y="1935"/>
                    </a:moveTo>
                    <a:lnTo>
                      <a:pt x="39982" y="1935"/>
                    </a:lnTo>
                    <a:cubicBezTo>
                      <a:pt x="39796" y="2746"/>
                      <a:pt x="39778" y="3614"/>
                      <a:pt x="39982" y="4416"/>
                    </a:cubicBezTo>
                    <a:cubicBezTo>
                      <a:pt x="38964" y="4538"/>
                      <a:pt x="37948" y="4663"/>
                      <a:pt x="36933" y="4805"/>
                    </a:cubicBezTo>
                    <a:cubicBezTo>
                      <a:pt x="36389" y="4882"/>
                      <a:pt x="35843" y="4971"/>
                      <a:pt x="35302" y="5088"/>
                    </a:cubicBezTo>
                    <a:cubicBezTo>
                      <a:pt x="36323" y="3919"/>
                      <a:pt x="37863" y="3433"/>
                      <a:pt x="39138" y="2597"/>
                    </a:cubicBezTo>
                    <a:cubicBezTo>
                      <a:pt x="39432" y="2403"/>
                      <a:pt x="39726" y="2186"/>
                      <a:pt x="39982" y="1935"/>
                    </a:cubicBezTo>
                    <a:close/>
                    <a:moveTo>
                      <a:pt x="40067" y="1603"/>
                    </a:moveTo>
                    <a:lnTo>
                      <a:pt x="40067" y="1603"/>
                    </a:lnTo>
                    <a:cubicBezTo>
                      <a:pt x="40059" y="1633"/>
                      <a:pt x="40052" y="1664"/>
                      <a:pt x="40044" y="1695"/>
                    </a:cubicBezTo>
                    <a:cubicBezTo>
                      <a:pt x="39765" y="1976"/>
                      <a:pt x="39469" y="2229"/>
                      <a:pt x="39139" y="2453"/>
                    </a:cubicBezTo>
                    <a:cubicBezTo>
                      <a:pt x="38794" y="2685"/>
                      <a:pt x="38432" y="2887"/>
                      <a:pt x="38065" y="3083"/>
                    </a:cubicBezTo>
                    <a:cubicBezTo>
                      <a:pt x="37355" y="3464"/>
                      <a:pt x="36623" y="3822"/>
                      <a:pt x="35985" y="4322"/>
                    </a:cubicBezTo>
                    <a:cubicBezTo>
                      <a:pt x="35692" y="4552"/>
                      <a:pt x="35424" y="4813"/>
                      <a:pt x="35199" y="5109"/>
                    </a:cubicBezTo>
                    <a:cubicBezTo>
                      <a:pt x="35158" y="5119"/>
                      <a:pt x="35116" y="5127"/>
                      <a:pt x="35076" y="5136"/>
                    </a:cubicBezTo>
                    <a:cubicBezTo>
                      <a:pt x="35233" y="4470"/>
                      <a:pt x="35311" y="3788"/>
                      <a:pt x="35308" y="3105"/>
                    </a:cubicBezTo>
                    <a:cubicBezTo>
                      <a:pt x="35791" y="2757"/>
                      <a:pt x="36375" y="2599"/>
                      <a:pt x="36942" y="2446"/>
                    </a:cubicBezTo>
                    <a:cubicBezTo>
                      <a:pt x="37637" y="2259"/>
                      <a:pt x="38333" y="2071"/>
                      <a:pt x="39029" y="1884"/>
                    </a:cubicBezTo>
                    <a:cubicBezTo>
                      <a:pt x="39375" y="1790"/>
                      <a:pt x="39721" y="1697"/>
                      <a:pt x="40067" y="1603"/>
                    </a:cubicBezTo>
                    <a:close/>
                    <a:moveTo>
                      <a:pt x="35061" y="2689"/>
                    </a:moveTo>
                    <a:lnTo>
                      <a:pt x="35061" y="2689"/>
                    </a:lnTo>
                    <a:cubicBezTo>
                      <a:pt x="35107" y="3527"/>
                      <a:pt x="35036" y="4372"/>
                      <a:pt x="34850" y="5190"/>
                    </a:cubicBezTo>
                    <a:cubicBezTo>
                      <a:pt x="34369" y="5310"/>
                      <a:pt x="33896" y="5456"/>
                      <a:pt x="33440" y="5640"/>
                    </a:cubicBezTo>
                    <a:cubicBezTo>
                      <a:pt x="33463" y="5612"/>
                      <a:pt x="33487" y="5585"/>
                      <a:pt x="33511" y="5558"/>
                    </a:cubicBezTo>
                    <a:cubicBezTo>
                      <a:pt x="33609" y="5447"/>
                      <a:pt x="33702" y="5334"/>
                      <a:pt x="33793" y="5217"/>
                    </a:cubicBezTo>
                    <a:cubicBezTo>
                      <a:pt x="33970" y="4989"/>
                      <a:pt x="34132" y="4748"/>
                      <a:pt x="34281" y="4500"/>
                    </a:cubicBezTo>
                    <a:cubicBezTo>
                      <a:pt x="34577" y="4004"/>
                      <a:pt x="34817" y="3473"/>
                      <a:pt x="34995" y="2922"/>
                    </a:cubicBezTo>
                    <a:cubicBezTo>
                      <a:pt x="35019" y="2845"/>
                      <a:pt x="35038" y="2766"/>
                      <a:pt x="35061" y="2689"/>
                    </a:cubicBezTo>
                    <a:close/>
                    <a:moveTo>
                      <a:pt x="34271" y="311"/>
                    </a:moveTo>
                    <a:lnTo>
                      <a:pt x="34271" y="311"/>
                    </a:lnTo>
                    <a:cubicBezTo>
                      <a:pt x="33774" y="1401"/>
                      <a:pt x="32835" y="2169"/>
                      <a:pt x="31940" y="2937"/>
                    </a:cubicBezTo>
                    <a:cubicBezTo>
                      <a:pt x="31454" y="3356"/>
                      <a:pt x="30976" y="3789"/>
                      <a:pt x="30582" y="4299"/>
                    </a:cubicBezTo>
                    <a:cubicBezTo>
                      <a:pt x="30213" y="4777"/>
                      <a:pt x="29914" y="5311"/>
                      <a:pt x="29698" y="5876"/>
                    </a:cubicBezTo>
                    <a:cubicBezTo>
                      <a:pt x="29496" y="6402"/>
                      <a:pt x="29368" y="6958"/>
                      <a:pt x="29319" y="7519"/>
                    </a:cubicBezTo>
                    <a:cubicBezTo>
                      <a:pt x="29292" y="7482"/>
                      <a:pt x="29265" y="7445"/>
                      <a:pt x="29236" y="7409"/>
                    </a:cubicBezTo>
                    <a:cubicBezTo>
                      <a:pt x="29244" y="7400"/>
                      <a:pt x="29249" y="7389"/>
                      <a:pt x="29246" y="7374"/>
                    </a:cubicBezTo>
                    <a:cubicBezTo>
                      <a:pt x="29142" y="6942"/>
                      <a:pt x="29152" y="6470"/>
                      <a:pt x="29245" y="6037"/>
                    </a:cubicBezTo>
                    <a:cubicBezTo>
                      <a:pt x="29339" y="5591"/>
                      <a:pt x="29526" y="5161"/>
                      <a:pt x="29770" y="4778"/>
                    </a:cubicBezTo>
                    <a:cubicBezTo>
                      <a:pt x="30283" y="3974"/>
                      <a:pt x="31021" y="3355"/>
                      <a:pt x="31761" y="2766"/>
                    </a:cubicBezTo>
                    <a:cubicBezTo>
                      <a:pt x="32502" y="2175"/>
                      <a:pt x="33268" y="1595"/>
                      <a:pt x="33864" y="850"/>
                    </a:cubicBezTo>
                    <a:cubicBezTo>
                      <a:pt x="33935" y="762"/>
                      <a:pt x="34003" y="672"/>
                      <a:pt x="34068" y="578"/>
                    </a:cubicBezTo>
                    <a:cubicBezTo>
                      <a:pt x="34129" y="492"/>
                      <a:pt x="34184" y="396"/>
                      <a:pt x="34260" y="320"/>
                    </a:cubicBezTo>
                    <a:cubicBezTo>
                      <a:pt x="34263" y="317"/>
                      <a:pt x="34268" y="314"/>
                      <a:pt x="34271" y="311"/>
                    </a:cubicBezTo>
                    <a:close/>
                    <a:moveTo>
                      <a:pt x="34420" y="240"/>
                    </a:moveTo>
                    <a:cubicBezTo>
                      <a:pt x="34432" y="240"/>
                      <a:pt x="34443" y="242"/>
                      <a:pt x="34455" y="245"/>
                    </a:cubicBezTo>
                    <a:cubicBezTo>
                      <a:pt x="34481" y="252"/>
                      <a:pt x="34503" y="268"/>
                      <a:pt x="34524" y="287"/>
                    </a:cubicBezTo>
                    <a:cubicBezTo>
                      <a:pt x="34517" y="295"/>
                      <a:pt x="34511" y="304"/>
                      <a:pt x="34509" y="317"/>
                    </a:cubicBezTo>
                    <a:cubicBezTo>
                      <a:pt x="34444" y="632"/>
                      <a:pt x="34379" y="945"/>
                      <a:pt x="34287" y="1254"/>
                    </a:cubicBezTo>
                    <a:cubicBezTo>
                      <a:pt x="34196" y="1556"/>
                      <a:pt x="34091" y="1856"/>
                      <a:pt x="33970" y="2148"/>
                    </a:cubicBezTo>
                    <a:cubicBezTo>
                      <a:pt x="33726" y="2737"/>
                      <a:pt x="33417" y="3302"/>
                      <a:pt x="33054" y="3826"/>
                    </a:cubicBezTo>
                    <a:cubicBezTo>
                      <a:pt x="32309" y="4910"/>
                      <a:pt x="31311" y="5797"/>
                      <a:pt x="30602" y="6908"/>
                    </a:cubicBezTo>
                    <a:cubicBezTo>
                      <a:pt x="30263" y="7438"/>
                      <a:pt x="29983" y="8014"/>
                      <a:pt x="29857" y="8633"/>
                    </a:cubicBezTo>
                    <a:cubicBezTo>
                      <a:pt x="29779" y="8292"/>
                      <a:pt x="29623" y="7968"/>
                      <a:pt x="29426" y="7671"/>
                    </a:cubicBezTo>
                    <a:cubicBezTo>
                      <a:pt x="29506" y="6523"/>
                      <a:pt x="29905" y="5400"/>
                      <a:pt x="30588" y="4471"/>
                    </a:cubicBezTo>
                    <a:cubicBezTo>
                      <a:pt x="31354" y="3430"/>
                      <a:pt x="32460" y="2727"/>
                      <a:pt x="33345" y="1799"/>
                    </a:cubicBezTo>
                    <a:cubicBezTo>
                      <a:pt x="33776" y="1349"/>
                      <a:pt x="34164" y="835"/>
                      <a:pt x="34381" y="245"/>
                    </a:cubicBezTo>
                    <a:cubicBezTo>
                      <a:pt x="34394" y="242"/>
                      <a:pt x="34407" y="240"/>
                      <a:pt x="34420" y="240"/>
                    </a:cubicBezTo>
                    <a:close/>
                    <a:moveTo>
                      <a:pt x="34626" y="433"/>
                    </a:moveTo>
                    <a:cubicBezTo>
                      <a:pt x="34724" y="633"/>
                      <a:pt x="34772" y="865"/>
                      <a:pt x="34824" y="1080"/>
                    </a:cubicBezTo>
                    <a:cubicBezTo>
                      <a:pt x="34884" y="1326"/>
                      <a:pt x="34934" y="1574"/>
                      <a:pt x="34972" y="1825"/>
                    </a:cubicBezTo>
                    <a:cubicBezTo>
                      <a:pt x="34999" y="2000"/>
                      <a:pt x="35019" y="2176"/>
                      <a:pt x="35035" y="2353"/>
                    </a:cubicBezTo>
                    <a:cubicBezTo>
                      <a:pt x="35003" y="2492"/>
                      <a:pt x="34967" y="2630"/>
                      <a:pt x="34927" y="2767"/>
                    </a:cubicBezTo>
                    <a:cubicBezTo>
                      <a:pt x="34845" y="3045"/>
                      <a:pt x="34748" y="3317"/>
                      <a:pt x="34633" y="3583"/>
                    </a:cubicBezTo>
                    <a:cubicBezTo>
                      <a:pt x="34402" y="4116"/>
                      <a:pt x="34108" y="4618"/>
                      <a:pt x="33761" y="5082"/>
                    </a:cubicBezTo>
                    <a:cubicBezTo>
                      <a:pt x="33667" y="5208"/>
                      <a:pt x="33569" y="5332"/>
                      <a:pt x="33468" y="5451"/>
                    </a:cubicBezTo>
                    <a:cubicBezTo>
                      <a:pt x="33389" y="5542"/>
                      <a:pt x="33299" y="5631"/>
                      <a:pt x="33226" y="5728"/>
                    </a:cubicBezTo>
                    <a:cubicBezTo>
                      <a:pt x="33043" y="5808"/>
                      <a:pt x="32862" y="5894"/>
                      <a:pt x="32685" y="5988"/>
                    </a:cubicBezTo>
                    <a:cubicBezTo>
                      <a:pt x="32032" y="6332"/>
                      <a:pt x="31442" y="6774"/>
                      <a:pt x="30935" y="7311"/>
                    </a:cubicBezTo>
                    <a:cubicBezTo>
                      <a:pt x="30538" y="7732"/>
                      <a:pt x="30199" y="8204"/>
                      <a:pt x="29899" y="8698"/>
                    </a:cubicBezTo>
                    <a:cubicBezTo>
                      <a:pt x="30178" y="7465"/>
                      <a:pt x="30984" y="6471"/>
                      <a:pt x="31800" y="5540"/>
                    </a:cubicBezTo>
                    <a:cubicBezTo>
                      <a:pt x="32239" y="5039"/>
                      <a:pt x="32684" y="4538"/>
                      <a:pt x="33069" y="3993"/>
                    </a:cubicBezTo>
                    <a:cubicBezTo>
                      <a:pt x="33431" y="3482"/>
                      <a:pt x="33742" y="2933"/>
                      <a:pt x="33995" y="2360"/>
                    </a:cubicBezTo>
                    <a:cubicBezTo>
                      <a:pt x="34267" y="1746"/>
                      <a:pt x="34495" y="1093"/>
                      <a:pt x="34626" y="433"/>
                    </a:cubicBezTo>
                    <a:close/>
                    <a:moveTo>
                      <a:pt x="25620" y="5913"/>
                    </a:moveTo>
                    <a:cubicBezTo>
                      <a:pt x="26055" y="5913"/>
                      <a:pt x="26491" y="5971"/>
                      <a:pt x="26908" y="6097"/>
                    </a:cubicBezTo>
                    <a:cubicBezTo>
                      <a:pt x="27512" y="6280"/>
                      <a:pt x="28073" y="6592"/>
                      <a:pt x="28547" y="7010"/>
                    </a:cubicBezTo>
                    <a:cubicBezTo>
                      <a:pt x="28809" y="7240"/>
                      <a:pt x="29041" y="7505"/>
                      <a:pt x="29236" y="7796"/>
                    </a:cubicBezTo>
                    <a:cubicBezTo>
                      <a:pt x="29257" y="7828"/>
                      <a:pt x="29276" y="7862"/>
                      <a:pt x="29296" y="7895"/>
                    </a:cubicBezTo>
                    <a:lnTo>
                      <a:pt x="29296" y="7896"/>
                    </a:lnTo>
                    <a:cubicBezTo>
                      <a:pt x="29296" y="7925"/>
                      <a:pt x="29311" y="7945"/>
                      <a:pt x="29332" y="7954"/>
                    </a:cubicBezTo>
                    <a:cubicBezTo>
                      <a:pt x="29481" y="8206"/>
                      <a:pt x="29599" y="8471"/>
                      <a:pt x="29711" y="8740"/>
                    </a:cubicBezTo>
                    <a:cubicBezTo>
                      <a:pt x="29715" y="8752"/>
                      <a:pt x="29723" y="8760"/>
                      <a:pt x="29730" y="8767"/>
                    </a:cubicBezTo>
                    <a:cubicBezTo>
                      <a:pt x="29742" y="8806"/>
                      <a:pt x="29756" y="8843"/>
                      <a:pt x="29767" y="8882"/>
                    </a:cubicBezTo>
                    <a:cubicBezTo>
                      <a:pt x="29770" y="8889"/>
                      <a:pt x="29772" y="8897"/>
                      <a:pt x="29774" y="8904"/>
                    </a:cubicBezTo>
                    <a:cubicBezTo>
                      <a:pt x="29730" y="8981"/>
                      <a:pt x="29687" y="9058"/>
                      <a:pt x="29645" y="9135"/>
                    </a:cubicBezTo>
                    <a:cubicBezTo>
                      <a:pt x="29541" y="9325"/>
                      <a:pt x="29443" y="9517"/>
                      <a:pt x="29349" y="9711"/>
                    </a:cubicBezTo>
                    <a:cubicBezTo>
                      <a:pt x="28935" y="8611"/>
                      <a:pt x="28092" y="7678"/>
                      <a:pt x="27055" y="7131"/>
                    </a:cubicBezTo>
                    <a:cubicBezTo>
                      <a:pt x="26391" y="6781"/>
                      <a:pt x="25657" y="6610"/>
                      <a:pt x="24920" y="6610"/>
                    </a:cubicBezTo>
                    <a:cubicBezTo>
                      <a:pt x="24349" y="6610"/>
                      <a:pt x="23776" y="6712"/>
                      <a:pt x="23233" y="6914"/>
                    </a:cubicBezTo>
                    <a:cubicBezTo>
                      <a:pt x="22622" y="7141"/>
                      <a:pt x="22021" y="7496"/>
                      <a:pt x="21564" y="7973"/>
                    </a:cubicBezTo>
                    <a:cubicBezTo>
                      <a:pt x="21762" y="7403"/>
                      <a:pt x="22319" y="6999"/>
                      <a:pt x="22818" y="6704"/>
                    </a:cubicBezTo>
                    <a:lnTo>
                      <a:pt x="22818" y="6703"/>
                    </a:lnTo>
                    <a:cubicBezTo>
                      <a:pt x="23438" y="6337"/>
                      <a:pt x="24127" y="6083"/>
                      <a:pt x="24839" y="5973"/>
                    </a:cubicBezTo>
                    <a:cubicBezTo>
                      <a:pt x="25097" y="5934"/>
                      <a:pt x="25358" y="5913"/>
                      <a:pt x="25620" y="5913"/>
                    </a:cubicBezTo>
                    <a:close/>
                    <a:moveTo>
                      <a:pt x="24916" y="6693"/>
                    </a:moveTo>
                    <a:cubicBezTo>
                      <a:pt x="24926" y="6693"/>
                      <a:pt x="24936" y="6693"/>
                      <a:pt x="24945" y="6693"/>
                    </a:cubicBezTo>
                    <a:cubicBezTo>
                      <a:pt x="26231" y="6701"/>
                      <a:pt x="27454" y="7284"/>
                      <a:pt x="28311" y="8234"/>
                    </a:cubicBezTo>
                    <a:cubicBezTo>
                      <a:pt x="28740" y="8708"/>
                      <a:pt x="29066" y="9278"/>
                      <a:pt x="29267" y="9885"/>
                    </a:cubicBezTo>
                    <a:cubicBezTo>
                      <a:pt x="29061" y="10320"/>
                      <a:pt x="28873" y="10764"/>
                      <a:pt x="28700" y="11211"/>
                    </a:cubicBezTo>
                    <a:cubicBezTo>
                      <a:pt x="28404" y="11974"/>
                      <a:pt x="28152" y="12752"/>
                      <a:pt x="27963" y="13548"/>
                    </a:cubicBezTo>
                    <a:cubicBezTo>
                      <a:pt x="27907" y="13783"/>
                      <a:pt x="27857" y="14021"/>
                      <a:pt x="27814" y="14261"/>
                    </a:cubicBezTo>
                    <a:cubicBezTo>
                      <a:pt x="27820" y="14199"/>
                      <a:pt x="27825" y="14135"/>
                      <a:pt x="27833" y="14072"/>
                    </a:cubicBezTo>
                    <a:cubicBezTo>
                      <a:pt x="27887" y="13663"/>
                      <a:pt x="27972" y="13258"/>
                      <a:pt x="28042" y="12851"/>
                    </a:cubicBezTo>
                    <a:cubicBezTo>
                      <a:pt x="28178" y="12058"/>
                      <a:pt x="28250" y="11234"/>
                      <a:pt x="27934" y="10473"/>
                    </a:cubicBezTo>
                    <a:cubicBezTo>
                      <a:pt x="27299" y="8949"/>
                      <a:pt x="25640" y="8231"/>
                      <a:pt x="24137" y="7871"/>
                    </a:cubicBezTo>
                    <a:cubicBezTo>
                      <a:pt x="23739" y="7776"/>
                      <a:pt x="23318" y="7707"/>
                      <a:pt x="22901" y="7707"/>
                    </a:cubicBezTo>
                    <a:cubicBezTo>
                      <a:pt x="22475" y="7707"/>
                      <a:pt x="22055" y="7780"/>
                      <a:pt x="21671" y="7972"/>
                    </a:cubicBezTo>
                    <a:cubicBezTo>
                      <a:pt x="22081" y="7607"/>
                      <a:pt x="22528" y="7298"/>
                      <a:pt x="23040" y="7080"/>
                    </a:cubicBezTo>
                    <a:cubicBezTo>
                      <a:pt x="23630" y="6829"/>
                      <a:pt x="24274" y="6693"/>
                      <a:pt x="24916" y="6693"/>
                    </a:cubicBezTo>
                    <a:close/>
                    <a:moveTo>
                      <a:pt x="22859" y="7795"/>
                    </a:moveTo>
                    <a:cubicBezTo>
                      <a:pt x="23203" y="7795"/>
                      <a:pt x="23551" y="7841"/>
                      <a:pt x="23887" y="7912"/>
                    </a:cubicBezTo>
                    <a:cubicBezTo>
                      <a:pt x="24688" y="8079"/>
                      <a:pt x="25500" y="8345"/>
                      <a:pt x="26207" y="8759"/>
                    </a:cubicBezTo>
                    <a:cubicBezTo>
                      <a:pt x="26861" y="9141"/>
                      <a:pt x="27439" y="9686"/>
                      <a:pt x="27764" y="10379"/>
                    </a:cubicBezTo>
                    <a:cubicBezTo>
                      <a:pt x="28108" y="11115"/>
                      <a:pt x="28063" y="11916"/>
                      <a:pt x="27933" y="12697"/>
                    </a:cubicBezTo>
                    <a:cubicBezTo>
                      <a:pt x="27857" y="13145"/>
                      <a:pt x="27760" y="13590"/>
                      <a:pt x="27701" y="14041"/>
                    </a:cubicBezTo>
                    <a:cubicBezTo>
                      <a:pt x="27653" y="14410"/>
                      <a:pt x="27619" y="14802"/>
                      <a:pt x="27686" y="15173"/>
                    </a:cubicBezTo>
                    <a:cubicBezTo>
                      <a:pt x="27610" y="15950"/>
                      <a:pt x="27618" y="16736"/>
                      <a:pt x="27743" y="17506"/>
                    </a:cubicBezTo>
                    <a:cubicBezTo>
                      <a:pt x="27734" y="17473"/>
                      <a:pt x="27728" y="17440"/>
                      <a:pt x="27719" y="17407"/>
                    </a:cubicBezTo>
                    <a:cubicBezTo>
                      <a:pt x="27714" y="17390"/>
                      <a:pt x="27701" y="17383"/>
                      <a:pt x="27686" y="17382"/>
                    </a:cubicBezTo>
                    <a:cubicBezTo>
                      <a:pt x="27456" y="15793"/>
                      <a:pt x="27685" y="14167"/>
                      <a:pt x="27426" y="12579"/>
                    </a:cubicBezTo>
                    <a:cubicBezTo>
                      <a:pt x="27291" y="11753"/>
                      <a:pt x="27017" y="10939"/>
                      <a:pt x="26498" y="10273"/>
                    </a:cubicBezTo>
                    <a:cubicBezTo>
                      <a:pt x="25983" y="9610"/>
                      <a:pt x="25265" y="9133"/>
                      <a:pt x="24501" y="8802"/>
                    </a:cubicBezTo>
                    <a:cubicBezTo>
                      <a:pt x="23583" y="8405"/>
                      <a:pt x="22595" y="8218"/>
                      <a:pt x="21614" y="8047"/>
                    </a:cubicBezTo>
                    <a:cubicBezTo>
                      <a:pt x="22008" y="7866"/>
                      <a:pt x="22432" y="7795"/>
                      <a:pt x="22859" y="7795"/>
                    </a:cubicBezTo>
                    <a:close/>
                    <a:moveTo>
                      <a:pt x="35153" y="5377"/>
                    </a:moveTo>
                    <a:lnTo>
                      <a:pt x="35153" y="5377"/>
                    </a:lnTo>
                    <a:cubicBezTo>
                      <a:pt x="34432" y="5881"/>
                      <a:pt x="33734" y="6422"/>
                      <a:pt x="33084" y="7013"/>
                    </a:cubicBezTo>
                    <a:cubicBezTo>
                      <a:pt x="32313" y="7713"/>
                      <a:pt x="31591" y="8469"/>
                      <a:pt x="30950" y="9292"/>
                    </a:cubicBezTo>
                    <a:cubicBezTo>
                      <a:pt x="30301" y="10123"/>
                      <a:pt x="29733" y="11019"/>
                      <a:pt x="29276" y="11971"/>
                    </a:cubicBezTo>
                    <a:cubicBezTo>
                      <a:pt x="28804" y="12955"/>
                      <a:pt x="28448" y="13996"/>
                      <a:pt x="28235" y="15067"/>
                    </a:cubicBezTo>
                    <a:cubicBezTo>
                      <a:pt x="28071" y="15893"/>
                      <a:pt x="27992" y="16736"/>
                      <a:pt x="28014" y="17578"/>
                    </a:cubicBezTo>
                    <a:cubicBezTo>
                      <a:pt x="27812" y="16436"/>
                      <a:pt x="27875" y="15253"/>
                      <a:pt x="28098" y="14112"/>
                    </a:cubicBezTo>
                    <a:cubicBezTo>
                      <a:pt x="28251" y="13326"/>
                      <a:pt x="28478" y="12557"/>
                      <a:pt x="28748" y="11804"/>
                    </a:cubicBezTo>
                    <a:cubicBezTo>
                      <a:pt x="29004" y="11090"/>
                      <a:pt x="29294" y="10385"/>
                      <a:pt x="29631" y="9706"/>
                    </a:cubicBezTo>
                    <a:cubicBezTo>
                      <a:pt x="29958" y="9046"/>
                      <a:pt x="30339" y="8409"/>
                      <a:pt x="30808" y="7838"/>
                    </a:cubicBezTo>
                    <a:cubicBezTo>
                      <a:pt x="31269" y="7274"/>
                      <a:pt x="31817" y="6793"/>
                      <a:pt x="32440" y="6414"/>
                    </a:cubicBezTo>
                    <a:cubicBezTo>
                      <a:pt x="33273" y="5907"/>
                      <a:pt x="34203" y="5594"/>
                      <a:pt x="35153" y="5377"/>
                    </a:cubicBezTo>
                    <a:close/>
                    <a:moveTo>
                      <a:pt x="40694" y="4589"/>
                    </a:moveTo>
                    <a:lnTo>
                      <a:pt x="40694" y="4590"/>
                    </a:lnTo>
                    <a:cubicBezTo>
                      <a:pt x="39816" y="5459"/>
                      <a:pt x="38833" y="6211"/>
                      <a:pt x="37811" y="6904"/>
                    </a:cubicBezTo>
                    <a:cubicBezTo>
                      <a:pt x="36706" y="7652"/>
                      <a:pt x="35561" y="8340"/>
                      <a:pt x="34445" y="9073"/>
                    </a:cubicBezTo>
                    <a:cubicBezTo>
                      <a:pt x="33342" y="9796"/>
                      <a:pt x="32264" y="10568"/>
                      <a:pt x="31306" y="11477"/>
                    </a:cubicBezTo>
                    <a:cubicBezTo>
                      <a:pt x="30381" y="12355"/>
                      <a:pt x="29577" y="13357"/>
                      <a:pt x="29001" y="14498"/>
                    </a:cubicBezTo>
                    <a:cubicBezTo>
                      <a:pt x="28439" y="15610"/>
                      <a:pt x="28115" y="16829"/>
                      <a:pt x="28167" y="18079"/>
                    </a:cubicBezTo>
                    <a:cubicBezTo>
                      <a:pt x="28170" y="18155"/>
                      <a:pt x="28175" y="18231"/>
                      <a:pt x="28182" y="18308"/>
                    </a:cubicBezTo>
                    <a:cubicBezTo>
                      <a:pt x="28156" y="18218"/>
                      <a:pt x="28132" y="18127"/>
                      <a:pt x="28110" y="18036"/>
                    </a:cubicBezTo>
                    <a:cubicBezTo>
                      <a:pt x="28067" y="17175"/>
                      <a:pt x="28113" y="16313"/>
                      <a:pt x="28259" y="15461"/>
                    </a:cubicBezTo>
                    <a:cubicBezTo>
                      <a:pt x="28441" y="14395"/>
                      <a:pt x="28767" y="13352"/>
                      <a:pt x="29210" y="12366"/>
                    </a:cubicBezTo>
                    <a:cubicBezTo>
                      <a:pt x="29644" y="11395"/>
                      <a:pt x="30194" y="10481"/>
                      <a:pt x="30831" y="9630"/>
                    </a:cubicBezTo>
                    <a:cubicBezTo>
                      <a:pt x="31449" y="8806"/>
                      <a:pt x="32147" y="8037"/>
                      <a:pt x="32907" y="7341"/>
                    </a:cubicBezTo>
                    <a:cubicBezTo>
                      <a:pt x="33670" y="6641"/>
                      <a:pt x="34483" y="5999"/>
                      <a:pt x="35342" y="5421"/>
                    </a:cubicBezTo>
                    <a:cubicBezTo>
                      <a:pt x="35404" y="5378"/>
                      <a:pt x="35467" y="5338"/>
                      <a:pt x="35530" y="5296"/>
                    </a:cubicBezTo>
                    <a:cubicBezTo>
                      <a:pt x="35860" y="5230"/>
                      <a:pt x="36190" y="5172"/>
                      <a:pt x="36519" y="5121"/>
                    </a:cubicBezTo>
                    <a:cubicBezTo>
                      <a:pt x="37293" y="5002"/>
                      <a:pt x="38069" y="4912"/>
                      <a:pt x="38846" y="4817"/>
                    </a:cubicBezTo>
                    <a:cubicBezTo>
                      <a:pt x="39462" y="4741"/>
                      <a:pt x="40077" y="4665"/>
                      <a:pt x="40694" y="4589"/>
                    </a:cubicBezTo>
                    <a:close/>
                    <a:moveTo>
                      <a:pt x="46018" y="10893"/>
                    </a:moveTo>
                    <a:lnTo>
                      <a:pt x="46018" y="10893"/>
                    </a:lnTo>
                    <a:cubicBezTo>
                      <a:pt x="45562" y="11866"/>
                      <a:pt x="45069" y="12824"/>
                      <a:pt x="44456" y="13707"/>
                    </a:cubicBezTo>
                    <a:cubicBezTo>
                      <a:pt x="43688" y="14812"/>
                      <a:pt x="42729" y="15765"/>
                      <a:pt x="41540" y="16408"/>
                    </a:cubicBezTo>
                    <a:cubicBezTo>
                      <a:pt x="40339" y="17058"/>
                      <a:pt x="38996" y="17408"/>
                      <a:pt x="37652" y="17605"/>
                    </a:cubicBezTo>
                    <a:cubicBezTo>
                      <a:pt x="36203" y="17818"/>
                      <a:pt x="34739" y="17855"/>
                      <a:pt x="33281" y="17935"/>
                    </a:cubicBezTo>
                    <a:cubicBezTo>
                      <a:pt x="32070" y="18002"/>
                      <a:pt x="30858" y="18103"/>
                      <a:pt x="29674" y="18358"/>
                    </a:cubicBezTo>
                    <a:cubicBezTo>
                      <a:pt x="30597" y="18011"/>
                      <a:pt x="31551" y="17747"/>
                      <a:pt x="32512" y="17525"/>
                    </a:cubicBezTo>
                    <a:cubicBezTo>
                      <a:pt x="33846" y="17217"/>
                      <a:pt x="35193" y="16975"/>
                      <a:pt x="36526" y="16667"/>
                    </a:cubicBezTo>
                    <a:cubicBezTo>
                      <a:pt x="37828" y="16367"/>
                      <a:pt x="39120" y="15999"/>
                      <a:pt x="40339" y="15446"/>
                    </a:cubicBezTo>
                    <a:cubicBezTo>
                      <a:pt x="41476" y="14930"/>
                      <a:pt x="42546" y="14269"/>
                      <a:pt x="43516" y="13483"/>
                    </a:cubicBezTo>
                    <a:cubicBezTo>
                      <a:pt x="44453" y="12724"/>
                      <a:pt x="45287" y="11850"/>
                      <a:pt x="46018" y="10893"/>
                    </a:cubicBezTo>
                    <a:close/>
                    <a:moveTo>
                      <a:pt x="44449" y="10118"/>
                    </a:moveTo>
                    <a:cubicBezTo>
                      <a:pt x="44622" y="10118"/>
                      <a:pt x="44794" y="10123"/>
                      <a:pt x="44966" y="10132"/>
                    </a:cubicBezTo>
                    <a:cubicBezTo>
                      <a:pt x="44289" y="11109"/>
                      <a:pt x="43463" y="11993"/>
                      <a:pt x="42547" y="12750"/>
                    </a:cubicBezTo>
                    <a:cubicBezTo>
                      <a:pt x="41584" y="13547"/>
                      <a:pt x="40515" y="14195"/>
                      <a:pt x="39373" y="14704"/>
                    </a:cubicBezTo>
                    <a:cubicBezTo>
                      <a:pt x="38236" y="15211"/>
                      <a:pt x="37048" y="15594"/>
                      <a:pt x="35854" y="15941"/>
                    </a:cubicBezTo>
                    <a:cubicBezTo>
                      <a:pt x="34650" y="16292"/>
                      <a:pt x="33436" y="16609"/>
                      <a:pt x="32246" y="17002"/>
                    </a:cubicBezTo>
                    <a:cubicBezTo>
                      <a:pt x="31118" y="17374"/>
                      <a:pt x="30013" y="17818"/>
                      <a:pt x="28987" y="18417"/>
                    </a:cubicBezTo>
                    <a:cubicBezTo>
                      <a:pt x="29363" y="18153"/>
                      <a:pt x="29757" y="17913"/>
                      <a:pt x="30160" y="17696"/>
                    </a:cubicBezTo>
                    <a:cubicBezTo>
                      <a:pt x="30826" y="17336"/>
                      <a:pt x="31514" y="17024"/>
                      <a:pt x="32221" y="16754"/>
                    </a:cubicBezTo>
                    <a:cubicBezTo>
                      <a:pt x="33762" y="16166"/>
                      <a:pt x="35366" y="15763"/>
                      <a:pt x="36949" y="15307"/>
                    </a:cubicBezTo>
                    <a:cubicBezTo>
                      <a:pt x="37738" y="15079"/>
                      <a:pt x="38528" y="14843"/>
                      <a:pt x="39296" y="14551"/>
                    </a:cubicBezTo>
                    <a:cubicBezTo>
                      <a:pt x="39967" y="14296"/>
                      <a:pt x="40635" y="13980"/>
                      <a:pt x="41178" y="13501"/>
                    </a:cubicBezTo>
                    <a:cubicBezTo>
                      <a:pt x="42102" y="12686"/>
                      <a:pt x="42478" y="11496"/>
                      <a:pt x="42561" y="10301"/>
                    </a:cubicBezTo>
                    <a:cubicBezTo>
                      <a:pt x="43184" y="10178"/>
                      <a:pt x="43817" y="10118"/>
                      <a:pt x="44449" y="10118"/>
                    </a:cubicBezTo>
                    <a:close/>
                    <a:moveTo>
                      <a:pt x="41968" y="4434"/>
                    </a:moveTo>
                    <a:lnTo>
                      <a:pt x="41968" y="4434"/>
                    </a:lnTo>
                    <a:cubicBezTo>
                      <a:pt x="41944" y="4663"/>
                      <a:pt x="41933" y="4891"/>
                      <a:pt x="41930" y="5120"/>
                    </a:cubicBezTo>
                    <a:cubicBezTo>
                      <a:pt x="41650" y="6319"/>
                      <a:pt x="40766" y="7265"/>
                      <a:pt x="39799" y="7977"/>
                    </a:cubicBezTo>
                    <a:cubicBezTo>
                      <a:pt x="39248" y="8383"/>
                      <a:pt x="38656" y="8732"/>
                      <a:pt x="38067" y="9082"/>
                    </a:cubicBezTo>
                    <a:cubicBezTo>
                      <a:pt x="37477" y="9433"/>
                      <a:pt x="36899" y="9799"/>
                      <a:pt x="36327" y="10177"/>
                    </a:cubicBezTo>
                    <a:cubicBezTo>
                      <a:pt x="35182" y="10935"/>
                      <a:pt x="34078" y="11753"/>
                      <a:pt x="33022" y="12630"/>
                    </a:cubicBezTo>
                    <a:cubicBezTo>
                      <a:pt x="32009" y="13470"/>
                      <a:pt x="31013" y="14353"/>
                      <a:pt x="30123" y="15324"/>
                    </a:cubicBezTo>
                    <a:cubicBezTo>
                      <a:pt x="29299" y="16223"/>
                      <a:pt x="28553" y="17252"/>
                      <a:pt x="28225" y="18443"/>
                    </a:cubicBezTo>
                    <a:cubicBezTo>
                      <a:pt x="28225" y="18446"/>
                      <a:pt x="28224" y="18449"/>
                      <a:pt x="28223" y="18452"/>
                    </a:cubicBezTo>
                    <a:cubicBezTo>
                      <a:pt x="28222" y="18448"/>
                      <a:pt x="28221" y="18443"/>
                      <a:pt x="28219" y="18439"/>
                    </a:cubicBezTo>
                    <a:cubicBezTo>
                      <a:pt x="28127" y="17221"/>
                      <a:pt x="28408" y="15989"/>
                      <a:pt x="28911" y="14883"/>
                    </a:cubicBezTo>
                    <a:cubicBezTo>
                      <a:pt x="29443" y="13710"/>
                      <a:pt x="30228" y="12675"/>
                      <a:pt x="31147" y="11778"/>
                    </a:cubicBezTo>
                    <a:cubicBezTo>
                      <a:pt x="32084" y="10864"/>
                      <a:pt x="33144" y="10083"/>
                      <a:pt x="34231" y="9357"/>
                    </a:cubicBezTo>
                    <a:cubicBezTo>
                      <a:pt x="35330" y="8623"/>
                      <a:pt x="36466" y="7943"/>
                      <a:pt x="37569" y="7212"/>
                    </a:cubicBezTo>
                    <a:cubicBezTo>
                      <a:pt x="38672" y="6480"/>
                      <a:pt x="39752" y="5695"/>
                      <a:pt x="40706" y="4773"/>
                    </a:cubicBezTo>
                    <a:cubicBezTo>
                      <a:pt x="40777" y="4705"/>
                      <a:pt x="40846" y="4633"/>
                      <a:pt x="40915" y="4563"/>
                    </a:cubicBezTo>
                    <a:lnTo>
                      <a:pt x="40915" y="4562"/>
                    </a:lnTo>
                    <a:cubicBezTo>
                      <a:pt x="41102" y="4539"/>
                      <a:pt x="41290" y="4517"/>
                      <a:pt x="41478" y="4494"/>
                    </a:cubicBezTo>
                    <a:cubicBezTo>
                      <a:pt x="41641" y="4473"/>
                      <a:pt x="41805" y="4453"/>
                      <a:pt x="41968" y="4434"/>
                    </a:cubicBezTo>
                    <a:close/>
                    <a:moveTo>
                      <a:pt x="45154" y="10144"/>
                    </a:moveTo>
                    <a:cubicBezTo>
                      <a:pt x="45537" y="10171"/>
                      <a:pt x="45919" y="10218"/>
                      <a:pt x="46297" y="10289"/>
                    </a:cubicBezTo>
                    <a:cubicBezTo>
                      <a:pt x="46294" y="10294"/>
                      <a:pt x="46292" y="10299"/>
                      <a:pt x="46290" y="10303"/>
                    </a:cubicBezTo>
                    <a:cubicBezTo>
                      <a:pt x="46274" y="10305"/>
                      <a:pt x="46257" y="10314"/>
                      <a:pt x="46244" y="10333"/>
                    </a:cubicBezTo>
                    <a:cubicBezTo>
                      <a:pt x="45538" y="11364"/>
                      <a:pt x="44705" y="12298"/>
                      <a:pt x="43757" y="13114"/>
                    </a:cubicBezTo>
                    <a:cubicBezTo>
                      <a:pt x="42813" y="13926"/>
                      <a:pt x="41763" y="14624"/>
                      <a:pt x="40644" y="15171"/>
                    </a:cubicBezTo>
                    <a:cubicBezTo>
                      <a:pt x="39450" y="15754"/>
                      <a:pt x="38179" y="16148"/>
                      <a:pt x="36892" y="16462"/>
                    </a:cubicBezTo>
                    <a:cubicBezTo>
                      <a:pt x="35572" y="16783"/>
                      <a:pt x="34234" y="17024"/>
                      <a:pt x="32909" y="17321"/>
                    </a:cubicBezTo>
                    <a:cubicBezTo>
                      <a:pt x="31605" y="17612"/>
                      <a:pt x="30304" y="17964"/>
                      <a:pt x="29079" y="18502"/>
                    </a:cubicBezTo>
                    <a:cubicBezTo>
                      <a:pt x="28998" y="18524"/>
                      <a:pt x="28917" y="18546"/>
                      <a:pt x="28836" y="18568"/>
                    </a:cubicBezTo>
                    <a:cubicBezTo>
                      <a:pt x="29815" y="18011"/>
                      <a:pt x="30843" y="17558"/>
                      <a:pt x="31908" y="17187"/>
                    </a:cubicBezTo>
                    <a:cubicBezTo>
                      <a:pt x="33098" y="16771"/>
                      <a:pt x="34315" y="16441"/>
                      <a:pt x="35528" y="16101"/>
                    </a:cubicBezTo>
                    <a:cubicBezTo>
                      <a:pt x="36725" y="15764"/>
                      <a:pt x="37923" y="15413"/>
                      <a:pt x="39074" y="14941"/>
                    </a:cubicBezTo>
                    <a:cubicBezTo>
                      <a:pt x="40224" y="14469"/>
                      <a:pt x="41316" y="13865"/>
                      <a:pt x="42304" y="13110"/>
                    </a:cubicBezTo>
                    <a:cubicBezTo>
                      <a:pt x="43292" y="12356"/>
                      <a:pt x="44176" y="11466"/>
                      <a:pt x="44920" y="10469"/>
                    </a:cubicBezTo>
                    <a:cubicBezTo>
                      <a:pt x="44999" y="10362"/>
                      <a:pt x="45077" y="10253"/>
                      <a:pt x="45154" y="10144"/>
                    </a:cubicBezTo>
                    <a:close/>
                    <a:moveTo>
                      <a:pt x="40781" y="17021"/>
                    </a:moveTo>
                    <a:cubicBezTo>
                      <a:pt x="40801" y="17038"/>
                      <a:pt x="40827" y="17048"/>
                      <a:pt x="40858" y="17048"/>
                    </a:cubicBezTo>
                    <a:cubicBezTo>
                      <a:pt x="40863" y="17048"/>
                      <a:pt x="40868" y="17048"/>
                      <a:pt x="40874" y="17048"/>
                    </a:cubicBezTo>
                    <a:cubicBezTo>
                      <a:pt x="40987" y="17034"/>
                      <a:pt x="41101" y="17027"/>
                      <a:pt x="41214" y="17027"/>
                    </a:cubicBezTo>
                    <a:cubicBezTo>
                      <a:pt x="41571" y="17027"/>
                      <a:pt x="41924" y="17095"/>
                      <a:pt x="42258" y="17226"/>
                    </a:cubicBezTo>
                    <a:cubicBezTo>
                      <a:pt x="40745" y="17940"/>
                      <a:pt x="39113" y="18358"/>
                      <a:pt x="37454" y="18546"/>
                    </a:cubicBezTo>
                    <a:cubicBezTo>
                      <a:pt x="36680" y="18634"/>
                      <a:pt x="35900" y="18674"/>
                      <a:pt x="35121" y="18674"/>
                    </a:cubicBezTo>
                    <a:cubicBezTo>
                      <a:pt x="35038" y="18674"/>
                      <a:pt x="34955" y="18673"/>
                      <a:pt x="34871" y="18673"/>
                    </a:cubicBezTo>
                    <a:cubicBezTo>
                      <a:pt x="33978" y="18662"/>
                      <a:pt x="33092" y="18581"/>
                      <a:pt x="32202" y="18511"/>
                    </a:cubicBezTo>
                    <a:cubicBezTo>
                      <a:pt x="31683" y="18470"/>
                      <a:pt x="31159" y="18434"/>
                      <a:pt x="30636" y="18434"/>
                    </a:cubicBezTo>
                    <a:cubicBezTo>
                      <a:pt x="30438" y="18434"/>
                      <a:pt x="30239" y="18439"/>
                      <a:pt x="30041" y="18451"/>
                    </a:cubicBezTo>
                    <a:cubicBezTo>
                      <a:pt x="30198" y="18423"/>
                      <a:pt x="30356" y="18394"/>
                      <a:pt x="30514" y="18371"/>
                    </a:cubicBezTo>
                    <a:cubicBezTo>
                      <a:pt x="31283" y="18260"/>
                      <a:pt x="32057" y="18196"/>
                      <a:pt x="32831" y="18150"/>
                    </a:cubicBezTo>
                    <a:cubicBezTo>
                      <a:pt x="34317" y="18063"/>
                      <a:pt x="35809" y="18044"/>
                      <a:pt x="37288" y="17864"/>
                    </a:cubicBezTo>
                    <a:cubicBezTo>
                      <a:pt x="38477" y="17717"/>
                      <a:pt x="39669" y="17474"/>
                      <a:pt x="40781" y="17021"/>
                    </a:cubicBezTo>
                    <a:close/>
                    <a:moveTo>
                      <a:pt x="41936" y="5593"/>
                    </a:moveTo>
                    <a:cubicBezTo>
                      <a:pt x="41973" y="6536"/>
                      <a:pt x="42138" y="7474"/>
                      <a:pt x="42242" y="8414"/>
                    </a:cubicBezTo>
                    <a:cubicBezTo>
                      <a:pt x="41572" y="9382"/>
                      <a:pt x="40875" y="10335"/>
                      <a:pt x="40074" y="11200"/>
                    </a:cubicBezTo>
                    <a:cubicBezTo>
                      <a:pt x="39256" y="12085"/>
                      <a:pt x="38317" y="12826"/>
                      <a:pt x="37271" y="13423"/>
                    </a:cubicBezTo>
                    <a:cubicBezTo>
                      <a:pt x="36234" y="14014"/>
                      <a:pt x="35133" y="14480"/>
                      <a:pt x="34038" y="14951"/>
                    </a:cubicBezTo>
                    <a:cubicBezTo>
                      <a:pt x="32992" y="15401"/>
                      <a:pt x="31948" y="15861"/>
                      <a:pt x="30967" y="16442"/>
                    </a:cubicBezTo>
                    <a:cubicBezTo>
                      <a:pt x="30026" y="17000"/>
                      <a:pt x="29140" y="17670"/>
                      <a:pt x="28438" y="18516"/>
                    </a:cubicBezTo>
                    <a:cubicBezTo>
                      <a:pt x="28391" y="18573"/>
                      <a:pt x="28347" y="18631"/>
                      <a:pt x="28303" y="18690"/>
                    </a:cubicBezTo>
                    <a:cubicBezTo>
                      <a:pt x="28295" y="18665"/>
                      <a:pt x="28287" y="18639"/>
                      <a:pt x="28277" y="18614"/>
                    </a:cubicBezTo>
                    <a:cubicBezTo>
                      <a:pt x="28337" y="18413"/>
                      <a:pt x="28401" y="18214"/>
                      <a:pt x="28478" y="18017"/>
                    </a:cubicBezTo>
                    <a:cubicBezTo>
                      <a:pt x="28590" y="17732"/>
                      <a:pt x="28726" y="17455"/>
                      <a:pt x="28876" y="17187"/>
                    </a:cubicBezTo>
                    <a:cubicBezTo>
                      <a:pt x="29183" y="16643"/>
                      <a:pt x="29561" y="16141"/>
                      <a:pt x="29970" y="15671"/>
                    </a:cubicBezTo>
                    <a:cubicBezTo>
                      <a:pt x="30833" y="14677"/>
                      <a:pt x="31829" y="13790"/>
                      <a:pt x="32834" y="12942"/>
                    </a:cubicBezTo>
                    <a:cubicBezTo>
                      <a:pt x="33887" y="12054"/>
                      <a:pt x="34988" y="11222"/>
                      <a:pt x="36131" y="10452"/>
                    </a:cubicBezTo>
                    <a:cubicBezTo>
                      <a:pt x="36700" y="10069"/>
                      <a:pt x="37283" y="9707"/>
                      <a:pt x="37873" y="9355"/>
                    </a:cubicBezTo>
                    <a:cubicBezTo>
                      <a:pt x="38462" y="9004"/>
                      <a:pt x="39058" y="8665"/>
                      <a:pt x="39624" y="8277"/>
                    </a:cubicBezTo>
                    <a:cubicBezTo>
                      <a:pt x="40602" y="7606"/>
                      <a:pt x="41520" y="6730"/>
                      <a:pt x="41936" y="5593"/>
                    </a:cubicBezTo>
                    <a:close/>
                    <a:moveTo>
                      <a:pt x="42266" y="8642"/>
                    </a:moveTo>
                    <a:cubicBezTo>
                      <a:pt x="42285" y="8835"/>
                      <a:pt x="42301" y="9028"/>
                      <a:pt x="42312" y="9222"/>
                    </a:cubicBezTo>
                    <a:lnTo>
                      <a:pt x="42312" y="9221"/>
                    </a:lnTo>
                    <a:cubicBezTo>
                      <a:pt x="42329" y="9526"/>
                      <a:pt x="42332" y="9840"/>
                      <a:pt x="42317" y="10153"/>
                    </a:cubicBezTo>
                    <a:cubicBezTo>
                      <a:pt x="42304" y="10183"/>
                      <a:pt x="42303" y="10215"/>
                      <a:pt x="42312" y="10245"/>
                    </a:cubicBezTo>
                    <a:cubicBezTo>
                      <a:pt x="42250" y="11246"/>
                      <a:pt x="41986" y="12244"/>
                      <a:pt x="41316" y="13007"/>
                    </a:cubicBezTo>
                    <a:cubicBezTo>
                      <a:pt x="40845" y="13544"/>
                      <a:pt x="40206" y="13901"/>
                      <a:pt x="39555" y="14176"/>
                    </a:cubicBezTo>
                    <a:cubicBezTo>
                      <a:pt x="38817" y="14486"/>
                      <a:pt x="38047" y="14724"/>
                      <a:pt x="37281" y="14954"/>
                    </a:cubicBezTo>
                    <a:cubicBezTo>
                      <a:pt x="35705" y="15429"/>
                      <a:pt x="34102" y="15827"/>
                      <a:pt x="32556" y="16400"/>
                    </a:cubicBezTo>
                    <a:cubicBezTo>
                      <a:pt x="31152" y="16921"/>
                      <a:pt x="29796" y="17581"/>
                      <a:pt x="28638" y="18541"/>
                    </a:cubicBezTo>
                    <a:cubicBezTo>
                      <a:pt x="28580" y="18587"/>
                      <a:pt x="28526" y="18636"/>
                      <a:pt x="28471" y="18684"/>
                    </a:cubicBezTo>
                    <a:cubicBezTo>
                      <a:pt x="28445" y="18693"/>
                      <a:pt x="28421" y="18703"/>
                      <a:pt x="28396" y="18712"/>
                    </a:cubicBezTo>
                    <a:cubicBezTo>
                      <a:pt x="28704" y="18343"/>
                      <a:pt x="29034" y="17997"/>
                      <a:pt x="29398" y="17681"/>
                    </a:cubicBezTo>
                    <a:cubicBezTo>
                      <a:pt x="29818" y="17317"/>
                      <a:pt x="30272" y="16992"/>
                      <a:pt x="30744" y="16697"/>
                    </a:cubicBezTo>
                    <a:cubicBezTo>
                      <a:pt x="31710" y="16094"/>
                      <a:pt x="32748" y="15622"/>
                      <a:pt x="33792" y="15174"/>
                    </a:cubicBezTo>
                    <a:cubicBezTo>
                      <a:pt x="34887" y="14703"/>
                      <a:pt x="35996" y="14254"/>
                      <a:pt x="37048" y="13691"/>
                    </a:cubicBezTo>
                    <a:cubicBezTo>
                      <a:pt x="38098" y="13128"/>
                      <a:pt x="39059" y="12441"/>
                      <a:pt x="39899" y="11594"/>
                    </a:cubicBezTo>
                    <a:cubicBezTo>
                      <a:pt x="40736" y="10749"/>
                      <a:pt x="41447" y="9796"/>
                      <a:pt x="42134" y="8829"/>
                    </a:cubicBezTo>
                    <a:cubicBezTo>
                      <a:pt x="42178" y="8766"/>
                      <a:pt x="42221" y="8704"/>
                      <a:pt x="42266" y="8642"/>
                    </a:cubicBezTo>
                    <a:close/>
                    <a:moveTo>
                      <a:pt x="41912" y="17545"/>
                    </a:moveTo>
                    <a:lnTo>
                      <a:pt x="41912" y="17545"/>
                    </a:lnTo>
                    <a:cubicBezTo>
                      <a:pt x="40460" y="18551"/>
                      <a:pt x="38910" y="19471"/>
                      <a:pt x="37149" y="19768"/>
                    </a:cubicBezTo>
                    <a:cubicBezTo>
                      <a:pt x="36787" y="19829"/>
                      <a:pt x="36419" y="19863"/>
                      <a:pt x="36052" y="19863"/>
                    </a:cubicBezTo>
                    <a:cubicBezTo>
                      <a:pt x="35922" y="19863"/>
                      <a:pt x="35792" y="19859"/>
                      <a:pt x="35661" y="19850"/>
                    </a:cubicBezTo>
                    <a:cubicBezTo>
                      <a:pt x="35159" y="19816"/>
                      <a:pt x="34665" y="19716"/>
                      <a:pt x="34179" y="19587"/>
                    </a:cubicBezTo>
                    <a:cubicBezTo>
                      <a:pt x="33213" y="19331"/>
                      <a:pt x="32279" y="18965"/>
                      <a:pt x="31303" y="18750"/>
                    </a:cubicBezTo>
                    <a:cubicBezTo>
                      <a:pt x="30827" y="18645"/>
                      <a:pt x="30336" y="18577"/>
                      <a:pt x="29850" y="18577"/>
                    </a:cubicBezTo>
                    <a:cubicBezTo>
                      <a:pt x="29773" y="18577"/>
                      <a:pt x="29696" y="18579"/>
                      <a:pt x="29620" y="18582"/>
                    </a:cubicBezTo>
                    <a:cubicBezTo>
                      <a:pt x="29606" y="18572"/>
                      <a:pt x="29589" y="18566"/>
                      <a:pt x="29568" y="18565"/>
                    </a:cubicBezTo>
                    <a:cubicBezTo>
                      <a:pt x="29863" y="18540"/>
                      <a:pt x="30159" y="18530"/>
                      <a:pt x="30455" y="18530"/>
                    </a:cubicBezTo>
                    <a:cubicBezTo>
                      <a:pt x="30941" y="18530"/>
                      <a:pt x="31427" y="18558"/>
                      <a:pt x="31911" y="18600"/>
                    </a:cubicBezTo>
                    <a:cubicBezTo>
                      <a:pt x="32818" y="18678"/>
                      <a:pt x="33722" y="18771"/>
                      <a:pt x="34633" y="18795"/>
                    </a:cubicBezTo>
                    <a:cubicBezTo>
                      <a:pt x="34820" y="18800"/>
                      <a:pt x="35007" y="18802"/>
                      <a:pt x="35194" y="18802"/>
                    </a:cubicBezTo>
                    <a:cubicBezTo>
                      <a:pt x="36729" y="18802"/>
                      <a:pt x="38268" y="18643"/>
                      <a:pt x="39756" y="18266"/>
                    </a:cubicBezTo>
                    <a:cubicBezTo>
                      <a:pt x="40492" y="18079"/>
                      <a:pt x="41213" y="17840"/>
                      <a:pt x="41912" y="17545"/>
                    </a:cubicBezTo>
                    <a:close/>
                    <a:moveTo>
                      <a:pt x="46428" y="21889"/>
                    </a:moveTo>
                    <a:cubicBezTo>
                      <a:pt x="46784" y="21889"/>
                      <a:pt x="47172" y="21929"/>
                      <a:pt x="47451" y="22160"/>
                    </a:cubicBezTo>
                    <a:cubicBezTo>
                      <a:pt x="47697" y="22365"/>
                      <a:pt x="47862" y="22745"/>
                      <a:pt x="47678" y="23042"/>
                    </a:cubicBezTo>
                    <a:cubicBezTo>
                      <a:pt x="47678" y="23043"/>
                      <a:pt x="47678" y="23044"/>
                      <a:pt x="47677" y="23046"/>
                    </a:cubicBezTo>
                    <a:cubicBezTo>
                      <a:pt x="47661" y="23042"/>
                      <a:pt x="47645" y="23036"/>
                      <a:pt x="47629" y="23033"/>
                    </a:cubicBezTo>
                    <a:cubicBezTo>
                      <a:pt x="46785" y="22824"/>
                      <a:pt x="45912" y="22734"/>
                      <a:pt x="45043" y="22731"/>
                    </a:cubicBezTo>
                    <a:cubicBezTo>
                      <a:pt x="45033" y="22731"/>
                      <a:pt x="45023" y="22731"/>
                      <a:pt x="45013" y="22731"/>
                    </a:cubicBezTo>
                    <a:cubicBezTo>
                      <a:pt x="43216" y="22731"/>
                      <a:pt x="41446" y="23097"/>
                      <a:pt x="39710" y="23525"/>
                    </a:cubicBezTo>
                    <a:cubicBezTo>
                      <a:pt x="39640" y="23542"/>
                      <a:pt x="39571" y="23561"/>
                      <a:pt x="39502" y="23578"/>
                    </a:cubicBezTo>
                    <a:cubicBezTo>
                      <a:pt x="40109" y="23210"/>
                      <a:pt x="40759" y="22908"/>
                      <a:pt x="41441" y="22676"/>
                    </a:cubicBezTo>
                    <a:cubicBezTo>
                      <a:pt x="42995" y="22148"/>
                      <a:pt x="44644" y="21931"/>
                      <a:pt x="46280" y="21891"/>
                    </a:cubicBezTo>
                    <a:cubicBezTo>
                      <a:pt x="46328" y="21890"/>
                      <a:pt x="46378" y="21889"/>
                      <a:pt x="46428" y="21889"/>
                    </a:cubicBezTo>
                    <a:close/>
                    <a:moveTo>
                      <a:pt x="44979" y="22916"/>
                    </a:moveTo>
                    <a:cubicBezTo>
                      <a:pt x="45542" y="22916"/>
                      <a:pt x="46105" y="22952"/>
                      <a:pt x="46662" y="23033"/>
                    </a:cubicBezTo>
                    <a:cubicBezTo>
                      <a:pt x="47075" y="23093"/>
                      <a:pt x="47485" y="23178"/>
                      <a:pt x="47887" y="23291"/>
                    </a:cubicBezTo>
                    <a:cubicBezTo>
                      <a:pt x="48051" y="23338"/>
                      <a:pt x="48265" y="23386"/>
                      <a:pt x="48443" y="23478"/>
                    </a:cubicBezTo>
                    <a:cubicBezTo>
                      <a:pt x="47432" y="23331"/>
                      <a:pt x="46411" y="23259"/>
                      <a:pt x="45390" y="23259"/>
                    </a:cubicBezTo>
                    <a:cubicBezTo>
                      <a:pt x="45100" y="23259"/>
                      <a:pt x="44809" y="23265"/>
                      <a:pt x="44519" y="23276"/>
                    </a:cubicBezTo>
                    <a:cubicBezTo>
                      <a:pt x="43115" y="23332"/>
                      <a:pt x="41717" y="23530"/>
                      <a:pt x="40351" y="23862"/>
                    </a:cubicBezTo>
                    <a:cubicBezTo>
                      <a:pt x="39659" y="24030"/>
                      <a:pt x="38974" y="24236"/>
                      <a:pt x="38304" y="24481"/>
                    </a:cubicBezTo>
                    <a:cubicBezTo>
                      <a:pt x="38432" y="24358"/>
                      <a:pt x="38566" y="24242"/>
                      <a:pt x="38708" y="24138"/>
                    </a:cubicBezTo>
                    <a:cubicBezTo>
                      <a:pt x="38885" y="24008"/>
                      <a:pt x="39075" y="23910"/>
                      <a:pt x="39267" y="23810"/>
                    </a:cubicBezTo>
                    <a:cubicBezTo>
                      <a:pt x="39644" y="23727"/>
                      <a:pt x="40019" y="23629"/>
                      <a:pt x="40395" y="23541"/>
                    </a:cubicBezTo>
                    <a:cubicBezTo>
                      <a:pt x="40812" y="23443"/>
                      <a:pt x="41232" y="23352"/>
                      <a:pt x="41653" y="23271"/>
                    </a:cubicBezTo>
                    <a:cubicBezTo>
                      <a:pt x="42493" y="23109"/>
                      <a:pt x="43342" y="22987"/>
                      <a:pt x="44195" y="22939"/>
                    </a:cubicBezTo>
                    <a:cubicBezTo>
                      <a:pt x="44456" y="22924"/>
                      <a:pt x="44717" y="22916"/>
                      <a:pt x="44979" y="22916"/>
                    </a:cubicBezTo>
                    <a:close/>
                    <a:moveTo>
                      <a:pt x="45319" y="23369"/>
                    </a:moveTo>
                    <a:cubicBezTo>
                      <a:pt x="45668" y="23369"/>
                      <a:pt x="46016" y="23378"/>
                      <a:pt x="46364" y="23396"/>
                    </a:cubicBezTo>
                    <a:cubicBezTo>
                      <a:pt x="47132" y="23435"/>
                      <a:pt x="47900" y="23517"/>
                      <a:pt x="48661" y="23637"/>
                    </a:cubicBezTo>
                    <a:cubicBezTo>
                      <a:pt x="48686" y="23666"/>
                      <a:pt x="48708" y="23697"/>
                      <a:pt x="48726" y="23731"/>
                    </a:cubicBezTo>
                    <a:cubicBezTo>
                      <a:pt x="48741" y="23758"/>
                      <a:pt x="48750" y="23784"/>
                      <a:pt x="48756" y="23809"/>
                    </a:cubicBezTo>
                    <a:cubicBezTo>
                      <a:pt x="48750" y="23807"/>
                      <a:pt x="48744" y="23805"/>
                      <a:pt x="48735" y="23805"/>
                    </a:cubicBezTo>
                    <a:cubicBezTo>
                      <a:pt x="47941" y="23781"/>
                      <a:pt x="47147" y="23762"/>
                      <a:pt x="46352" y="23762"/>
                    </a:cubicBezTo>
                    <a:cubicBezTo>
                      <a:pt x="45586" y="23762"/>
                      <a:pt x="44819" y="23780"/>
                      <a:pt x="44053" y="23829"/>
                    </a:cubicBezTo>
                    <a:cubicBezTo>
                      <a:pt x="42581" y="23922"/>
                      <a:pt x="41111" y="24116"/>
                      <a:pt x="39688" y="24514"/>
                    </a:cubicBezTo>
                    <a:cubicBezTo>
                      <a:pt x="38978" y="24711"/>
                      <a:pt x="38277" y="24954"/>
                      <a:pt x="37610" y="25269"/>
                    </a:cubicBezTo>
                    <a:cubicBezTo>
                      <a:pt x="37770" y="25063"/>
                      <a:pt x="37935" y="24862"/>
                      <a:pt x="38114" y="24671"/>
                    </a:cubicBezTo>
                    <a:cubicBezTo>
                      <a:pt x="38142" y="24642"/>
                      <a:pt x="38171" y="24613"/>
                      <a:pt x="38200" y="24583"/>
                    </a:cubicBezTo>
                    <a:cubicBezTo>
                      <a:pt x="39501" y="24142"/>
                      <a:pt x="40831" y="23802"/>
                      <a:pt x="42191" y="23601"/>
                    </a:cubicBezTo>
                    <a:cubicBezTo>
                      <a:pt x="43226" y="23449"/>
                      <a:pt x="44273" y="23369"/>
                      <a:pt x="45319" y="23369"/>
                    </a:cubicBezTo>
                    <a:close/>
                    <a:moveTo>
                      <a:pt x="21348" y="25373"/>
                    </a:moveTo>
                    <a:lnTo>
                      <a:pt x="21348" y="25373"/>
                    </a:lnTo>
                    <a:cubicBezTo>
                      <a:pt x="21333" y="25387"/>
                      <a:pt x="21317" y="25400"/>
                      <a:pt x="21302" y="25413"/>
                    </a:cubicBezTo>
                    <a:cubicBezTo>
                      <a:pt x="21169" y="25542"/>
                      <a:pt x="21043" y="25679"/>
                      <a:pt x="20926" y="25823"/>
                    </a:cubicBezTo>
                    <a:cubicBezTo>
                      <a:pt x="20739" y="26056"/>
                      <a:pt x="20551" y="26325"/>
                      <a:pt x="20431" y="26608"/>
                    </a:cubicBezTo>
                    <a:cubicBezTo>
                      <a:pt x="20404" y="26568"/>
                      <a:pt x="20377" y="26527"/>
                      <a:pt x="20350" y="26486"/>
                    </a:cubicBezTo>
                    <a:cubicBezTo>
                      <a:pt x="20352" y="26446"/>
                      <a:pt x="20327" y="26415"/>
                      <a:pt x="20293" y="26402"/>
                    </a:cubicBezTo>
                    <a:cubicBezTo>
                      <a:pt x="20281" y="26385"/>
                      <a:pt x="20271" y="26369"/>
                      <a:pt x="20260" y="26353"/>
                    </a:cubicBezTo>
                    <a:cubicBezTo>
                      <a:pt x="20214" y="26285"/>
                      <a:pt x="20166" y="26218"/>
                      <a:pt x="20119" y="26149"/>
                    </a:cubicBezTo>
                    <a:cubicBezTo>
                      <a:pt x="20513" y="25900"/>
                      <a:pt x="20895" y="25633"/>
                      <a:pt x="21299" y="25400"/>
                    </a:cubicBezTo>
                    <a:cubicBezTo>
                      <a:pt x="21316" y="25390"/>
                      <a:pt x="21331" y="25382"/>
                      <a:pt x="21348" y="25373"/>
                    </a:cubicBezTo>
                    <a:close/>
                    <a:moveTo>
                      <a:pt x="46279" y="23876"/>
                    </a:moveTo>
                    <a:cubicBezTo>
                      <a:pt x="47093" y="23876"/>
                      <a:pt x="47907" y="23896"/>
                      <a:pt x="48722" y="23921"/>
                    </a:cubicBezTo>
                    <a:cubicBezTo>
                      <a:pt x="48740" y="23921"/>
                      <a:pt x="48754" y="23915"/>
                      <a:pt x="48765" y="23905"/>
                    </a:cubicBezTo>
                    <a:cubicBezTo>
                      <a:pt x="48765" y="23908"/>
                      <a:pt x="48765" y="23910"/>
                      <a:pt x="48765" y="23913"/>
                    </a:cubicBezTo>
                    <a:lnTo>
                      <a:pt x="48763" y="23912"/>
                    </a:lnTo>
                    <a:cubicBezTo>
                      <a:pt x="47315" y="24522"/>
                      <a:pt x="45826" y="25033"/>
                      <a:pt x="44309" y="25444"/>
                    </a:cubicBezTo>
                    <a:cubicBezTo>
                      <a:pt x="42782" y="25857"/>
                      <a:pt x="41231" y="26180"/>
                      <a:pt x="39662" y="26389"/>
                    </a:cubicBezTo>
                    <a:cubicBezTo>
                      <a:pt x="39222" y="26447"/>
                      <a:pt x="38781" y="26498"/>
                      <a:pt x="38339" y="26540"/>
                    </a:cubicBezTo>
                    <a:cubicBezTo>
                      <a:pt x="37909" y="26580"/>
                      <a:pt x="37475" y="26601"/>
                      <a:pt x="37047" y="26657"/>
                    </a:cubicBezTo>
                    <a:cubicBezTo>
                      <a:pt x="36975" y="26365"/>
                      <a:pt x="37060" y="26062"/>
                      <a:pt x="37201" y="25799"/>
                    </a:cubicBezTo>
                    <a:cubicBezTo>
                      <a:pt x="37318" y="25649"/>
                      <a:pt x="37433" y="25497"/>
                      <a:pt x="37550" y="25347"/>
                    </a:cubicBezTo>
                    <a:cubicBezTo>
                      <a:pt x="38172" y="25087"/>
                      <a:pt x="38804" y="24854"/>
                      <a:pt x="39452" y="24670"/>
                    </a:cubicBezTo>
                    <a:cubicBezTo>
                      <a:pt x="40148" y="24471"/>
                      <a:pt x="40856" y="24318"/>
                      <a:pt x="41569" y="24200"/>
                    </a:cubicBezTo>
                    <a:cubicBezTo>
                      <a:pt x="43069" y="23954"/>
                      <a:pt x="44586" y="23883"/>
                      <a:pt x="46103" y="23876"/>
                    </a:cubicBezTo>
                    <a:cubicBezTo>
                      <a:pt x="46162" y="23876"/>
                      <a:pt x="46220" y="23876"/>
                      <a:pt x="46279" y="23876"/>
                    </a:cubicBezTo>
                    <a:close/>
                    <a:moveTo>
                      <a:pt x="48707" y="24063"/>
                    </a:moveTo>
                    <a:lnTo>
                      <a:pt x="48707" y="24063"/>
                    </a:lnTo>
                    <a:cubicBezTo>
                      <a:pt x="48610" y="24214"/>
                      <a:pt x="48414" y="24330"/>
                      <a:pt x="48273" y="24402"/>
                    </a:cubicBezTo>
                    <a:cubicBezTo>
                      <a:pt x="48248" y="24414"/>
                      <a:pt x="48224" y="24427"/>
                      <a:pt x="48200" y="24439"/>
                    </a:cubicBezTo>
                    <a:cubicBezTo>
                      <a:pt x="48189" y="24433"/>
                      <a:pt x="48178" y="24429"/>
                      <a:pt x="48166" y="24429"/>
                    </a:cubicBezTo>
                    <a:cubicBezTo>
                      <a:pt x="48154" y="24429"/>
                      <a:pt x="48141" y="24433"/>
                      <a:pt x="48128" y="24443"/>
                    </a:cubicBezTo>
                    <a:cubicBezTo>
                      <a:pt x="48087" y="24474"/>
                      <a:pt x="48045" y="24506"/>
                      <a:pt x="48003" y="24537"/>
                    </a:cubicBezTo>
                    <a:cubicBezTo>
                      <a:pt x="47728" y="24675"/>
                      <a:pt x="47452" y="24811"/>
                      <a:pt x="47177" y="24947"/>
                    </a:cubicBezTo>
                    <a:cubicBezTo>
                      <a:pt x="46439" y="25309"/>
                      <a:pt x="45695" y="25663"/>
                      <a:pt x="44941" y="25991"/>
                    </a:cubicBezTo>
                    <a:cubicBezTo>
                      <a:pt x="44178" y="26323"/>
                      <a:pt x="43404" y="26626"/>
                      <a:pt x="42613" y="26881"/>
                    </a:cubicBezTo>
                    <a:cubicBezTo>
                      <a:pt x="41836" y="27131"/>
                      <a:pt x="41041" y="27347"/>
                      <a:pt x="40232" y="27463"/>
                    </a:cubicBezTo>
                    <a:cubicBezTo>
                      <a:pt x="39911" y="27508"/>
                      <a:pt x="39584" y="27536"/>
                      <a:pt x="39258" y="27536"/>
                    </a:cubicBezTo>
                    <a:cubicBezTo>
                      <a:pt x="38777" y="27536"/>
                      <a:pt x="38299" y="27476"/>
                      <a:pt x="37842" y="27322"/>
                    </a:cubicBezTo>
                    <a:cubicBezTo>
                      <a:pt x="37519" y="27214"/>
                      <a:pt x="37174" y="27048"/>
                      <a:pt x="37063" y="26705"/>
                    </a:cubicBezTo>
                    <a:lnTo>
                      <a:pt x="37063" y="26705"/>
                    </a:lnTo>
                    <a:cubicBezTo>
                      <a:pt x="37083" y="26705"/>
                      <a:pt x="37104" y="26705"/>
                      <a:pt x="37124" y="26705"/>
                    </a:cubicBezTo>
                    <a:cubicBezTo>
                      <a:pt x="37478" y="26705"/>
                      <a:pt x="37834" y="26672"/>
                      <a:pt x="38186" y="26639"/>
                    </a:cubicBezTo>
                    <a:cubicBezTo>
                      <a:pt x="38584" y="26604"/>
                      <a:pt x="38981" y="26561"/>
                      <a:pt x="39377" y="26512"/>
                    </a:cubicBezTo>
                    <a:cubicBezTo>
                      <a:pt x="40171" y="26414"/>
                      <a:pt x="40961" y="26290"/>
                      <a:pt x="41746" y="26141"/>
                    </a:cubicBezTo>
                    <a:cubicBezTo>
                      <a:pt x="43300" y="25845"/>
                      <a:pt x="44832" y="25448"/>
                      <a:pt x="46332" y="24948"/>
                    </a:cubicBezTo>
                    <a:cubicBezTo>
                      <a:pt x="47133" y="24681"/>
                      <a:pt x="47926" y="24385"/>
                      <a:pt x="48707" y="24063"/>
                    </a:cubicBezTo>
                    <a:close/>
                    <a:moveTo>
                      <a:pt x="22671" y="24763"/>
                    </a:moveTo>
                    <a:lnTo>
                      <a:pt x="22671" y="24763"/>
                    </a:lnTo>
                    <a:cubicBezTo>
                      <a:pt x="22587" y="24852"/>
                      <a:pt x="22522" y="24969"/>
                      <a:pt x="22457" y="25067"/>
                    </a:cubicBezTo>
                    <a:cubicBezTo>
                      <a:pt x="22375" y="25192"/>
                      <a:pt x="22297" y="25321"/>
                      <a:pt x="22222" y="25450"/>
                    </a:cubicBezTo>
                    <a:cubicBezTo>
                      <a:pt x="22070" y="25715"/>
                      <a:pt x="21932" y="25988"/>
                      <a:pt x="21810" y="26269"/>
                    </a:cubicBezTo>
                    <a:cubicBezTo>
                      <a:pt x="21687" y="26548"/>
                      <a:pt x="21575" y="26833"/>
                      <a:pt x="21482" y="27124"/>
                    </a:cubicBezTo>
                    <a:cubicBezTo>
                      <a:pt x="21434" y="27272"/>
                      <a:pt x="21391" y="27421"/>
                      <a:pt x="21352" y="27571"/>
                    </a:cubicBezTo>
                    <a:cubicBezTo>
                      <a:pt x="21321" y="27693"/>
                      <a:pt x="21279" y="27822"/>
                      <a:pt x="21263" y="27949"/>
                    </a:cubicBezTo>
                    <a:cubicBezTo>
                      <a:pt x="21029" y="27529"/>
                      <a:pt x="20775" y="27123"/>
                      <a:pt x="20509" y="26723"/>
                    </a:cubicBezTo>
                    <a:cubicBezTo>
                      <a:pt x="20574" y="26604"/>
                      <a:pt x="20638" y="26484"/>
                      <a:pt x="20708" y="26368"/>
                    </a:cubicBezTo>
                    <a:cubicBezTo>
                      <a:pt x="20802" y="26215"/>
                      <a:pt x="20905" y="26068"/>
                      <a:pt x="21018" y="25927"/>
                    </a:cubicBezTo>
                    <a:cubicBezTo>
                      <a:pt x="21131" y="25784"/>
                      <a:pt x="21254" y="25647"/>
                      <a:pt x="21386" y="25520"/>
                    </a:cubicBezTo>
                    <a:cubicBezTo>
                      <a:pt x="21452" y="25456"/>
                      <a:pt x="21520" y="25394"/>
                      <a:pt x="21591" y="25335"/>
                    </a:cubicBezTo>
                    <a:cubicBezTo>
                      <a:pt x="21654" y="25281"/>
                      <a:pt x="21741" y="25229"/>
                      <a:pt x="21784" y="25158"/>
                    </a:cubicBezTo>
                    <a:cubicBezTo>
                      <a:pt x="21788" y="25150"/>
                      <a:pt x="21790" y="25141"/>
                      <a:pt x="21791" y="25133"/>
                    </a:cubicBezTo>
                    <a:cubicBezTo>
                      <a:pt x="21846" y="25105"/>
                      <a:pt x="21901" y="25076"/>
                      <a:pt x="21956" y="25048"/>
                    </a:cubicBezTo>
                    <a:cubicBezTo>
                      <a:pt x="22165" y="24945"/>
                      <a:pt x="22389" y="24816"/>
                      <a:pt x="22619" y="24770"/>
                    </a:cubicBezTo>
                    <a:cubicBezTo>
                      <a:pt x="22636" y="24766"/>
                      <a:pt x="22654" y="24765"/>
                      <a:pt x="22671" y="24763"/>
                    </a:cubicBezTo>
                    <a:close/>
                    <a:moveTo>
                      <a:pt x="47219" y="25129"/>
                    </a:moveTo>
                    <a:cubicBezTo>
                      <a:pt x="46394" y="25741"/>
                      <a:pt x="45552" y="26328"/>
                      <a:pt x="44644" y="26811"/>
                    </a:cubicBezTo>
                    <a:cubicBezTo>
                      <a:pt x="43425" y="27458"/>
                      <a:pt x="42090" y="27909"/>
                      <a:pt x="40701" y="27949"/>
                    </a:cubicBezTo>
                    <a:cubicBezTo>
                      <a:pt x="40639" y="27950"/>
                      <a:pt x="40578" y="27951"/>
                      <a:pt x="40516" y="27951"/>
                    </a:cubicBezTo>
                    <a:cubicBezTo>
                      <a:pt x="39911" y="27951"/>
                      <a:pt x="39310" y="27864"/>
                      <a:pt x="38729" y="27697"/>
                    </a:cubicBezTo>
                    <a:lnTo>
                      <a:pt x="38729" y="27697"/>
                    </a:lnTo>
                    <a:cubicBezTo>
                      <a:pt x="38914" y="27716"/>
                      <a:pt x="39100" y="27725"/>
                      <a:pt x="39286" y="27725"/>
                    </a:cubicBezTo>
                    <a:cubicBezTo>
                      <a:pt x="39306" y="27725"/>
                      <a:pt x="39327" y="27724"/>
                      <a:pt x="39347" y="27724"/>
                    </a:cubicBezTo>
                    <a:cubicBezTo>
                      <a:pt x="40214" y="27713"/>
                      <a:pt x="41069" y="27523"/>
                      <a:pt x="41900" y="27290"/>
                    </a:cubicBezTo>
                    <a:cubicBezTo>
                      <a:pt x="42735" y="27056"/>
                      <a:pt x="43551" y="26764"/>
                      <a:pt x="44354" y="26437"/>
                    </a:cubicBezTo>
                    <a:cubicBezTo>
                      <a:pt x="45162" y="26108"/>
                      <a:pt x="45954" y="25743"/>
                      <a:pt x="46739" y="25364"/>
                    </a:cubicBezTo>
                    <a:cubicBezTo>
                      <a:pt x="46900" y="25286"/>
                      <a:pt x="47059" y="25206"/>
                      <a:pt x="47219" y="25129"/>
                    </a:cubicBezTo>
                    <a:close/>
                    <a:moveTo>
                      <a:pt x="7969" y="24483"/>
                    </a:moveTo>
                    <a:cubicBezTo>
                      <a:pt x="8010" y="24483"/>
                      <a:pt x="8052" y="24483"/>
                      <a:pt x="8094" y="24484"/>
                    </a:cubicBezTo>
                    <a:cubicBezTo>
                      <a:pt x="9675" y="24499"/>
                      <a:pt x="11217" y="24926"/>
                      <a:pt x="12605" y="25678"/>
                    </a:cubicBezTo>
                    <a:cubicBezTo>
                      <a:pt x="12750" y="25756"/>
                      <a:pt x="12896" y="25828"/>
                      <a:pt x="13044" y="25901"/>
                    </a:cubicBezTo>
                    <a:cubicBezTo>
                      <a:pt x="12113" y="26522"/>
                      <a:pt x="11260" y="27284"/>
                      <a:pt x="10596" y="28185"/>
                    </a:cubicBezTo>
                    <a:cubicBezTo>
                      <a:pt x="9745" y="26963"/>
                      <a:pt x="8556" y="25954"/>
                      <a:pt x="7245" y="25257"/>
                    </a:cubicBezTo>
                    <a:cubicBezTo>
                      <a:pt x="7060" y="25160"/>
                      <a:pt x="6870" y="25070"/>
                      <a:pt x="6678" y="24986"/>
                    </a:cubicBezTo>
                    <a:cubicBezTo>
                      <a:pt x="6528" y="24922"/>
                      <a:pt x="6374" y="24854"/>
                      <a:pt x="6216" y="24807"/>
                    </a:cubicBezTo>
                    <a:cubicBezTo>
                      <a:pt x="6448" y="24667"/>
                      <a:pt x="6721" y="24593"/>
                      <a:pt x="6988" y="24550"/>
                    </a:cubicBezTo>
                    <a:cubicBezTo>
                      <a:pt x="7311" y="24499"/>
                      <a:pt x="7642" y="24483"/>
                      <a:pt x="7969" y="24483"/>
                    </a:cubicBezTo>
                    <a:close/>
                    <a:moveTo>
                      <a:pt x="48390" y="24547"/>
                    </a:moveTo>
                    <a:lnTo>
                      <a:pt x="48390" y="24547"/>
                    </a:lnTo>
                    <a:cubicBezTo>
                      <a:pt x="48257" y="24712"/>
                      <a:pt x="48121" y="24874"/>
                      <a:pt x="47976" y="25030"/>
                    </a:cubicBezTo>
                    <a:cubicBezTo>
                      <a:pt x="47723" y="25302"/>
                      <a:pt x="47457" y="25561"/>
                      <a:pt x="47176" y="25803"/>
                    </a:cubicBezTo>
                    <a:cubicBezTo>
                      <a:pt x="46606" y="26297"/>
                      <a:pt x="45982" y="26728"/>
                      <a:pt x="45323" y="27094"/>
                    </a:cubicBezTo>
                    <a:cubicBezTo>
                      <a:pt x="44662" y="27460"/>
                      <a:pt x="43972" y="27768"/>
                      <a:pt x="43257" y="28013"/>
                    </a:cubicBezTo>
                    <a:cubicBezTo>
                      <a:pt x="42897" y="28136"/>
                      <a:pt x="42532" y="28245"/>
                      <a:pt x="42163" y="28338"/>
                    </a:cubicBezTo>
                    <a:cubicBezTo>
                      <a:pt x="41758" y="28439"/>
                      <a:pt x="41348" y="28531"/>
                      <a:pt x="40932" y="28573"/>
                    </a:cubicBezTo>
                    <a:cubicBezTo>
                      <a:pt x="40817" y="28584"/>
                      <a:pt x="40703" y="28590"/>
                      <a:pt x="40590" y="28590"/>
                    </a:cubicBezTo>
                    <a:cubicBezTo>
                      <a:pt x="40581" y="28590"/>
                      <a:pt x="40572" y="28590"/>
                      <a:pt x="40563" y="28590"/>
                    </a:cubicBezTo>
                    <a:lnTo>
                      <a:pt x="40564" y="28590"/>
                    </a:lnTo>
                    <a:cubicBezTo>
                      <a:pt x="40554" y="28583"/>
                      <a:pt x="40541" y="28578"/>
                      <a:pt x="40528" y="28575"/>
                    </a:cubicBezTo>
                    <a:cubicBezTo>
                      <a:pt x="40386" y="28549"/>
                      <a:pt x="40242" y="28539"/>
                      <a:pt x="40098" y="28532"/>
                    </a:cubicBezTo>
                    <a:cubicBezTo>
                      <a:pt x="39980" y="28508"/>
                      <a:pt x="39861" y="28482"/>
                      <a:pt x="39745" y="28454"/>
                    </a:cubicBezTo>
                    <a:cubicBezTo>
                      <a:pt x="39662" y="28426"/>
                      <a:pt x="39580" y="28393"/>
                      <a:pt x="39499" y="28355"/>
                    </a:cubicBezTo>
                    <a:cubicBezTo>
                      <a:pt x="39409" y="28311"/>
                      <a:pt x="39321" y="28263"/>
                      <a:pt x="39235" y="28212"/>
                    </a:cubicBezTo>
                    <a:cubicBezTo>
                      <a:pt x="39109" y="28115"/>
                      <a:pt x="38977" y="28030"/>
                      <a:pt x="38842" y="27954"/>
                    </a:cubicBezTo>
                    <a:cubicBezTo>
                      <a:pt x="38709" y="27859"/>
                      <a:pt x="38577" y="27761"/>
                      <a:pt x="38447" y="27661"/>
                    </a:cubicBezTo>
                    <a:lnTo>
                      <a:pt x="38447" y="27661"/>
                    </a:lnTo>
                    <a:cubicBezTo>
                      <a:pt x="38450" y="27662"/>
                      <a:pt x="38452" y="27662"/>
                      <a:pt x="38455" y="27662"/>
                    </a:cubicBezTo>
                    <a:cubicBezTo>
                      <a:pt x="39107" y="27929"/>
                      <a:pt x="39808" y="28042"/>
                      <a:pt x="40512" y="28042"/>
                    </a:cubicBezTo>
                    <a:cubicBezTo>
                      <a:pt x="41170" y="28042"/>
                      <a:pt x="41830" y="27944"/>
                      <a:pt x="42457" y="27780"/>
                    </a:cubicBezTo>
                    <a:cubicBezTo>
                      <a:pt x="43829" y="27422"/>
                      <a:pt x="45069" y="26732"/>
                      <a:pt x="46243" y="25953"/>
                    </a:cubicBezTo>
                    <a:cubicBezTo>
                      <a:pt x="46782" y="25596"/>
                      <a:pt x="47307" y="25215"/>
                      <a:pt x="47828" y="24830"/>
                    </a:cubicBezTo>
                    <a:cubicBezTo>
                      <a:pt x="47854" y="24816"/>
                      <a:pt x="47880" y="24804"/>
                      <a:pt x="47907" y="24791"/>
                    </a:cubicBezTo>
                    <a:cubicBezTo>
                      <a:pt x="48068" y="24710"/>
                      <a:pt x="48232" y="24633"/>
                      <a:pt x="48390" y="24547"/>
                    </a:cubicBezTo>
                    <a:close/>
                    <a:moveTo>
                      <a:pt x="48396" y="24873"/>
                    </a:moveTo>
                    <a:cubicBezTo>
                      <a:pt x="48412" y="24914"/>
                      <a:pt x="48424" y="24955"/>
                      <a:pt x="48434" y="24996"/>
                    </a:cubicBezTo>
                    <a:cubicBezTo>
                      <a:pt x="48262" y="25192"/>
                      <a:pt x="48107" y="25404"/>
                      <a:pt x="47933" y="25600"/>
                    </a:cubicBezTo>
                    <a:cubicBezTo>
                      <a:pt x="47747" y="25807"/>
                      <a:pt x="47552" y="26005"/>
                      <a:pt x="47347" y="26194"/>
                    </a:cubicBezTo>
                    <a:cubicBezTo>
                      <a:pt x="46953" y="26558"/>
                      <a:pt x="46525" y="26890"/>
                      <a:pt x="46074" y="27183"/>
                    </a:cubicBezTo>
                    <a:cubicBezTo>
                      <a:pt x="45158" y="27780"/>
                      <a:pt x="44144" y="28212"/>
                      <a:pt x="43080" y="28468"/>
                    </a:cubicBezTo>
                    <a:cubicBezTo>
                      <a:pt x="42570" y="28590"/>
                      <a:pt x="42050" y="28664"/>
                      <a:pt x="41528" y="28706"/>
                    </a:cubicBezTo>
                    <a:cubicBezTo>
                      <a:pt x="41484" y="28705"/>
                      <a:pt x="41439" y="28704"/>
                      <a:pt x="41396" y="28702"/>
                    </a:cubicBezTo>
                    <a:cubicBezTo>
                      <a:pt x="41553" y="28675"/>
                      <a:pt x="41708" y="28643"/>
                      <a:pt x="41864" y="28609"/>
                    </a:cubicBezTo>
                    <a:cubicBezTo>
                      <a:pt x="42239" y="28527"/>
                      <a:pt x="42610" y="28429"/>
                      <a:pt x="42976" y="28316"/>
                    </a:cubicBezTo>
                    <a:cubicBezTo>
                      <a:pt x="44463" y="27859"/>
                      <a:pt x="45879" y="27148"/>
                      <a:pt x="47086" y="26162"/>
                    </a:cubicBezTo>
                    <a:cubicBezTo>
                      <a:pt x="47419" y="25889"/>
                      <a:pt x="47738" y="25596"/>
                      <a:pt x="48033" y="25281"/>
                    </a:cubicBezTo>
                    <a:cubicBezTo>
                      <a:pt x="48156" y="25149"/>
                      <a:pt x="48278" y="25013"/>
                      <a:pt x="48396" y="24873"/>
                    </a:cubicBezTo>
                    <a:close/>
                    <a:moveTo>
                      <a:pt x="48460" y="25152"/>
                    </a:moveTo>
                    <a:lnTo>
                      <a:pt x="48460" y="25152"/>
                    </a:lnTo>
                    <a:cubicBezTo>
                      <a:pt x="48511" y="25679"/>
                      <a:pt x="48166" y="26188"/>
                      <a:pt x="47775" y="26530"/>
                    </a:cubicBezTo>
                    <a:lnTo>
                      <a:pt x="47775" y="26529"/>
                    </a:lnTo>
                    <a:cubicBezTo>
                      <a:pt x="47527" y="26747"/>
                      <a:pt x="47252" y="26935"/>
                      <a:pt x="46976" y="27115"/>
                    </a:cubicBezTo>
                    <a:cubicBezTo>
                      <a:pt x="46689" y="27303"/>
                      <a:pt x="46394" y="27475"/>
                      <a:pt x="46092" y="27634"/>
                    </a:cubicBezTo>
                    <a:cubicBezTo>
                      <a:pt x="44898" y="28258"/>
                      <a:pt x="43580" y="28646"/>
                      <a:pt x="42232" y="28708"/>
                    </a:cubicBezTo>
                    <a:cubicBezTo>
                      <a:pt x="43000" y="28613"/>
                      <a:pt x="43756" y="28410"/>
                      <a:pt x="44471" y="28124"/>
                    </a:cubicBezTo>
                    <a:cubicBezTo>
                      <a:pt x="45494" y="27716"/>
                      <a:pt x="46447" y="27142"/>
                      <a:pt x="47273" y="26413"/>
                    </a:cubicBezTo>
                    <a:cubicBezTo>
                      <a:pt x="47502" y="26210"/>
                      <a:pt x="47722" y="25997"/>
                      <a:pt x="47931" y="25772"/>
                    </a:cubicBezTo>
                    <a:cubicBezTo>
                      <a:pt x="48115" y="25577"/>
                      <a:pt x="48304" y="25373"/>
                      <a:pt x="48460" y="25152"/>
                    </a:cubicBezTo>
                    <a:close/>
                    <a:moveTo>
                      <a:pt x="22775" y="24762"/>
                    </a:moveTo>
                    <a:cubicBezTo>
                      <a:pt x="23163" y="24797"/>
                      <a:pt x="23377" y="25275"/>
                      <a:pt x="23524" y="25596"/>
                    </a:cubicBezTo>
                    <a:cubicBezTo>
                      <a:pt x="23618" y="25803"/>
                      <a:pt x="23697" y="26017"/>
                      <a:pt x="23764" y="26234"/>
                    </a:cubicBezTo>
                    <a:cubicBezTo>
                      <a:pt x="23758" y="26233"/>
                      <a:pt x="23752" y="26232"/>
                      <a:pt x="23747" y="26232"/>
                    </a:cubicBezTo>
                    <a:cubicBezTo>
                      <a:pt x="23726" y="26232"/>
                      <a:pt x="23704" y="26242"/>
                      <a:pt x="23691" y="26265"/>
                    </a:cubicBezTo>
                    <a:cubicBezTo>
                      <a:pt x="23343" y="26913"/>
                      <a:pt x="23089" y="27632"/>
                      <a:pt x="22897" y="28341"/>
                    </a:cubicBezTo>
                    <a:cubicBezTo>
                      <a:pt x="22704" y="29051"/>
                      <a:pt x="22576" y="29779"/>
                      <a:pt x="22521" y="30514"/>
                    </a:cubicBezTo>
                    <a:cubicBezTo>
                      <a:pt x="22508" y="30686"/>
                      <a:pt x="22500" y="30860"/>
                      <a:pt x="22496" y="31033"/>
                    </a:cubicBezTo>
                    <a:cubicBezTo>
                      <a:pt x="22274" y="30177"/>
                      <a:pt x="21963" y="29343"/>
                      <a:pt x="21577" y="28550"/>
                    </a:cubicBezTo>
                    <a:cubicBezTo>
                      <a:pt x="21501" y="28393"/>
                      <a:pt x="21420" y="28239"/>
                      <a:pt x="21337" y="28087"/>
                    </a:cubicBezTo>
                    <a:cubicBezTo>
                      <a:pt x="21356" y="28084"/>
                      <a:pt x="21374" y="28072"/>
                      <a:pt x="21382" y="28047"/>
                    </a:cubicBezTo>
                    <a:cubicBezTo>
                      <a:pt x="21432" y="27907"/>
                      <a:pt x="21450" y="27751"/>
                      <a:pt x="21485" y="27606"/>
                    </a:cubicBezTo>
                    <a:cubicBezTo>
                      <a:pt x="21521" y="27461"/>
                      <a:pt x="21561" y="27317"/>
                      <a:pt x="21604" y="27174"/>
                    </a:cubicBezTo>
                    <a:cubicBezTo>
                      <a:pt x="21691" y="26887"/>
                      <a:pt x="21792" y="26603"/>
                      <a:pt x="21912" y="26328"/>
                    </a:cubicBezTo>
                    <a:cubicBezTo>
                      <a:pt x="22030" y="26052"/>
                      <a:pt x="22164" y="25782"/>
                      <a:pt x="22311" y="25521"/>
                    </a:cubicBezTo>
                    <a:cubicBezTo>
                      <a:pt x="22386" y="25390"/>
                      <a:pt x="22464" y="25260"/>
                      <a:pt x="22544" y="25133"/>
                    </a:cubicBezTo>
                    <a:cubicBezTo>
                      <a:pt x="22619" y="25014"/>
                      <a:pt x="22723" y="24893"/>
                      <a:pt x="22775" y="24762"/>
                    </a:cubicBezTo>
                    <a:close/>
                    <a:moveTo>
                      <a:pt x="23792" y="26332"/>
                    </a:moveTo>
                    <a:cubicBezTo>
                      <a:pt x="23850" y="26534"/>
                      <a:pt x="23899" y="26740"/>
                      <a:pt x="23937" y="26948"/>
                    </a:cubicBezTo>
                    <a:cubicBezTo>
                      <a:pt x="24112" y="27896"/>
                      <a:pt x="24131" y="28878"/>
                      <a:pt x="24082" y="29838"/>
                    </a:cubicBezTo>
                    <a:cubicBezTo>
                      <a:pt x="24031" y="30816"/>
                      <a:pt x="23892" y="31790"/>
                      <a:pt x="23663" y="32743"/>
                    </a:cubicBezTo>
                    <a:cubicBezTo>
                      <a:pt x="23529" y="33301"/>
                      <a:pt x="23363" y="33850"/>
                      <a:pt x="23169" y="34388"/>
                    </a:cubicBezTo>
                    <a:cubicBezTo>
                      <a:pt x="23168" y="34389"/>
                      <a:pt x="23167" y="34390"/>
                      <a:pt x="23166" y="34391"/>
                    </a:cubicBezTo>
                    <a:cubicBezTo>
                      <a:pt x="23166" y="34392"/>
                      <a:pt x="23167" y="34392"/>
                      <a:pt x="23167" y="34393"/>
                    </a:cubicBezTo>
                    <a:cubicBezTo>
                      <a:pt x="23130" y="34493"/>
                      <a:pt x="23092" y="34593"/>
                      <a:pt x="23054" y="34692"/>
                    </a:cubicBezTo>
                    <a:cubicBezTo>
                      <a:pt x="22992" y="34795"/>
                      <a:pt x="22940" y="34903"/>
                      <a:pt x="22902" y="35020"/>
                    </a:cubicBezTo>
                    <a:cubicBezTo>
                      <a:pt x="22895" y="35041"/>
                      <a:pt x="22896" y="35059"/>
                      <a:pt x="22900" y="35075"/>
                    </a:cubicBezTo>
                    <a:cubicBezTo>
                      <a:pt x="22873" y="35139"/>
                      <a:pt x="22847" y="35203"/>
                      <a:pt x="22820" y="35266"/>
                    </a:cubicBezTo>
                    <a:cubicBezTo>
                      <a:pt x="22888" y="34685"/>
                      <a:pt x="22907" y="34096"/>
                      <a:pt x="22878" y="33506"/>
                    </a:cubicBezTo>
                    <a:cubicBezTo>
                      <a:pt x="22844" y="32790"/>
                      <a:pt x="22741" y="32077"/>
                      <a:pt x="22579" y="31377"/>
                    </a:cubicBezTo>
                    <a:cubicBezTo>
                      <a:pt x="22596" y="30771"/>
                      <a:pt x="22638" y="30166"/>
                      <a:pt x="22739" y="29565"/>
                    </a:cubicBezTo>
                    <a:cubicBezTo>
                      <a:pt x="22859" y="28845"/>
                      <a:pt x="23052" y="28134"/>
                      <a:pt x="23307" y="27449"/>
                    </a:cubicBezTo>
                    <a:cubicBezTo>
                      <a:pt x="23449" y="27067"/>
                      <a:pt x="23621" y="26702"/>
                      <a:pt x="23792" y="26332"/>
                    </a:cubicBezTo>
                    <a:close/>
                    <a:moveTo>
                      <a:pt x="29443" y="31879"/>
                    </a:moveTo>
                    <a:lnTo>
                      <a:pt x="29443" y="31879"/>
                    </a:lnTo>
                    <a:cubicBezTo>
                      <a:pt x="28275" y="32331"/>
                      <a:pt x="27164" y="32929"/>
                      <a:pt x="26139" y="33649"/>
                    </a:cubicBezTo>
                    <a:cubicBezTo>
                      <a:pt x="25026" y="34431"/>
                      <a:pt x="23992" y="35358"/>
                      <a:pt x="23124" y="36406"/>
                    </a:cubicBezTo>
                    <a:cubicBezTo>
                      <a:pt x="22824" y="36769"/>
                      <a:pt x="22548" y="37146"/>
                      <a:pt x="22288" y="37535"/>
                    </a:cubicBezTo>
                    <a:cubicBezTo>
                      <a:pt x="22471" y="37030"/>
                      <a:pt x="22612" y="36512"/>
                      <a:pt x="22711" y="35987"/>
                    </a:cubicBezTo>
                    <a:cubicBezTo>
                      <a:pt x="22727" y="35977"/>
                      <a:pt x="22741" y="35964"/>
                      <a:pt x="22750" y="35943"/>
                    </a:cubicBezTo>
                    <a:cubicBezTo>
                      <a:pt x="22924" y="35581"/>
                      <a:pt x="23084" y="35211"/>
                      <a:pt x="23229" y="34837"/>
                    </a:cubicBezTo>
                    <a:cubicBezTo>
                      <a:pt x="23388" y="34599"/>
                      <a:pt x="23576" y="34382"/>
                      <a:pt x="23791" y="34190"/>
                    </a:cubicBezTo>
                    <a:cubicBezTo>
                      <a:pt x="24090" y="33925"/>
                      <a:pt x="24421" y="33696"/>
                      <a:pt x="24757" y="33483"/>
                    </a:cubicBezTo>
                    <a:cubicBezTo>
                      <a:pt x="25444" y="33047"/>
                      <a:pt x="26182" y="32692"/>
                      <a:pt x="26949" y="32425"/>
                    </a:cubicBezTo>
                    <a:cubicBezTo>
                      <a:pt x="27726" y="32153"/>
                      <a:pt x="28535" y="31973"/>
                      <a:pt x="29353" y="31889"/>
                    </a:cubicBezTo>
                    <a:cubicBezTo>
                      <a:pt x="29383" y="31886"/>
                      <a:pt x="29412" y="31883"/>
                      <a:pt x="29443" y="31879"/>
                    </a:cubicBezTo>
                    <a:close/>
                    <a:moveTo>
                      <a:pt x="6116" y="24872"/>
                    </a:moveTo>
                    <a:cubicBezTo>
                      <a:pt x="6266" y="24949"/>
                      <a:pt x="6425" y="25012"/>
                      <a:pt x="6576" y="25083"/>
                    </a:cubicBezTo>
                    <a:cubicBezTo>
                      <a:pt x="6741" y="25159"/>
                      <a:pt x="6903" y="25240"/>
                      <a:pt x="7063" y="25324"/>
                    </a:cubicBezTo>
                    <a:cubicBezTo>
                      <a:pt x="7394" y="25499"/>
                      <a:pt x="7717" y="25688"/>
                      <a:pt x="8028" y="25899"/>
                    </a:cubicBezTo>
                    <a:cubicBezTo>
                      <a:pt x="8636" y="26312"/>
                      <a:pt x="9202" y="26794"/>
                      <a:pt x="9694" y="27340"/>
                    </a:cubicBezTo>
                    <a:cubicBezTo>
                      <a:pt x="9976" y="27652"/>
                      <a:pt x="10236" y="27978"/>
                      <a:pt x="10481" y="28318"/>
                    </a:cubicBezTo>
                    <a:cubicBezTo>
                      <a:pt x="10485" y="28324"/>
                      <a:pt x="10489" y="28326"/>
                      <a:pt x="10495" y="28331"/>
                    </a:cubicBezTo>
                    <a:cubicBezTo>
                      <a:pt x="10235" y="28700"/>
                      <a:pt x="10006" y="29093"/>
                      <a:pt x="9818" y="29507"/>
                    </a:cubicBezTo>
                    <a:cubicBezTo>
                      <a:pt x="9021" y="31266"/>
                      <a:pt x="9021" y="33285"/>
                      <a:pt x="9450" y="35139"/>
                    </a:cubicBezTo>
                    <a:cubicBezTo>
                      <a:pt x="9643" y="35970"/>
                      <a:pt x="9922" y="36774"/>
                      <a:pt x="10250" y="37559"/>
                    </a:cubicBezTo>
                    <a:cubicBezTo>
                      <a:pt x="10233" y="37533"/>
                      <a:pt x="10213" y="37508"/>
                      <a:pt x="10197" y="37482"/>
                    </a:cubicBezTo>
                    <a:cubicBezTo>
                      <a:pt x="9946" y="37103"/>
                      <a:pt x="9736" y="36698"/>
                      <a:pt x="9553" y="36284"/>
                    </a:cubicBezTo>
                    <a:cubicBezTo>
                      <a:pt x="9167" y="35405"/>
                      <a:pt x="8920" y="34478"/>
                      <a:pt x="8729" y="33541"/>
                    </a:cubicBezTo>
                    <a:cubicBezTo>
                      <a:pt x="8327" y="31569"/>
                      <a:pt x="8126" y="29529"/>
                      <a:pt x="7307" y="27669"/>
                    </a:cubicBezTo>
                    <a:cubicBezTo>
                      <a:pt x="6935" y="26825"/>
                      <a:pt x="6421" y="25993"/>
                      <a:pt x="5731" y="25369"/>
                    </a:cubicBezTo>
                    <a:cubicBezTo>
                      <a:pt x="5803" y="25198"/>
                      <a:pt x="5905" y="25042"/>
                      <a:pt x="6055" y="24919"/>
                    </a:cubicBezTo>
                    <a:cubicBezTo>
                      <a:pt x="6075" y="24902"/>
                      <a:pt x="6095" y="24888"/>
                      <a:pt x="6116" y="24872"/>
                    </a:cubicBezTo>
                    <a:close/>
                    <a:moveTo>
                      <a:pt x="4730" y="34410"/>
                    </a:moveTo>
                    <a:lnTo>
                      <a:pt x="4730" y="34410"/>
                    </a:lnTo>
                    <a:cubicBezTo>
                      <a:pt x="4780" y="34415"/>
                      <a:pt x="4830" y="34419"/>
                      <a:pt x="4880" y="34424"/>
                    </a:cubicBezTo>
                    <a:lnTo>
                      <a:pt x="4879" y="34424"/>
                    </a:lnTo>
                    <a:cubicBezTo>
                      <a:pt x="5759" y="34527"/>
                      <a:pt x="6608" y="34756"/>
                      <a:pt x="7437" y="35067"/>
                    </a:cubicBezTo>
                    <a:cubicBezTo>
                      <a:pt x="7636" y="35142"/>
                      <a:pt x="7834" y="35217"/>
                      <a:pt x="8028" y="35305"/>
                    </a:cubicBezTo>
                    <a:cubicBezTo>
                      <a:pt x="8042" y="35327"/>
                      <a:pt x="8057" y="35348"/>
                      <a:pt x="8071" y="35370"/>
                    </a:cubicBezTo>
                    <a:cubicBezTo>
                      <a:pt x="8540" y="36039"/>
                      <a:pt x="9049" y="36675"/>
                      <a:pt x="9547" y="37322"/>
                    </a:cubicBezTo>
                    <a:cubicBezTo>
                      <a:pt x="9664" y="37475"/>
                      <a:pt x="9780" y="37627"/>
                      <a:pt x="9896" y="37782"/>
                    </a:cubicBezTo>
                    <a:cubicBezTo>
                      <a:pt x="9685" y="37563"/>
                      <a:pt x="9466" y="37351"/>
                      <a:pt x="9240" y="37147"/>
                    </a:cubicBezTo>
                    <a:cubicBezTo>
                      <a:pt x="8319" y="36312"/>
                      <a:pt x="7287" y="35601"/>
                      <a:pt x="6179" y="35040"/>
                    </a:cubicBezTo>
                    <a:cubicBezTo>
                      <a:pt x="5708" y="34802"/>
                      <a:pt x="5224" y="34591"/>
                      <a:pt x="4730" y="34410"/>
                    </a:cubicBezTo>
                    <a:close/>
                    <a:moveTo>
                      <a:pt x="5702" y="25445"/>
                    </a:moveTo>
                    <a:cubicBezTo>
                      <a:pt x="5970" y="25720"/>
                      <a:pt x="6219" y="26011"/>
                      <a:pt x="6438" y="26329"/>
                    </a:cubicBezTo>
                    <a:cubicBezTo>
                      <a:pt x="6695" y="26699"/>
                      <a:pt x="6912" y="27095"/>
                      <a:pt x="7102" y="27504"/>
                    </a:cubicBezTo>
                    <a:cubicBezTo>
                      <a:pt x="7500" y="28366"/>
                      <a:pt x="7761" y="29282"/>
                      <a:pt x="7952" y="30210"/>
                    </a:cubicBezTo>
                    <a:cubicBezTo>
                      <a:pt x="8361" y="32191"/>
                      <a:pt x="8540" y="34242"/>
                      <a:pt x="9315" y="36128"/>
                    </a:cubicBezTo>
                    <a:cubicBezTo>
                      <a:pt x="9508" y="36598"/>
                      <a:pt x="9739" y="37050"/>
                      <a:pt x="10013" y="37478"/>
                    </a:cubicBezTo>
                    <a:cubicBezTo>
                      <a:pt x="10163" y="37713"/>
                      <a:pt x="10329" y="37939"/>
                      <a:pt x="10509" y="38152"/>
                    </a:cubicBezTo>
                    <a:cubicBezTo>
                      <a:pt x="10558" y="38258"/>
                      <a:pt x="10607" y="38364"/>
                      <a:pt x="10656" y="38469"/>
                    </a:cubicBezTo>
                    <a:cubicBezTo>
                      <a:pt x="10488" y="38219"/>
                      <a:pt x="10312" y="37974"/>
                      <a:pt x="10133" y="37732"/>
                    </a:cubicBezTo>
                    <a:cubicBezTo>
                      <a:pt x="9661" y="37094"/>
                      <a:pt x="9162" y="36475"/>
                      <a:pt x="8684" y="35839"/>
                    </a:cubicBezTo>
                    <a:cubicBezTo>
                      <a:pt x="8207" y="35204"/>
                      <a:pt x="7759" y="34549"/>
                      <a:pt x="7376" y="33852"/>
                    </a:cubicBezTo>
                    <a:cubicBezTo>
                      <a:pt x="6994" y="33159"/>
                      <a:pt x="6670" y="32435"/>
                      <a:pt x="6405" y="31688"/>
                    </a:cubicBezTo>
                    <a:cubicBezTo>
                      <a:pt x="5873" y="30192"/>
                      <a:pt x="5587" y="28607"/>
                      <a:pt x="5564" y="27018"/>
                    </a:cubicBezTo>
                    <a:cubicBezTo>
                      <a:pt x="5558" y="26634"/>
                      <a:pt x="5556" y="26243"/>
                      <a:pt x="5605" y="25861"/>
                    </a:cubicBezTo>
                    <a:cubicBezTo>
                      <a:pt x="5623" y="25719"/>
                      <a:pt x="5654" y="25578"/>
                      <a:pt x="5702" y="25445"/>
                    </a:cubicBezTo>
                    <a:close/>
                    <a:moveTo>
                      <a:pt x="30135" y="32423"/>
                    </a:moveTo>
                    <a:lnTo>
                      <a:pt x="30135" y="32423"/>
                    </a:lnTo>
                    <a:cubicBezTo>
                      <a:pt x="30128" y="32716"/>
                      <a:pt x="30014" y="33023"/>
                      <a:pt x="29918" y="33289"/>
                    </a:cubicBezTo>
                    <a:cubicBezTo>
                      <a:pt x="29402" y="34710"/>
                      <a:pt x="28351" y="35877"/>
                      <a:pt x="27174" y="36792"/>
                    </a:cubicBezTo>
                    <a:cubicBezTo>
                      <a:pt x="25808" y="37853"/>
                      <a:pt x="24253" y="38628"/>
                      <a:pt x="22774" y="39513"/>
                    </a:cubicBezTo>
                    <a:cubicBezTo>
                      <a:pt x="22654" y="39586"/>
                      <a:pt x="22533" y="39659"/>
                      <a:pt x="22414" y="39733"/>
                    </a:cubicBezTo>
                    <a:cubicBezTo>
                      <a:pt x="23065" y="39231"/>
                      <a:pt x="23704" y="38711"/>
                      <a:pt x="24331" y="38182"/>
                    </a:cubicBezTo>
                    <a:cubicBezTo>
                      <a:pt x="25712" y="37016"/>
                      <a:pt x="27025" y="35776"/>
                      <a:pt x="28276" y="34472"/>
                    </a:cubicBezTo>
                    <a:cubicBezTo>
                      <a:pt x="28914" y="33808"/>
                      <a:pt x="29545" y="33131"/>
                      <a:pt x="30135" y="32423"/>
                    </a:cubicBezTo>
                    <a:close/>
                    <a:moveTo>
                      <a:pt x="3740" y="34358"/>
                    </a:moveTo>
                    <a:cubicBezTo>
                      <a:pt x="3903" y="34358"/>
                      <a:pt x="4066" y="34362"/>
                      <a:pt x="4229" y="34370"/>
                    </a:cubicBezTo>
                    <a:cubicBezTo>
                      <a:pt x="5372" y="34747"/>
                      <a:pt x="6464" y="35274"/>
                      <a:pt x="7469" y="35934"/>
                    </a:cubicBezTo>
                    <a:cubicBezTo>
                      <a:pt x="8492" y="36606"/>
                      <a:pt x="9420" y="37412"/>
                      <a:pt x="10231" y="38328"/>
                    </a:cubicBezTo>
                    <a:cubicBezTo>
                      <a:pt x="10330" y="38439"/>
                      <a:pt x="10426" y="38551"/>
                      <a:pt x="10521" y="38666"/>
                    </a:cubicBezTo>
                    <a:cubicBezTo>
                      <a:pt x="10667" y="38885"/>
                      <a:pt x="10811" y="39106"/>
                      <a:pt x="10956" y="39326"/>
                    </a:cubicBezTo>
                    <a:cubicBezTo>
                      <a:pt x="11049" y="39468"/>
                      <a:pt x="11136" y="39615"/>
                      <a:pt x="11226" y="39760"/>
                    </a:cubicBezTo>
                    <a:cubicBezTo>
                      <a:pt x="11224" y="39763"/>
                      <a:pt x="11222" y="39765"/>
                      <a:pt x="11220" y="39767"/>
                    </a:cubicBezTo>
                    <a:cubicBezTo>
                      <a:pt x="11053" y="39543"/>
                      <a:pt x="10877" y="39326"/>
                      <a:pt x="10690" y="39117"/>
                    </a:cubicBezTo>
                    <a:cubicBezTo>
                      <a:pt x="10120" y="38480"/>
                      <a:pt x="9470" y="37914"/>
                      <a:pt x="8765" y="37431"/>
                    </a:cubicBezTo>
                    <a:cubicBezTo>
                      <a:pt x="7215" y="36371"/>
                      <a:pt x="5425" y="35719"/>
                      <a:pt x="3572" y="35438"/>
                    </a:cubicBezTo>
                    <a:cubicBezTo>
                      <a:pt x="2817" y="35324"/>
                      <a:pt x="2054" y="35270"/>
                      <a:pt x="1290" y="35270"/>
                    </a:cubicBezTo>
                    <a:cubicBezTo>
                      <a:pt x="948" y="35270"/>
                      <a:pt x="606" y="35281"/>
                      <a:pt x="265" y="35302"/>
                    </a:cubicBezTo>
                    <a:cubicBezTo>
                      <a:pt x="228" y="35260"/>
                      <a:pt x="203" y="35212"/>
                      <a:pt x="219" y="35156"/>
                    </a:cubicBezTo>
                    <a:cubicBezTo>
                      <a:pt x="239" y="35081"/>
                      <a:pt x="317" y="35023"/>
                      <a:pt x="380" y="34984"/>
                    </a:cubicBezTo>
                    <a:cubicBezTo>
                      <a:pt x="552" y="34877"/>
                      <a:pt x="770" y="34826"/>
                      <a:pt x="963" y="34767"/>
                    </a:cubicBezTo>
                    <a:cubicBezTo>
                      <a:pt x="1382" y="34638"/>
                      <a:pt x="1812" y="34542"/>
                      <a:pt x="2244" y="34474"/>
                    </a:cubicBezTo>
                    <a:cubicBezTo>
                      <a:pt x="2739" y="34397"/>
                      <a:pt x="3240" y="34358"/>
                      <a:pt x="3740" y="34358"/>
                    </a:cubicBezTo>
                    <a:close/>
                    <a:moveTo>
                      <a:pt x="1295" y="35407"/>
                    </a:moveTo>
                    <a:cubicBezTo>
                      <a:pt x="2904" y="35407"/>
                      <a:pt x="4516" y="35648"/>
                      <a:pt x="6033" y="36189"/>
                    </a:cubicBezTo>
                    <a:cubicBezTo>
                      <a:pt x="7667" y="36774"/>
                      <a:pt x="9173" y="37715"/>
                      <a:pt x="10368" y="38980"/>
                    </a:cubicBezTo>
                    <a:cubicBezTo>
                      <a:pt x="10691" y="39323"/>
                      <a:pt x="10991" y="39689"/>
                      <a:pt x="11265" y="40073"/>
                    </a:cubicBezTo>
                    <a:cubicBezTo>
                      <a:pt x="11137" y="39921"/>
                      <a:pt x="11007" y="39771"/>
                      <a:pt x="10867" y="39630"/>
                    </a:cubicBezTo>
                    <a:cubicBezTo>
                      <a:pt x="10442" y="39197"/>
                      <a:pt x="9964" y="38816"/>
                      <a:pt x="9450" y="38491"/>
                    </a:cubicBezTo>
                    <a:cubicBezTo>
                      <a:pt x="8307" y="37769"/>
                      <a:pt x="7011" y="37351"/>
                      <a:pt x="5679" y="37148"/>
                    </a:cubicBezTo>
                    <a:cubicBezTo>
                      <a:pt x="5029" y="37048"/>
                      <a:pt x="4375" y="37006"/>
                      <a:pt x="3719" y="37006"/>
                    </a:cubicBezTo>
                    <a:cubicBezTo>
                      <a:pt x="3673" y="37006"/>
                      <a:pt x="3627" y="37006"/>
                      <a:pt x="3581" y="37007"/>
                    </a:cubicBezTo>
                    <a:cubicBezTo>
                      <a:pt x="3268" y="36922"/>
                      <a:pt x="2960" y="36826"/>
                      <a:pt x="2657" y="36706"/>
                    </a:cubicBezTo>
                    <a:lnTo>
                      <a:pt x="2657" y="36707"/>
                    </a:lnTo>
                    <a:cubicBezTo>
                      <a:pt x="1859" y="36394"/>
                      <a:pt x="1086" y="35968"/>
                      <a:pt x="415" y="35430"/>
                    </a:cubicBezTo>
                    <a:cubicBezTo>
                      <a:pt x="708" y="35415"/>
                      <a:pt x="1002" y="35407"/>
                      <a:pt x="1295" y="35407"/>
                    </a:cubicBezTo>
                    <a:close/>
                    <a:moveTo>
                      <a:pt x="3828" y="37070"/>
                    </a:moveTo>
                    <a:lnTo>
                      <a:pt x="3828" y="37070"/>
                    </a:lnTo>
                    <a:cubicBezTo>
                      <a:pt x="5054" y="37109"/>
                      <a:pt x="6280" y="37280"/>
                      <a:pt x="7444" y="37678"/>
                    </a:cubicBezTo>
                    <a:cubicBezTo>
                      <a:pt x="8615" y="38079"/>
                      <a:pt x="9713" y="38697"/>
                      <a:pt x="10610" y="39553"/>
                    </a:cubicBezTo>
                    <a:cubicBezTo>
                      <a:pt x="10855" y="39787"/>
                      <a:pt x="11083" y="40038"/>
                      <a:pt x="11291" y="40306"/>
                    </a:cubicBezTo>
                    <a:cubicBezTo>
                      <a:pt x="11294" y="40309"/>
                      <a:pt x="11296" y="40313"/>
                      <a:pt x="11299" y="40318"/>
                    </a:cubicBezTo>
                    <a:cubicBezTo>
                      <a:pt x="10325" y="39354"/>
                      <a:pt x="9169" y="38573"/>
                      <a:pt x="7898" y="38060"/>
                    </a:cubicBezTo>
                    <a:cubicBezTo>
                      <a:pt x="7098" y="37739"/>
                      <a:pt x="6264" y="37551"/>
                      <a:pt x="5419" y="37395"/>
                    </a:cubicBezTo>
                    <a:cubicBezTo>
                      <a:pt x="4885" y="37296"/>
                      <a:pt x="4352" y="37200"/>
                      <a:pt x="3828" y="37070"/>
                    </a:cubicBezTo>
                    <a:close/>
                    <a:moveTo>
                      <a:pt x="30096" y="32142"/>
                    </a:moveTo>
                    <a:cubicBezTo>
                      <a:pt x="30104" y="32162"/>
                      <a:pt x="30110" y="32183"/>
                      <a:pt x="30115" y="32203"/>
                    </a:cubicBezTo>
                    <a:cubicBezTo>
                      <a:pt x="29544" y="32854"/>
                      <a:pt x="28981" y="33511"/>
                      <a:pt x="28391" y="34144"/>
                    </a:cubicBezTo>
                    <a:cubicBezTo>
                      <a:pt x="27777" y="34804"/>
                      <a:pt x="27141" y="35446"/>
                      <a:pt x="26492" y="36073"/>
                    </a:cubicBezTo>
                    <a:cubicBezTo>
                      <a:pt x="25194" y="37327"/>
                      <a:pt x="23831" y="38519"/>
                      <a:pt x="22407" y="39629"/>
                    </a:cubicBezTo>
                    <a:cubicBezTo>
                      <a:pt x="21773" y="40123"/>
                      <a:pt x="21127" y="40600"/>
                      <a:pt x="20476" y="41071"/>
                    </a:cubicBezTo>
                    <a:cubicBezTo>
                      <a:pt x="21455" y="39870"/>
                      <a:pt x="22353" y="38602"/>
                      <a:pt x="23333" y="37403"/>
                    </a:cubicBezTo>
                    <a:cubicBezTo>
                      <a:pt x="24532" y="35937"/>
                      <a:pt x="25837" y="34537"/>
                      <a:pt x="27415" y="33473"/>
                    </a:cubicBezTo>
                    <a:cubicBezTo>
                      <a:pt x="28246" y="32914"/>
                      <a:pt x="29143" y="32452"/>
                      <a:pt x="30096" y="32142"/>
                    </a:cubicBezTo>
                    <a:close/>
                    <a:moveTo>
                      <a:pt x="29843" y="31895"/>
                    </a:moveTo>
                    <a:cubicBezTo>
                      <a:pt x="29863" y="31901"/>
                      <a:pt x="29882" y="31909"/>
                      <a:pt x="29901" y="31917"/>
                    </a:cubicBezTo>
                    <a:cubicBezTo>
                      <a:pt x="29946" y="31937"/>
                      <a:pt x="29980" y="31967"/>
                      <a:pt x="30011" y="31999"/>
                    </a:cubicBezTo>
                    <a:cubicBezTo>
                      <a:pt x="28277" y="32577"/>
                      <a:pt x="26769" y="33650"/>
                      <a:pt x="25453" y="34901"/>
                    </a:cubicBezTo>
                    <a:cubicBezTo>
                      <a:pt x="23995" y="36289"/>
                      <a:pt x="22788" y="37908"/>
                      <a:pt x="21571" y="39504"/>
                    </a:cubicBezTo>
                    <a:cubicBezTo>
                      <a:pt x="21117" y="40100"/>
                      <a:pt x="20658" y="40690"/>
                      <a:pt x="20192" y="41276"/>
                    </a:cubicBezTo>
                    <a:cubicBezTo>
                      <a:pt x="20150" y="41306"/>
                      <a:pt x="20108" y="41336"/>
                      <a:pt x="20065" y="41366"/>
                    </a:cubicBezTo>
                    <a:cubicBezTo>
                      <a:pt x="20743" y="40457"/>
                      <a:pt x="21381" y="39516"/>
                      <a:pt x="21879" y="38501"/>
                    </a:cubicBezTo>
                    <a:cubicBezTo>
                      <a:pt x="22003" y="38247"/>
                      <a:pt x="22114" y="37991"/>
                      <a:pt x="22215" y="37730"/>
                    </a:cubicBezTo>
                    <a:cubicBezTo>
                      <a:pt x="22867" y="36814"/>
                      <a:pt x="23609" y="35957"/>
                      <a:pt x="24427" y="35192"/>
                    </a:cubicBezTo>
                    <a:cubicBezTo>
                      <a:pt x="25420" y="34262"/>
                      <a:pt x="26536" y="33464"/>
                      <a:pt x="27736" y="32824"/>
                    </a:cubicBezTo>
                    <a:cubicBezTo>
                      <a:pt x="28413" y="32463"/>
                      <a:pt x="29117" y="32155"/>
                      <a:pt x="29840" y="31897"/>
                    </a:cubicBezTo>
                    <a:cubicBezTo>
                      <a:pt x="29842" y="31897"/>
                      <a:pt x="29842" y="31896"/>
                      <a:pt x="29843" y="31895"/>
                    </a:cubicBezTo>
                    <a:close/>
                    <a:moveTo>
                      <a:pt x="20089" y="41405"/>
                    </a:moveTo>
                    <a:lnTo>
                      <a:pt x="20089" y="41405"/>
                    </a:lnTo>
                    <a:cubicBezTo>
                      <a:pt x="20021" y="41491"/>
                      <a:pt x="19954" y="41577"/>
                      <a:pt x="19886" y="41662"/>
                    </a:cubicBezTo>
                    <a:cubicBezTo>
                      <a:pt x="19827" y="41720"/>
                      <a:pt x="19766" y="41777"/>
                      <a:pt x="19709" y="41838"/>
                    </a:cubicBezTo>
                    <a:cubicBezTo>
                      <a:pt x="19803" y="41717"/>
                      <a:pt x="19895" y="41595"/>
                      <a:pt x="19987" y="41472"/>
                    </a:cubicBezTo>
                    <a:lnTo>
                      <a:pt x="19990" y="41472"/>
                    </a:lnTo>
                    <a:cubicBezTo>
                      <a:pt x="20023" y="41450"/>
                      <a:pt x="20056" y="41428"/>
                      <a:pt x="20089" y="41405"/>
                    </a:cubicBezTo>
                    <a:close/>
                    <a:moveTo>
                      <a:pt x="23749" y="42571"/>
                    </a:moveTo>
                    <a:cubicBezTo>
                      <a:pt x="23458" y="42677"/>
                      <a:pt x="23161" y="42765"/>
                      <a:pt x="22858" y="42836"/>
                    </a:cubicBezTo>
                    <a:cubicBezTo>
                      <a:pt x="23157" y="42753"/>
                      <a:pt x="23454" y="42666"/>
                      <a:pt x="23749" y="42571"/>
                    </a:cubicBezTo>
                    <a:close/>
                    <a:moveTo>
                      <a:pt x="4457" y="40286"/>
                    </a:moveTo>
                    <a:cubicBezTo>
                      <a:pt x="4611" y="40520"/>
                      <a:pt x="4806" y="40733"/>
                      <a:pt x="4981" y="40949"/>
                    </a:cubicBezTo>
                    <a:cubicBezTo>
                      <a:pt x="5180" y="41194"/>
                      <a:pt x="5378" y="41438"/>
                      <a:pt x="5575" y="41684"/>
                    </a:cubicBezTo>
                    <a:cubicBezTo>
                      <a:pt x="5768" y="41924"/>
                      <a:pt x="5962" y="42165"/>
                      <a:pt x="6156" y="42406"/>
                    </a:cubicBezTo>
                    <a:cubicBezTo>
                      <a:pt x="6252" y="42526"/>
                      <a:pt x="6349" y="42646"/>
                      <a:pt x="6445" y="42767"/>
                    </a:cubicBezTo>
                    <a:cubicBezTo>
                      <a:pt x="6479" y="42809"/>
                      <a:pt x="6513" y="42853"/>
                      <a:pt x="6547" y="42896"/>
                    </a:cubicBezTo>
                    <a:cubicBezTo>
                      <a:pt x="5949" y="42656"/>
                      <a:pt x="5324" y="42479"/>
                      <a:pt x="4701" y="42316"/>
                    </a:cubicBezTo>
                    <a:cubicBezTo>
                      <a:pt x="4633" y="42299"/>
                      <a:pt x="4565" y="42281"/>
                      <a:pt x="4497" y="42263"/>
                    </a:cubicBezTo>
                    <a:cubicBezTo>
                      <a:pt x="4482" y="41758"/>
                      <a:pt x="4426" y="41251"/>
                      <a:pt x="4381" y="40747"/>
                    </a:cubicBezTo>
                    <a:cubicBezTo>
                      <a:pt x="4368" y="40599"/>
                      <a:pt x="4328" y="40370"/>
                      <a:pt x="4457" y="40286"/>
                    </a:cubicBezTo>
                    <a:close/>
                    <a:moveTo>
                      <a:pt x="28112" y="38759"/>
                    </a:moveTo>
                    <a:cubicBezTo>
                      <a:pt x="28476" y="38759"/>
                      <a:pt x="28836" y="38815"/>
                      <a:pt x="29181" y="38956"/>
                    </a:cubicBezTo>
                    <a:cubicBezTo>
                      <a:pt x="29178" y="38958"/>
                      <a:pt x="29177" y="38960"/>
                      <a:pt x="29176" y="38961"/>
                    </a:cubicBezTo>
                    <a:cubicBezTo>
                      <a:pt x="29173" y="38961"/>
                      <a:pt x="29170" y="38959"/>
                      <a:pt x="29166" y="38959"/>
                    </a:cubicBezTo>
                    <a:cubicBezTo>
                      <a:pt x="29165" y="38959"/>
                      <a:pt x="29164" y="38959"/>
                      <a:pt x="29163" y="38960"/>
                    </a:cubicBezTo>
                    <a:cubicBezTo>
                      <a:pt x="27434" y="39106"/>
                      <a:pt x="25729" y="39503"/>
                      <a:pt x="24111" y="40126"/>
                    </a:cubicBezTo>
                    <a:cubicBezTo>
                      <a:pt x="22503" y="40744"/>
                      <a:pt x="20972" y="41584"/>
                      <a:pt x="19600" y="42627"/>
                    </a:cubicBezTo>
                    <a:cubicBezTo>
                      <a:pt x="19162" y="42960"/>
                      <a:pt x="18739" y="43315"/>
                      <a:pt x="18332" y="43688"/>
                    </a:cubicBezTo>
                    <a:cubicBezTo>
                      <a:pt x="18646" y="43355"/>
                      <a:pt x="18969" y="43030"/>
                      <a:pt x="19308" y="42721"/>
                    </a:cubicBezTo>
                    <a:cubicBezTo>
                      <a:pt x="19969" y="42117"/>
                      <a:pt x="20685" y="41579"/>
                      <a:pt x="21463" y="41134"/>
                    </a:cubicBezTo>
                    <a:cubicBezTo>
                      <a:pt x="22230" y="40693"/>
                      <a:pt x="23039" y="40333"/>
                      <a:pt x="23860" y="40007"/>
                    </a:cubicBezTo>
                    <a:cubicBezTo>
                      <a:pt x="24703" y="39674"/>
                      <a:pt x="25558" y="39356"/>
                      <a:pt x="26420" y="39075"/>
                    </a:cubicBezTo>
                    <a:cubicBezTo>
                      <a:pt x="26960" y="38899"/>
                      <a:pt x="27540" y="38759"/>
                      <a:pt x="28112" y="38759"/>
                    </a:cubicBezTo>
                    <a:close/>
                    <a:moveTo>
                      <a:pt x="29020" y="39109"/>
                    </a:moveTo>
                    <a:lnTo>
                      <a:pt x="29020" y="39109"/>
                    </a:lnTo>
                    <a:cubicBezTo>
                      <a:pt x="28995" y="39133"/>
                      <a:pt x="28968" y="39156"/>
                      <a:pt x="28943" y="39180"/>
                    </a:cubicBezTo>
                    <a:cubicBezTo>
                      <a:pt x="28586" y="39326"/>
                      <a:pt x="28235" y="39487"/>
                      <a:pt x="27881" y="39641"/>
                    </a:cubicBezTo>
                    <a:cubicBezTo>
                      <a:pt x="27483" y="39813"/>
                      <a:pt x="27085" y="39987"/>
                      <a:pt x="26688" y="40161"/>
                    </a:cubicBezTo>
                    <a:cubicBezTo>
                      <a:pt x="25903" y="40504"/>
                      <a:pt x="25116" y="40842"/>
                      <a:pt x="24328" y="41177"/>
                    </a:cubicBezTo>
                    <a:cubicBezTo>
                      <a:pt x="23529" y="41518"/>
                      <a:pt x="22731" y="41858"/>
                      <a:pt x="21932" y="42200"/>
                    </a:cubicBezTo>
                    <a:cubicBezTo>
                      <a:pt x="21199" y="42515"/>
                      <a:pt x="20464" y="42824"/>
                      <a:pt x="19744" y="43168"/>
                    </a:cubicBezTo>
                    <a:cubicBezTo>
                      <a:pt x="19122" y="43465"/>
                      <a:pt x="18512" y="43793"/>
                      <a:pt x="17946" y="44188"/>
                    </a:cubicBezTo>
                    <a:cubicBezTo>
                      <a:pt x="19050" y="43150"/>
                      <a:pt x="20257" y="42232"/>
                      <a:pt x="21574" y="41476"/>
                    </a:cubicBezTo>
                    <a:cubicBezTo>
                      <a:pt x="23061" y="40625"/>
                      <a:pt x="24665" y="39976"/>
                      <a:pt x="26327" y="39563"/>
                    </a:cubicBezTo>
                    <a:cubicBezTo>
                      <a:pt x="27212" y="39344"/>
                      <a:pt x="28112" y="39193"/>
                      <a:pt x="29020" y="39109"/>
                    </a:cubicBezTo>
                    <a:close/>
                    <a:moveTo>
                      <a:pt x="18703" y="23587"/>
                    </a:moveTo>
                    <a:lnTo>
                      <a:pt x="18703" y="23587"/>
                    </a:lnTo>
                    <a:cubicBezTo>
                      <a:pt x="18701" y="23593"/>
                      <a:pt x="18698" y="23599"/>
                      <a:pt x="18695" y="23606"/>
                    </a:cubicBezTo>
                    <a:cubicBezTo>
                      <a:pt x="18690" y="23604"/>
                      <a:pt x="18684" y="23603"/>
                      <a:pt x="18678" y="23603"/>
                    </a:cubicBezTo>
                    <a:cubicBezTo>
                      <a:pt x="18671" y="23603"/>
                      <a:pt x="18664" y="23605"/>
                      <a:pt x="18657" y="23609"/>
                    </a:cubicBezTo>
                    <a:cubicBezTo>
                      <a:pt x="17331" y="24344"/>
                      <a:pt x="15996" y="25134"/>
                      <a:pt x="14922" y="26217"/>
                    </a:cubicBezTo>
                    <a:cubicBezTo>
                      <a:pt x="14386" y="26758"/>
                      <a:pt x="13926" y="27369"/>
                      <a:pt x="13595" y="28057"/>
                    </a:cubicBezTo>
                    <a:cubicBezTo>
                      <a:pt x="13232" y="28810"/>
                      <a:pt x="13020" y="29630"/>
                      <a:pt x="12888" y="30454"/>
                    </a:cubicBezTo>
                    <a:cubicBezTo>
                      <a:pt x="12751" y="31314"/>
                      <a:pt x="12694" y="32187"/>
                      <a:pt x="12658" y="33056"/>
                    </a:cubicBezTo>
                    <a:cubicBezTo>
                      <a:pt x="12621" y="33942"/>
                      <a:pt x="12618" y="34828"/>
                      <a:pt x="12648" y="35715"/>
                    </a:cubicBezTo>
                    <a:cubicBezTo>
                      <a:pt x="12708" y="37506"/>
                      <a:pt x="12903" y="39294"/>
                      <a:pt x="13234" y="41056"/>
                    </a:cubicBezTo>
                    <a:cubicBezTo>
                      <a:pt x="13448" y="42196"/>
                      <a:pt x="13715" y="43328"/>
                      <a:pt x="14040" y="44442"/>
                    </a:cubicBezTo>
                    <a:cubicBezTo>
                      <a:pt x="13559" y="43379"/>
                      <a:pt x="12988" y="42354"/>
                      <a:pt x="12428" y="41340"/>
                    </a:cubicBezTo>
                    <a:lnTo>
                      <a:pt x="12428" y="41341"/>
                    </a:lnTo>
                    <a:cubicBezTo>
                      <a:pt x="11934" y="40447"/>
                      <a:pt x="11435" y="39550"/>
                      <a:pt x="10986" y="38630"/>
                    </a:cubicBezTo>
                    <a:lnTo>
                      <a:pt x="10986" y="38630"/>
                    </a:lnTo>
                    <a:cubicBezTo>
                      <a:pt x="10994" y="38636"/>
                      <a:pt x="11002" y="38638"/>
                      <a:pt x="11011" y="38638"/>
                    </a:cubicBezTo>
                    <a:cubicBezTo>
                      <a:pt x="11049" y="38638"/>
                      <a:pt x="11085" y="38590"/>
                      <a:pt x="11053" y="38555"/>
                    </a:cubicBezTo>
                    <a:cubicBezTo>
                      <a:pt x="10977" y="38470"/>
                      <a:pt x="10902" y="38385"/>
                      <a:pt x="10827" y="38299"/>
                    </a:cubicBezTo>
                    <a:cubicBezTo>
                      <a:pt x="10465" y="37530"/>
                      <a:pt x="10141" y="36742"/>
                      <a:pt x="9888" y="35927"/>
                    </a:cubicBezTo>
                    <a:cubicBezTo>
                      <a:pt x="9328" y="34113"/>
                      <a:pt x="9143" y="32104"/>
                      <a:pt x="9736" y="30274"/>
                    </a:cubicBezTo>
                    <a:cubicBezTo>
                      <a:pt x="10275" y="28613"/>
                      <a:pt x="11456" y="27254"/>
                      <a:pt x="12855" y="26244"/>
                    </a:cubicBezTo>
                    <a:cubicBezTo>
                      <a:pt x="14433" y="25103"/>
                      <a:pt x="16271" y="24412"/>
                      <a:pt x="18100" y="23792"/>
                    </a:cubicBezTo>
                    <a:cubicBezTo>
                      <a:pt x="18301" y="23724"/>
                      <a:pt x="18503" y="23655"/>
                      <a:pt x="18703" y="23587"/>
                    </a:cubicBezTo>
                    <a:close/>
                    <a:moveTo>
                      <a:pt x="28544" y="39547"/>
                    </a:moveTo>
                    <a:cubicBezTo>
                      <a:pt x="27433" y="40523"/>
                      <a:pt x="26174" y="41326"/>
                      <a:pt x="24819" y="41919"/>
                    </a:cubicBezTo>
                    <a:cubicBezTo>
                      <a:pt x="23922" y="42310"/>
                      <a:pt x="22989" y="42585"/>
                      <a:pt x="22042" y="42826"/>
                    </a:cubicBezTo>
                    <a:cubicBezTo>
                      <a:pt x="21078" y="43073"/>
                      <a:pt x="20104" y="43307"/>
                      <a:pt x="19177" y="43675"/>
                    </a:cubicBezTo>
                    <a:cubicBezTo>
                      <a:pt x="18639" y="43888"/>
                      <a:pt x="18110" y="44155"/>
                      <a:pt x="17631" y="44488"/>
                    </a:cubicBezTo>
                    <a:cubicBezTo>
                      <a:pt x="17657" y="44462"/>
                      <a:pt x="17684" y="44439"/>
                      <a:pt x="17710" y="44414"/>
                    </a:cubicBezTo>
                    <a:cubicBezTo>
                      <a:pt x="18949" y="43560"/>
                      <a:pt x="20351" y="42994"/>
                      <a:pt x="21733" y="42413"/>
                    </a:cubicBezTo>
                    <a:cubicBezTo>
                      <a:pt x="23316" y="41746"/>
                      <a:pt x="24892" y="41060"/>
                      <a:pt x="26480" y="40402"/>
                    </a:cubicBezTo>
                    <a:cubicBezTo>
                      <a:pt x="26919" y="40219"/>
                      <a:pt x="27359" y="40037"/>
                      <a:pt x="27798" y="39853"/>
                    </a:cubicBezTo>
                    <a:cubicBezTo>
                      <a:pt x="28046" y="39751"/>
                      <a:pt x="28295" y="39650"/>
                      <a:pt x="28544" y="39547"/>
                    </a:cubicBezTo>
                    <a:close/>
                    <a:moveTo>
                      <a:pt x="18635" y="23750"/>
                    </a:moveTo>
                    <a:lnTo>
                      <a:pt x="18635" y="23750"/>
                    </a:lnTo>
                    <a:cubicBezTo>
                      <a:pt x="18385" y="24348"/>
                      <a:pt x="18128" y="24940"/>
                      <a:pt x="17826" y="25515"/>
                    </a:cubicBezTo>
                    <a:cubicBezTo>
                      <a:pt x="17487" y="26163"/>
                      <a:pt x="17121" y="26795"/>
                      <a:pt x="16755" y="27427"/>
                    </a:cubicBezTo>
                    <a:cubicBezTo>
                      <a:pt x="16042" y="28664"/>
                      <a:pt x="15323" y="29915"/>
                      <a:pt x="14896" y="31284"/>
                    </a:cubicBezTo>
                    <a:cubicBezTo>
                      <a:pt x="14416" y="32825"/>
                      <a:pt x="14372" y="34448"/>
                      <a:pt x="14474" y="36048"/>
                    </a:cubicBezTo>
                    <a:cubicBezTo>
                      <a:pt x="14580" y="37713"/>
                      <a:pt x="14825" y="39364"/>
                      <a:pt x="14897" y="41032"/>
                    </a:cubicBezTo>
                    <a:cubicBezTo>
                      <a:pt x="14969" y="42670"/>
                      <a:pt x="14906" y="44315"/>
                      <a:pt x="14714" y="45944"/>
                    </a:cubicBezTo>
                    <a:cubicBezTo>
                      <a:pt x="14530" y="45394"/>
                      <a:pt x="14344" y="44844"/>
                      <a:pt x="14182" y="44285"/>
                    </a:cubicBezTo>
                    <a:cubicBezTo>
                      <a:pt x="13934" y="43428"/>
                      <a:pt x="13722" y="42560"/>
                      <a:pt x="13540" y="41687"/>
                    </a:cubicBezTo>
                    <a:cubicBezTo>
                      <a:pt x="13183" y="39959"/>
                      <a:pt x="12953" y="38206"/>
                      <a:pt x="12856" y="36444"/>
                    </a:cubicBezTo>
                    <a:cubicBezTo>
                      <a:pt x="12760" y="34704"/>
                      <a:pt x="12775" y="32942"/>
                      <a:pt x="12964" y="31209"/>
                    </a:cubicBezTo>
                    <a:cubicBezTo>
                      <a:pt x="13055" y="30371"/>
                      <a:pt x="13205" y="29533"/>
                      <a:pt x="13495" y="28740"/>
                    </a:cubicBezTo>
                    <a:cubicBezTo>
                      <a:pt x="13764" y="28004"/>
                      <a:pt x="14162" y="27328"/>
                      <a:pt x="14671" y="26732"/>
                    </a:cubicBezTo>
                    <a:cubicBezTo>
                      <a:pt x="15654" y="25577"/>
                      <a:pt x="16957" y="24765"/>
                      <a:pt x="18242" y="23992"/>
                    </a:cubicBezTo>
                    <a:cubicBezTo>
                      <a:pt x="18374" y="23912"/>
                      <a:pt x="18504" y="23830"/>
                      <a:pt x="18635" y="23750"/>
                    </a:cubicBezTo>
                    <a:close/>
                    <a:moveTo>
                      <a:pt x="21489" y="43188"/>
                    </a:moveTo>
                    <a:lnTo>
                      <a:pt x="21489" y="43188"/>
                    </a:lnTo>
                    <a:cubicBezTo>
                      <a:pt x="21251" y="43283"/>
                      <a:pt x="21013" y="43381"/>
                      <a:pt x="20778" y="43481"/>
                    </a:cubicBezTo>
                    <a:cubicBezTo>
                      <a:pt x="20279" y="43693"/>
                      <a:pt x="19787" y="43919"/>
                      <a:pt x="19303" y="44161"/>
                    </a:cubicBezTo>
                    <a:cubicBezTo>
                      <a:pt x="18335" y="44645"/>
                      <a:pt x="17397" y="45188"/>
                      <a:pt x="16491" y="45780"/>
                    </a:cubicBezTo>
                    <a:cubicBezTo>
                      <a:pt x="16387" y="45847"/>
                      <a:pt x="16284" y="45916"/>
                      <a:pt x="16181" y="45985"/>
                    </a:cubicBezTo>
                    <a:cubicBezTo>
                      <a:pt x="16447" y="45735"/>
                      <a:pt x="16706" y="45478"/>
                      <a:pt x="16955" y="45211"/>
                    </a:cubicBezTo>
                    <a:cubicBezTo>
                      <a:pt x="17571" y="44663"/>
                      <a:pt x="18281" y="44249"/>
                      <a:pt x="19044" y="43934"/>
                    </a:cubicBezTo>
                    <a:cubicBezTo>
                      <a:pt x="19834" y="43608"/>
                      <a:pt x="20661" y="43394"/>
                      <a:pt x="21489" y="43188"/>
                    </a:cubicBezTo>
                    <a:close/>
                    <a:moveTo>
                      <a:pt x="4580" y="40252"/>
                    </a:moveTo>
                    <a:cubicBezTo>
                      <a:pt x="4680" y="40252"/>
                      <a:pt x="4778" y="40286"/>
                      <a:pt x="4871" y="40318"/>
                    </a:cubicBezTo>
                    <a:cubicBezTo>
                      <a:pt x="4988" y="40357"/>
                      <a:pt x="5101" y="40403"/>
                      <a:pt x="5211" y="40456"/>
                    </a:cubicBezTo>
                    <a:cubicBezTo>
                      <a:pt x="5630" y="40654"/>
                      <a:pt x="6004" y="40936"/>
                      <a:pt x="6357" y="41234"/>
                    </a:cubicBezTo>
                    <a:cubicBezTo>
                      <a:pt x="6689" y="41516"/>
                      <a:pt x="7007" y="41814"/>
                      <a:pt x="7311" y="42125"/>
                    </a:cubicBezTo>
                    <a:cubicBezTo>
                      <a:pt x="8460" y="43303"/>
                      <a:pt x="9395" y="44684"/>
                      <a:pt x="10074" y="46182"/>
                    </a:cubicBezTo>
                    <a:cubicBezTo>
                      <a:pt x="9968" y="45990"/>
                      <a:pt x="9858" y="45800"/>
                      <a:pt x="9742" y="45613"/>
                    </a:cubicBezTo>
                    <a:cubicBezTo>
                      <a:pt x="9204" y="44755"/>
                      <a:pt x="8522" y="43979"/>
                      <a:pt x="7654" y="43444"/>
                    </a:cubicBezTo>
                    <a:cubicBezTo>
                      <a:pt x="7395" y="43284"/>
                      <a:pt x="7125" y="43147"/>
                      <a:pt x="6849" y="43024"/>
                    </a:cubicBezTo>
                    <a:cubicBezTo>
                      <a:pt x="6849" y="43015"/>
                      <a:pt x="6848" y="43007"/>
                      <a:pt x="6846" y="42998"/>
                    </a:cubicBezTo>
                    <a:cubicBezTo>
                      <a:pt x="6824" y="42925"/>
                      <a:pt x="6759" y="42867"/>
                      <a:pt x="6710" y="42808"/>
                    </a:cubicBezTo>
                    <a:cubicBezTo>
                      <a:pt x="6663" y="42754"/>
                      <a:pt x="6618" y="42700"/>
                      <a:pt x="6571" y="42646"/>
                    </a:cubicBezTo>
                    <a:cubicBezTo>
                      <a:pt x="6470" y="42529"/>
                      <a:pt x="6371" y="42411"/>
                      <a:pt x="6271" y="42292"/>
                    </a:cubicBezTo>
                    <a:cubicBezTo>
                      <a:pt x="6067" y="42053"/>
                      <a:pt x="5864" y="41812"/>
                      <a:pt x="5660" y="41572"/>
                    </a:cubicBezTo>
                    <a:cubicBezTo>
                      <a:pt x="5461" y="41336"/>
                      <a:pt x="5262" y="41099"/>
                      <a:pt x="5063" y="40863"/>
                    </a:cubicBezTo>
                    <a:cubicBezTo>
                      <a:pt x="4894" y="40661"/>
                      <a:pt x="4732" y="40444"/>
                      <a:pt x="4545" y="40257"/>
                    </a:cubicBezTo>
                    <a:cubicBezTo>
                      <a:pt x="4556" y="40256"/>
                      <a:pt x="4564" y="40252"/>
                      <a:pt x="4575" y="40252"/>
                    </a:cubicBezTo>
                    <a:cubicBezTo>
                      <a:pt x="4577" y="40252"/>
                      <a:pt x="4578" y="40252"/>
                      <a:pt x="4580" y="40252"/>
                    </a:cubicBezTo>
                    <a:close/>
                    <a:moveTo>
                      <a:pt x="18748" y="23665"/>
                    </a:moveTo>
                    <a:cubicBezTo>
                      <a:pt x="18863" y="24426"/>
                      <a:pt x="19233" y="25123"/>
                      <a:pt x="19640" y="25768"/>
                    </a:cubicBezTo>
                    <a:cubicBezTo>
                      <a:pt x="19800" y="26023"/>
                      <a:pt x="19967" y="26273"/>
                      <a:pt x="20133" y="26522"/>
                    </a:cubicBezTo>
                    <a:cubicBezTo>
                      <a:pt x="19570" y="27750"/>
                      <a:pt x="19484" y="29131"/>
                      <a:pt x="19575" y="30463"/>
                    </a:cubicBezTo>
                    <a:cubicBezTo>
                      <a:pt x="19677" y="31952"/>
                      <a:pt x="20012" y="33413"/>
                      <a:pt x="20142" y="34899"/>
                    </a:cubicBezTo>
                    <a:cubicBezTo>
                      <a:pt x="20209" y="35649"/>
                      <a:pt x="20218" y="36404"/>
                      <a:pt x="20126" y="37153"/>
                    </a:cubicBezTo>
                    <a:cubicBezTo>
                      <a:pt x="20041" y="37841"/>
                      <a:pt x="19879" y="38518"/>
                      <a:pt x="19656" y="39174"/>
                    </a:cubicBezTo>
                    <a:cubicBezTo>
                      <a:pt x="19205" y="40510"/>
                      <a:pt x="18522" y="41751"/>
                      <a:pt x="17720" y="42907"/>
                    </a:cubicBezTo>
                    <a:cubicBezTo>
                      <a:pt x="16890" y="44101"/>
                      <a:pt x="15942" y="45208"/>
                      <a:pt x="14990" y="46305"/>
                    </a:cubicBezTo>
                    <a:cubicBezTo>
                      <a:pt x="14953" y="46349"/>
                      <a:pt x="14916" y="46395"/>
                      <a:pt x="14878" y="46439"/>
                    </a:cubicBezTo>
                    <a:cubicBezTo>
                      <a:pt x="14866" y="46401"/>
                      <a:pt x="14853" y="46362"/>
                      <a:pt x="14841" y="46324"/>
                    </a:cubicBezTo>
                    <a:cubicBezTo>
                      <a:pt x="15039" y="44811"/>
                      <a:pt x="15128" y="43284"/>
                      <a:pt x="15099" y="41758"/>
                    </a:cubicBezTo>
                    <a:cubicBezTo>
                      <a:pt x="15068" y="40088"/>
                      <a:pt x="14848" y="38437"/>
                      <a:pt x="14701" y="36775"/>
                    </a:cubicBezTo>
                    <a:cubicBezTo>
                      <a:pt x="14554" y="35137"/>
                      <a:pt x="14502" y="33463"/>
                      <a:pt x="14898" y="31852"/>
                    </a:cubicBezTo>
                    <a:cubicBezTo>
                      <a:pt x="15242" y="30452"/>
                      <a:pt x="15917" y="29157"/>
                      <a:pt x="16625" y="27911"/>
                    </a:cubicBezTo>
                    <a:cubicBezTo>
                      <a:pt x="17335" y="26663"/>
                      <a:pt x="18085" y="25431"/>
                      <a:pt x="18609" y="24088"/>
                    </a:cubicBezTo>
                    <a:cubicBezTo>
                      <a:pt x="18663" y="23949"/>
                      <a:pt x="18707" y="23808"/>
                      <a:pt x="18748" y="23665"/>
                    </a:cubicBezTo>
                    <a:close/>
                    <a:moveTo>
                      <a:pt x="20877" y="43599"/>
                    </a:moveTo>
                    <a:lnTo>
                      <a:pt x="20877" y="43599"/>
                    </a:lnTo>
                    <a:cubicBezTo>
                      <a:pt x="20684" y="43739"/>
                      <a:pt x="20502" y="43896"/>
                      <a:pt x="20339" y="44068"/>
                    </a:cubicBezTo>
                    <a:cubicBezTo>
                      <a:pt x="20231" y="44183"/>
                      <a:pt x="20129" y="44306"/>
                      <a:pt x="20032" y="44431"/>
                    </a:cubicBezTo>
                    <a:cubicBezTo>
                      <a:pt x="20026" y="44435"/>
                      <a:pt x="20019" y="44437"/>
                      <a:pt x="20014" y="44445"/>
                    </a:cubicBezTo>
                    <a:cubicBezTo>
                      <a:pt x="19088" y="45715"/>
                      <a:pt x="17378" y="45877"/>
                      <a:pt x="15998" y="46335"/>
                    </a:cubicBezTo>
                    <a:cubicBezTo>
                      <a:pt x="15880" y="46375"/>
                      <a:pt x="15764" y="46417"/>
                      <a:pt x="15649" y="46462"/>
                    </a:cubicBezTo>
                    <a:cubicBezTo>
                      <a:pt x="15670" y="46444"/>
                      <a:pt x="15691" y="46426"/>
                      <a:pt x="15712" y="46407"/>
                    </a:cubicBezTo>
                    <a:cubicBezTo>
                      <a:pt x="16376" y="45947"/>
                      <a:pt x="17057" y="45509"/>
                      <a:pt x="17763" y="45118"/>
                    </a:cubicBezTo>
                    <a:cubicBezTo>
                      <a:pt x="18700" y="44597"/>
                      <a:pt x="19657" y="44115"/>
                      <a:pt x="20645" y="43695"/>
                    </a:cubicBezTo>
                    <a:cubicBezTo>
                      <a:pt x="20722" y="43662"/>
                      <a:pt x="20800" y="43630"/>
                      <a:pt x="20877" y="43599"/>
                    </a:cubicBezTo>
                    <a:close/>
                    <a:moveTo>
                      <a:pt x="20013" y="44699"/>
                    </a:moveTo>
                    <a:lnTo>
                      <a:pt x="20013" y="44699"/>
                    </a:lnTo>
                    <a:cubicBezTo>
                      <a:pt x="20010" y="45022"/>
                      <a:pt x="19865" y="45334"/>
                      <a:pt x="19646" y="45572"/>
                    </a:cubicBezTo>
                    <a:cubicBezTo>
                      <a:pt x="19375" y="45867"/>
                      <a:pt x="19010" y="46055"/>
                      <a:pt x="18642" y="46203"/>
                    </a:cubicBezTo>
                    <a:cubicBezTo>
                      <a:pt x="18242" y="46362"/>
                      <a:pt x="17825" y="46473"/>
                      <a:pt x="17399" y="46531"/>
                    </a:cubicBezTo>
                    <a:cubicBezTo>
                      <a:pt x="17172" y="46562"/>
                      <a:pt x="16948" y="46573"/>
                      <a:pt x="16724" y="46573"/>
                    </a:cubicBezTo>
                    <a:cubicBezTo>
                      <a:pt x="16503" y="46573"/>
                      <a:pt x="16281" y="46562"/>
                      <a:pt x="16057" y="46551"/>
                    </a:cubicBezTo>
                    <a:cubicBezTo>
                      <a:pt x="16001" y="46549"/>
                      <a:pt x="15944" y="46547"/>
                      <a:pt x="15886" y="46547"/>
                    </a:cubicBezTo>
                    <a:cubicBezTo>
                      <a:pt x="15858" y="46547"/>
                      <a:pt x="15829" y="46548"/>
                      <a:pt x="15800" y="46548"/>
                    </a:cubicBezTo>
                    <a:cubicBezTo>
                      <a:pt x="16945" y="46151"/>
                      <a:pt x="18187" y="46008"/>
                      <a:pt x="19235" y="45363"/>
                    </a:cubicBezTo>
                    <a:cubicBezTo>
                      <a:pt x="19527" y="45182"/>
                      <a:pt x="19790" y="44960"/>
                      <a:pt x="20013" y="44699"/>
                    </a:cubicBezTo>
                    <a:close/>
                    <a:moveTo>
                      <a:pt x="20258" y="26710"/>
                    </a:moveTo>
                    <a:cubicBezTo>
                      <a:pt x="20526" y="27114"/>
                      <a:pt x="20791" y="27520"/>
                      <a:pt x="21025" y="27948"/>
                    </a:cubicBezTo>
                    <a:cubicBezTo>
                      <a:pt x="21843" y="29447"/>
                      <a:pt x="22400" y="31097"/>
                      <a:pt x="22590" y="32797"/>
                    </a:cubicBezTo>
                    <a:cubicBezTo>
                      <a:pt x="22777" y="34476"/>
                      <a:pt x="22590" y="36198"/>
                      <a:pt x="21945" y="37765"/>
                    </a:cubicBezTo>
                    <a:cubicBezTo>
                      <a:pt x="21244" y="39466"/>
                      <a:pt x="20094" y="40927"/>
                      <a:pt x="18982" y="42373"/>
                    </a:cubicBezTo>
                    <a:lnTo>
                      <a:pt x="18982" y="42374"/>
                    </a:lnTo>
                    <a:cubicBezTo>
                      <a:pt x="17884" y="43802"/>
                      <a:pt x="16759" y="45235"/>
                      <a:pt x="15362" y="46387"/>
                    </a:cubicBezTo>
                    <a:cubicBezTo>
                      <a:pt x="15232" y="46495"/>
                      <a:pt x="15097" y="46597"/>
                      <a:pt x="14962" y="46699"/>
                    </a:cubicBezTo>
                    <a:cubicBezTo>
                      <a:pt x="14948" y="46653"/>
                      <a:pt x="14932" y="46606"/>
                      <a:pt x="14918" y="46561"/>
                    </a:cubicBezTo>
                    <a:cubicBezTo>
                      <a:pt x="15839" y="45559"/>
                      <a:pt x="16728" y="44523"/>
                      <a:pt x="17535" y="43427"/>
                    </a:cubicBezTo>
                    <a:cubicBezTo>
                      <a:pt x="18372" y="42292"/>
                      <a:pt x="19110" y="41077"/>
                      <a:pt x="19630" y="39763"/>
                    </a:cubicBezTo>
                    <a:cubicBezTo>
                      <a:pt x="20154" y="38446"/>
                      <a:pt x="20421" y="37054"/>
                      <a:pt x="20379" y="35636"/>
                    </a:cubicBezTo>
                    <a:cubicBezTo>
                      <a:pt x="20334" y="34114"/>
                      <a:pt x="19999" y="32623"/>
                      <a:pt x="19833" y="31114"/>
                    </a:cubicBezTo>
                    <a:cubicBezTo>
                      <a:pt x="19681" y="29741"/>
                      <a:pt x="19671" y="28311"/>
                      <a:pt x="20145" y="26994"/>
                    </a:cubicBezTo>
                    <a:cubicBezTo>
                      <a:pt x="20180" y="26899"/>
                      <a:pt x="20218" y="26804"/>
                      <a:pt x="20258" y="26710"/>
                    </a:cubicBezTo>
                    <a:close/>
                    <a:moveTo>
                      <a:pt x="5353" y="40099"/>
                    </a:moveTo>
                    <a:cubicBezTo>
                      <a:pt x="5499" y="40099"/>
                      <a:pt x="5646" y="40109"/>
                      <a:pt x="5793" y="40130"/>
                    </a:cubicBezTo>
                    <a:cubicBezTo>
                      <a:pt x="6267" y="40197"/>
                      <a:pt x="6728" y="40361"/>
                      <a:pt x="7143" y="40598"/>
                    </a:cubicBezTo>
                    <a:cubicBezTo>
                      <a:pt x="7960" y="41064"/>
                      <a:pt x="8591" y="41782"/>
                      <a:pt x="9122" y="42546"/>
                    </a:cubicBezTo>
                    <a:cubicBezTo>
                      <a:pt x="10208" y="44110"/>
                      <a:pt x="10916" y="45936"/>
                      <a:pt x="11205" y="47815"/>
                    </a:cubicBezTo>
                    <a:cubicBezTo>
                      <a:pt x="11283" y="48328"/>
                      <a:pt x="11330" y="48846"/>
                      <a:pt x="11347" y="49364"/>
                    </a:cubicBezTo>
                    <a:cubicBezTo>
                      <a:pt x="11282" y="49067"/>
                      <a:pt x="11198" y="48774"/>
                      <a:pt x="11102" y="48487"/>
                    </a:cubicBezTo>
                    <a:cubicBezTo>
                      <a:pt x="11080" y="48422"/>
                      <a:pt x="11056" y="48360"/>
                      <a:pt x="11034" y="48296"/>
                    </a:cubicBezTo>
                    <a:cubicBezTo>
                      <a:pt x="10992" y="48141"/>
                      <a:pt x="10949" y="47986"/>
                      <a:pt x="10904" y="47835"/>
                    </a:cubicBezTo>
                    <a:cubicBezTo>
                      <a:pt x="10776" y="47404"/>
                      <a:pt x="10619" y="46980"/>
                      <a:pt x="10448" y="46565"/>
                    </a:cubicBezTo>
                    <a:cubicBezTo>
                      <a:pt x="10100" y="45726"/>
                      <a:pt x="9672" y="44921"/>
                      <a:pt x="9174" y="44162"/>
                    </a:cubicBezTo>
                    <a:cubicBezTo>
                      <a:pt x="8675" y="43402"/>
                      <a:pt x="8103" y="42689"/>
                      <a:pt x="7468" y="42038"/>
                    </a:cubicBezTo>
                    <a:cubicBezTo>
                      <a:pt x="7147" y="41710"/>
                      <a:pt x="6811" y="41396"/>
                      <a:pt x="6459" y="41101"/>
                    </a:cubicBezTo>
                    <a:cubicBezTo>
                      <a:pt x="6093" y="40795"/>
                      <a:pt x="5705" y="40510"/>
                      <a:pt x="5271" y="40307"/>
                    </a:cubicBezTo>
                    <a:cubicBezTo>
                      <a:pt x="5142" y="40247"/>
                      <a:pt x="4995" y="40180"/>
                      <a:pt x="4845" y="40137"/>
                    </a:cubicBezTo>
                    <a:cubicBezTo>
                      <a:pt x="5014" y="40112"/>
                      <a:pt x="5183" y="40099"/>
                      <a:pt x="5353" y="40099"/>
                    </a:cubicBezTo>
                    <a:close/>
                    <a:moveTo>
                      <a:pt x="1099" y="41645"/>
                    </a:moveTo>
                    <a:lnTo>
                      <a:pt x="1099" y="41645"/>
                    </a:lnTo>
                    <a:cubicBezTo>
                      <a:pt x="2131" y="41909"/>
                      <a:pt x="3162" y="42174"/>
                      <a:pt x="4194" y="42438"/>
                    </a:cubicBezTo>
                    <a:cubicBezTo>
                      <a:pt x="5199" y="42696"/>
                      <a:pt x="6221" y="42954"/>
                      <a:pt x="7148" y="43436"/>
                    </a:cubicBezTo>
                    <a:cubicBezTo>
                      <a:pt x="8036" y="43898"/>
                      <a:pt x="8749" y="44590"/>
                      <a:pt x="9318" y="45407"/>
                    </a:cubicBezTo>
                    <a:cubicBezTo>
                      <a:pt x="9899" y="46240"/>
                      <a:pt x="10357" y="47171"/>
                      <a:pt x="10731" y="48113"/>
                    </a:cubicBezTo>
                    <a:cubicBezTo>
                      <a:pt x="10820" y="48336"/>
                      <a:pt x="10902" y="48565"/>
                      <a:pt x="10974" y="48795"/>
                    </a:cubicBezTo>
                    <a:cubicBezTo>
                      <a:pt x="11011" y="48925"/>
                      <a:pt x="11047" y="49056"/>
                      <a:pt x="11088" y="49186"/>
                    </a:cubicBezTo>
                    <a:cubicBezTo>
                      <a:pt x="11239" y="49766"/>
                      <a:pt x="11320" y="50361"/>
                      <a:pt x="11294" y="50961"/>
                    </a:cubicBezTo>
                    <a:cubicBezTo>
                      <a:pt x="11288" y="50967"/>
                      <a:pt x="11281" y="50970"/>
                      <a:pt x="11275" y="50978"/>
                    </a:cubicBezTo>
                    <a:cubicBezTo>
                      <a:pt x="11269" y="50986"/>
                      <a:pt x="11263" y="50996"/>
                      <a:pt x="11258" y="51007"/>
                    </a:cubicBezTo>
                    <a:cubicBezTo>
                      <a:pt x="10983" y="50273"/>
                      <a:pt x="10647" y="49563"/>
                      <a:pt x="10252" y="48885"/>
                    </a:cubicBezTo>
                    <a:cubicBezTo>
                      <a:pt x="9757" y="48039"/>
                      <a:pt x="9181" y="47243"/>
                      <a:pt x="8530" y="46511"/>
                    </a:cubicBezTo>
                    <a:cubicBezTo>
                      <a:pt x="7882" y="45782"/>
                      <a:pt x="7165" y="45115"/>
                      <a:pt x="6388" y="44527"/>
                    </a:cubicBezTo>
                    <a:cubicBezTo>
                      <a:pt x="5609" y="43936"/>
                      <a:pt x="4771" y="43423"/>
                      <a:pt x="3886" y="43006"/>
                    </a:cubicBezTo>
                    <a:cubicBezTo>
                      <a:pt x="3429" y="42791"/>
                      <a:pt x="2959" y="42610"/>
                      <a:pt x="2494" y="42415"/>
                    </a:cubicBezTo>
                    <a:cubicBezTo>
                      <a:pt x="2013" y="42212"/>
                      <a:pt x="1536" y="41990"/>
                      <a:pt x="1125" y="41666"/>
                    </a:cubicBezTo>
                    <a:cubicBezTo>
                      <a:pt x="1116" y="41659"/>
                      <a:pt x="1108" y="41652"/>
                      <a:pt x="1099" y="41645"/>
                    </a:cubicBezTo>
                    <a:close/>
                    <a:moveTo>
                      <a:pt x="919" y="41600"/>
                    </a:moveTo>
                    <a:lnTo>
                      <a:pt x="919" y="41600"/>
                    </a:lnTo>
                    <a:cubicBezTo>
                      <a:pt x="1603" y="42265"/>
                      <a:pt x="2544" y="42561"/>
                      <a:pt x="3401" y="42943"/>
                    </a:cubicBezTo>
                    <a:cubicBezTo>
                      <a:pt x="4290" y="43338"/>
                      <a:pt x="5137" y="43830"/>
                      <a:pt x="5927" y="44397"/>
                    </a:cubicBezTo>
                    <a:cubicBezTo>
                      <a:pt x="6721" y="44968"/>
                      <a:pt x="7458" y="45617"/>
                      <a:pt x="8122" y="46333"/>
                    </a:cubicBezTo>
                    <a:cubicBezTo>
                      <a:pt x="8784" y="47045"/>
                      <a:pt x="9374" y="47821"/>
                      <a:pt x="9885" y="48649"/>
                    </a:cubicBezTo>
                    <a:cubicBezTo>
                      <a:pt x="10397" y="49478"/>
                      <a:pt x="10825" y="50363"/>
                      <a:pt x="11161" y="51279"/>
                    </a:cubicBezTo>
                    <a:cubicBezTo>
                      <a:pt x="11171" y="51305"/>
                      <a:pt x="11179" y="51331"/>
                      <a:pt x="11188" y="51357"/>
                    </a:cubicBezTo>
                    <a:cubicBezTo>
                      <a:pt x="11166" y="51357"/>
                      <a:pt x="11144" y="51356"/>
                      <a:pt x="11122" y="51356"/>
                    </a:cubicBezTo>
                    <a:cubicBezTo>
                      <a:pt x="11111" y="51356"/>
                      <a:pt x="11100" y="51356"/>
                      <a:pt x="11089" y="51357"/>
                    </a:cubicBezTo>
                    <a:cubicBezTo>
                      <a:pt x="9774" y="50036"/>
                      <a:pt x="8388" y="48791"/>
                      <a:pt x="6929" y="47631"/>
                    </a:cubicBezTo>
                    <a:cubicBezTo>
                      <a:pt x="5438" y="46446"/>
                      <a:pt x="3852" y="45359"/>
                      <a:pt x="2539" y="43968"/>
                    </a:cubicBezTo>
                    <a:cubicBezTo>
                      <a:pt x="2205" y="43612"/>
                      <a:pt x="1889" y="43237"/>
                      <a:pt x="1603" y="42843"/>
                    </a:cubicBezTo>
                    <a:cubicBezTo>
                      <a:pt x="1352" y="42497"/>
                      <a:pt x="1136" y="42133"/>
                      <a:pt x="926" y="41763"/>
                    </a:cubicBezTo>
                    <a:cubicBezTo>
                      <a:pt x="928" y="41711"/>
                      <a:pt x="927" y="41659"/>
                      <a:pt x="921" y="41609"/>
                    </a:cubicBezTo>
                    <a:cubicBezTo>
                      <a:pt x="921" y="41606"/>
                      <a:pt x="920" y="41603"/>
                      <a:pt x="919" y="41600"/>
                    </a:cubicBezTo>
                    <a:close/>
                    <a:moveTo>
                      <a:pt x="776" y="41867"/>
                    </a:moveTo>
                    <a:cubicBezTo>
                      <a:pt x="784" y="41871"/>
                      <a:pt x="790" y="41874"/>
                      <a:pt x="798" y="41875"/>
                    </a:cubicBezTo>
                    <a:cubicBezTo>
                      <a:pt x="808" y="41893"/>
                      <a:pt x="825" y="41903"/>
                      <a:pt x="845" y="41906"/>
                    </a:cubicBezTo>
                    <a:cubicBezTo>
                      <a:pt x="886" y="42682"/>
                      <a:pt x="1004" y="43456"/>
                      <a:pt x="1169" y="44213"/>
                    </a:cubicBezTo>
                    <a:cubicBezTo>
                      <a:pt x="1370" y="45134"/>
                      <a:pt x="1651" y="46040"/>
                      <a:pt x="2011" y="46912"/>
                    </a:cubicBezTo>
                    <a:cubicBezTo>
                      <a:pt x="2657" y="48477"/>
                      <a:pt x="3602" y="50004"/>
                      <a:pt x="5070" y="50915"/>
                    </a:cubicBezTo>
                    <a:cubicBezTo>
                      <a:pt x="5512" y="51190"/>
                      <a:pt x="5991" y="51400"/>
                      <a:pt x="6491" y="51531"/>
                    </a:cubicBezTo>
                    <a:cubicBezTo>
                      <a:pt x="6459" y="51530"/>
                      <a:pt x="6427" y="51528"/>
                      <a:pt x="6393" y="51526"/>
                    </a:cubicBezTo>
                    <a:cubicBezTo>
                      <a:pt x="6167" y="51511"/>
                      <a:pt x="5941" y="51492"/>
                      <a:pt x="5715" y="51464"/>
                    </a:cubicBezTo>
                    <a:cubicBezTo>
                      <a:pt x="5264" y="51407"/>
                      <a:pt x="4815" y="51316"/>
                      <a:pt x="4391" y="51149"/>
                    </a:cubicBezTo>
                    <a:cubicBezTo>
                      <a:pt x="3967" y="50983"/>
                      <a:pt x="3587" y="50740"/>
                      <a:pt x="3254" y="50429"/>
                    </a:cubicBezTo>
                    <a:cubicBezTo>
                      <a:pt x="2920" y="50119"/>
                      <a:pt x="2639" y="49756"/>
                      <a:pt x="2379" y="49383"/>
                    </a:cubicBezTo>
                    <a:cubicBezTo>
                      <a:pt x="1370" y="47933"/>
                      <a:pt x="789" y="46195"/>
                      <a:pt x="652" y="44439"/>
                    </a:cubicBezTo>
                    <a:cubicBezTo>
                      <a:pt x="612" y="43937"/>
                      <a:pt x="611" y="43432"/>
                      <a:pt x="647" y="42931"/>
                    </a:cubicBezTo>
                    <a:cubicBezTo>
                      <a:pt x="672" y="42574"/>
                      <a:pt x="721" y="42220"/>
                      <a:pt x="776" y="41867"/>
                    </a:cubicBezTo>
                    <a:close/>
                    <a:moveTo>
                      <a:pt x="928" y="41944"/>
                    </a:moveTo>
                    <a:lnTo>
                      <a:pt x="928" y="41944"/>
                    </a:lnTo>
                    <a:cubicBezTo>
                      <a:pt x="1065" y="42218"/>
                      <a:pt x="1225" y="42481"/>
                      <a:pt x="1394" y="42736"/>
                    </a:cubicBezTo>
                    <a:cubicBezTo>
                      <a:pt x="1636" y="43100"/>
                      <a:pt x="1904" y="43446"/>
                      <a:pt x="2191" y="43776"/>
                    </a:cubicBezTo>
                    <a:cubicBezTo>
                      <a:pt x="2793" y="44471"/>
                      <a:pt x="3474" y="45092"/>
                      <a:pt x="4182" y="45677"/>
                    </a:cubicBezTo>
                    <a:cubicBezTo>
                      <a:pt x="4936" y="46300"/>
                      <a:pt x="5721" y="46884"/>
                      <a:pt x="6488" y="47490"/>
                    </a:cubicBezTo>
                    <a:cubicBezTo>
                      <a:pt x="7243" y="48087"/>
                      <a:pt x="7981" y="48707"/>
                      <a:pt x="8701" y="49346"/>
                    </a:cubicBezTo>
                    <a:cubicBezTo>
                      <a:pt x="9437" y="50001"/>
                      <a:pt x="10154" y="50674"/>
                      <a:pt x="10852" y="51368"/>
                    </a:cubicBezTo>
                    <a:cubicBezTo>
                      <a:pt x="10841" y="51368"/>
                      <a:pt x="10830" y="51369"/>
                      <a:pt x="10820" y="51369"/>
                    </a:cubicBezTo>
                    <a:cubicBezTo>
                      <a:pt x="10642" y="51377"/>
                      <a:pt x="10465" y="51387"/>
                      <a:pt x="10288" y="51396"/>
                    </a:cubicBezTo>
                    <a:cubicBezTo>
                      <a:pt x="9944" y="51413"/>
                      <a:pt x="9602" y="51430"/>
                      <a:pt x="9259" y="51450"/>
                    </a:cubicBezTo>
                    <a:cubicBezTo>
                      <a:pt x="8751" y="51478"/>
                      <a:pt x="8245" y="51506"/>
                      <a:pt x="7738" y="51546"/>
                    </a:cubicBezTo>
                    <a:cubicBezTo>
                      <a:pt x="7727" y="51540"/>
                      <a:pt x="7715" y="51535"/>
                      <a:pt x="7701" y="51535"/>
                    </a:cubicBezTo>
                    <a:cubicBezTo>
                      <a:pt x="7699" y="51535"/>
                      <a:pt x="7698" y="51535"/>
                      <a:pt x="7696" y="51535"/>
                    </a:cubicBezTo>
                    <a:cubicBezTo>
                      <a:pt x="7665" y="51536"/>
                      <a:pt x="7634" y="51536"/>
                      <a:pt x="7603" y="51536"/>
                    </a:cubicBezTo>
                    <a:cubicBezTo>
                      <a:pt x="5956" y="51536"/>
                      <a:pt x="4475" y="50549"/>
                      <a:pt x="3488" y="49284"/>
                    </a:cubicBezTo>
                    <a:cubicBezTo>
                      <a:pt x="2966" y="48614"/>
                      <a:pt x="2556" y="47863"/>
                      <a:pt x="2218" y="47086"/>
                    </a:cubicBezTo>
                    <a:cubicBezTo>
                      <a:pt x="1852" y="46247"/>
                      <a:pt x="1558" y="45377"/>
                      <a:pt x="1341" y="44488"/>
                    </a:cubicBezTo>
                    <a:cubicBezTo>
                      <a:pt x="1137" y="43649"/>
                      <a:pt x="1013" y="42800"/>
                      <a:pt x="928" y="41944"/>
                    </a:cubicBezTo>
                    <a:close/>
                    <a:moveTo>
                      <a:pt x="27307" y="45358"/>
                    </a:moveTo>
                    <a:lnTo>
                      <a:pt x="27307" y="45358"/>
                    </a:lnTo>
                    <a:cubicBezTo>
                      <a:pt x="26929" y="45510"/>
                      <a:pt x="26568" y="45722"/>
                      <a:pt x="26233" y="45948"/>
                    </a:cubicBezTo>
                    <a:cubicBezTo>
                      <a:pt x="25773" y="46258"/>
                      <a:pt x="25349" y="46621"/>
                      <a:pt x="24973" y="47029"/>
                    </a:cubicBezTo>
                    <a:cubicBezTo>
                      <a:pt x="24173" y="47897"/>
                      <a:pt x="23606" y="48962"/>
                      <a:pt x="23327" y="50108"/>
                    </a:cubicBezTo>
                    <a:cubicBezTo>
                      <a:pt x="23247" y="50438"/>
                      <a:pt x="23190" y="50773"/>
                      <a:pt x="23156" y="51111"/>
                    </a:cubicBezTo>
                    <a:cubicBezTo>
                      <a:pt x="23141" y="51276"/>
                      <a:pt x="23132" y="51442"/>
                      <a:pt x="23127" y="51609"/>
                    </a:cubicBezTo>
                    <a:cubicBezTo>
                      <a:pt x="23088" y="51470"/>
                      <a:pt x="23059" y="51328"/>
                      <a:pt x="23037" y="51184"/>
                    </a:cubicBezTo>
                    <a:cubicBezTo>
                      <a:pt x="22991" y="50885"/>
                      <a:pt x="22985" y="50581"/>
                      <a:pt x="23017" y="50280"/>
                    </a:cubicBezTo>
                    <a:cubicBezTo>
                      <a:pt x="23082" y="49675"/>
                      <a:pt x="23288" y="49095"/>
                      <a:pt x="23572" y="48559"/>
                    </a:cubicBezTo>
                    <a:cubicBezTo>
                      <a:pt x="23855" y="48024"/>
                      <a:pt x="24214" y="47527"/>
                      <a:pt x="24602" y="47063"/>
                    </a:cubicBezTo>
                    <a:cubicBezTo>
                      <a:pt x="24986" y="46604"/>
                      <a:pt x="25419" y="46178"/>
                      <a:pt x="25928" y="45858"/>
                    </a:cubicBezTo>
                    <a:cubicBezTo>
                      <a:pt x="26347" y="45594"/>
                      <a:pt x="26818" y="45417"/>
                      <a:pt x="27307" y="45358"/>
                    </a:cubicBezTo>
                    <a:close/>
                    <a:moveTo>
                      <a:pt x="691" y="41561"/>
                    </a:moveTo>
                    <a:cubicBezTo>
                      <a:pt x="692" y="41573"/>
                      <a:pt x="693" y="41583"/>
                      <a:pt x="696" y="41595"/>
                    </a:cubicBezTo>
                    <a:cubicBezTo>
                      <a:pt x="675" y="41662"/>
                      <a:pt x="688" y="41738"/>
                      <a:pt x="723" y="41800"/>
                    </a:cubicBezTo>
                    <a:cubicBezTo>
                      <a:pt x="545" y="42550"/>
                      <a:pt x="498" y="43338"/>
                      <a:pt x="524" y="44103"/>
                    </a:cubicBezTo>
                    <a:cubicBezTo>
                      <a:pt x="554" y="45009"/>
                      <a:pt x="706" y="45906"/>
                      <a:pt x="972" y="46771"/>
                    </a:cubicBezTo>
                    <a:cubicBezTo>
                      <a:pt x="1237" y="47636"/>
                      <a:pt x="1619" y="48463"/>
                      <a:pt x="2102" y="49228"/>
                    </a:cubicBezTo>
                    <a:cubicBezTo>
                      <a:pt x="2593" y="50006"/>
                      <a:pt x="3193" y="50748"/>
                      <a:pt x="4031" y="51167"/>
                    </a:cubicBezTo>
                    <a:cubicBezTo>
                      <a:pt x="4491" y="51396"/>
                      <a:pt x="4995" y="51526"/>
                      <a:pt x="5501" y="51603"/>
                    </a:cubicBezTo>
                    <a:cubicBezTo>
                      <a:pt x="5518" y="51606"/>
                      <a:pt x="5535" y="51607"/>
                      <a:pt x="5552" y="51610"/>
                    </a:cubicBezTo>
                    <a:cubicBezTo>
                      <a:pt x="5469" y="51607"/>
                      <a:pt x="5387" y="51604"/>
                      <a:pt x="5305" y="51600"/>
                    </a:cubicBezTo>
                    <a:cubicBezTo>
                      <a:pt x="4730" y="51572"/>
                      <a:pt x="4151" y="51512"/>
                      <a:pt x="3593" y="51364"/>
                    </a:cubicBezTo>
                    <a:cubicBezTo>
                      <a:pt x="3048" y="51220"/>
                      <a:pt x="2525" y="50990"/>
                      <a:pt x="2077" y="50642"/>
                    </a:cubicBezTo>
                    <a:cubicBezTo>
                      <a:pt x="1651" y="50310"/>
                      <a:pt x="1302" y="49885"/>
                      <a:pt x="1031" y="49419"/>
                    </a:cubicBezTo>
                    <a:cubicBezTo>
                      <a:pt x="413" y="48357"/>
                      <a:pt x="225" y="47113"/>
                      <a:pt x="213" y="45900"/>
                    </a:cubicBezTo>
                    <a:cubicBezTo>
                      <a:pt x="198" y="44569"/>
                      <a:pt x="353" y="43238"/>
                      <a:pt x="621" y="41936"/>
                    </a:cubicBezTo>
                    <a:cubicBezTo>
                      <a:pt x="647" y="41812"/>
                      <a:pt x="667" y="41686"/>
                      <a:pt x="691" y="41561"/>
                    </a:cubicBezTo>
                    <a:close/>
                    <a:moveTo>
                      <a:pt x="27668" y="45336"/>
                    </a:moveTo>
                    <a:cubicBezTo>
                      <a:pt x="27701" y="45336"/>
                      <a:pt x="27735" y="45336"/>
                      <a:pt x="27768" y="45338"/>
                    </a:cubicBezTo>
                    <a:cubicBezTo>
                      <a:pt x="27587" y="45455"/>
                      <a:pt x="27407" y="45573"/>
                      <a:pt x="27231" y="45698"/>
                    </a:cubicBezTo>
                    <a:cubicBezTo>
                      <a:pt x="26197" y="46427"/>
                      <a:pt x="25250" y="47308"/>
                      <a:pt x="24552" y="48372"/>
                    </a:cubicBezTo>
                    <a:cubicBezTo>
                      <a:pt x="23846" y="49449"/>
                      <a:pt x="23406" y="50713"/>
                      <a:pt x="23418" y="52010"/>
                    </a:cubicBezTo>
                    <a:cubicBezTo>
                      <a:pt x="23418" y="52019"/>
                      <a:pt x="23419" y="52028"/>
                      <a:pt x="23419" y="52039"/>
                    </a:cubicBezTo>
                    <a:cubicBezTo>
                      <a:pt x="23354" y="51966"/>
                      <a:pt x="23287" y="51894"/>
                      <a:pt x="23221" y="51823"/>
                    </a:cubicBezTo>
                    <a:cubicBezTo>
                      <a:pt x="23220" y="51779"/>
                      <a:pt x="23219" y="51735"/>
                      <a:pt x="23220" y="51691"/>
                    </a:cubicBezTo>
                    <a:cubicBezTo>
                      <a:pt x="23222" y="51542"/>
                      <a:pt x="23228" y="51393"/>
                      <a:pt x="23240" y="51244"/>
                    </a:cubicBezTo>
                    <a:cubicBezTo>
                      <a:pt x="23262" y="50953"/>
                      <a:pt x="23304" y="50662"/>
                      <a:pt x="23363" y="50375"/>
                    </a:cubicBezTo>
                    <a:cubicBezTo>
                      <a:pt x="23484" y="49791"/>
                      <a:pt x="23681" y="49222"/>
                      <a:pt x="23943" y="48686"/>
                    </a:cubicBezTo>
                    <a:cubicBezTo>
                      <a:pt x="24436" y="47680"/>
                      <a:pt x="25182" y="46809"/>
                      <a:pt x="26089" y="46152"/>
                    </a:cubicBezTo>
                    <a:cubicBezTo>
                      <a:pt x="26341" y="45968"/>
                      <a:pt x="26607" y="45804"/>
                      <a:pt x="26881" y="45653"/>
                    </a:cubicBezTo>
                    <a:cubicBezTo>
                      <a:pt x="27087" y="45540"/>
                      <a:pt x="27300" y="45442"/>
                      <a:pt x="27513" y="45340"/>
                    </a:cubicBezTo>
                    <a:cubicBezTo>
                      <a:pt x="27565" y="45337"/>
                      <a:pt x="27616" y="45336"/>
                      <a:pt x="27668" y="45336"/>
                    </a:cubicBezTo>
                    <a:close/>
                    <a:moveTo>
                      <a:pt x="28951" y="48364"/>
                    </a:moveTo>
                    <a:lnTo>
                      <a:pt x="28951" y="48364"/>
                    </a:lnTo>
                    <a:cubicBezTo>
                      <a:pt x="28944" y="48417"/>
                      <a:pt x="28938" y="48470"/>
                      <a:pt x="28928" y="48523"/>
                    </a:cubicBezTo>
                    <a:cubicBezTo>
                      <a:pt x="28837" y="49081"/>
                      <a:pt x="28699" y="49631"/>
                      <a:pt x="28518" y="50167"/>
                    </a:cubicBezTo>
                    <a:lnTo>
                      <a:pt x="28518" y="50166"/>
                    </a:lnTo>
                    <a:cubicBezTo>
                      <a:pt x="28357" y="50647"/>
                      <a:pt x="28159" y="51123"/>
                      <a:pt x="27855" y="51533"/>
                    </a:cubicBezTo>
                    <a:cubicBezTo>
                      <a:pt x="27759" y="51663"/>
                      <a:pt x="27651" y="51781"/>
                      <a:pt x="27536" y="51890"/>
                    </a:cubicBezTo>
                    <a:cubicBezTo>
                      <a:pt x="27208" y="52099"/>
                      <a:pt x="26861" y="52282"/>
                      <a:pt x="26502" y="52433"/>
                    </a:cubicBezTo>
                    <a:cubicBezTo>
                      <a:pt x="26952" y="52049"/>
                      <a:pt x="27352" y="51601"/>
                      <a:pt x="27696" y="51123"/>
                    </a:cubicBezTo>
                    <a:cubicBezTo>
                      <a:pt x="28228" y="50385"/>
                      <a:pt x="28634" y="49557"/>
                      <a:pt x="28874" y="48678"/>
                    </a:cubicBezTo>
                    <a:cubicBezTo>
                      <a:pt x="28902" y="48574"/>
                      <a:pt x="28927" y="48469"/>
                      <a:pt x="28951" y="48364"/>
                    </a:cubicBezTo>
                    <a:close/>
                    <a:moveTo>
                      <a:pt x="28367" y="45213"/>
                    </a:moveTo>
                    <a:cubicBezTo>
                      <a:pt x="28368" y="45213"/>
                      <a:pt x="28370" y="45213"/>
                      <a:pt x="28371" y="45213"/>
                    </a:cubicBezTo>
                    <a:cubicBezTo>
                      <a:pt x="28395" y="45213"/>
                      <a:pt x="28418" y="45218"/>
                      <a:pt x="28441" y="45227"/>
                    </a:cubicBezTo>
                    <a:cubicBezTo>
                      <a:pt x="27583" y="45998"/>
                      <a:pt x="26819" y="46891"/>
                      <a:pt x="26158" y="47834"/>
                    </a:cubicBezTo>
                    <a:cubicBezTo>
                      <a:pt x="25477" y="48805"/>
                      <a:pt x="24899" y="49850"/>
                      <a:pt x="24450" y="50949"/>
                    </a:cubicBezTo>
                    <a:cubicBezTo>
                      <a:pt x="24240" y="51461"/>
                      <a:pt x="24045" y="51987"/>
                      <a:pt x="23897" y="52523"/>
                    </a:cubicBezTo>
                    <a:cubicBezTo>
                      <a:pt x="23761" y="52408"/>
                      <a:pt x="23636" y="52280"/>
                      <a:pt x="23518" y="52149"/>
                    </a:cubicBezTo>
                    <a:cubicBezTo>
                      <a:pt x="23518" y="51006"/>
                      <a:pt x="23844" y="49891"/>
                      <a:pt x="24411" y="48895"/>
                    </a:cubicBezTo>
                    <a:cubicBezTo>
                      <a:pt x="25018" y="47831"/>
                      <a:pt x="25884" y="46937"/>
                      <a:pt x="26849" y="46189"/>
                    </a:cubicBezTo>
                    <a:cubicBezTo>
                      <a:pt x="27087" y="46004"/>
                      <a:pt x="27333" y="45828"/>
                      <a:pt x="27584" y="45660"/>
                    </a:cubicBezTo>
                    <a:cubicBezTo>
                      <a:pt x="27709" y="45574"/>
                      <a:pt x="27836" y="45492"/>
                      <a:pt x="27964" y="45412"/>
                    </a:cubicBezTo>
                    <a:cubicBezTo>
                      <a:pt x="28078" y="45339"/>
                      <a:pt x="28224" y="45213"/>
                      <a:pt x="28367" y="45213"/>
                    </a:cubicBezTo>
                    <a:close/>
                    <a:moveTo>
                      <a:pt x="28544" y="45287"/>
                    </a:moveTo>
                    <a:cubicBezTo>
                      <a:pt x="28583" y="45320"/>
                      <a:pt x="28615" y="45360"/>
                      <a:pt x="28644" y="45401"/>
                    </a:cubicBezTo>
                    <a:lnTo>
                      <a:pt x="28644" y="45401"/>
                    </a:lnTo>
                    <a:cubicBezTo>
                      <a:pt x="28638" y="45405"/>
                      <a:pt x="28631" y="45410"/>
                      <a:pt x="28627" y="45418"/>
                    </a:cubicBezTo>
                    <a:cubicBezTo>
                      <a:pt x="28488" y="45663"/>
                      <a:pt x="28394" y="45938"/>
                      <a:pt x="28278" y="46195"/>
                    </a:cubicBezTo>
                    <a:cubicBezTo>
                      <a:pt x="28161" y="46459"/>
                      <a:pt x="28038" y="46721"/>
                      <a:pt x="27914" y="46982"/>
                    </a:cubicBezTo>
                    <a:cubicBezTo>
                      <a:pt x="27668" y="47499"/>
                      <a:pt x="27403" y="48007"/>
                      <a:pt x="27121" y="48505"/>
                    </a:cubicBezTo>
                    <a:cubicBezTo>
                      <a:pt x="26556" y="49504"/>
                      <a:pt x="25932" y="50471"/>
                      <a:pt x="25252" y="51396"/>
                    </a:cubicBezTo>
                    <a:cubicBezTo>
                      <a:pt x="25062" y="51655"/>
                      <a:pt x="24868" y="51909"/>
                      <a:pt x="24669" y="52161"/>
                    </a:cubicBezTo>
                    <a:cubicBezTo>
                      <a:pt x="24519" y="52354"/>
                      <a:pt x="24357" y="52539"/>
                      <a:pt x="24204" y="52730"/>
                    </a:cubicBezTo>
                    <a:cubicBezTo>
                      <a:pt x="24199" y="52728"/>
                      <a:pt x="24193" y="52726"/>
                      <a:pt x="24187" y="52723"/>
                    </a:cubicBezTo>
                    <a:cubicBezTo>
                      <a:pt x="24106" y="52680"/>
                      <a:pt x="24032" y="52630"/>
                      <a:pt x="23959" y="52573"/>
                    </a:cubicBezTo>
                    <a:cubicBezTo>
                      <a:pt x="24108" y="52110"/>
                      <a:pt x="24257" y="51649"/>
                      <a:pt x="24441" y="51198"/>
                    </a:cubicBezTo>
                    <a:cubicBezTo>
                      <a:pt x="24662" y="50656"/>
                      <a:pt x="24912" y="50124"/>
                      <a:pt x="25188" y="49607"/>
                    </a:cubicBezTo>
                    <a:cubicBezTo>
                      <a:pt x="25742" y="48569"/>
                      <a:pt x="26410" y="47591"/>
                      <a:pt x="27176" y="46696"/>
                    </a:cubicBezTo>
                    <a:cubicBezTo>
                      <a:pt x="27602" y="46197"/>
                      <a:pt x="28064" y="45734"/>
                      <a:pt x="28544" y="45287"/>
                    </a:cubicBezTo>
                    <a:close/>
                    <a:moveTo>
                      <a:pt x="28961" y="47669"/>
                    </a:moveTo>
                    <a:cubicBezTo>
                      <a:pt x="28955" y="47734"/>
                      <a:pt x="28948" y="47799"/>
                      <a:pt x="28939" y="47864"/>
                    </a:cubicBezTo>
                    <a:cubicBezTo>
                      <a:pt x="28906" y="48080"/>
                      <a:pt x="28864" y="48295"/>
                      <a:pt x="28813" y="48507"/>
                    </a:cubicBezTo>
                    <a:cubicBezTo>
                      <a:pt x="28707" y="48945"/>
                      <a:pt x="28559" y="49373"/>
                      <a:pt x="28376" y="49785"/>
                    </a:cubicBezTo>
                    <a:cubicBezTo>
                      <a:pt x="28011" y="50602"/>
                      <a:pt x="27513" y="51365"/>
                      <a:pt x="26879" y="51999"/>
                    </a:cubicBezTo>
                    <a:cubicBezTo>
                      <a:pt x="26700" y="52177"/>
                      <a:pt x="26512" y="52346"/>
                      <a:pt x="26318" y="52508"/>
                    </a:cubicBezTo>
                    <a:cubicBezTo>
                      <a:pt x="26071" y="52604"/>
                      <a:pt x="25819" y="52684"/>
                      <a:pt x="25561" y="52747"/>
                    </a:cubicBezTo>
                    <a:cubicBezTo>
                      <a:pt x="26327" y="52130"/>
                      <a:pt x="26972" y="51370"/>
                      <a:pt x="27511" y="50548"/>
                    </a:cubicBezTo>
                    <a:cubicBezTo>
                      <a:pt x="27845" y="50038"/>
                      <a:pt x="28143" y="49503"/>
                      <a:pt x="28415" y="48957"/>
                    </a:cubicBezTo>
                    <a:cubicBezTo>
                      <a:pt x="28623" y="48542"/>
                      <a:pt x="28823" y="48114"/>
                      <a:pt x="28961" y="47669"/>
                    </a:cubicBezTo>
                    <a:close/>
                    <a:moveTo>
                      <a:pt x="28965" y="46470"/>
                    </a:moveTo>
                    <a:lnTo>
                      <a:pt x="28965" y="46470"/>
                    </a:lnTo>
                    <a:cubicBezTo>
                      <a:pt x="28969" y="46573"/>
                      <a:pt x="28970" y="46676"/>
                      <a:pt x="28962" y="46778"/>
                    </a:cubicBezTo>
                    <a:cubicBezTo>
                      <a:pt x="28919" y="47434"/>
                      <a:pt x="28661" y="48050"/>
                      <a:pt x="28380" y="48635"/>
                    </a:cubicBezTo>
                    <a:cubicBezTo>
                      <a:pt x="28126" y="49165"/>
                      <a:pt x="27847" y="49685"/>
                      <a:pt x="27536" y="50183"/>
                    </a:cubicBezTo>
                    <a:cubicBezTo>
                      <a:pt x="26921" y="51170"/>
                      <a:pt x="26174" y="52089"/>
                      <a:pt x="25236" y="52784"/>
                    </a:cubicBezTo>
                    <a:cubicBezTo>
                      <a:pt x="25214" y="52800"/>
                      <a:pt x="25193" y="52813"/>
                      <a:pt x="25172" y="52829"/>
                    </a:cubicBezTo>
                    <a:cubicBezTo>
                      <a:pt x="25077" y="52844"/>
                      <a:pt x="24982" y="52854"/>
                      <a:pt x="24887" y="52858"/>
                    </a:cubicBezTo>
                    <a:cubicBezTo>
                      <a:pt x="25120" y="52648"/>
                      <a:pt x="25342" y="52425"/>
                      <a:pt x="25553" y="52196"/>
                    </a:cubicBezTo>
                    <a:cubicBezTo>
                      <a:pt x="25913" y="51804"/>
                      <a:pt x="26246" y="51388"/>
                      <a:pt x="26557" y="50956"/>
                    </a:cubicBezTo>
                    <a:cubicBezTo>
                      <a:pt x="27209" y="50048"/>
                      <a:pt x="27741" y="49057"/>
                      <a:pt x="28229" y="48053"/>
                    </a:cubicBezTo>
                    <a:cubicBezTo>
                      <a:pt x="28373" y="47758"/>
                      <a:pt x="28511" y="47461"/>
                      <a:pt x="28649" y="47164"/>
                    </a:cubicBezTo>
                    <a:cubicBezTo>
                      <a:pt x="28755" y="46934"/>
                      <a:pt x="28866" y="46704"/>
                      <a:pt x="28965" y="46470"/>
                    </a:cubicBezTo>
                    <a:close/>
                    <a:moveTo>
                      <a:pt x="28687" y="45465"/>
                    </a:moveTo>
                    <a:cubicBezTo>
                      <a:pt x="28762" y="45589"/>
                      <a:pt x="28820" y="45726"/>
                      <a:pt x="28863" y="45863"/>
                    </a:cubicBezTo>
                    <a:cubicBezTo>
                      <a:pt x="28907" y="46002"/>
                      <a:pt x="28937" y="46148"/>
                      <a:pt x="28952" y="46294"/>
                    </a:cubicBezTo>
                    <a:cubicBezTo>
                      <a:pt x="28835" y="46528"/>
                      <a:pt x="28732" y="46768"/>
                      <a:pt x="28624" y="47007"/>
                    </a:cubicBezTo>
                    <a:cubicBezTo>
                      <a:pt x="28505" y="47270"/>
                      <a:pt x="28383" y="47531"/>
                      <a:pt x="28260" y="47791"/>
                    </a:cubicBezTo>
                    <a:cubicBezTo>
                      <a:pt x="28011" y="48310"/>
                      <a:pt x="27753" y="48825"/>
                      <a:pt x="27474" y="49329"/>
                    </a:cubicBezTo>
                    <a:cubicBezTo>
                      <a:pt x="26955" y="50262"/>
                      <a:pt x="26367" y="51168"/>
                      <a:pt x="25661" y="51971"/>
                    </a:cubicBezTo>
                    <a:cubicBezTo>
                      <a:pt x="25383" y="52287"/>
                      <a:pt x="25083" y="52578"/>
                      <a:pt x="24774" y="52859"/>
                    </a:cubicBezTo>
                    <a:cubicBezTo>
                      <a:pt x="24600" y="52857"/>
                      <a:pt x="24427" y="52828"/>
                      <a:pt x="24262" y="52756"/>
                    </a:cubicBezTo>
                    <a:cubicBezTo>
                      <a:pt x="24389" y="52611"/>
                      <a:pt x="24509" y="52458"/>
                      <a:pt x="24630" y="52310"/>
                    </a:cubicBezTo>
                    <a:cubicBezTo>
                      <a:pt x="24814" y="52085"/>
                      <a:pt x="24992" y="51859"/>
                      <a:pt x="25168" y="51629"/>
                    </a:cubicBezTo>
                    <a:cubicBezTo>
                      <a:pt x="25517" y="51168"/>
                      <a:pt x="25851" y="50695"/>
                      <a:pt x="26172" y="50214"/>
                    </a:cubicBezTo>
                    <a:cubicBezTo>
                      <a:pt x="26811" y="49258"/>
                      <a:pt x="27377" y="48256"/>
                      <a:pt x="27896" y="47229"/>
                    </a:cubicBezTo>
                    <a:cubicBezTo>
                      <a:pt x="28040" y="46943"/>
                      <a:pt x="28180" y="46654"/>
                      <a:pt x="28313" y="46361"/>
                    </a:cubicBezTo>
                    <a:cubicBezTo>
                      <a:pt x="28379" y="46213"/>
                      <a:pt x="28445" y="46064"/>
                      <a:pt x="28510" y="45915"/>
                    </a:cubicBezTo>
                    <a:cubicBezTo>
                      <a:pt x="28574" y="45768"/>
                      <a:pt x="28643" y="45620"/>
                      <a:pt x="28687" y="45465"/>
                    </a:cubicBezTo>
                    <a:close/>
                    <a:moveTo>
                      <a:pt x="4149" y="51728"/>
                    </a:moveTo>
                    <a:cubicBezTo>
                      <a:pt x="4410" y="51772"/>
                      <a:pt x="4676" y="51801"/>
                      <a:pt x="4943" y="51821"/>
                    </a:cubicBezTo>
                    <a:cubicBezTo>
                      <a:pt x="4751" y="51833"/>
                      <a:pt x="4554" y="51908"/>
                      <a:pt x="4372" y="51968"/>
                    </a:cubicBezTo>
                    <a:cubicBezTo>
                      <a:pt x="4184" y="52029"/>
                      <a:pt x="3998" y="52101"/>
                      <a:pt x="3816" y="52180"/>
                    </a:cubicBezTo>
                    <a:cubicBezTo>
                      <a:pt x="3451" y="52338"/>
                      <a:pt x="3100" y="52526"/>
                      <a:pt x="2766" y="52741"/>
                    </a:cubicBezTo>
                    <a:cubicBezTo>
                      <a:pt x="2091" y="53174"/>
                      <a:pt x="1484" y="53719"/>
                      <a:pt x="985" y="54347"/>
                    </a:cubicBezTo>
                    <a:cubicBezTo>
                      <a:pt x="811" y="54566"/>
                      <a:pt x="661" y="54796"/>
                      <a:pt x="523" y="55036"/>
                    </a:cubicBezTo>
                    <a:cubicBezTo>
                      <a:pt x="611" y="54530"/>
                      <a:pt x="853" y="54054"/>
                      <a:pt x="1173" y="53651"/>
                    </a:cubicBezTo>
                    <a:cubicBezTo>
                      <a:pt x="1646" y="53054"/>
                      <a:pt x="2294" y="52625"/>
                      <a:pt x="2965" y="52280"/>
                    </a:cubicBezTo>
                    <a:cubicBezTo>
                      <a:pt x="3352" y="52079"/>
                      <a:pt x="3750" y="51904"/>
                      <a:pt x="4149" y="51728"/>
                    </a:cubicBezTo>
                    <a:close/>
                    <a:moveTo>
                      <a:pt x="4983" y="51824"/>
                    </a:moveTo>
                    <a:cubicBezTo>
                      <a:pt x="5461" y="51858"/>
                      <a:pt x="5941" y="51863"/>
                      <a:pt x="6416" y="51863"/>
                    </a:cubicBezTo>
                    <a:cubicBezTo>
                      <a:pt x="6492" y="51863"/>
                      <a:pt x="6569" y="51862"/>
                      <a:pt x="6646" y="51862"/>
                    </a:cubicBezTo>
                    <a:cubicBezTo>
                      <a:pt x="6701" y="51862"/>
                      <a:pt x="6755" y="51860"/>
                      <a:pt x="6809" y="51859"/>
                    </a:cubicBezTo>
                    <a:lnTo>
                      <a:pt x="6809" y="51859"/>
                    </a:lnTo>
                    <a:cubicBezTo>
                      <a:pt x="6614" y="51917"/>
                      <a:pt x="6418" y="51979"/>
                      <a:pt x="6225" y="52039"/>
                    </a:cubicBezTo>
                    <a:cubicBezTo>
                      <a:pt x="5685" y="52206"/>
                      <a:pt x="5155" y="52403"/>
                      <a:pt x="4636" y="52626"/>
                    </a:cubicBezTo>
                    <a:cubicBezTo>
                      <a:pt x="3602" y="53073"/>
                      <a:pt x="2616" y="53630"/>
                      <a:pt x="1703" y="54290"/>
                    </a:cubicBezTo>
                    <a:cubicBezTo>
                      <a:pt x="1449" y="54472"/>
                      <a:pt x="1202" y="54662"/>
                      <a:pt x="960" y="54861"/>
                    </a:cubicBezTo>
                    <a:cubicBezTo>
                      <a:pt x="802" y="54991"/>
                      <a:pt x="643" y="55122"/>
                      <a:pt x="494" y="55262"/>
                    </a:cubicBezTo>
                    <a:cubicBezTo>
                      <a:pt x="497" y="55220"/>
                      <a:pt x="504" y="55179"/>
                      <a:pt x="510" y="55137"/>
                    </a:cubicBezTo>
                    <a:cubicBezTo>
                      <a:pt x="655" y="54915"/>
                      <a:pt x="814" y="54699"/>
                      <a:pt x="979" y="54494"/>
                    </a:cubicBezTo>
                    <a:cubicBezTo>
                      <a:pt x="1228" y="54184"/>
                      <a:pt x="1495" y="53890"/>
                      <a:pt x="1790" y="53622"/>
                    </a:cubicBezTo>
                    <a:cubicBezTo>
                      <a:pt x="2367" y="53097"/>
                      <a:pt x="3027" y="52664"/>
                      <a:pt x="3742" y="52349"/>
                    </a:cubicBezTo>
                    <a:cubicBezTo>
                      <a:pt x="3940" y="52262"/>
                      <a:pt x="4142" y="52184"/>
                      <a:pt x="4347" y="52115"/>
                    </a:cubicBezTo>
                    <a:cubicBezTo>
                      <a:pt x="4559" y="52043"/>
                      <a:pt x="4788" y="52004"/>
                      <a:pt x="4992" y="51913"/>
                    </a:cubicBezTo>
                    <a:cubicBezTo>
                      <a:pt x="5037" y="51891"/>
                      <a:pt x="5023" y="51837"/>
                      <a:pt x="4983" y="51824"/>
                    </a:cubicBezTo>
                    <a:close/>
                    <a:moveTo>
                      <a:pt x="7437" y="51885"/>
                    </a:moveTo>
                    <a:lnTo>
                      <a:pt x="7437" y="51885"/>
                    </a:lnTo>
                    <a:cubicBezTo>
                      <a:pt x="7130" y="51990"/>
                      <a:pt x="6826" y="52108"/>
                      <a:pt x="6532" y="52245"/>
                    </a:cubicBezTo>
                    <a:lnTo>
                      <a:pt x="6533" y="52245"/>
                    </a:lnTo>
                    <a:cubicBezTo>
                      <a:pt x="5170" y="52880"/>
                      <a:pt x="3959" y="53779"/>
                      <a:pt x="2656" y="54518"/>
                    </a:cubicBezTo>
                    <a:cubicBezTo>
                      <a:pt x="1966" y="54909"/>
                      <a:pt x="1247" y="55255"/>
                      <a:pt x="486" y="55482"/>
                    </a:cubicBezTo>
                    <a:cubicBezTo>
                      <a:pt x="486" y="55454"/>
                      <a:pt x="488" y="55426"/>
                      <a:pt x="489" y="55398"/>
                    </a:cubicBezTo>
                    <a:cubicBezTo>
                      <a:pt x="642" y="55270"/>
                      <a:pt x="793" y="55139"/>
                      <a:pt x="947" y="55011"/>
                    </a:cubicBezTo>
                    <a:cubicBezTo>
                      <a:pt x="1161" y="54835"/>
                      <a:pt x="1379" y="54664"/>
                      <a:pt x="1603" y="54498"/>
                    </a:cubicBezTo>
                    <a:cubicBezTo>
                      <a:pt x="2053" y="54165"/>
                      <a:pt x="2523" y="53856"/>
                      <a:pt x="3008" y="53575"/>
                    </a:cubicBezTo>
                    <a:cubicBezTo>
                      <a:pt x="3968" y="53017"/>
                      <a:pt x="4990" y="52562"/>
                      <a:pt x="6050" y="52228"/>
                    </a:cubicBezTo>
                    <a:cubicBezTo>
                      <a:pt x="6347" y="52134"/>
                      <a:pt x="6647" y="52053"/>
                      <a:pt x="6951" y="51985"/>
                    </a:cubicBezTo>
                    <a:cubicBezTo>
                      <a:pt x="7112" y="51949"/>
                      <a:pt x="7274" y="51917"/>
                      <a:pt x="7437" y="51885"/>
                    </a:cubicBezTo>
                    <a:close/>
                    <a:moveTo>
                      <a:pt x="34420" y="0"/>
                    </a:moveTo>
                    <a:cubicBezTo>
                      <a:pt x="34262" y="0"/>
                      <a:pt x="34120" y="106"/>
                      <a:pt x="34019" y="233"/>
                    </a:cubicBezTo>
                    <a:cubicBezTo>
                      <a:pt x="33871" y="417"/>
                      <a:pt x="33747" y="619"/>
                      <a:pt x="33595" y="801"/>
                    </a:cubicBezTo>
                    <a:cubicBezTo>
                      <a:pt x="33436" y="990"/>
                      <a:pt x="33266" y="1170"/>
                      <a:pt x="33089" y="1342"/>
                    </a:cubicBezTo>
                    <a:cubicBezTo>
                      <a:pt x="32724" y="1696"/>
                      <a:pt x="32331" y="2016"/>
                      <a:pt x="31935" y="2334"/>
                    </a:cubicBezTo>
                    <a:cubicBezTo>
                      <a:pt x="31157" y="2957"/>
                      <a:pt x="30355" y="3582"/>
                      <a:pt x="29768" y="4398"/>
                    </a:cubicBezTo>
                    <a:cubicBezTo>
                      <a:pt x="29457" y="4831"/>
                      <a:pt x="29218" y="5320"/>
                      <a:pt x="29095" y="5840"/>
                    </a:cubicBezTo>
                    <a:cubicBezTo>
                      <a:pt x="29035" y="6095"/>
                      <a:pt x="29003" y="6355"/>
                      <a:pt x="29008" y="6617"/>
                    </a:cubicBezTo>
                    <a:cubicBezTo>
                      <a:pt x="29012" y="6844"/>
                      <a:pt x="29054" y="7058"/>
                      <a:pt x="29121" y="7271"/>
                    </a:cubicBezTo>
                    <a:cubicBezTo>
                      <a:pt x="29039" y="7176"/>
                      <a:pt x="28955" y="7083"/>
                      <a:pt x="28869" y="6997"/>
                    </a:cubicBezTo>
                    <a:cubicBezTo>
                      <a:pt x="28397" y="6530"/>
                      <a:pt x="27821" y="6167"/>
                      <a:pt x="27195" y="5945"/>
                    </a:cubicBezTo>
                    <a:cubicBezTo>
                      <a:pt x="26684" y="5763"/>
                      <a:pt x="26147" y="5678"/>
                      <a:pt x="25610" y="5678"/>
                    </a:cubicBezTo>
                    <a:cubicBezTo>
                      <a:pt x="24656" y="5678"/>
                      <a:pt x="23698" y="5944"/>
                      <a:pt x="22866" y="6403"/>
                    </a:cubicBezTo>
                    <a:cubicBezTo>
                      <a:pt x="22185" y="6779"/>
                      <a:pt x="21443" y="7305"/>
                      <a:pt x="21276" y="8116"/>
                    </a:cubicBezTo>
                    <a:cubicBezTo>
                      <a:pt x="21263" y="8182"/>
                      <a:pt x="21321" y="8240"/>
                      <a:pt x="21381" y="8250"/>
                    </a:cubicBezTo>
                    <a:cubicBezTo>
                      <a:pt x="23071" y="8545"/>
                      <a:pt x="24955" y="8884"/>
                      <a:pt x="26160" y="10227"/>
                    </a:cubicBezTo>
                    <a:cubicBezTo>
                      <a:pt x="27328" y="11529"/>
                      <a:pt x="27370" y="13386"/>
                      <a:pt x="27401" y="15039"/>
                    </a:cubicBezTo>
                    <a:cubicBezTo>
                      <a:pt x="27418" y="15937"/>
                      <a:pt x="27436" y="16847"/>
                      <a:pt x="27656" y="17720"/>
                    </a:cubicBezTo>
                    <a:cubicBezTo>
                      <a:pt x="27656" y="17728"/>
                      <a:pt x="27656" y="17736"/>
                      <a:pt x="27659" y="17744"/>
                    </a:cubicBezTo>
                    <a:cubicBezTo>
                      <a:pt x="27662" y="17751"/>
                      <a:pt x="27664" y="17757"/>
                      <a:pt x="27666" y="17763"/>
                    </a:cubicBezTo>
                    <a:cubicBezTo>
                      <a:pt x="27678" y="17809"/>
                      <a:pt x="27694" y="17853"/>
                      <a:pt x="27706" y="17898"/>
                    </a:cubicBezTo>
                    <a:cubicBezTo>
                      <a:pt x="27753" y="18355"/>
                      <a:pt x="27786" y="18813"/>
                      <a:pt x="27799" y="19272"/>
                    </a:cubicBezTo>
                    <a:cubicBezTo>
                      <a:pt x="27807" y="19583"/>
                      <a:pt x="27805" y="19895"/>
                      <a:pt x="27792" y="20206"/>
                    </a:cubicBezTo>
                    <a:cubicBezTo>
                      <a:pt x="27785" y="20415"/>
                      <a:pt x="27756" y="20635"/>
                      <a:pt x="27757" y="20850"/>
                    </a:cubicBezTo>
                    <a:cubicBezTo>
                      <a:pt x="27679" y="21527"/>
                      <a:pt x="27635" y="22208"/>
                      <a:pt x="27597" y="22888"/>
                    </a:cubicBezTo>
                    <a:cubicBezTo>
                      <a:pt x="27558" y="23631"/>
                      <a:pt x="27526" y="24377"/>
                      <a:pt x="27472" y="25120"/>
                    </a:cubicBezTo>
                    <a:cubicBezTo>
                      <a:pt x="27460" y="25014"/>
                      <a:pt x="27447" y="24908"/>
                      <a:pt x="27434" y="24804"/>
                    </a:cubicBezTo>
                    <a:cubicBezTo>
                      <a:pt x="27374" y="24295"/>
                      <a:pt x="27295" y="23788"/>
                      <a:pt x="27190" y="23287"/>
                    </a:cubicBezTo>
                    <a:cubicBezTo>
                      <a:pt x="27086" y="22788"/>
                      <a:pt x="26962" y="22294"/>
                      <a:pt x="26817" y="21807"/>
                    </a:cubicBezTo>
                    <a:cubicBezTo>
                      <a:pt x="26867" y="21723"/>
                      <a:pt x="26858" y="21617"/>
                      <a:pt x="26864" y="21522"/>
                    </a:cubicBezTo>
                    <a:cubicBezTo>
                      <a:pt x="26871" y="21412"/>
                      <a:pt x="26881" y="21303"/>
                      <a:pt x="26890" y="21193"/>
                    </a:cubicBezTo>
                    <a:cubicBezTo>
                      <a:pt x="26911" y="20969"/>
                      <a:pt x="26935" y="20745"/>
                      <a:pt x="26962" y="20522"/>
                    </a:cubicBezTo>
                    <a:cubicBezTo>
                      <a:pt x="27016" y="20081"/>
                      <a:pt x="27079" y="19641"/>
                      <a:pt x="27164" y="19205"/>
                    </a:cubicBezTo>
                    <a:cubicBezTo>
                      <a:pt x="27170" y="19173"/>
                      <a:pt x="27139" y="19151"/>
                      <a:pt x="27111" y="19151"/>
                    </a:cubicBezTo>
                    <a:cubicBezTo>
                      <a:pt x="27093" y="19151"/>
                      <a:pt x="27076" y="19160"/>
                      <a:pt x="27071" y="19181"/>
                    </a:cubicBezTo>
                    <a:cubicBezTo>
                      <a:pt x="26958" y="19611"/>
                      <a:pt x="26856" y="20043"/>
                      <a:pt x="26785" y="20482"/>
                    </a:cubicBezTo>
                    <a:cubicBezTo>
                      <a:pt x="26750" y="20699"/>
                      <a:pt x="26721" y="20916"/>
                      <a:pt x="26697" y="21134"/>
                    </a:cubicBezTo>
                    <a:cubicBezTo>
                      <a:pt x="26690" y="21210"/>
                      <a:pt x="26682" y="21285"/>
                      <a:pt x="26675" y="21361"/>
                    </a:cubicBezTo>
                    <a:cubicBezTo>
                      <a:pt x="26569" y="21030"/>
                      <a:pt x="26456" y="20703"/>
                      <a:pt x="26330" y="20379"/>
                    </a:cubicBezTo>
                    <a:cubicBezTo>
                      <a:pt x="26122" y="19841"/>
                      <a:pt x="25879" y="19316"/>
                      <a:pt x="25620" y="18799"/>
                    </a:cubicBezTo>
                    <a:cubicBezTo>
                      <a:pt x="25612" y="18783"/>
                      <a:pt x="25598" y="18777"/>
                      <a:pt x="25584" y="18777"/>
                    </a:cubicBezTo>
                    <a:cubicBezTo>
                      <a:pt x="25558" y="18777"/>
                      <a:pt x="25532" y="18800"/>
                      <a:pt x="25547" y="18830"/>
                    </a:cubicBezTo>
                    <a:cubicBezTo>
                      <a:pt x="26384" y="20665"/>
                      <a:pt x="26931" y="22644"/>
                      <a:pt x="27185" y="24643"/>
                    </a:cubicBezTo>
                    <a:cubicBezTo>
                      <a:pt x="27220" y="24924"/>
                      <a:pt x="27249" y="25206"/>
                      <a:pt x="27273" y="25489"/>
                    </a:cubicBezTo>
                    <a:cubicBezTo>
                      <a:pt x="27295" y="25757"/>
                      <a:pt x="27312" y="26022"/>
                      <a:pt x="27363" y="26285"/>
                    </a:cubicBezTo>
                    <a:cubicBezTo>
                      <a:pt x="27334" y="26525"/>
                      <a:pt x="27303" y="26764"/>
                      <a:pt x="27265" y="27003"/>
                    </a:cubicBezTo>
                    <a:cubicBezTo>
                      <a:pt x="27157" y="27675"/>
                      <a:pt x="27005" y="28343"/>
                      <a:pt x="26785" y="28990"/>
                    </a:cubicBezTo>
                    <a:cubicBezTo>
                      <a:pt x="26585" y="29578"/>
                      <a:pt x="26329" y="30145"/>
                      <a:pt x="26030" y="30689"/>
                    </a:cubicBezTo>
                    <a:cubicBezTo>
                      <a:pt x="25435" y="31774"/>
                      <a:pt x="24668" y="32758"/>
                      <a:pt x="23841" y="33674"/>
                    </a:cubicBezTo>
                    <a:cubicBezTo>
                      <a:pt x="23735" y="33791"/>
                      <a:pt x="23627" y="33907"/>
                      <a:pt x="23519" y="34021"/>
                    </a:cubicBezTo>
                    <a:cubicBezTo>
                      <a:pt x="23939" y="32734"/>
                      <a:pt x="24197" y="31391"/>
                      <a:pt x="24274" y="30040"/>
                    </a:cubicBezTo>
                    <a:cubicBezTo>
                      <a:pt x="24330" y="29040"/>
                      <a:pt x="24313" y="28016"/>
                      <a:pt x="24139" y="27028"/>
                    </a:cubicBezTo>
                    <a:cubicBezTo>
                      <a:pt x="24052" y="26543"/>
                      <a:pt x="23923" y="26062"/>
                      <a:pt x="23722" y="25610"/>
                    </a:cubicBezTo>
                    <a:cubicBezTo>
                      <a:pt x="23631" y="25404"/>
                      <a:pt x="23527" y="25198"/>
                      <a:pt x="23400" y="25010"/>
                    </a:cubicBezTo>
                    <a:cubicBezTo>
                      <a:pt x="23287" y="24842"/>
                      <a:pt x="23136" y="24680"/>
                      <a:pt x="22937" y="24618"/>
                    </a:cubicBezTo>
                    <a:cubicBezTo>
                      <a:pt x="22874" y="24598"/>
                      <a:pt x="22811" y="24589"/>
                      <a:pt x="22749" y="24589"/>
                    </a:cubicBezTo>
                    <a:cubicBezTo>
                      <a:pt x="22542" y="24589"/>
                      <a:pt x="22340" y="24682"/>
                      <a:pt x="22153" y="24769"/>
                    </a:cubicBezTo>
                    <a:cubicBezTo>
                      <a:pt x="21899" y="24888"/>
                      <a:pt x="21648" y="25015"/>
                      <a:pt x="21403" y="25152"/>
                    </a:cubicBezTo>
                    <a:cubicBezTo>
                      <a:pt x="20933" y="25415"/>
                      <a:pt x="20464" y="25706"/>
                      <a:pt x="20064" y="26069"/>
                    </a:cubicBezTo>
                    <a:cubicBezTo>
                      <a:pt x="19637" y="25444"/>
                      <a:pt x="19220" y="24804"/>
                      <a:pt x="18985" y="24079"/>
                    </a:cubicBezTo>
                    <a:cubicBezTo>
                      <a:pt x="18917" y="23872"/>
                      <a:pt x="18864" y="23660"/>
                      <a:pt x="18826" y="23447"/>
                    </a:cubicBezTo>
                    <a:cubicBezTo>
                      <a:pt x="18820" y="23416"/>
                      <a:pt x="18797" y="23402"/>
                      <a:pt x="18773" y="23402"/>
                    </a:cubicBezTo>
                    <a:cubicBezTo>
                      <a:pt x="18744" y="23402"/>
                      <a:pt x="18714" y="23424"/>
                      <a:pt x="18717" y="23462"/>
                    </a:cubicBezTo>
                    <a:cubicBezTo>
                      <a:pt x="18718" y="23464"/>
                      <a:pt x="18718" y="23466"/>
                      <a:pt x="18718" y="23468"/>
                    </a:cubicBezTo>
                    <a:cubicBezTo>
                      <a:pt x="16836" y="24028"/>
                      <a:pt x="14934" y="24698"/>
                      <a:pt x="13268" y="25754"/>
                    </a:cubicBezTo>
                    <a:cubicBezTo>
                      <a:pt x="13220" y="25784"/>
                      <a:pt x="13173" y="25816"/>
                      <a:pt x="13126" y="25847"/>
                    </a:cubicBezTo>
                    <a:cubicBezTo>
                      <a:pt x="12826" y="25599"/>
                      <a:pt x="12487" y="25412"/>
                      <a:pt x="12138" y="25241"/>
                    </a:cubicBezTo>
                    <a:cubicBezTo>
                      <a:pt x="11775" y="25062"/>
                      <a:pt x="11399" y="24905"/>
                      <a:pt x="11015" y="24778"/>
                    </a:cubicBezTo>
                    <a:cubicBezTo>
                      <a:pt x="10258" y="24525"/>
                      <a:pt x="9468" y="24366"/>
                      <a:pt x="8671" y="24309"/>
                    </a:cubicBezTo>
                    <a:cubicBezTo>
                      <a:pt x="8453" y="24294"/>
                      <a:pt x="8235" y="24286"/>
                      <a:pt x="8016" y="24286"/>
                    </a:cubicBezTo>
                    <a:cubicBezTo>
                      <a:pt x="7826" y="24286"/>
                      <a:pt x="7635" y="24292"/>
                      <a:pt x="7445" y="24303"/>
                    </a:cubicBezTo>
                    <a:cubicBezTo>
                      <a:pt x="7098" y="24324"/>
                      <a:pt x="6749" y="24368"/>
                      <a:pt x="6420" y="24488"/>
                    </a:cubicBezTo>
                    <a:cubicBezTo>
                      <a:pt x="6102" y="24605"/>
                      <a:pt x="5814" y="24807"/>
                      <a:pt x="5638" y="25102"/>
                    </a:cubicBezTo>
                    <a:cubicBezTo>
                      <a:pt x="5613" y="25143"/>
                      <a:pt x="5591" y="25187"/>
                      <a:pt x="5570" y="25230"/>
                    </a:cubicBezTo>
                    <a:cubicBezTo>
                      <a:pt x="5567" y="25229"/>
                      <a:pt x="5564" y="25229"/>
                      <a:pt x="5561" y="25229"/>
                    </a:cubicBezTo>
                    <a:cubicBezTo>
                      <a:pt x="5537" y="25229"/>
                      <a:pt x="5519" y="25261"/>
                      <a:pt x="5542" y="25283"/>
                    </a:cubicBezTo>
                    <a:lnTo>
                      <a:pt x="5546" y="25287"/>
                    </a:lnTo>
                    <a:cubicBezTo>
                      <a:pt x="5426" y="25575"/>
                      <a:pt x="5389" y="25893"/>
                      <a:pt x="5375" y="26203"/>
                    </a:cubicBezTo>
                    <a:cubicBezTo>
                      <a:pt x="5298" y="27821"/>
                      <a:pt x="5509" y="29451"/>
                      <a:pt x="5964" y="31004"/>
                    </a:cubicBezTo>
                    <a:cubicBezTo>
                      <a:pt x="6394" y="32476"/>
                      <a:pt x="7058" y="33867"/>
                      <a:pt x="7915" y="35138"/>
                    </a:cubicBezTo>
                    <a:cubicBezTo>
                      <a:pt x="7568" y="34956"/>
                      <a:pt x="7216" y="34792"/>
                      <a:pt x="6843" y="34666"/>
                    </a:cubicBezTo>
                    <a:cubicBezTo>
                      <a:pt x="6420" y="34524"/>
                      <a:pt x="5989" y="34410"/>
                      <a:pt x="5551" y="34326"/>
                    </a:cubicBezTo>
                    <a:cubicBezTo>
                      <a:pt x="4957" y="34212"/>
                      <a:pt x="4351" y="34156"/>
                      <a:pt x="3745" y="34156"/>
                    </a:cubicBezTo>
                    <a:cubicBezTo>
                      <a:pt x="3456" y="34156"/>
                      <a:pt x="3168" y="34169"/>
                      <a:pt x="2881" y="34194"/>
                    </a:cubicBezTo>
                    <a:cubicBezTo>
                      <a:pt x="2435" y="34231"/>
                      <a:pt x="1992" y="34301"/>
                      <a:pt x="1556" y="34400"/>
                    </a:cubicBezTo>
                    <a:cubicBezTo>
                      <a:pt x="1339" y="34450"/>
                      <a:pt x="1124" y="34507"/>
                      <a:pt x="911" y="34572"/>
                    </a:cubicBezTo>
                    <a:cubicBezTo>
                      <a:pt x="714" y="34631"/>
                      <a:pt x="501" y="34685"/>
                      <a:pt x="320" y="34786"/>
                    </a:cubicBezTo>
                    <a:cubicBezTo>
                      <a:pt x="173" y="34867"/>
                      <a:pt x="22" y="34993"/>
                      <a:pt x="12" y="35173"/>
                    </a:cubicBezTo>
                    <a:cubicBezTo>
                      <a:pt x="1" y="35391"/>
                      <a:pt x="202" y="35523"/>
                      <a:pt x="355" y="35640"/>
                    </a:cubicBezTo>
                    <a:cubicBezTo>
                      <a:pt x="714" y="35915"/>
                      <a:pt x="1094" y="36161"/>
                      <a:pt x="1489" y="36380"/>
                    </a:cubicBezTo>
                    <a:cubicBezTo>
                      <a:pt x="2304" y="36832"/>
                      <a:pt x="3178" y="37144"/>
                      <a:pt x="4085" y="37344"/>
                    </a:cubicBezTo>
                    <a:cubicBezTo>
                      <a:pt x="5040" y="37555"/>
                      <a:pt x="6016" y="37669"/>
                      <a:pt x="6954" y="37946"/>
                    </a:cubicBezTo>
                    <a:cubicBezTo>
                      <a:pt x="8430" y="38383"/>
                      <a:pt x="9790" y="39181"/>
                      <a:pt x="10915" y="40228"/>
                    </a:cubicBezTo>
                    <a:cubicBezTo>
                      <a:pt x="12039" y="41276"/>
                      <a:pt x="12928" y="42580"/>
                      <a:pt x="13477" y="44016"/>
                    </a:cubicBezTo>
                    <a:cubicBezTo>
                      <a:pt x="13510" y="44103"/>
                      <a:pt x="13541" y="44189"/>
                      <a:pt x="13574" y="44277"/>
                    </a:cubicBezTo>
                    <a:cubicBezTo>
                      <a:pt x="13686" y="44761"/>
                      <a:pt x="13806" y="45242"/>
                      <a:pt x="14026" y="45693"/>
                    </a:cubicBezTo>
                    <a:cubicBezTo>
                      <a:pt x="14131" y="45909"/>
                      <a:pt x="14260" y="46110"/>
                      <a:pt x="14384" y="46316"/>
                    </a:cubicBezTo>
                    <a:cubicBezTo>
                      <a:pt x="14390" y="46327"/>
                      <a:pt x="14395" y="46338"/>
                      <a:pt x="14402" y="46348"/>
                    </a:cubicBezTo>
                    <a:cubicBezTo>
                      <a:pt x="14806" y="47419"/>
                      <a:pt x="15096" y="48529"/>
                      <a:pt x="15246" y="49667"/>
                    </a:cubicBezTo>
                    <a:cubicBezTo>
                      <a:pt x="15257" y="49855"/>
                      <a:pt x="15274" y="50043"/>
                      <a:pt x="15296" y="50228"/>
                    </a:cubicBezTo>
                    <a:cubicBezTo>
                      <a:pt x="15297" y="50235"/>
                      <a:pt x="15298" y="50243"/>
                      <a:pt x="15299" y="50251"/>
                    </a:cubicBezTo>
                    <a:cubicBezTo>
                      <a:pt x="15295" y="50420"/>
                      <a:pt x="15294" y="50590"/>
                      <a:pt x="15299" y="50761"/>
                    </a:cubicBezTo>
                    <a:cubicBezTo>
                      <a:pt x="15315" y="51294"/>
                      <a:pt x="15363" y="51825"/>
                      <a:pt x="15442" y="52352"/>
                    </a:cubicBezTo>
                    <a:cubicBezTo>
                      <a:pt x="15600" y="53409"/>
                      <a:pt x="15880" y="54451"/>
                      <a:pt x="16261" y="55448"/>
                    </a:cubicBezTo>
                    <a:cubicBezTo>
                      <a:pt x="16337" y="55646"/>
                      <a:pt x="16419" y="55840"/>
                      <a:pt x="16503" y="56033"/>
                    </a:cubicBezTo>
                    <a:cubicBezTo>
                      <a:pt x="16499" y="56029"/>
                      <a:pt x="16496" y="56024"/>
                      <a:pt x="16493" y="56020"/>
                    </a:cubicBezTo>
                    <a:cubicBezTo>
                      <a:pt x="16278" y="55742"/>
                      <a:pt x="16049" y="55474"/>
                      <a:pt x="15810" y="55219"/>
                    </a:cubicBezTo>
                    <a:cubicBezTo>
                      <a:pt x="15327" y="54703"/>
                      <a:pt x="14795" y="54233"/>
                      <a:pt x="14224" y="53816"/>
                    </a:cubicBezTo>
                    <a:cubicBezTo>
                      <a:pt x="13921" y="53595"/>
                      <a:pt x="13607" y="53390"/>
                      <a:pt x="13285" y="53202"/>
                    </a:cubicBezTo>
                    <a:cubicBezTo>
                      <a:pt x="13107" y="53019"/>
                      <a:pt x="12924" y="52841"/>
                      <a:pt x="12764" y="52641"/>
                    </a:cubicBezTo>
                    <a:cubicBezTo>
                      <a:pt x="12550" y="52374"/>
                      <a:pt x="12363" y="52088"/>
                      <a:pt x="12202" y="51785"/>
                    </a:cubicBezTo>
                    <a:cubicBezTo>
                      <a:pt x="11875" y="51168"/>
                      <a:pt x="11656" y="50494"/>
                      <a:pt x="11571" y="49800"/>
                    </a:cubicBezTo>
                    <a:cubicBezTo>
                      <a:pt x="11551" y="49632"/>
                      <a:pt x="11537" y="49460"/>
                      <a:pt x="11529" y="49288"/>
                    </a:cubicBezTo>
                    <a:cubicBezTo>
                      <a:pt x="11527" y="49242"/>
                      <a:pt x="11525" y="49194"/>
                      <a:pt x="11523" y="49147"/>
                    </a:cubicBezTo>
                    <a:cubicBezTo>
                      <a:pt x="11517" y="48970"/>
                      <a:pt x="11518" y="48792"/>
                      <a:pt x="11529" y="48617"/>
                    </a:cubicBezTo>
                    <a:cubicBezTo>
                      <a:pt x="11531" y="48588"/>
                      <a:pt x="11510" y="48574"/>
                      <a:pt x="11488" y="48574"/>
                    </a:cubicBezTo>
                    <a:cubicBezTo>
                      <a:pt x="11486" y="48574"/>
                      <a:pt x="11484" y="48574"/>
                      <a:pt x="11482" y="48574"/>
                    </a:cubicBezTo>
                    <a:cubicBezTo>
                      <a:pt x="11468" y="48412"/>
                      <a:pt x="11450" y="48250"/>
                      <a:pt x="11429" y="48089"/>
                    </a:cubicBezTo>
                    <a:cubicBezTo>
                      <a:pt x="11302" y="47118"/>
                      <a:pt x="11067" y="46161"/>
                      <a:pt x="10726" y="45243"/>
                    </a:cubicBezTo>
                    <a:cubicBezTo>
                      <a:pt x="10386" y="44325"/>
                      <a:pt x="9937" y="43452"/>
                      <a:pt x="9388" y="42641"/>
                    </a:cubicBezTo>
                    <a:cubicBezTo>
                      <a:pt x="8856" y="41858"/>
                      <a:pt x="8216" y="41116"/>
                      <a:pt x="7410" y="40605"/>
                    </a:cubicBezTo>
                    <a:cubicBezTo>
                      <a:pt x="6962" y="40321"/>
                      <a:pt x="6464" y="40116"/>
                      <a:pt x="5940" y="40027"/>
                    </a:cubicBezTo>
                    <a:cubicBezTo>
                      <a:pt x="5752" y="39995"/>
                      <a:pt x="5560" y="39977"/>
                      <a:pt x="5367" y="39977"/>
                    </a:cubicBezTo>
                    <a:cubicBezTo>
                      <a:pt x="5095" y="39977"/>
                      <a:pt x="4822" y="40013"/>
                      <a:pt x="4565" y="40097"/>
                    </a:cubicBezTo>
                    <a:cubicBezTo>
                      <a:pt x="4562" y="40097"/>
                      <a:pt x="4558" y="40097"/>
                      <a:pt x="4554" y="40097"/>
                    </a:cubicBezTo>
                    <a:cubicBezTo>
                      <a:pt x="4552" y="40097"/>
                      <a:pt x="4550" y="40097"/>
                      <a:pt x="4548" y="40097"/>
                    </a:cubicBezTo>
                    <a:cubicBezTo>
                      <a:pt x="4310" y="40110"/>
                      <a:pt x="4204" y="40303"/>
                      <a:pt x="4210" y="40523"/>
                    </a:cubicBezTo>
                    <a:cubicBezTo>
                      <a:pt x="4219" y="40828"/>
                      <a:pt x="4266" y="41137"/>
                      <a:pt x="4299" y="41440"/>
                    </a:cubicBezTo>
                    <a:cubicBezTo>
                      <a:pt x="4328" y="41706"/>
                      <a:pt x="4354" y="41973"/>
                      <a:pt x="4394" y="42237"/>
                    </a:cubicBezTo>
                    <a:cubicBezTo>
                      <a:pt x="3332" y="41960"/>
                      <a:pt x="2268" y="41690"/>
                      <a:pt x="1206" y="41416"/>
                    </a:cubicBezTo>
                    <a:cubicBezTo>
                      <a:pt x="1058" y="41378"/>
                      <a:pt x="909" y="41340"/>
                      <a:pt x="760" y="41302"/>
                    </a:cubicBezTo>
                    <a:cubicBezTo>
                      <a:pt x="752" y="41300"/>
                      <a:pt x="745" y="41299"/>
                      <a:pt x="738" y="41299"/>
                    </a:cubicBezTo>
                    <a:cubicBezTo>
                      <a:pt x="680" y="41299"/>
                      <a:pt x="628" y="41357"/>
                      <a:pt x="621" y="41411"/>
                    </a:cubicBezTo>
                    <a:cubicBezTo>
                      <a:pt x="616" y="41443"/>
                      <a:pt x="626" y="41470"/>
                      <a:pt x="642" y="41493"/>
                    </a:cubicBezTo>
                    <a:cubicBezTo>
                      <a:pt x="261" y="42771"/>
                      <a:pt x="90" y="44124"/>
                      <a:pt x="45" y="45455"/>
                    </a:cubicBezTo>
                    <a:cubicBezTo>
                      <a:pt x="3" y="46719"/>
                      <a:pt x="107" y="48025"/>
                      <a:pt x="654" y="49183"/>
                    </a:cubicBezTo>
                    <a:cubicBezTo>
                      <a:pt x="891" y="49683"/>
                      <a:pt x="1205" y="50145"/>
                      <a:pt x="1600" y="50533"/>
                    </a:cubicBezTo>
                    <a:cubicBezTo>
                      <a:pt x="2009" y="50935"/>
                      <a:pt x="2502" y="51238"/>
                      <a:pt x="3039" y="51439"/>
                    </a:cubicBezTo>
                    <a:cubicBezTo>
                      <a:pt x="3280" y="51529"/>
                      <a:pt x="3527" y="51599"/>
                      <a:pt x="3776" y="51655"/>
                    </a:cubicBezTo>
                    <a:cubicBezTo>
                      <a:pt x="2442" y="52252"/>
                      <a:pt x="1041" y="52984"/>
                      <a:pt x="473" y="54413"/>
                    </a:cubicBezTo>
                    <a:cubicBezTo>
                      <a:pt x="337" y="54755"/>
                      <a:pt x="266" y="55118"/>
                      <a:pt x="271" y="55485"/>
                    </a:cubicBezTo>
                    <a:cubicBezTo>
                      <a:pt x="267" y="55489"/>
                      <a:pt x="262" y="55493"/>
                      <a:pt x="258" y="55497"/>
                    </a:cubicBezTo>
                    <a:cubicBezTo>
                      <a:pt x="241" y="55517"/>
                      <a:pt x="254" y="55539"/>
                      <a:pt x="273" y="55548"/>
                    </a:cubicBezTo>
                    <a:cubicBezTo>
                      <a:pt x="274" y="55578"/>
                      <a:pt x="275" y="55608"/>
                      <a:pt x="277" y="55638"/>
                    </a:cubicBezTo>
                    <a:cubicBezTo>
                      <a:pt x="281" y="55685"/>
                      <a:pt x="331" y="55732"/>
                      <a:pt x="380" y="55732"/>
                    </a:cubicBezTo>
                    <a:cubicBezTo>
                      <a:pt x="386" y="55732"/>
                      <a:pt x="393" y="55731"/>
                      <a:pt x="399" y="55729"/>
                    </a:cubicBezTo>
                    <a:cubicBezTo>
                      <a:pt x="1835" y="55327"/>
                      <a:pt x="3096" y="54516"/>
                      <a:pt x="4345" y="53727"/>
                    </a:cubicBezTo>
                    <a:cubicBezTo>
                      <a:pt x="5575" y="52948"/>
                      <a:pt x="6832" y="52202"/>
                      <a:pt x="8251" y="51841"/>
                    </a:cubicBezTo>
                    <a:cubicBezTo>
                      <a:pt x="8414" y="51855"/>
                      <a:pt x="8577" y="51871"/>
                      <a:pt x="8741" y="51890"/>
                    </a:cubicBezTo>
                    <a:cubicBezTo>
                      <a:pt x="9118" y="51937"/>
                      <a:pt x="9493" y="52001"/>
                      <a:pt x="9863" y="52083"/>
                    </a:cubicBezTo>
                    <a:cubicBezTo>
                      <a:pt x="10596" y="52246"/>
                      <a:pt x="11312" y="52485"/>
                      <a:pt x="11998" y="52789"/>
                    </a:cubicBezTo>
                    <a:cubicBezTo>
                      <a:pt x="12408" y="52971"/>
                      <a:pt x="12805" y="53180"/>
                      <a:pt x="13189" y="53409"/>
                    </a:cubicBezTo>
                    <a:cubicBezTo>
                      <a:pt x="13243" y="53453"/>
                      <a:pt x="13298" y="53494"/>
                      <a:pt x="13355" y="53532"/>
                    </a:cubicBezTo>
                    <a:cubicBezTo>
                      <a:pt x="13370" y="53541"/>
                      <a:pt x="13386" y="53545"/>
                      <a:pt x="13401" y="53545"/>
                    </a:cubicBezTo>
                    <a:cubicBezTo>
                      <a:pt x="13406" y="53545"/>
                      <a:pt x="13410" y="53545"/>
                      <a:pt x="13414" y="53544"/>
                    </a:cubicBezTo>
                    <a:cubicBezTo>
                      <a:pt x="14154" y="54009"/>
                      <a:pt x="14839" y="54561"/>
                      <a:pt x="15451" y="55184"/>
                    </a:cubicBezTo>
                    <a:cubicBezTo>
                      <a:pt x="15721" y="55459"/>
                      <a:pt x="15978" y="55746"/>
                      <a:pt x="16218" y="56048"/>
                    </a:cubicBezTo>
                    <a:cubicBezTo>
                      <a:pt x="16461" y="56351"/>
                      <a:pt x="16674" y="56680"/>
                      <a:pt x="16935" y="56969"/>
                    </a:cubicBezTo>
                    <a:cubicBezTo>
                      <a:pt x="16950" y="56984"/>
                      <a:pt x="16967" y="56991"/>
                      <a:pt x="16985" y="56992"/>
                    </a:cubicBezTo>
                    <a:cubicBezTo>
                      <a:pt x="17007" y="57019"/>
                      <a:pt x="17029" y="57045"/>
                      <a:pt x="17050" y="57073"/>
                    </a:cubicBezTo>
                    <a:cubicBezTo>
                      <a:pt x="17065" y="57093"/>
                      <a:pt x="17083" y="57099"/>
                      <a:pt x="17100" y="57099"/>
                    </a:cubicBezTo>
                    <a:cubicBezTo>
                      <a:pt x="17102" y="57099"/>
                      <a:pt x="17103" y="57099"/>
                      <a:pt x="17104" y="57099"/>
                    </a:cubicBezTo>
                    <a:cubicBezTo>
                      <a:pt x="17429" y="57478"/>
                      <a:pt x="17770" y="57844"/>
                      <a:pt x="18081" y="58234"/>
                    </a:cubicBezTo>
                    <a:cubicBezTo>
                      <a:pt x="18088" y="58245"/>
                      <a:pt x="18095" y="58253"/>
                      <a:pt x="18103" y="58261"/>
                    </a:cubicBezTo>
                    <a:cubicBezTo>
                      <a:pt x="18112" y="58272"/>
                      <a:pt x="18122" y="58283"/>
                      <a:pt x="18130" y="58293"/>
                    </a:cubicBezTo>
                    <a:cubicBezTo>
                      <a:pt x="18531" y="58804"/>
                      <a:pt x="18891" y="59352"/>
                      <a:pt x="19141" y="59953"/>
                    </a:cubicBezTo>
                    <a:cubicBezTo>
                      <a:pt x="19418" y="60614"/>
                      <a:pt x="19528" y="61320"/>
                      <a:pt x="19509" y="62034"/>
                    </a:cubicBezTo>
                    <a:cubicBezTo>
                      <a:pt x="19489" y="62786"/>
                      <a:pt x="19357" y="63529"/>
                      <a:pt x="19220" y="64267"/>
                    </a:cubicBezTo>
                    <a:cubicBezTo>
                      <a:pt x="18944" y="65758"/>
                      <a:pt x="18604" y="67235"/>
                      <a:pt x="18282" y="68717"/>
                    </a:cubicBezTo>
                    <a:cubicBezTo>
                      <a:pt x="17961" y="70192"/>
                      <a:pt x="17656" y="71674"/>
                      <a:pt x="17448" y="73171"/>
                    </a:cubicBezTo>
                    <a:cubicBezTo>
                      <a:pt x="17244" y="74641"/>
                      <a:pt x="17119" y="76142"/>
                      <a:pt x="17221" y="77626"/>
                    </a:cubicBezTo>
                    <a:cubicBezTo>
                      <a:pt x="17234" y="77815"/>
                      <a:pt x="17261" y="78003"/>
                      <a:pt x="17292" y="78190"/>
                    </a:cubicBezTo>
                    <a:cubicBezTo>
                      <a:pt x="17299" y="78231"/>
                      <a:pt x="17338" y="78253"/>
                      <a:pt x="17374" y="78253"/>
                    </a:cubicBezTo>
                    <a:cubicBezTo>
                      <a:pt x="17410" y="78253"/>
                      <a:pt x="17443" y="78232"/>
                      <a:pt x="17444" y="78188"/>
                    </a:cubicBezTo>
                    <a:cubicBezTo>
                      <a:pt x="17453" y="77433"/>
                      <a:pt x="17422" y="76679"/>
                      <a:pt x="17451" y="75924"/>
                    </a:cubicBezTo>
                    <a:cubicBezTo>
                      <a:pt x="17481" y="75169"/>
                      <a:pt x="17547" y="74416"/>
                      <a:pt x="17641" y="73665"/>
                    </a:cubicBezTo>
                    <a:cubicBezTo>
                      <a:pt x="17830" y="72153"/>
                      <a:pt x="18130" y="70658"/>
                      <a:pt x="18453" y="69169"/>
                    </a:cubicBezTo>
                    <a:cubicBezTo>
                      <a:pt x="18778" y="67674"/>
                      <a:pt x="19127" y="66184"/>
                      <a:pt x="19417" y="64681"/>
                    </a:cubicBezTo>
                    <a:cubicBezTo>
                      <a:pt x="19698" y="63225"/>
                      <a:pt x="20003" y="61691"/>
                      <a:pt x="19528" y="60241"/>
                    </a:cubicBezTo>
                    <a:cubicBezTo>
                      <a:pt x="19274" y="59465"/>
                      <a:pt x="18834" y="58768"/>
                      <a:pt x="18319" y="58131"/>
                    </a:cubicBezTo>
                    <a:cubicBezTo>
                      <a:pt x="18900" y="57260"/>
                      <a:pt x="19923" y="56931"/>
                      <a:pt x="20871" y="56588"/>
                    </a:cubicBezTo>
                    <a:cubicBezTo>
                      <a:pt x="21386" y="56402"/>
                      <a:pt x="21884" y="56185"/>
                      <a:pt x="22341" y="55881"/>
                    </a:cubicBezTo>
                    <a:cubicBezTo>
                      <a:pt x="22753" y="55609"/>
                      <a:pt x="23123" y="55281"/>
                      <a:pt x="23449" y="54912"/>
                    </a:cubicBezTo>
                    <a:cubicBezTo>
                      <a:pt x="23548" y="54800"/>
                      <a:pt x="23641" y="54682"/>
                      <a:pt x="23730" y="54563"/>
                    </a:cubicBezTo>
                    <a:cubicBezTo>
                      <a:pt x="23736" y="54559"/>
                      <a:pt x="23741" y="54555"/>
                      <a:pt x="23745" y="54549"/>
                    </a:cubicBezTo>
                    <a:cubicBezTo>
                      <a:pt x="23772" y="54515"/>
                      <a:pt x="23795" y="54477"/>
                      <a:pt x="23816" y="54438"/>
                    </a:cubicBezTo>
                    <a:cubicBezTo>
                      <a:pt x="23859" y="54375"/>
                      <a:pt x="23905" y="54314"/>
                      <a:pt x="23947" y="54248"/>
                    </a:cubicBezTo>
                    <a:cubicBezTo>
                      <a:pt x="23982" y="54192"/>
                      <a:pt x="24015" y="54135"/>
                      <a:pt x="24047" y="54077"/>
                    </a:cubicBezTo>
                    <a:cubicBezTo>
                      <a:pt x="25058" y="53233"/>
                      <a:pt x="26465" y="53111"/>
                      <a:pt x="27493" y="52292"/>
                    </a:cubicBezTo>
                    <a:cubicBezTo>
                      <a:pt x="27759" y="52080"/>
                      <a:pt x="28028" y="51807"/>
                      <a:pt x="28119" y="51472"/>
                    </a:cubicBezTo>
                    <a:cubicBezTo>
                      <a:pt x="28128" y="51439"/>
                      <a:pt x="28109" y="51410"/>
                      <a:pt x="28084" y="51399"/>
                    </a:cubicBezTo>
                    <a:cubicBezTo>
                      <a:pt x="28277" y="51102"/>
                      <a:pt x="28429" y="50778"/>
                      <a:pt x="28557" y="50449"/>
                    </a:cubicBezTo>
                    <a:cubicBezTo>
                      <a:pt x="28762" y="49918"/>
                      <a:pt x="28918" y="49365"/>
                      <a:pt x="29026" y="48806"/>
                    </a:cubicBezTo>
                    <a:cubicBezTo>
                      <a:pt x="29089" y="48481"/>
                      <a:pt x="29135" y="48152"/>
                      <a:pt x="29166" y="47823"/>
                    </a:cubicBezTo>
                    <a:cubicBezTo>
                      <a:pt x="29181" y="47662"/>
                      <a:pt x="29192" y="47499"/>
                      <a:pt x="29199" y="47337"/>
                    </a:cubicBezTo>
                    <a:cubicBezTo>
                      <a:pt x="29206" y="47175"/>
                      <a:pt x="29220" y="47010"/>
                      <a:pt x="29190" y="46850"/>
                    </a:cubicBezTo>
                    <a:cubicBezTo>
                      <a:pt x="29185" y="46819"/>
                      <a:pt x="29161" y="46806"/>
                      <a:pt x="29137" y="46806"/>
                    </a:cubicBezTo>
                    <a:cubicBezTo>
                      <a:pt x="29135" y="46806"/>
                      <a:pt x="29133" y="46806"/>
                      <a:pt x="29132" y="46806"/>
                    </a:cubicBezTo>
                    <a:cubicBezTo>
                      <a:pt x="29148" y="46573"/>
                      <a:pt x="29139" y="46338"/>
                      <a:pt x="29099" y="46109"/>
                    </a:cubicBezTo>
                    <a:cubicBezTo>
                      <a:pt x="29045" y="45814"/>
                      <a:pt x="28942" y="45491"/>
                      <a:pt x="28749" y="45256"/>
                    </a:cubicBezTo>
                    <a:cubicBezTo>
                      <a:pt x="28667" y="45155"/>
                      <a:pt x="28560" y="45071"/>
                      <a:pt x="28428" y="45048"/>
                    </a:cubicBezTo>
                    <a:cubicBezTo>
                      <a:pt x="28408" y="45044"/>
                      <a:pt x="28388" y="45043"/>
                      <a:pt x="28368" y="45043"/>
                    </a:cubicBezTo>
                    <a:cubicBezTo>
                      <a:pt x="28244" y="45043"/>
                      <a:pt x="28131" y="45109"/>
                      <a:pt x="28025" y="45175"/>
                    </a:cubicBezTo>
                    <a:cubicBezTo>
                      <a:pt x="27988" y="45198"/>
                      <a:pt x="27951" y="45221"/>
                      <a:pt x="27915" y="45244"/>
                    </a:cubicBezTo>
                    <a:cubicBezTo>
                      <a:pt x="27842" y="45235"/>
                      <a:pt x="27770" y="45229"/>
                      <a:pt x="27698" y="45226"/>
                    </a:cubicBezTo>
                    <a:cubicBezTo>
                      <a:pt x="27653" y="45223"/>
                      <a:pt x="27608" y="45222"/>
                      <a:pt x="27563" y="45222"/>
                    </a:cubicBezTo>
                    <a:cubicBezTo>
                      <a:pt x="26428" y="45222"/>
                      <a:pt x="25413" y="45955"/>
                      <a:pt x="24674" y="46773"/>
                    </a:cubicBezTo>
                    <a:cubicBezTo>
                      <a:pt x="23846" y="47691"/>
                      <a:pt x="23103" y="48805"/>
                      <a:pt x="22902" y="50046"/>
                    </a:cubicBezTo>
                    <a:cubicBezTo>
                      <a:pt x="22846" y="50394"/>
                      <a:pt x="22829" y="50750"/>
                      <a:pt x="22865" y="51101"/>
                    </a:cubicBezTo>
                    <a:cubicBezTo>
                      <a:pt x="22879" y="51243"/>
                      <a:pt x="22902" y="51395"/>
                      <a:pt x="22937" y="51545"/>
                    </a:cubicBezTo>
                    <a:cubicBezTo>
                      <a:pt x="22834" y="51453"/>
                      <a:pt x="22723" y="51370"/>
                      <a:pt x="22603" y="51301"/>
                    </a:cubicBezTo>
                    <a:cubicBezTo>
                      <a:pt x="22586" y="51291"/>
                      <a:pt x="22567" y="51286"/>
                      <a:pt x="22549" y="51286"/>
                    </a:cubicBezTo>
                    <a:cubicBezTo>
                      <a:pt x="22467" y="51286"/>
                      <a:pt x="22388" y="51370"/>
                      <a:pt x="22459" y="51446"/>
                    </a:cubicBezTo>
                    <a:cubicBezTo>
                      <a:pt x="22857" y="51875"/>
                      <a:pt x="23269" y="52313"/>
                      <a:pt x="23522" y="52847"/>
                    </a:cubicBezTo>
                    <a:cubicBezTo>
                      <a:pt x="23643" y="53104"/>
                      <a:pt x="23722" y="53380"/>
                      <a:pt x="23743" y="53666"/>
                    </a:cubicBezTo>
                    <a:cubicBezTo>
                      <a:pt x="23760" y="53915"/>
                      <a:pt x="23706" y="54143"/>
                      <a:pt x="23648" y="54379"/>
                    </a:cubicBezTo>
                    <a:cubicBezTo>
                      <a:pt x="23564" y="54487"/>
                      <a:pt x="23479" y="54592"/>
                      <a:pt x="23391" y="54694"/>
                    </a:cubicBezTo>
                    <a:cubicBezTo>
                      <a:pt x="23067" y="55066"/>
                      <a:pt x="22692" y="55396"/>
                      <a:pt x="22283" y="55673"/>
                    </a:cubicBezTo>
                    <a:cubicBezTo>
                      <a:pt x="21835" y="55976"/>
                      <a:pt x="21344" y="56193"/>
                      <a:pt x="20836" y="56379"/>
                    </a:cubicBezTo>
                    <a:cubicBezTo>
                      <a:pt x="20308" y="56572"/>
                      <a:pt x="19768" y="56742"/>
                      <a:pt x="19274" y="57015"/>
                    </a:cubicBezTo>
                    <a:cubicBezTo>
                      <a:pt x="18853" y="57249"/>
                      <a:pt x="18448" y="57560"/>
                      <a:pt x="18185" y="57970"/>
                    </a:cubicBezTo>
                    <a:cubicBezTo>
                      <a:pt x="17906" y="57637"/>
                      <a:pt x="17608" y="57320"/>
                      <a:pt x="17307" y="57017"/>
                    </a:cubicBezTo>
                    <a:cubicBezTo>
                      <a:pt x="17246" y="56955"/>
                      <a:pt x="17180" y="56897"/>
                      <a:pt x="17117" y="56838"/>
                    </a:cubicBezTo>
                    <a:cubicBezTo>
                      <a:pt x="17115" y="56832"/>
                      <a:pt x="17114" y="56826"/>
                      <a:pt x="17112" y="56820"/>
                    </a:cubicBezTo>
                    <a:cubicBezTo>
                      <a:pt x="17088" y="56762"/>
                      <a:pt x="17058" y="56705"/>
                      <a:pt x="17030" y="56648"/>
                    </a:cubicBezTo>
                    <a:cubicBezTo>
                      <a:pt x="16969" y="56523"/>
                      <a:pt x="16910" y="56397"/>
                      <a:pt x="16853" y="56272"/>
                    </a:cubicBezTo>
                    <a:cubicBezTo>
                      <a:pt x="16743" y="56029"/>
                      <a:pt x="16639" y="55784"/>
                      <a:pt x="16542" y="55537"/>
                    </a:cubicBezTo>
                    <a:cubicBezTo>
                      <a:pt x="16348" y="55051"/>
                      <a:pt x="16180" y="54555"/>
                      <a:pt x="16040" y="54051"/>
                    </a:cubicBezTo>
                    <a:cubicBezTo>
                      <a:pt x="15802" y="53193"/>
                      <a:pt x="15641" y="52315"/>
                      <a:pt x="15548" y="51429"/>
                    </a:cubicBezTo>
                    <a:cubicBezTo>
                      <a:pt x="15552" y="51392"/>
                      <a:pt x="15558" y="51355"/>
                      <a:pt x="15561" y="51316"/>
                    </a:cubicBezTo>
                    <a:cubicBezTo>
                      <a:pt x="15561" y="51314"/>
                      <a:pt x="15564" y="51314"/>
                      <a:pt x="15562" y="51313"/>
                    </a:cubicBezTo>
                    <a:cubicBezTo>
                      <a:pt x="15562" y="51311"/>
                      <a:pt x="15562" y="51309"/>
                      <a:pt x="15562" y="51308"/>
                    </a:cubicBezTo>
                    <a:cubicBezTo>
                      <a:pt x="15592" y="50955"/>
                      <a:pt x="15567" y="50589"/>
                      <a:pt x="15538" y="50243"/>
                    </a:cubicBezTo>
                    <a:cubicBezTo>
                      <a:pt x="15514" y="49966"/>
                      <a:pt x="15480" y="49691"/>
                      <a:pt x="15440" y="49417"/>
                    </a:cubicBezTo>
                    <a:cubicBezTo>
                      <a:pt x="15440" y="49335"/>
                      <a:pt x="15439" y="49253"/>
                      <a:pt x="15441" y="49171"/>
                    </a:cubicBezTo>
                    <a:cubicBezTo>
                      <a:pt x="15442" y="49162"/>
                      <a:pt x="15438" y="49156"/>
                      <a:pt x="15434" y="49150"/>
                    </a:cubicBezTo>
                    <a:cubicBezTo>
                      <a:pt x="15445" y="48666"/>
                      <a:pt x="15506" y="48186"/>
                      <a:pt x="15641" y="47719"/>
                    </a:cubicBezTo>
                    <a:cubicBezTo>
                      <a:pt x="15711" y="47479"/>
                      <a:pt x="15802" y="47244"/>
                      <a:pt x="15915" y="47020"/>
                    </a:cubicBezTo>
                    <a:cubicBezTo>
                      <a:pt x="16000" y="46952"/>
                      <a:pt x="16092" y="46896"/>
                      <a:pt x="16194" y="46855"/>
                    </a:cubicBezTo>
                    <a:cubicBezTo>
                      <a:pt x="16220" y="46846"/>
                      <a:pt x="16246" y="46836"/>
                      <a:pt x="16270" y="46824"/>
                    </a:cubicBezTo>
                    <a:cubicBezTo>
                      <a:pt x="16313" y="46805"/>
                      <a:pt x="16330" y="46771"/>
                      <a:pt x="16330" y="46735"/>
                    </a:cubicBezTo>
                    <a:cubicBezTo>
                      <a:pt x="16456" y="46741"/>
                      <a:pt x="16582" y="46744"/>
                      <a:pt x="16708" y="46744"/>
                    </a:cubicBezTo>
                    <a:cubicBezTo>
                      <a:pt x="16968" y="46744"/>
                      <a:pt x="17227" y="46730"/>
                      <a:pt x="17488" y="46691"/>
                    </a:cubicBezTo>
                    <a:cubicBezTo>
                      <a:pt x="17927" y="46625"/>
                      <a:pt x="18361" y="46507"/>
                      <a:pt x="18771" y="46334"/>
                    </a:cubicBezTo>
                    <a:cubicBezTo>
                      <a:pt x="19133" y="46182"/>
                      <a:pt x="19484" y="45982"/>
                      <a:pt x="19755" y="45692"/>
                    </a:cubicBezTo>
                    <a:cubicBezTo>
                      <a:pt x="20055" y="45371"/>
                      <a:pt x="20235" y="44922"/>
                      <a:pt x="20156" y="44481"/>
                    </a:cubicBezTo>
                    <a:cubicBezTo>
                      <a:pt x="20153" y="44468"/>
                      <a:pt x="20145" y="44456"/>
                      <a:pt x="20137" y="44446"/>
                    </a:cubicBezTo>
                    <a:cubicBezTo>
                      <a:pt x="20431" y="44102"/>
                      <a:pt x="20784" y="43806"/>
                      <a:pt x="21167" y="43571"/>
                    </a:cubicBezTo>
                    <a:cubicBezTo>
                      <a:pt x="21411" y="43420"/>
                      <a:pt x="21671" y="43294"/>
                      <a:pt x="21940" y="43195"/>
                    </a:cubicBezTo>
                    <a:cubicBezTo>
                      <a:pt x="22079" y="43143"/>
                      <a:pt x="22221" y="43099"/>
                      <a:pt x="22364" y="43063"/>
                    </a:cubicBezTo>
                    <a:cubicBezTo>
                      <a:pt x="22471" y="43035"/>
                      <a:pt x="22587" y="43020"/>
                      <a:pt x="22693" y="42985"/>
                    </a:cubicBezTo>
                    <a:cubicBezTo>
                      <a:pt x="23130" y="42940"/>
                      <a:pt x="23558" y="42839"/>
                      <a:pt x="23971" y="42687"/>
                    </a:cubicBezTo>
                    <a:cubicBezTo>
                      <a:pt x="24220" y="42595"/>
                      <a:pt x="24461" y="42488"/>
                      <a:pt x="24694" y="42362"/>
                    </a:cubicBezTo>
                    <a:cubicBezTo>
                      <a:pt x="24893" y="42256"/>
                      <a:pt x="25102" y="42128"/>
                      <a:pt x="25269" y="41971"/>
                    </a:cubicBezTo>
                    <a:cubicBezTo>
                      <a:pt x="25905" y="41675"/>
                      <a:pt x="26519" y="41332"/>
                      <a:pt x="27105" y="40947"/>
                    </a:cubicBezTo>
                    <a:cubicBezTo>
                      <a:pt x="27965" y="40383"/>
                      <a:pt x="28759" y="39726"/>
                      <a:pt x="29477" y="38991"/>
                    </a:cubicBezTo>
                    <a:cubicBezTo>
                      <a:pt x="29535" y="38933"/>
                      <a:pt x="29489" y="38841"/>
                      <a:pt x="29429" y="38811"/>
                    </a:cubicBezTo>
                    <a:cubicBezTo>
                      <a:pt x="29017" y="38608"/>
                      <a:pt x="28574" y="38527"/>
                      <a:pt x="28125" y="38527"/>
                    </a:cubicBezTo>
                    <a:cubicBezTo>
                      <a:pt x="27670" y="38527"/>
                      <a:pt x="27211" y="38610"/>
                      <a:pt x="26776" y="38732"/>
                    </a:cubicBezTo>
                    <a:cubicBezTo>
                      <a:pt x="26318" y="38861"/>
                      <a:pt x="25872" y="39027"/>
                      <a:pt x="25424" y="39187"/>
                    </a:cubicBezTo>
                    <a:cubicBezTo>
                      <a:pt x="24996" y="39341"/>
                      <a:pt x="24570" y="39495"/>
                      <a:pt x="24145" y="39657"/>
                    </a:cubicBezTo>
                    <a:cubicBezTo>
                      <a:pt x="23295" y="39982"/>
                      <a:pt x="22454" y="40338"/>
                      <a:pt x="21652" y="40772"/>
                    </a:cubicBezTo>
                    <a:cubicBezTo>
                      <a:pt x="20931" y="41163"/>
                      <a:pt x="20258" y="41624"/>
                      <a:pt x="19628" y="42147"/>
                    </a:cubicBezTo>
                    <a:cubicBezTo>
                      <a:pt x="20486" y="41248"/>
                      <a:pt x="21516" y="40517"/>
                      <a:pt x="22575" y="39873"/>
                    </a:cubicBezTo>
                    <a:cubicBezTo>
                      <a:pt x="24091" y="38951"/>
                      <a:pt x="25700" y="38180"/>
                      <a:pt x="27126" y="37114"/>
                    </a:cubicBezTo>
                    <a:cubicBezTo>
                      <a:pt x="28370" y="36186"/>
                      <a:pt x="29494" y="34997"/>
                      <a:pt x="30072" y="33536"/>
                    </a:cubicBezTo>
                    <a:cubicBezTo>
                      <a:pt x="30280" y="33011"/>
                      <a:pt x="30708" y="31851"/>
                      <a:pt x="29856" y="31659"/>
                    </a:cubicBezTo>
                    <a:cubicBezTo>
                      <a:pt x="29782" y="31642"/>
                      <a:pt x="29706" y="31636"/>
                      <a:pt x="29629" y="31636"/>
                    </a:cubicBezTo>
                    <a:cubicBezTo>
                      <a:pt x="29515" y="31636"/>
                      <a:pt x="29400" y="31650"/>
                      <a:pt x="29289" y="31661"/>
                    </a:cubicBezTo>
                    <a:cubicBezTo>
                      <a:pt x="29074" y="31684"/>
                      <a:pt x="28860" y="31713"/>
                      <a:pt x="28646" y="31749"/>
                    </a:cubicBezTo>
                    <a:cubicBezTo>
                      <a:pt x="28231" y="31819"/>
                      <a:pt x="27819" y="31915"/>
                      <a:pt x="27414" y="32032"/>
                    </a:cubicBezTo>
                    <a:cubicBezTo>
                      <a:pt x="26605" y="32267"/>
                      <a:pt x="25822" y="32596"/>
                      <a:pt x="25089" y="33013"/>
                    </a:cubicBezTo>
                    <a:cubicBezTo>
                      <a:pt x="24780" y="33189"/>
                      <a:pt x="24479" y="33379"/>
                      <a:pt x="24190" y="33584"/>
                    </a:cubicBezTo>
                    <a:cubicBezTo>
                      <a:pt x="24849" y="32844"/>
                      <a:pt x="25459" y="32057"/>
                      <a:pt x="25975" y="31209"/>
                    </a:cubicBezTo>
                    <a:cubicBezTo>
                      <a:pt x="26651" y="30097"/>
                      <a:pt x="27136" y="28892"/>
                      <a:pt x="27401" y="27618"/>
                    </a:cubicBezTo>
                    <a:cubicBezTo>
                      <a:pt x="27434" y="27458"/>
                      <a:pt x="27463" y="27299"/>
                      <a:pt x="27491" y="27138"/>
                    </a:cubicBezTo>
                    <a:cubicBezTo>
                      <a:pt x="28744" y="26760"/>
                      <a:pt x="30049" y="26362"/>
                      <a:pt x="31360" y="26362"/>
                    </a:cubicBezTo>
                    <a:cubicBezTo>
                      <a:pt x="31820" y="26362"/>
                      <a:pt x="32280" y="26411"/>
                      <a:pt x="32740" y="26527"/>
                    </a:cubicBezTo>
                    <a:cubicBezTo>
                      <a:pt x="33568" y="26736"/>
                      <a:pt x="34339" y="27123"/>
                      <a:pt x="35111" y="27476"/>
                    </a:cubicBezTo>
                    <a:cubicBezTo>
                      <a:pt x="35911" y="27842"/>
                      <a:pt x="36730" y="28147"/>
                      <a:pt x="37581" y="28366"/>
                    </a:cubicBezTo>
                    <a:cubicBezTo>
                      <a:pt x="38064" y="28489"/>
                      <a:pt x="38553" y="28587"/>
                      <a:pt x="39046" y="28658"/>
                    </a:cubicBezTo>
                    <a:cubicBezTo>
                      <a:pt x="39287" y="28691"/>
                      <a:pt x="39529" y="28719"/>
                      <a:pt x="39772" y="28740"/>
                    </a:cubicBezTo>
                    <a:cubicBezTo>
                      <a:pt x="39945" y="28755"/>
                      <a:pt x="40120" y="28773"/>
                      <a:pt x="40294" y="28773"/>
                    </a:cubicBezTo>
                    <a:cubicBezTo>
                      <a:pt x="40345" y="28773"/>
                      <a:pt x="40396" y="28771"/>
                      <a:pt x="40446" y="28768"/>
                    </a:cubicBezTo>
                    <a:cubicBezTo>
                      <a:pt x="40463" y="28769"/>
                      <a:pt x="40481" y="28771"/>
                      <a:pt x="40499" y="28771"/>
                    </a:cubicBezTo>
                    <a:cubicBezTo>
                      <a:pt x="40530" y="28772"/>
                      <a:pt x="40560" y="28772"/>
                      <a:pt x="40591" y="28772"/>
                    </a:cubicBezTo>
                    <a:cubicBezTo>
                      <a:pt x="41030" y="28854"/>
                      <a:pt x="41478" y="28892"/>
                      <a:pt x="41927" y="28892"/>
                    </a:cubicBezTo>
                    <a:cubicBezTo>
                      <a:pt x="42658" y="28892"/>
                      <a:pt x="43391" y="28790"/>
                      <a:pt x="44092" y="28608"/>
                    </a:cubicBezTo>
                    <a:cubicBezTo>
                      <a:pt x="44781" y="28429"/>
                      <a:pt x="45447" y="28169"/>
                      <a:pt x="46081" y="27845"/>
                    </a:cubicBezTo>
                    <a:cubicBezTo>
                      <a:pt x="46696" y="27530"/>
                      <a:pt x="47313" y="27162"/>
                      <a:pt x="47839" y="26709"/>
                    </a:cubicBezTo>
                    <a:cubicBezTo>
                      <a:pt x="48120" y="26468"/>
                      <a:pt x="48374" y="26182"/>
                      <a:pt x="48514" y="25837"/>
                    </a:cubicBezTo>
                    <a:cubicBezTo>
                      <a:pt x="48654" y="25492"/>
                      <a:pt x="48682" y="25097"/>
                      <a:pt x="48530" y="24752"/>
                    </a:cubicBezTo>
                    <a:cubicBezTo>
                      <a:pt x="48526" y="24742"/>
                      <a:pt x="48519" y="24735"/>
                      <a:pt x="48513" y="24729"/>
                    </a:cubicBezTo>
                    <a:cubicBezTo>
                      <a:pt x="48635" y="24577"/>
                      <a:pt x="48750" y="24423"/>
                      <a:pt x="48854" y="24262"/>
                    </a:cubicBezTo>
                    <a:cubicBezTo>
                      <a:pt x="48877" y="24227"/>
                      <a:pt x="48874" y="24191"/>
                      <a:pt x="48858" y="24163"/>
                    </a:cubicBezTo>
                    <a:cubicBezTo>
                      <a:pt x="49023" y="23898"/>
                      <a:pt x="48929" y="23591"/>
                      <a:pt x="48677" y="23411"/>
                    </a:cubicBezTo>
                    <a:cubicBezTo>
                      <a:pt x="48546" y="23318"/>
                      <a:pt x="48396" y="23256"/>
                      <a:pt x="48244" y="23207"/>
                    </a:cubicBezTo>
                    <a:cubicBezTo>
                      <a:pt x="48111" y="23163"/>
                      <a:pt x="47978" y="23126"/>
                      <a:pt x="47843" y="23089"/>
                    </a:cubicBezTo>
                    <a:cubicBezTo>
                      <a:pt x="47982" y="22834"/>
                      <a:pt x="47937" y="22528"/>
                      <a:pt x="47789" y="22283"/>
                    </a:cubicBezTo>
                    <a:cubicBezTo>
                      <a:pt x="47603" y="21973"/>
                      <a:pt x="47279" y="21814"/>
                      <a:pt x="46931" y="21752"/>
                    </a:cubicBezTo>
                    <a:cubicBezTo>
                      <a:pt x="46759" y="21721"/>
                      <a:pt x="46584" y="21711"/>
                      <a:pt x="46408" y="21711"/>
                    </a:cubicBezTo>
                    <a:cubicBezTo>
                      <a:pt x="46174" y="21711"/>
                      <a:pt x="45939" y="21729"/>
                      <a:pt x="45709" y="21742"/>
                    </a:cubicBezTo>
                    <a:cubicBezTo>
                      <a:pt x="45270" y="21767"/>
                      <a:pt x="44832" y="21803"/>
                      <a:pt x="44395" y="21856"/>
                    </a:cubicBezTo>
                    <a:cubicBezTo>
                      <a:pt x="42747" y="22054"/>
                      <a:pt x="41132" y="22497"/>
                      <a:pt x="39688" y="23329"/>
                    </a:cubicBezTo>
                    <a:cubicBezTo>
                      <a:pt x="39496" y="23440"/>
                      <a:pt x="39307" y="23558"/>
                      <a:pt x="39122" y="23682"/>
                    </a:cubicBezTo>
                    <a:cubicBezTo>
                      <a:pt x="39110" y="23685"/>
                      <a:pt x="39097" y="23688"/>
                      <a:pt x="39084" y="23693"/>
                    </a:cubicBezTo>
                    <a:cubicBezTo>
                      <a:pt x="39061" y="23700"/>
                      <a:pt x="39049" y="23718"/>
                      <a:pt x="39043" y="23736"/>
                    </a:cubicBezTo>
                    <a:cubicBezTo>
                      <a:pt x="39020" y="23753"/>
                      <a:pt x="38997" y="23768"/>
                      <a:pt x="38975" y="23785"/>
                    </a:cubicBezTo>
                    <a:cubicBezTo>
                      <a:pt x="38908" y="23820"/>
                      <a:pt x="38844" y="23859"/>
                      <a:pt x="38780" y="23899"/>
                    </a:cubicBezTo>
                    <a:cubicBezTo>
                      <a:pt x="38584" y="24026"/>
                      <a:pt x="38403" y="24174"/>
                      <a:pt x="38232" y="24334"/>
                    </a:cubicBezTo>
                    <a:cubicBezTo>
                      <a:pt x="38049" y="24507"/>
                      <a:pt x="37881" y="24694"/>
                      <a:pt x="37720" y="24886"/>
                    </a:cubicBezTo>
                    <a:cubicBezTo>
                      <a:pt x="37709" y="24899"/>
                      <a:pt x="37696" y="24911"/>
                      <a:pt x="37685" y="24924"/>
                    </a:cubicBezTo>
                    <a:cubicBezTo>
                      <a:pt x="37682" y="24927"/>
                      <a:pt x="37684" y="24930"/>
                      <a:pt x="37682" y="24933"/>
                    </a:cubicBezTo>
                    <a:cubicBezTo>
                      <a:pt x="37543" y="25103"/>
                      <a:pt x="37408" y="25277"/>
                      <a:pt x="37274" y="25451"/>
                    </a:cubicBezTo>
                    <a:cubicBezTo>
                      <a:pt x="36972" y="25847"/>
                      <a:pt x="36675" y="26260"/>
                      <a:pt x="36302" y="26593"/>
                    </a:cubicBezTo>
                    <a:cubicBezTo>
                      <a:pt x="35962" y="26895"/>
                      <a:pt x="35564" y="27084"/>
                      <a:pt x="35114" y="27084"/>
                    </a:cubicBezTo>
                    <a:cubicBezTo>
                      <a:pt x="35068" y="27084"/>
                      <a:pt x="35023" y="27082"/>
                      <a:pt x="34976" y="27078"/>
                    </a:cubicBezTo>
                    <a:cubicBezTo>
                      <a:pt x="34853" y="27068"/>
                      <a:pt x="34730" y="27045"/>
                      <a:pt x="34609" y="27017"/>
                    </a:cubicBezTo>
                    <a:cubicBezTo>
                      <a:pt x="34076" y="26775"/>
                      <a:pt x="33538" y="26543"/>
                      <a:pt x="32974" y="26384"/>
                    </a:cubicBezTo>
                    <a:cubicBezTo>
                      <a:pt x="32452" y="26238"/>
                      <a:pt x="31920" y="26172"/>
                      <a:pt x="31385" y="26172"/>
                    </a:cubicBezTo>
                    <a:cubicBezTo>
                      <a:pt x="31043" y="26172"/>
                      <a:pt x="30700" y="26199"/>
                      <a:pt x="30358" y="26249"/>
                    </a:cubicBezTo>
                    <a:cubicBezTo>
                      <a:pt x="29376" y="26392"/>
                      <a:pt x="28429" y="26710"/>
                      <a:pt x="27505" y="27061"/>
                    </a:cubicBezTo>
                    <a:cubicBezTo>
                      <a:pt x="27701" y="25881"/>
                      <a:pt x="27760" y="24683"/>
                      <a:pt x="27821" y="23490"/>
                    </a:cubicBezTo>
                    <a:cubicBezTo>
                      <a:pt x="27888" y="22196"/>
                      <a:pt x="27958" y="20896"/>
                      <a:pt x="28206" y="19621"/>
                    </a:cubicBezTo>
                    <a:cubicBezTo>
                      <a:pt x="28572" y="19320"/>
                      <a:pt x="29003" y="19115"/>
                      <a:pt x="29466" y="19013"/>
                    </a:cubicBezTo>
                    <a:cubicBezTo>
                      <a:pt x="29740" y="18954"/>
                      <a:pt x="30019" y="18925"/>
                      <a:pt x="30299" y="18911"/>
                    </a:cubicBezTo>
                    <a:cubicBezTo>
                      <a:pt x="30450" y="18903"/>
                      <a:pt x="30603" y="18899"/>
                      <a:pt x="30755" y="18898"/>
                    </a:cubicBezTo>
                    <a:cubicBezTo>
                      <a:pt x="30764" y="18898"/>
                      <a:pt x="30774" y="18898"/>
                      <a:pt x="30784" y="18898"/>
                    </a:cubicBezTo>
                    <a:cubicBezTo>
                      <a:pt x="30810" y="18898"/>
                      <a:pt x="30837" y="18898"/>
                      <a:pt x="30864" y="18898"/>
                    </a:cubicBezTo>
                    <a:cubicBezTo>
                      <a:pt x="30909" y="18898"/>
                      <a:pt x="30954" y="18897"/>
                      <a:pt x="30999" y="18893"/>
                    </a:cubicBezTo>
                    <a:cubicBezTo>
                      <a:pt x="31023" y="18898"/>
                      <a:pt x="31049" y="18902"/>
                      <a:pt x="31074" y="18907"/>
                    </a:cubicBezTo>
                    <a:cubicBezTo>
                      <a:pt x="32053" y="19113"/>
                      <a:pt x="32985" y="19491"/>
                      <a:pt x="33944" y="19766"/>
                    </a:cubicBezTo>
                    <a:cubicBezTo>
                      <a:pt x="34432" y="19905"/>
                      <a:pt x="34928" y="20018"/>
                      <a:pt x="35434" y="20071"/>
                    </a:cubicBezTo>
                    <a:cubicBezTo>
                      <a:pt x="35646" y="20093"/>
                      <a:pt x="35859" y="20104"/>
                      <a:pt x="36072" y="20104"/>
                    </a:cubicBezTo>
                    <a:cubicBezTo>
                      <a:pt x="36362" y="20104"/>
                      <a:pt x="36653" y="20084"/>
                      <a:pt x="36941" y="20046"/>
                    </a:cubicBezTo>
                    <a:cubicBezTo>
                      <a:pt x="37933" y="19915"/>
                      <a:pt x="38889" y="19578"/>
                      <a:pt x="39780" y="19131"/>
                    </a:cubicBezTo>
                    <a:cubicBezTo>
                      <a:pt x="40792" y="18626"/>
                      <a:pt x="41727" y="17984"/>
                      <a:pt x="42645" y="17327"/>
                    </a:cubicBezTo>
                    <a:cubicBezTo>
                      <a:pt x="42726" y="17270"/>
                      <a:pt x="42694" y="17157"/>
                      <a:pt x="42617" y="17117"/>
                    </a:cubicBezTo>
                    <a:cubicBezTo>
                      <a:pt x="42212" y="16910"/>
                      <a:pt x="41764" y="16797"/>
                      <a:pt x="41313" y="16784"/>
                    </a:cubicBezTo>
                    <a:cubicBezTo>
                      <a:pt x="41913" y="16493"/>
                      <a:pt x="42480" y="16135"/>
                      <a:pt x="42991" y="15704"/>
                    </a:cubicBezTo>
                    <a:cubicBezTo>
                      <a:pt x="43506" y="15270"/>
                      <a:pt x="43965" y="14771"/>
                      <a:pt x="44372" y="14235"/>
                    </a:cubicBezTo>
                    <a:cubicBezTo>
                      <a:pt x="45195" y="13153"/>
                      <a:pt x="45814" y="11932"/>
                      <a:pt x="46379" y="10702"/>
                    </a:cubicBezTo>
                    <a:cubicBezTo>
                      <a:pt x="46449" y="10549"/>
                      <a:pt x="46519" y="10396"/>
                      <a:pt x="46587" y="10243"/>
                    </a:cubicBezTo>
                    <a:cubicBezTo>
                      <a:pt x="46623" y="10165"/>
                      <a:pt x="46563" y="10089"/>
                      <a:pt x="46489" y="10074"/>
                    </a:cubicBezTo>
                    <a:cubicBezTo>
                      <a:pt x="45825" y="9937"/>
                      <a:pt x="45148" y="9870"/>
                      <a:pt x="44470" y="9870"/>
                    </a:cubicBezTo>
                    <a:cubicBezTo>
                      <a:pt x="43835" y="9870"/>
                      <a:pt x="43199" y="9929"/>
                      <a:pt x="42574" y="10049"/>
                    </a:cubicBezTo>
                    <a:cubicBezTo>
                      <a:pt x="42577" y="9958"/>
                      <a:pt x="42579" y="9869"/>
                      <a:pt x="42579" y="9779"/>
                    </a:cubicBezTo>
                    <a:cubicBezTo>
                      <a:pt x="42585" y="8149"/>
                      <a:pt x="42120" y="6552"/>
                      <a:pt x="42186" y="4919"/>
                    </a:cubicBezTo>
                    <a:cubicBezTo>
                      <a:pt x="42195" y="4713"/>
                      <a:pt x="42212" y="4506"/>
                      <a:pt x="42239" y="4302"/>
                    </a:cubicBezTo>
                    <a:cubicBezTo>
                      <a:pt x="42250" y="4223"/>
                      <a:pt x="42185" y="4159"/>
                      <a:pt x="42109" y="4159"/>
                    </a:cubicBezTo>
                    <a:cubicBezTo>
                      <a:pt x="42104" y="4159"/>
                      <a:pt x="42099" y="4159"/>
                      <a:pt x="42094" y="4159"/>
                    </a:cubicBezTo>
                    <a:cubicBezTo>
                      <a:pt x="41462" y="4238"/>
                      <a:pt x="40831" y="4313"/>
                      <a:pt x="40199" y="4390"/>
                    </a:cubicBezTo>
                    <a:cubicBezTo>
                      <a:pt x="40096" y="3914"/>
                      <a:pt x="40032" y="3438"/>
                      <a:pt x="40048" y="2951"/>
                    </a:cubicBezTo>
                    <a:cubicBezTo>
                      <a:pt x="40066" y="2458"/>
                      <a:pt x="40153" y="1968"/>
                      <a:pt x="40305" y="1499"/>
                    </a:cubicBezTo>
                    <a:cubicBezTo>
                      <a:pt x="40323" y="1441"/>
                      <a:pt x="40286" y="1358"/>
                      <a:pt x="40220" y="1358"/>
                    </a:cubicBezTo>
                    <a:cubicBezTo>
                      <a:pt x="40213" y="1358"/>
                      <a:pt x="40206" y="1359"/>
                      <a:pt x="40198" y="1361"/>
                    </a:cubicBezTo>
                    <a:cubicBezTo>
                      <a:pt x="39479" y="1558"/>
                      <a:pt x="38761" y="1753"/>
                      <a:pt x="38042" y="1949"/>
                    </a:cubicBezTo>
                    <a:lnTo>
                      <a:pt x="36981" y="2238"/>
                    </a:lnTo>
                    <a:cubicBezTo>
                      <a:pt x="36679" y="2320"/>
                      <a:pt x="36376" y="2406"/>
                      <a:pt x="36084" y="2520"/>
                    </a:cubicBezTo>
                    <a:cubicBezTo>
                      <a:pt x="35797" y="2632"/>
                      <a:pt x="35535" y="2780"/>
                      <a:pt x="35306" y="2982"/>
                    </a:cubicBezTo>
                    <a:cubicBezTo>
                      <a:pt x="35301" y="2660"/>
                      <a:pt x="35280" y="2339"/>
                      <a:pt x="35240" y="2019"/>
                    </a:cubicBezTo>
                    <a:cubicBezTo>
                      <a:pt x="35175" y="1500"/>
                      <a:pt x="35068" y="979"/>
                      <a:pt x="34904" y="483"/>
                    </a:cubicBezTo>
                    <a:cubicBezTo>
                      <a:pt x="34845" y="306"/>
                      <a:pt x="34746" y="108"/>
                      <a:pt x="34566" y="31"/>
                    </a:cubicBezTo>
                    <a:cubicBezTo>
                      <a:pt x="34516" y="10"/>
                      <a:pt x="34467" y="0"/>
                      <a:pt x="344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grpSp>
        <p:grpSp>
          <p:nvGrpSpPr>
            <p:cNvPr id="480" name="Google Shape;480;p36"/>
            <p:cNvGrpSpPr/>
            <p:nvPr/>
          </p:nvGrpSpPr>
          <p:grpSpPr>
            <a:xfrm>
              <a:off x="7120218" y="2054914"/>
              <a:ext cx="322703" cy="347931"/>
              <a:chOff x="7120218" y="2054914"/>
              <a:chExt cx="322703" cy="347931"/>
            </a:xfrm>
          </p:grpSpPr>
          <p:sp>
            <p:nvSpPr>
              <p:cNvPr id="481" name="Google Shape;481;p36"/>
              <p:cNvSpPr/>
              <p:nvPr/>
            </p:nvSpPr>
            <p:spPr>
              <a:xfrm>
                <a:off x="7120218" y="2054914"/>
                <a:ext cx="195122" cy="264787"/>
              </a:xfrm>
              <a:custGeom>
                <a:avLst/>
                <a:gdLst/>
                <a:ahLst/>
                <a:cxnLst/>
                <a:rect l="l" t="t" r="r" b="b"/>
                <a:pathLst>
                  <a:path w="2574" h="3493" extrusionOk="0">
                    <a:moveTo>
                      <a:pt x="1097" y="0"/>
                    </a:moveTo>
                    <a:cubicBezTo>
                      <a:pt x="999" y="0"/>
                      <a:pt x="896" y="18"/>
                      <a:pt x="791" y="56"/>
                    </a:cubicBezTo>
                    <a:cubicBezTo>
                      <a:pt x="274" y="245"/>
                      <a:pt x="7" y="807"/>
                      <a:pt x="62" y="1332"/>
                    </a:cubicBezTo>
                    <a:cubicBezTo>
                      <a:pt x="1" y="1806"/>
                      <a:pt x="212" y="2280"/>
                      <a:pt x="462" y="2686"/>
                    </a:cubicBezTo>
                    <a:cubicBezTo>
                      <a:pt x="709" y="3087"/>
                      <a:pt x="1088" y="3492"/>
                      <a:pt x="1564" y="3492"/>
                    </a:cubicBezTo>
                    <a:cubicBezTo>
                      <a:pt x="1661" y="3492"/>
                      <a:pt x="1763" y="3475"/>
                      <a:pt x="1867" y="3438"/>
                    </a:cubicBezTo>
                    <a:cubicBezTo>
                      <a:pt x="2131" y="3345"/>
                      <a:pt x="2336" y="3119"/>
                      <a:pt x="2445" y="2864"/>
                    </a:cubicBezTo>
                    <a:cubicBezTo>
                      <a:pt x="2573" y="2562"/>
                      <a:pt x="2552" y="2220"/>
                      <a:pt x="2471" y="1908"/>
                    </a:cubicBezTo>
                    <a:cubicBezTo>
                      <a:pt x="2424" y="1729"/>
                      <a:pt x="2370" y="1543"/>
                      <a:pt x="2299" y="1363"/>
                    </a:cubicBezTo>
                    <a:cubicBezTo>
                      <a:pt x="2239" y="1169"/>
                      <a:pt x="2158" y="973"/>
                      <a:pt x="2046" y="800"/>
                    </a:cubicBezTo>
                    <a:cubicBezTo>
                      <a:pt x="2037" y="775"/>
                      <a:pt x="2027" y="749"/>
                      <a:pt x="2018" y="724"/>
                    </a:cubicBezTo>
                    <a:cubicBezTo>
                      <a:pt x="1863" y="315"/>
                      <a:pt x="1516" y="0"/>
                      <a:pt x="1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6"/>
              <p:cNvSpPr/>
              <p:nvPr/>
            </p:nvSpPr>
            <p:spPr>
              <a:xfrm>
                <a:off x="7315341" y="2264652"/>
                <a:ext cx="127580" cy="138193"/>
              </a:xfrm>
              <a:custGeom>
                <a:avLst/>
                <a:gdLst/>
                <a:ahLst/>
                <a:cxnLst/>
                <a:rect l="l" t="t" r="r" b="b"/>
                <a:pathLst>
                  <a:path w="1683" h="1823" extrusionOk="0">
                    <a:moveTo>
                      <a:pt x="871" y="0"/>
                    </a:moveTo>
                    <a:cubicBezTo>
                      <a:pt x="819" y="0"/>
                      <a:pt x="767" y="11"/>
                      <a:pt x="718" y="31"/>
                    </a:cubicBezTo>
                    <a:cubicBezTo>
                      <a:pt x="520" y="88"/>
                      <a:pt x="335" y="234"/>
                      <a:pt x="214" y="397"/>
                    </a:cubicBezTo>
                    <a:cubicBezTo>
                      <a:pt x="67" y="594"/>
                      <a:pt x="1" y="825"/>
                      <a:pt x="17" y="1069"/>
                    </a:cubicBezTo>
                    <a:cubicBezTo>
                      <a:pt x="33" y="1291"/>
                      <a:pt x="161" y="1494"/>
                      <a:pt x="330" y="1630"/>
                    </a:cubicBezTo>
                    <a:cubicBezTo>
                      <a:pt x="469" y="1742"/>
                      <a:pt x="661" y="1819"/>
                      <a:pt x="840" y="1822"/>
                    </a:cubicBezTo>
                    <a:cubicBezTo>
                      <a:pt x="850" y="1822"/>
                      <a:pt x="859" y="1822"/>
                      <a:pt x="869" y="1822"/>
                    </a:cubicBezTo>
                    <a:cubicBezTo>
                      <a:pt x="985" y="1822"/>
                      <a:pt x="1088" y="1810"/>
                      <a:pt x="1199" y="1763"/>
                    </a:cubicBezTo>
                    <a:cubicBezTo>
                      <a:pt x="1313" y="1715"/>
                      <a:pt x="1412" y="1636"/>
                      <a:pt x="1489" y="1541"/>
                    </a:cubicBezTo>
                    <a:cubicBezTo>
                      <a:pt x="1628" y="1370"/>
                      <a:pt x="1683" y="1110"/>
                      <a:pt x="1628" y="896"/>
                    </a:cubicBezTo>
                    <a:cubicBezTo>
                      <a:pt x="1596" y="770"/>
                      <a:pt x="1552" y="655"/>
                      <a:pt x="1469" y="553"/>
                    </a:cubicBezTo>
                    <a:cubicBezTo>
                      <a:pt x="1420" y="494"/>
                      <a:pt x="1362" y="442"/>
                      <a:pt x="1299" y="399"/>
                    </a:cubicBezTo>
                    <a:cubicBezTo>
                      <a:pt x="1281" y="342"/>
                      <a:pt x="1259" y="286"/>
                      <a:pt x="1231" y="236"/>
                    </a:cubicBezTo>
                    <a:cubicBezTo>
                      <a:pt x="1180" y="149"/>
                      <a:pt x="1121" y="65"/>
                      <a:pt x="1021" y="29"/>
                    </a:cubicBezTo>
                    <a:lnTo>
                      <a:pt x="920" y="3"/>
                    </a:lnTo>
                    <a:cubicBezTo>
                      <a:pt x="903" y="1"/>
                      <a:pt x="887" y="0"/>
                      <a:pt x="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3" name="Google Shape;483;p36"/>
          <p:cNvGrpSpPr/>
          <p:nvPr/>
        </p:nvGrpSpPr>
        <p:grpSpPr>
          <a:xfrm>
            <a:off x="771456" y="-542361"/>
            <a:ext cx="2954743" cy="1893521"/>
            <a:chOff x="771456" y="-542361"/>
            <a:chExt cx="2954743" cy="1893521"/>
          </a:xfrm>
        </p:grpSpPr>
        <p:grpSp>
          <p:nvGrpSpPr>
            <p:cNvPr id="484" name="Google Shape;484;p36"/>
            <p:cNvGrpSpPr/>
            <p:nvPr/>
          </p:nvGrpSpPr>
          <p:grpSpPr>
            <a:xfrm>
              <a:off x="771456" y="-542361"/>
              <a:ext cx="2954743" cy="1893521"/>
              <a:chOff x="771456" y="-542361"/>
              <a:chExt cx="2954743" cy="1893521"/>
            </a:xfrm>
          </p:grpSpPr>
          <p:sp>
            <p:nvSpPr>
              <p:cNvPr id="485" name="Google Shape;485;p36"/>
              <p:cNvSpPr/>
              <p:nvPr/>
            </p:nvSpPr>
            <p:spPr>
              <a:xfrm rot="5400000">
                <a:off x="1598936" y="-627865"/>
                <a:ext cx="865503" cy="1303105"/>
              </a:xfrm>
              <a:custGeom>
                <a:avLst/>
                <a:gdLst/>
                <a:ahLst/>
                <a:cxnLst/>
                <a:rect l="l" t="t" r="r" b="b"/>
                <a:pathLst>
                  <a:path w="14641" h="23277" extrusionOk="0">
                    <a:moveTo>
                      <a:pt x="2576" y="0"/>
                    </a:moveTo>
                    <a:cubicBezTo>
                      <a:pt x="1795" y="0"/>
                      <a:pt x="1025" y="290"/>
                      <a:pt x="575" y="913"/>
                    </a:cubicBezTo>
                    <a:cubicBezTo>
                      <a:pt x="133" y="1524"/>
                      <a:pt x="69" y="2321"/>
                      <a:pt x="59" y="3074"/>
                    </a:cubicBezTo>
                    <a:cubicBezTo>
                      <a:pt x="0" y="7276"/>
                      <a:pt x="1256" y="11448"/>
                      <a:pt x="3463" y="15010"/>
                    </a:cubicBezTo>
                    <a:cubicBezTo>
                      <a:pt x="5166" y="17759"/>
                      <a:pt x="9234" y="23037"/>
                      <a:pt x="12763" y="23277"/>
                    </a:cubicBezTo>
                    <a:cubicBezTo>
                      <a:pt x="14640" y="16313"/>
                      <a:pt x="10799" y="7314"/>
                      <a:pt x="6239" y="2187"/>
                    </a:cubicBezTo>
                    <a:cubicBezTo>
                      <a:pt x="5497" y="1352"/>
                      <a:pt x="4664" y="539"/>
                      <a:pt x="3610" y="173"/>
                    </a:cubicBezTo>
                    <a:cubicBezTo>
                      <a:pt x="3282" y="59"/>
                      <a:pt x="2928" y="0"/>
                      <a:pt x="25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6"/>
              <p:cNvSpPr/>
              <p:nvPr/>
            </p:nvSpPr>
            <p:spPr>
              <a:xfrm>
                <a:off x="1608823" y="-5163"/>
                <a:ext cx="1761495" cy="1239751"/>
              </a:xfrm>
              <a:custGeom>
                <a:avLst/>
                <a:gdLst/>
                <a:ahLst/>
                <a:cxnLst/>
                <a:rect l="l" t="t" r="r" b="b"/>
                <a:pathLst>
                  <a:path w="31395" h="22096" extrusionOk="0">
                    <a:moveTo>
                      <a:pt x="21170" y="1"/>
                    </a:moveTo>
                    <a:cubicBezTo>
                      <a:pt x="20159" y="1"/>
                      <a:pt x="19219" y="69"/>
                      <a:pt x="18454" y="170"/>
                    </a:cubicBezTo>
                    <a:cubicBezTo>
                      <a:pt x="14482" y="694"/>
                      <a:pt x="10746" y="2403"/>
                      <a:pt x="7360" y="4546"/>
                    </a:cubicBezTo>
                    <a:cubicBezTo>
                      <a:pt x="5085" y="5985"/>
                      <a:pt x="2878" y="7696"/>
                      <a:pt x="1562" y="10044"/>
                    </a:cubicBezTo>
                    <a:cubicBezTo>
                      <a:pt x="246" y="12393"/>
                      <a:pt x="1" y="15503"/>
                      <a:pt x="1563" y="17694"/>
                    </a:cubicBezTo>
                    <a:cubicBezTo>
                      <a:pt x="2752" y="19363"/>
                      <a:pt x="4750" y="20243"/>
                      <a:pt x="6705" y="20854"/>
                    </a:cubicBezTo>
                    <a:cubicBezTo>
                      <a:pt x="9200" y="21633"/>
                      <a:pt x="11820" y="22095"/>
                      <a:pt x="14428" y="22095"/>
                    </a:cubicBezTo>
                    <a:cubicBezTo>
                      <a:pt x="15938" y="22095"/>
                      <a:pt x="17443" y="21940"/>
                      <a:pt x="18918" y="21602"/>
                    </a:cubicBezTo>
                    <a:cubicBezTo>
                      <a:pt x="22940" y="20680"/>
                      <a:pt x="26707" y="18307"/>
                      <a:pt x="28862" y="14787"/>
                    </a:cubicBezTo>
                    <a:cubicBezTo>
                      <a:pt x="30865" y="11513"/>
                      <a:pt x="31394" y="6853"/>
                      <a:pt x="29689" y="3314"/>
                    </a:cubicBezTo>
                    <a:cubicBezTo>
                      <a:pt x="28434" y="711"/>
                      <a:pt x="24433" y="1"/>
                      <a:pt x="211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6"/>
              <p:cNvSpPr/>
              <p:nvPr/>
            </p:nvSpPr>
            <p:spPr>
              <a:xfrm rot="5895518" flipH="1">
                <a:off x="1492903" y="-978733"/>
                <a:ext cx="1511848" cy="2766265"/>
              </a:xfrm>
              <a:custGeom>
                <a:avLst/>
                <a:gdLst/>
                <a:ahLst/>
                <a:cxnLst/>
                <a:rect l="l" t="t" r="r" b="b"/>
                <a:pathLst>
                  <a:path w="44005" h="80517" extrusionOk="0">
                    <a:moveTo>
                      <a:pt x="20283" y="1756"/>
                    </a:moveTo>
                    <a:lnTo>
                      <a:pt x="20283" y="1756"/>
                    </a:lnTo>
                    <a:cubicBezTo>
                      <a:pt x="20247" y="1843"/>
                      <a:pt x="20210" y="1931"/>
                      <a:pt x="20172" y="2016"/>
                    </a:cubicBezTo>
                    <a:cubicBezTo>
                      <a:pt x="20058" y="2276"/>
                      <a:pt x="19947" y="2539"/>
                      <a:pt x="19840" y="2803"/>
                    </a:cubicBezTo>
                    <a:cubicBezTo>
                      <a:pt x="19626" y="3335"/>
                      <a:pt x="19433" y="3876"/>
                      <a:pt x="19275" y="4428"/>
                    </a:cubicBezTo>
                    <a:cubicBezTo>
                      <a:pt x="18966" y="5510"/>
                      <a:pt x="18790" y="6636"/>
                      <a:pt x="18858" y="7764"/>
                    </a:cubicBezTo>
                    <a:cubicBezTo>
                      <a:pt x="18888" y="8269"/>
                      <a:pt x="18966" y="8780"/>
                      <a:pt x="19115" y="9266"/>
                    </a:cubicBezTo>
                    <a:cubicBezTo>
                      <a:pt x="18763" y="9000"/>
                      <a:pt x="18443" y="8697"/>
                      <a:pt x="18186" y="8323"/>
                    </a:cubicBezTo>
                    <a:lnTo>
                      <a:pt x="18186" y="8324"/>
                    </a:lnTo>
                    <a:cubicBezTo>
                      <a:pt x="17936" y="7961"/>
                      <a:pt x="17753" y="7546"/>
                      <a:pt x="17688" y="7109"/>
                    </a:cubicBezTo>
                    <a:cubicBezTo>
                      <a:pt x="17615" y="6632"/>
                      <a:pt x="17699" y="6153"/>
                      <a:pt x="17858" y="5703"/>
                    </a:cubicBezTo>
                    <a:cubicBezTo>
                      <a:pt x="18014" y="5258"/>
                      <a:pt x="18228" y="4833"/>
                      <a:pt x="18445" y="4415"/>
                    </a:cubicBezTo>
                    <a:cubicBezTo>
                      <a:pt x="18646" y="4030"/>
                      <a:pt x="18861" y="3651"/>
                      <a:pt x="19096" y="3286"/>
                    </a:cubicBezTo>
                    <a:cubicBezTo>
                      <a:pt x="19444" y="2742"/>
                      <a:pt x="19836" y="2222"/>
                      <a:pt x="20283" y="1756"/>
                    </a:cubicBezTo>
                    <a:close/>
                    <a:moveTo>
                      <a:pt x="26098" y="5290"/>
                    </a:moveTo>
                    <a:lnTo>
                      <a:pt x="26098" y="5290"/>
                    </a:lnTo>
                    <a:cubicBezTo>
                      <a:pt x="26142" y="5620"/>
                      <a:pt x="26140" y="5954"/>
                      <a:pt x="26068" y="6282"/>
                    </a:cubicBezTo>
                    <a:cubicBezTo>
                      <a:pt x="25975" y="6703"/>
                      <a:pt x="25779" y="7098"/>
                      <a:pt x="25535" y="7450"/>
                    </a:cubicBezTo>
                    <a:cubicBezTo>
                      <a:pt x="25043" y="8164"/>
                      <a:pt x="24355" y="8753"/>
                      <a:pt x="23603" y="9178"/>
                    </a:cubicBezTo>
                    <a:cubicBezTo>
                      <a:pt x="23240" y="9382"/>
                      <a:pt x="22849" y="9559"/>
                      <a:pt x="22444" y="9693"/>
                    </a:cubicBezTo>
                    <a:cubicBezTo>
                      <a:pt x="22598" y="9607"/>
                      <a:pt x="22748" y="9515"/>
                      <a:pt x="22894" y="9421"/>
                    </a:cubicBezTo>
                    <a:cubicBezTo>
                      <a:pt x="23284" y="9169"/>
                      <a:pt x="23652" y="8881"/>
                      <a:pt x="23991" y="8563"/>
                    </a:cubicBezTo>
                    <a:cubicBezTo>
                      <a:pt x="24660" y="7936"/>
                      <a:pt x="25223" y="7194"/>
                      <a:pt x="25642" y="6379"/>
                    </a:cubicBezTo>
                    <a:cubicBezTo>
                      <a:pt x="25761" y="6147"/>
                      <a:pt x="25869" y="5910"/>
                      <a:pt x="25963" y="5667"/>
                    </a:cubicBezTo>
                    <a:cubicBezTo>
                      <a:pt x="26011" y="5545"/>
                      <a:pt x="26055" y="5420"/>
                      <a:pt x="26097" y="5295"/>
                    </a:cubicBezTo>
                    <a:cubicBezTo>
                      <a:pt x="26097" y="5293"/>
                      <a:pt x="26097" y="5292"/>
                      <a:pt x="26098" y="5290"/>
                    </a:cubicBezTo>
                    <a:close/>
                    <a:moveTo>
                      <a:pt x="22422" y="297"/>
                    </a:moveTo>
                    <a:lnTo>
                      <a:pt x="22422" y="297"/>
                    </a:lnTo>
                    <a:cubicBezTo>
                      <a:pt x="21724" y="1370"/>
                      <a:pt x="21259" y="2586"/>
                      <a:pt x="20835" y="3786"/>
                    </a:cubicBezTo>
                    <a:cubicBezTo>
                      <a:pt x="20369" y="5102"/>
                      <a:pt x="19962" y="6466"/>
                      <a:pt x="19907" y="7869"/>
                    </a:cubicBezTo>
                    <a:cubicBezTo>
                      <a:pt x="19881" y="8552"/>
                      <a:pt x="19934" y="9243"/>
                      <a:pt x="20111" y="9905"/>
                    </a:cubicBezTo>
                    <a:cubicBezTo>
                      <a:pt x="19811" y="9734"/>
                      <a:pt x="19517" y="9556"/>
                      <a:pt x="19239" y="9356"/>
                    </a:cubicBezTo>
                    <a:cubicBezTo>
                      <a:pt x="19111" y="8891"/>
                      <a:pt x="19017" y="8419"/>
                      <a:pt x="18977" y="7936"/>
                    </a:cubicBezTo>
                    <a:cubicBezTo>
                      <a:pt x="18933" y="7385"/>
                      <a:pt x="18950" y="6830"/>
                      <a:pt x="19016" y="6282"/>
                    </a:cubicBezTo>
                    <a:cubicBezTo>
                      <a:pt x="19148" y="5169"/>
                      <a:pt x="19484" y="4092"/>
                      <a:pt x="19894" y="3052"/>
                    </a:cubicBezTo>
                    <a:cubicBezTo>
                      <a:pt x="20007" y="2761"/>
                      <a:pt x="20128" y="2474"/>
                      <a:pt x="20252" y="2188"/>
                    </a:cubicBezTo>
                    <a:cubicBezTo>
                      <a:pt x="20317" y="2041"/>
                      <a:pt x="20383" y="1893"/>
                      <a:pt x="20449" y="1747"/>
                    </a:cubicBezTo>
                    <a:cubicBezTo>
                      <a:pt x="20490" y="1656"/>
                      <a:pt x="20535" y="1564"/>
                      <a:pt x="20575" y="1472"/>
                    </a:cubicBezTo>
                    <a:cubicBezTo>
                      <a:pt x="20627" y="1423"/>
                      <a:pt x="20679" y="1374"/>
                      <a:pt x="20732" y="1327"/>
                    </a:cubicBezTo>
                    <a:cubicBezTo>
                      <a:pt x="21056" y="1043"/>
                      <a:pt x="21407" y="782"/>
                      <a:pt x="21784" y="571"/>
                    </a:cubicBezTo>
                    <a:cubicBezTo>
                      <a:pt x="21983" y="458"/>
                      <a:pt x="22199" y="358"/>
                      <a:pt x="22422" y="297"/>
                    </a:cubicBezTo>
                    <a:close/>
                    <a:moveTo>
                      <a:pt x="22844" y="237"/>
                    </a:moveTo>
                    <a:cubicBezTo>
                      <a:pt x="22938" y="237"/>
                      <a:pt x="23033" y="247"/>
                      <a:pt x="23127" y="268"/>
                    </a:cubicBezTo>
                    <a:cubicBezTo>
                      <a:pt x="23532" y="360"/>
                      <a:pt x="23869" y="648"/>
                      <a:pt x="24132" y="956"/>
                    </a:cubicBezTo>
                    <a:cubicBezTo>
                      <a:pt x="24257" y="1100"/>
                      <a:pt x="24368" y="1256"/>
                      <a:pt x="24475" y="1415"/>
                    </a:cubicBezTo>
                    <a:cubicBezTo>
                      <a:pt x="24115" y="1744"/>
                      <a:pt x="23780" y="2106"/>
                      <a:pt x="23490" y="2497"/>
                    </a:cubicBezTo>
                    <a:cubicBezTo>
                      <a:pt x="23337" y="2701"/>
                      <a:pt x="23195" y="2912"/>
                      <a:pt x="23062" y="3130"/>
                    </a:cubicBezTo>
                    <a:cubicBezTo>
                      <a:pt x="22996" y="3236"/>
                      <a:pt x="22932" y="3344"/>
                      <a:pt x="22875" y="3455"/>
                    </a:cubicBezTo>
                    <a:cubicBezTo>
                      <a:pt x="22861" y="3481"/>
                      <a:pt x="22847" y="3508"/>
                      <a:pt x="22832" y="3535"/>
                    </a:cubicBezTo>
                    <a:cubicBezTo>
                      <a:pt x="22813" y="3540"/>
                      <a:pt x="22793" y="3548"/>
                      <a:pt x="22777" y="3568"/>
                    </a:cubicBezTo>
                    <a:cubicBezTo>
                      <a:pt x="22583" y="3813"/>
                      <a:pt x="22425" y="4087"/>
                      <a:pt x="22262" y="4355"/>
                    </a:cubicBezTo>
                    <a:cubicBezTo>
                      <a:pt x="22101" y="4620"/>
                      <a:pt x="21943" y="4887"/>
                      <a:pt x="21788" y="5157"/>
                    </a:cubicBezTo>
                    <a:cubicBezTo>
                      <a:pt x="21478" y="5698"/>
                      <a:pt x="21188" y="6251"/>
                      <a:pt x="20939" y="6823"/>
                    </a:cubicBezTo>
                    <a:cubicBezTo>
                      <a:pt x="20509" y="7812"/>
                      <a:pt x="20215" y="8858"/>
                      <a:pt x="20170" y="9934"/>
                    </a:cubicBezTo>
                    <a:lnTo>
                      <a:pt x="20170" y="9935"/>
                    </a:lnTo>
                    <a:cubicBezTo>
                      <a:pt x="19887" y="8651"/>
                      <a:pt x="19964" y="7332"/>
                      <a:pt x="20255" y="6055"/>
                    </a:cubicBezTo>
                    <a:cubicBezTo>
                      <a:pt x="20411" y="5377"/>
                      <a:pt x="20623" y="4715"/>
                      <a:pt x="20860" y="4062"/>
                    </a:cubicBezTo>
                    <a:cubicBezTo>
                      <a:pt x="21089" y="3428"/>
                      <a:pt x="21326" y="2795"/>
                      <a:pt x="21591" y="2173"/>
                    </a:cubicBezTo>
                    <a:cubicBezTo>
                      <a:pt x="21874" y="1506"/>
                      <a:pt x="22199" y="856"/>
                      <a:pt x="22608" y="257"/>
                    </a:cubicBezTo>
                    <a:cubicBezTo>
                      <a:pt x="22686" y="244"/>
                      <a:pt x="22765" y="237"/>
                      <a:pt x="22844" y="237"/>
                    </a:cubicBezTo>
                    <a:close/>
                    <a:moveTo>
                      <a:pt x="24708" y="1783"/>
                    </a:moveTo>
                    <a:cubicBezTo>
                      <a:pt x="24774" y="1897"/>
                      <a:pt x="24837" y="2013"/>
                      <a:pt x="24898" y="2130"/>
                    </a:cubicBezTo>
                    <a:cubicBezTo>
                      <a:pt x="25107" y="2537"/>
                      <a:pt x="25289" y="2957"/>
                      <a:pt x="25469" y="3377"/>
                    </a:cubicBezTo>
                    <a:cubicBezTo>
                      <a:pt x="25196" y="3855"/>
                      <a:pt x="24946" y="4347"/>
                      <a:pt x="24679" y="4829"/>
                    </a:cubicBezTo>
                    <a:cubicBezTo>
                      <a:pt x="24396" y="5338"/>
                      <a:pt x="24107" y="5844"/>
                      <a:pt x="23797" y="6337"/>
                    </a:cubicBezTo>
                    <a:cubicBezTo>
                      <a:pt x="23231" y="7236"/>
                      <a:pt x="22586" y="8091"/>
                      <a:pt x="21848" y="8856"/>
                    </a:cubicBezTo>
                    <a:cubicBezTo>
                      <a:pt x="21470" y="9247"/>
                      <a:pt x="21059" y="9599"/>
                      <a:pt x="20641" y="9944"/>
                    </a:cubicBezTo>
                    <a:cubicBezTo>
                      <a:pt x="20567" y="9937"/>
                      <a:pt x="20494" y="9927"/>
                      <a:pt x="20423" y="9913"/>
                    </a:cubicBezTo>
                    <a:cubicBezTo>
                      <a:pt x="20434" y="9638"/>
                      <a:pt x="20460" y="9364"/>
                      <a:pt x="20505" y="9090"/>
                    </a:cubicBezTo>
                    <a:cubicBezTo>
                      <a:pt x="20603" y="8491"/>
                      <a:pt x="20777" y="7908"/>
                      <a:pt x="20997" y="7343"/>
                    </a:cubicBezTo>
                    <a:cubicBezTo>
                      <a:pt x="21434" y="6224"/>
                      <a:pt x="22045" y="5187"/>
                      <a:pt x="22675" y="4167"/>
                    </a:cubicBezTo>
                    <a:cubicBezTo>
                      <a:pt x="23032" y="3722"/>
                      <a:pt x="23379" y="3267"/>
                      <a:pt x="23747" y="2829"/>
                    </a:cubicBezTo>
                    <a:cubicBezTo>
                      <a:pt x="23931" y="2611"/>
                      <a:pt x="24121" y="2397"/>
                      <a:pt x="24314" y="2186"/>
                    </a:cubicBezTo>
                    <a:cubicBezTo>
                      <a:pt x="24413" y="2080"/>
                      <a:pt x="24513" y="1974"/>
                      <a:pt x="24614" y="1869"/>
                    </a:cubicBezTo>
                    <a:cubicBezTo>
                      <a:pt x="24641" y="1842"/>
                      <a:pt x="24674" y="1813"/>
                      <a:pt x="24708" y="1783"/>
                    </a:cubicBezTo>
                    <a:close/>
                    <a:moveTo>
                      <a:pt x="25537" y="3536"/>
                    </a:moveTo>
                    <a:cubicBezTo>
                      <a:pt x="25720" y="3966"/>
                      <a:pt x="25903" y="4400"/>
                      <a:pt x="26016" y="4855"/>
                    </a:cubicBezTo>
                    <a:cubicBezTo>
                      <a:pt x="26030" y="4911"/>
                      <a:pt x="26043" y="4968"/>
                      <a:pt x="26054" y="5025"/>
                    </a:cubicBezTo>
                    <a:cubicBezTo>
                      <a:pt x="26033" y="5091"/>
                      <a:pt x="26015" y="5159"/>
                      <a:pt x="25994" y="5225"/>
                    </a:cubicBezTo>
                    <a:cubicBezTo>
                      <a:pt x="25961" y="5330"/>
                      <a:pt x="25924" y="5435"/>
                      <a:pt x="25886" y="5540"/>
                    </a:cubicBezTo>
                    <a:cubicBezTo>
                      <a:pt x="25808" y="5752"/>
                      <a:pt x="25721" y="5960"/>
                      <a:pt x="25624" y="6165"/>
                    </a:cubicBezTo>
                    <a:cubicBezTo>
                      <a:pt x="25430" y="6577"/>
                      <a:pt x="25199" y="6972"/>
                      <a:pt x="24933" y="7342"/>
                    </a:cubicBezTo>
                    <a:cubicBezTo>
                      <a:pt x="24404" y="8081"/>
                      <a:pt x="23744" y="8726"/>
                      <a:pt x="22993" y="9238"/>
                    </a:cubicBezTo>
                    <a:cubicBezTo>
                      <a:pt x="22657" y="9468"/>
                      <a:pt x="22304" y="9656"/>
                      <a:pt x="21943" y="9834"/>
                    </a:cubicBezTo>
                    <a:cubicBezTo>
                      <a:pt x="21643" y="9905"/>
                      <a:pt x="21338" y="9949"/>
                      <a:pt x="21035" y="9961"/>
                    </a:cubicBezTo>
                    <a:cubicBezTo>
                      <a:pt x="21007" y="9962"/>
                      <a:pt x="20978" y="9962"/>
                      <a:pt x="20949" y="9962"/>
                    </a:cubicBezTo>
                    <a:cubicBezTo>
                      <a:pt x="20884" y="9962"/>
                      <a:pt x="20819" y="9960"/>
                      <a:pt x="20755" y="9956"/>
                    </a:cubicBezTo>
                    <a:cubicBezTo>
                      <a:pt x="21116" y="9697"/>
                      <a:pt x="21450" y="9399"/>
                      <a:pt x="21766" y="9088"/>
                    </a:cubicBezTo>
                    <a:cubicBezTo>
                      <a:pt x="22140" y="8719"/>
                      <a:pt x="22487" y="8325"/>
                      <a:pt x="22813" y="7914"/>
                    </a:cubicBezTo>
                    <a:cubicBezTo>
                      <a:pt x="23509" y="7035"/>
                      <a:pt x="24112" y="6079"/>
                      <a:pt x="24671" y="5107"/>
                    </a:cubicBezTo>
                    <a:cubicBezTo>
                      <a:pt x="24969" y="4590"/>
                      <a:pt x="25266" y="4067"/>
                      <a:pt x="25537" y="3536"/>
                    </a:cubicBezTo>
                    <a:close/>
                    <a:moveTo>
                      <a:pt x="26560" y="10148"/>
                    </a:moveTo>
                    <a:lnTo>
                      <a:pt x="26560" y="10148"/>
                    </a:lnTo>
                    <a:cubicBezTo>
                      <a:pt x="26546" y="10163"/>
                      <a:pt x="26534" y="10178"/>
                      <a:pt x="26520" y="10192"/>
                    </a:cubicBezTo>
                    <a:cubicBezTo>
                      <a:pt x="26436" y="10286"/>
                      <a:pt x="26354" y="10380"/>
                      <a:pt x="26274" y="10477"/>
                    </a:cubicBezTo>
                    <a:cubicBezTo>
                      <a:pt x="26116" y="10667"/>
                      <a:pt x="25967" y="10863"/>
                      <a:pt x="25826" y="11064"/>
                    </a:cubicBezTo>
                    <a:cubicBezTo>
                      <a:pt x="25542" y="11468"/>
                      <a:pt x="25290" y="11895"/>
                      <a:pt x="25073" y="12338"/>
                    </a:cubicBezTo>
                    <a:cubicBezTo>
                      <a:pt x="24660" y="13184"/>
                      <a:pt x="24372" y="14093"/>
                      <a:pt x="24220" y="15022"/>
                    </a:cubicBezTo>
                    <a:cubicBezTo>
                      <a:pt x="24231" y="14797"/>
                      <a:pt x="24242" y="14572"/>
                      <a:pt x="24260" y="14346"/>
                    </a:cubicBezTo>
                    <a:lnTo>
                      <a:pt x="24260" y="14348"/>
                    </a:lnTo>
                    <a:cubicBezTo>
                      <a:pt x="24318" y="13570"/>
                      <a:pt x="24438" y="12787"/>
                      <a:pt x="24747" y="12065"/>
                    </a:cubicBezTo>
                    <a:cubicBezTo>
                      <a:pt x="24893" y="11724"/>
                      <a:pt x="25083" y="11401"/>
                      <a:pt x="25324" y="11115"/>
                    </a:cubicBezTo>
                    <a:cubicBezTo>
                      <a:pt x="25563" y="10832"/>
                      <a:pt x="25851" y="10594"/>
                      <a:pt x="26159" y="10389"/>
                    </a:cubicBezTo>
                    <a:cubicBezTo>
                      <a:pt x="26289" y="10302"/>
                      <a:pt x="26424" y="10223"/>
                      <a:pt x="26560" y="10148"/>
                    </a:cubicBezTo>
                    <a:close/>
                    <a:moveTo>
                      <a:pt x="28852" y="9813"/>
                    </a:moveTo>
                    <a:lnTo>
                      <a:pt x="28852" y="9813"/>
                    </a:lnTo>
                    <a:cubicBezTo>
                      <a:pt x="29242" y="10945"/>
                      <a:pt x="29064" y="12188"/>
                      <a:pt x="28508" y="13242"/>
                    </a:cubicBezTo>
                    <a:cubicBezTo>
                      <a:pt x="27936" y="14325"/>
                      <a:pt x="27016" y="15179"/>
                      <a:pt x="26000" y="15844"/>
                    </a:cubicBezTo>
                    <a:cubicBezTo>
                      <a:pt x="25660" y="16067"/>
                      <a:pt x="25307" y="16269"/>
                      <a:pt x="24947" y="16460"/>
                    </a:cubicBezTo>
                    <a:cubicBezTo>
                      <a:pt x="25343" y="16189"/>
                      <a:pt x="25727" y="15902"/>
                      <a:pt x="26084" y="15580"/>
                    </a:cubicBezTo>
                    <a:cubicBezTo>
                      <a:pt x="26412" y="15284"/>
                      <a:pt x="26718" y="14961"/>
                      <a:pt x="26983" y="14607"/>
                    </a:cubicBezTo>
                    <a:cubicBezTo>
                      <a:pt x="27317" y="14160"/>
                      <a:pt x="27580" y="13663"/>
                      <a:pt x="27795" y="13149"/>
                    </a:cubicBezTo>
                    <a:cubicBezTo>
                      <a:pt x="28019" y="12616"/>
                      <a:pt x="28191" y="12062"/>
                      <a:pt x="28355" y="11508"/>
                    </a:cubicBezTo>
                    <a:cubicBezTo>
                      <a:pt x="28522" y="10944"/>
                      <a:pt x="28686" y="10378"/>
                      <a:pt x="28852" y="9813"/>
                    </a:cubicBezTo>
                    <a:close/>
                    <a:moveTo>
                      <a:pt x="28440" y="9334"/>
                    </a:moveTo>
                    <a:cubicBezTo>
                      <a:pt x="28075" y="9726"/>
                      <a:pt x="27760" y="10169"/>
                      <a:pt x="27471" y="10620"/>
                    </a:cubicBezTo>
                    <a:cubicBezTo>
                      <a:pt x="27162" y="11103"/>
                      <a:pt x="26887" y="11606"/>
                      <a:pt x="26627" y="12117"/>
                    </a:cubicBezTo>
                    <a:cubicBezTo>
                      <a:pt x="26097" y="13160"/>
                      <a:pt x="25630" y="14236"/>
                      <a:pt x="25041" y="15249"/>
                    </a:cubicBezTo>
                    <a:cubicBezTo>
                      <a:pt x="24783" y="15694"/>
                      <a:pt x="24495" y="16117"/>
                      <a:pt x="24186" y="16527"/>
                    </a:cubicBezTo>
                    <a:cubicBezTo>
                      <a:pt x="24186" y="16391"/>
                      <a:pt x="24184" y="16255"/>
                      <a:pt x="24190" y="16120"/>
                    </a:cubicBezTo>
                    <a:cubicBezTo>
                      <a:pt x="24203" y="15874"/>
                      <a:pt x="24225" y="15628"/>
                      <a:pt x="24257" y="15384"/>
                    </a:cubicBezTo>
                    <a:cubicBezTo>
                      <a:pt x="24320" y="14895"/>
                      <a:pt x="24421" y="14410"/>
                      <a:pt x="24562" y="13936"/>
                    </a:cubicBezTo>
                    <a:cubicBezTo>
                      <a:pt x="24841" y="12997"/>
                      <a:pt x="25268" y="12099"/>
                      <a:pt x="25820" y="11289"/>
                    </a:cubicBezTo>
                    <a:cubicBezTo>
                      <a:pt x="25971" y="11066"/>
                      <a:pt x="26133" y="10850"/>
                      <a:pt x="26303" y="10640"/>
                    </a:cubicBezTo>
                    <a:cubicBezTo>
                      <a:pt x="26392" y="10532"/>
                      <a:pt x="26483" y="10426"/>
                      <a:pt x="26575" y="10322"/>
                    </a:cubicBezTo>
                    <a:cubicBezTo>
                      <a:pt x="26668" y="10219"/>
                      <a:pt x="26775" y="10124"/>
                      <a:pt x="26851" y="10007"/>
                    </a:cubicBezTo>
                    <a:cubicBezTo>
                      <a:pt x="26854" y="10002"/>
                      <a:pt x="26856" y="9997"/>
                      <a:pt x="26858" y="9992"/>
                    </a:cubicBezTo>
                    <a:cubicBezTo>
                      <a:pt x="26956" y="9943"/>
                      <a:pt x="27056" y="9894"/>
                      <a:pt x="27157" y="9849"/>
                    </a:cubicBezTo>
                    <a:cubicBezTo>
                      <a:pt x="27507" y="9689"/>
                      <a:pt x="27863" y="9531"/>
                      <a:pt x="28225" y="9400"/>
                    </a:cubicBezTo>
                    <a:cubicBezTo>
                      <a:pt x="28295" y="9375"/>
                      <a:pt x="28367" y="9352"/>
                      <a:pt x="28440" y="9334"/>
                    </a:cubicBezTo>
                    <a:close/>
                    <a:moveTo>
                      <a:pt x="28743" y="9287"/>
                    </a:moveTo>
                    <a:lnTo>
                      <a:pt x="28743" y="9287"/>
                    </a:lnTo>
                    <a:cubicBezTo>
                      <a:pt x="28642" y="9540"/>
                      <a:pt x="28579" y="9814"/>
                      <a:pt x="28503" y="10075"/>
                    </a:cubicBezTo>
                    <a:cubicBezTo>
                      <a:pt x="28412" y="10384"/>
                      <a:pt x="28322" y="10694"/>
                      <a:pt x="28231" y="11004"/>
                    </a:cubicBezTo>
                    <a:cubicBezTo>
                      <a:pt x="28067" y="11562"/>
                      <a:pt x="27905" y="12121"/>
                      <a:pt x="27703" y="12668"/>
                    </a:cubicBezTo>
                    <a:cubicBezTo>
                      <a:pt x="27503" y="13204"/>
                      <a:pt x="27263" y="13731"/>
                      <a:pt x="26944" y="14207"/>
                    </a:cubicBezTo>
                    <a:cubicBezTo>
                      <a:pt x="26698" y="14574"/>
                      <a:pt x="26409" y="14910"/>
                      <a:pt x="26092" y="15217"/>
                    </a:cubicBezTo>
                    <a:cubicBezTo>
                      <a:pt x="25515" y="15771"/>
                      <a:pt x="24857" y="16229"/>
                      <a:pt x="24184" y="16658"/>
                    </a:cubicBezTo>
                    <a:cubicBezTo>
                      <a:pt x="24184" y="16648"/>
                      <a:pt x="24184" y="16638"/>
                      <a:pt x="24184" y="16629"/>
                    </a:cubicBezTo>
                    <a:cubicBezTo>
                      <a:pt x="24487" y="16271"/>
                      <a:pt x="24754" y="15884"/>
                      <a:pt x="24999" y="15485"/>
                    </a:cubicBezTo>
                    <a:cubicBezTo>
                      <a:pt x="25300" y="14996"/>
                      <a:pt x="25570" y="14489"/>
                      <a:pt x="25830" y="13977"/>
                    </a:cubicBezTo>
                    <a:cubicBezTo>
                      <a:pt x="26357" y="12936"/>
                      <a:pt x="26838" y="11868"/>
                      <a:pt x="27457" y="10877"/>
                    </a:cubicBezTo>
                    <a:cubicBezTo>
                      <a:pt x="27803" y="10323"/>
                      <a:pt x="28200" y="9814"/>
                      <a:pt x="28644" y="9337"/>
                    </a:cubicBezTo>
                    <a:cubicBezTo>
                      <a:pt x="28657" y="9322"/>
                      <a:pt x="28661" y="9308"/>
                      <a:pt x="28662" y="9294"/>
                    </a:cubicBezTo>
                    <a:cubicBezTo>
                      <a:pt x="28689" y="9291"/>
                      <a:pt x="28716" y="9288"/>
                      <a:pt x="28743" y="9287"/>
                    </a:cubicBezTo>
                    <a:close/>
                    <a:moveTo>
                      <a:pt x="28984" y="9312"/>
                    </a:moveTo>
                    <a:cubicBezTo>
                      <a:pt x="29111" y="9345"/>
                      <a:pt x="29224" y="9408"/>
                      <a:pt x="29327" y="9497"/>
                    </a:cubicBezTo>
                    <a:cubicBezTo>
                      <a:pt x="29463" y="9614"/>
                      <a:pt x="29571" y="9761"/>
                      <a:pt x="29676" y="9907"/>
                    </a:cubicBezTo>
                    <a:cubicBezTo>
                      <a:pt x="29793" y="10070"/>
                      <a:pt x="29907" y="10235"/>
                      <a:pt x="30017" y="10403"/>
                    </a:cubicBezTo>
                    <a:cubicBezTo>
                      <a:pt x="30400" y="10991"/>
                      <a:pt x="30736" y="11628"/>
                      <a:pt x="30910" y="12310"/>
                    </a:cubicBezTo>
                    <a:cubicBezTo>
                      <a:pt x="30341" y="13243"/>
                      <a:pt x="29613" y="14077"/>
                      <a:pt x="28769" y="14769"/>
                    </a:cubicBezTo>
                    <a:cubicBezTo>
                      <a:pt x="27865" y="15510"/>
                      <a:pt x="26833" y="16094"/>
                      <a:pt x="25729" y="16481"/>
                    </a:cubicBezTo>
                    <a:cubicBezTo>
                      <a:pt x="25289" y="16636"/>
                      <a:pt x="24839" y="16750"/>
                      <a:pt x="24385" y="16847"/>
                    </a:cubicBezTo>
                    <a:cubicBezTo>
                      <a:pt x="25482" y="16344"/>
                      <a:pt x="26545" y="15722"/>
                      <a:pt x="27415" y="14880"/>
                    </a:cubicBezTo>
                    <a:cubicBezTo>
                      <a:pt x="28303" y="14021"/>
                      <a:pt x="28985" y="12929"/>
                      <a:pt x="29163" y="11691"/>
                    </a:cubicBezTo>
                    <a:cubicBezTo>
                      <a:pt x="29260" y="11006"/>
                      <a:pt x="29205" y="10285"/>
                      <a:pt x="28956" y="9636"/>
                    </a:cubicBezTo>
                    <a:cubicBezTo>
                      <a:pt x="28962" y="9612"/>
                      <a:pt x="28969" y="9587"/>
                      <a:pt x="28975" y="9563"/>
                    </a:cubicBezTo>
                    <a:cubicBezTo>
                      <a:pt x="28978" y="9550"/>
                      <a:pt x="28966" y="9536"/>
                      <a:pt x="28953" y="9534"/>
                    </a:cubicBezTo>
                    <a:cubicBezTo>
                      <a:pt x="28952" y="9534"/>
                      <a:pt x="28952" y="9534"/>
                      <a:pt x="28951" y="9534"/>
                    </a:cubicBezTo>
                    <a:cubicBezTo>
                      <a:pt x="28941" y="9534"/>
                      <a:pt x="28934" y="9540"/>
                      <a:pt x="28929" y="9548"/>
                    </a:cubicBezTo>
                    <a:cubicBezTo>
                      <a:pt x="28951" y="9470"/>
                      <a:pt x="28970" y="9392"/>
                      <a:pt x="28984" y="9312"/>
                    </a:cubicBezTo>
                    <a:close/>
                    <a:moveTo>
                      <a:pt x="30949" y="12480"/>
                    </a:moveTo>
                    <a:cubicBezTo>
                      <a:pt x="30956" y="12512"/>
                      <a:pt x="30964" y="12544"/>
                      <a:pt x="30970" y="12576"/>
                    </a:cubicBezTo>
                    <a:cubicBezTo>
                      <a:pt x="31090" y="13203"/>
                      <a:pt x="31066" y="13867"/>
                      <a:pt x="30840" y="14464"/>
                    </a:cubicBezTo>
                    <a:cubicBezTo>
                      <a:pt x="30650" y="14573"/>
                      <a:pt x="30470" y="14704"/>
                      <a:pt x="30284" y="14818"/>
                    </a:cubicBezTo>
                    <a:cubicBezTo>
                      <a:pt x="30073" y="14948"/>
                      <a:pt x="29859" y="15072"/>
                      <a:pt x="29641" y="15190"/>
                    </a:cubicBezTo>
                    <a:cubicBezTo>
                      <a:pt x="29218" y="15418"/>
                      <a:pt x="28784" y="15629"/>
                      <a:pt x="28340" y="15820"/>
                    </a:cubicBezTo>
                    <a:cubicBezTo>
                      <a:pt x="27440" y="16208"/>
                      <a:pt x="26505" y="16515"/>
                      <a:pt x="25550" y="16737"/>
                    </a:cubicBezTo>
                    <a:cubicBezTo>
                      <a:pt x="25073" y="16847"/>
                      <a:pt x="24590" y="16936"/>
                      <a:pt x="24106" y="17007"/>
                    </a:cubicBezTo>
                    <a:cubicBezTo>
                      <a:pt x="24111" y="17003"/>
                      <a:pt x="24115" y="17001"/>
                      <a:pt x="24119" y="16998"/>
                    </a:cubicBezTo>
                    <a:cubicBezTo>
                      <a:pt x="24607" y="16936"/>
                      <a:pt x="25086" y="16814"/>
                      <a:pt x="25555" y="16664"/>
                    </a:cubicBezTo>
                    <a:cubicBezTo>
                      <a:pt x="26114" y="16483"/>
                      <a:pt x="26659" y="16252"/>
                      <a:pt x="27179" y="15974"/>
                    </a:cubicBezTo>
                    <a:cubicBezTo>
                      <a:pt x="28217" y="15421"/>
                      <a:pt x="29159" y="14689"/>
                      <a:pt x="29946" y="13816"/>
                    </a:cubicBezTo>
                    <a:cubicBezTo>
                      <a:pt x="30319" y="13402"/>
                      <a:pt x="30654" y="12953"/>
                      <a:pt x="30949" y="12480"/>
                    </a:cubicBezTo>
                    <a:close/>
                    <a:moveTo>
                      <a:pt x="30766" y="14638"/>
                    </a:moveTo>
                    <a:lnTo>
                      <a:pt x="30766" y="14638"/>
                    </a:lnTo>
                    <a:cubicBezTo>
                      <a:pt x="30740" y="14695"/>
                      <a:pt x="30715" y="14753"/>
                      <a:pt x="30685" y="14809"/>
                    </a:cubicBezTo>
                    <a:cubicBezTo>
                      <a:pt x="30359" y="15407"/>
                      <a:pt x="29804" y="15845"/>
                      <a:pt x="29205" y="16146"/>
                    </a:cubicBezTo>
                    <a:cubicBezTo>
                      <a:pt x="28548" y="16477"/>
                      <a:pt x="27832" y="16665"/>
                      <a:pt x="27111" y="16798"/>
                    </a:cubicBezTo>
                    <a:cubicBezTo>
                      <a:pt x="26237" y="16958"/>
                      <a:pt x="25360" y="17013"/>
                      <a:pt x="24472" y="17027"/>
                    </a:cubicBezTo>
                    <a:cubicBezTo>
                      <a:pt x="24462" y="17027"/>
                      <a:pt x="24452" y="17026"/>
                      <a:pt x="24443" y="17026"/>
                    </a:cubicBezTo>
                    <a:cubicBezTo>
                      <a:pt x="26219" y="16755"/>
                      <a:pt x="27952" y="16173"/>
                      <a:pt x="29541" y="15336"/>
                    </a:cubicBezTo>
                    <a:cubicBezTo>
                      <a:pt x="29781" y="15209"/>
                      <a:pt x="30018" y="15078"/>
                      <a:pt x="30253" y="14942"/>
                    </a:cubicBezTo>
                    <a:cubicBezTo>
                      <a:pt x="30422" y="14845"/>
                      <a:pt x="30601" y="14748"/>
                      <a:pt x="30766" y="14638"/>
                    </a:cubicBezTo>
                    <a:close/>
                    <a:moveTo>
                      <a:pt x="14729" y="19845"/>
                    </a:moveTo>
                    <a:cubicBezTo>
                      <a:pt x="14761" y="19845"/>
                      <a:pt x="14793" y="19846"/>
                      <a:pt x="14824" y="19847"/>
                    </a:cubicBezTo>
                    <a:cubicBezTo>
                      <a:pt x="14911" y="20547"/>
                      <a:pt x="15049" y="21243"/>
                      <a:pt x="15205" y="21929"/>
                    </a:cubicBezTo>
                    <a:cubicBezTo>
                      <a:pt x="15375" y="22677"/>
                      <a:pt x="15580" y="23417"/>
                      <a:pt x="15804" y="24150"/>
                    </a:cubicBezTo>
                    <a:cubicBezTo>
                      <a:pt x="15883" y="24411"/>
                      <a:pt x="15968" y="24669"/>
                      <a:pt x="16057" y="24928"/>
                    </a:cubicBezTo>
                    <a:cubicBezTo>
                      <a:pt x="15965" y="24800"/>
                      <a:pt x="15876" y="24671"/>
                      <a:pt x="15790" y="24540"/>
                    </a:cubicBezTo>
                    <a:cubicBezTo>
                      <a:pt x="14981" y="23323"/>
                      <a:pt x="14337" y="21992"/>
                      <a:pt x="14052" y="20552"/>
                    </a:cubicBezTo>
                    <a:cubicBezTo>
                      <a:pt x="14021" y="20393"/>
                      <a:pt x="13993" y="20235"/>
                      <a:pt x="13964" y="20076"/>
                    </a:cubicBezTo>
                    <a:cubicBezTo>
                      <a:pt x="14088" y="19988"/>
                      <a:pt x="14217" y="19920"/>
                      <a:pt x="14368" y="19885"/>
                    </a:cubicBezTo>
                    <a:cubicBezTo>
                      <a:pt x="14487" y="19857"/>
                      <a:pt x="14608" y="19845"/>
                      <a:pt x="14729" y="19845"/>
                    </a:cubicBezTo>
                    <a:close/>
                    <a:moveTo>
                      <a:pt x="14894" y="19850"/>
                    </a:moveTo>
                    <a:lnTo>
                      <a:pt x="14894" y="19850"/>
                    </a:lnTo>
                    <a:cubicBezTo>
                      <a:pt x="14900" y="19851"/>
                      <a:pt x="14907" y="19851"/>
                      <a:pt x="14913" y="19851"/>
                    </a:cubicBezTo>
                    <a:cubicBezTo>
                      <a:pt x="15108" y="19868"/>
                      <a:pt x="15298" y="19908"/>
                      <a:pt x="15485" y="19960"/>
                    </a:cubicBezTo>
                    <a:cubicBezTo>
                      <a:pt x="15798" y="20623"/>
                      <a:pt x="16052" y="21305"/>
                      <a:pt x="16209" y="22024"/>
                    </a:cubicBezTo>
                    <a:cubicBezTo>
                      <a:pt x="16368" y="22748"/>
                      <a:pt x="16439" y="23492"/>
                      <a:pt x="16415" y="24234"/>
                    </a:cubicBezTo>
                    <a:cubicBezTo>
                      <a:pt x="16403" y="24586"/>
                      <a:pt x="16360" y="24932"/>
                      <a:pt x="16319" y="25281"/>
                    </a:cubicBezTo>
                    <a:cubicBezTo>
                      <a:pt x="15776" y="23861"/>
                      <a:pt x="15366" y="22401"/>
                      <a:pt x="15080" y="20909"/>
                    </a:cubicBezTo>
                    <a:cubicBezTo>
                      <a:pt x="15012" y="20557"/>
                      <a:pt x="14954" y="20203"/>
                      <a:pt x="14894" y="19850"/>
                    </a:cubicBezTo>
                    <a:close/>
                    <a:moveTo>
                      <a:pt x="29870" y="20750"/>
                    </a:moveTo>
                    <a:lnTo>
                      <a:pt x="29870" y="20750"/>
                    </a:lnTo>
                    <a:cubicBezTo>
                      <a:pt x="29016" y="21812"/>
                      <a:pt x="28513" y="23160"/>
                      <a:pt x="28395" y="24510"/>
                    </a:cubicBezTo>
                    <a:cubicBezTo>
                      <a:pt x="28378" y="24723"/>
                      <a:pt x="28368" y="24937"/>
                      <a:pt x="28371" y="25152"/>
                    </a:cubicBezTo>
                    <a:cubicBezTo>
                      <a:pt x="28371" y="25226"/>
                      <a:pt x="28371" y="25303"/>
                      <a:pt x="28372" y="25382"/>
                    </a:cubicBezTo>
                    <a:cubicBezTo>
                      <a:pt x="28283" y="25140"/>
                      <a:pt x="28186" y="24901"/>
                      <a:pt x="28080" y="24667"/>
                    </a:cubicBezTo>
                    <a:cubicBezTo>
                      <a:pt x="27992" y="24471"/>
                      <a:pt x="27895" y="24280"/>
                      <a:pt x="27794" y="24090"/>
                    </a:cubicBezTo>
                    <a:cubicBezTo>
                      <a:pt x="27804" y="24081"/>
                      <a:pt x="27813" y="24072"/>
                      <a:pt x="27818" y="24059"/>
                    </a:cubicBezTo>
                    <a:cubicBezTo>
                      <a:pt x="27862" y="23958"/>
                      <a:pt x="27869" y="23849"/>
                      <a:pt x="27889" y="23741"/>
                    </a:cubicBezTo>
                    <a:cubicBezTo>
                      <a:pt x="27910" y="23634"/>
                      <a:pt x="27932" y="23527"/>
                      <a:pt x="27960" y="23421"/>
                    </a:cubicBezTo>
                    <a:cubicBezTo>
                      <a:pt x="28018" y="23209"/>
                      <a:pt x="28089" y="23002"/>
                      <a:pt x="28175" y="22799"/>
                    </a:cubicBezTo>
                    <a:cubicBezTo>
                      <a:pt x="28343" y="22404"/>
                      <a:pt x="28564" y="22032"/>
                      <a:pt x="28833" y="21695"/>
                    </a:cubicBezTo>
                    <a:cubicBezTo>
                      <a:pt x="29126" y="21326"/>
                      <a:pt x="29479" y="21009"/>
                      <a:pt x="29870" y="20750"/>
                    </a:cubicBezTo>
                    <a:close/>
                    <a:moveTo>
                      <a:pt x="13845" y="20156"/>
                    </a:moveTo>
                    <a:cubicBezTo>
                      <a:pt x="13894" y="20831"/>
                      <a:pt x="14079" y="21500"/>
                      <a:pt x="14310" y="22134"/>
                    </a:cubicBezTo>
                    <a:cubicBezTo>
                      <a:pt x="14560" y="22819"/>
                      <a:pt x="14891" y="23474"/>
                      <a:pt x="15262" y="24100"/>
                    </a:cubicBezTo>
                    <a:cubicBezTo>
                      <a:pt x="15594" y="24659"/>
                      <a:pt x="15960" y="25192"/>
                      <a:pt x="16348" y="25710"/>
                    </a:cubicBezTo>
                    <a:cubicBezTo>
                      <a:pt x="15836" y="25258"/>
                      <a:pt x="15268" y="24869"/>
                      <a:pt x="14733" y="24448"/>
                    </a:cubicBezTo>
                    <a:cubicBezTo>
                      <a:pt x="14011" y="23879"/>
                      <a:pt x="13311" y="23218"/>
                      <a:pt x="12988" y="22335"/>
                    </a:cubicBezTo>
                    <a:cubicBezTo>
                      <a:pt x="12901" y="22096"/>
                      <a:pt x="12843" y="21847"/>
                      <a:pt x="12823" y="21594"/>
                    </a:cubicBezTo>
                    <a:cubicBezTo>
                      <a:pt x="12807" y="21388"/>
                      <a:pt x="12823" y="21186"/>
                      <a:pt x="12851" y="20983"/>
                    </a:cubicBezTo>
                    <a:cubicBezTo>
                      <a:pt x="13029" y="20757"/>
                      <a:pt x="13235" y="20552"/>
                      <a:pt x="13470" y="20380"/>
                    </a:cubicBezTo>
                    <a:cubicBezTo>
                      <a:pt x="13589" y="20294"/>
                      <a:pt x="13714" y="20221"/>
                      <a:pt x="13845" y="20156"/>
                    </a:cubicBezTo>
                    <a:close/>
                    <a:moveTo>
                      <a:pt x="15654" y="20011"/>
                    </a:moveTo>
                    <a:lnTo>
                      <a:pt x="15654" y="20011"/>
                    </a:lnTo>
                    <a:cubicBezTo>
                      <a:pt x="15792" y="20056"/>
                      <a:pt x="15928" y="20106"/>
                      <a:pt x="16063" y="20158"/>
                    </a:cubicBezTo>
                    <a:cubicBezTo>
                      <a:pt x="16817" y="20447"/>
                      <a:pt x="17550" y="20809"/>
                      <a:pt x="18231" y="21245"/>
                    </a:cubicBezTo>
                    <a:cubicBezTo>
                      <a:pt x="18254" y="22615"/>
                      <a:pt x="17977" y="23982"/>
                      <a:pt x="17416" y="25233"/>
                    </a:cubicBezTo>
                    <a:cubicBezTo>
                      <a:pt x="17279" y="25538"/>
                      <a:pt x="17119" y="25831"/>
                      <a:pt x="16963" y="26127"/>
                    </a:cubicBezTo>
                    <a:cubicBezTo>
                      <a:pt x="16768" y="25883"/>
                      <a:pt x="16577" y="25637"/>
                      <a:pt x="16390" y="25387"/>
                    </a:cubicBezTo>
                    <a:cubicBezTo>
                      <a:pt x="16464" y="25052"/>
                      <a:pt x="16495" y="24707"/>
                      <a:pt x="16513" y="24367"/>
                    </a:cubicBezTo>
                    <a:cubicBezTo>
                      <a:pt x="16534" y="23994"/>
                      <a:pt x="16531" y="23620"/>
                      <a:pt x="16505" y="23249"/>
                    </a:cubicBezTo>
                    <a:cubicBezTo>
                      <a:pt x="16453" y="22498"/>
                      <a:pt x="16307" y="21755"/>
                      <a:pt x="16071" y="21040"/>
                    </a:cubicBezTo>
                    <a:cubicBezTo>
                      <a:pt x="15956" y="20689"/>
                      <a:pt x="15818" y="20344"/>
                      <a:pt x="15654" y="20011"/>
                    </a:cubicBezTo>
                    <a:close/>
                    <a:moveTo>
                      <a:pt x="31863" y="20004"/>
                    </a:moveTo>
                    <a:cubicBezTo>
                      <a:pt x="31023" y="20534"/>
                      <a:pt x="30297" y="21238"/>
                      <a:pt x="29753" y="22069"/>
                    </a:cubicBezTo>
                    <a:cubicBezTo>
                      <a:pt x="29118" y="23036"/>
                      <a:pt x="28736" y="24158"/>
                      <a:pt x="28639" y="25311"/>
                    </a:cubicBezTo>
                    <a:cubicBezTo>
                      <a:pt x="28616" y="25594"/>
                      <a:pt x="28609" y="25880"/>
                      <a:pt x="28620" y="26164"/>
                    </a:cubicBezTo>
                    <a:cubicBezTo>
                      <a:pt x="28600" y="26093"/>
                      <a:pt x="28581" y="26021"/>
                      <a:pt x="28560" y="25949"/>
                    </a:cubicBezTo>
                    <a:cubicBezTo>
                      <a:pt x="28543" y="25893"/>
                      <a:pt x="28524" y="25837"/>
                      <a:pt x="28507" y="25782"/>
                    </a:cubicBezTo>
                    <a:cubicBezTo>
                      <a:pt x="28507" y="25780"/>
                      <a:pt x="28509" y="25779"/>
                      <a:pt x="28509" y="25777"/>
                    </a:cubicBezTo>
                    <a:cubicBezTo>
                      <a:pt x="28519" y="25598"/>
                      <a:pt x="28487" y="25414"/>
                      <a:pt x="28482" y="25234"/>
                    </a:cubicBezTo>
                    <a:cubicBezTo>
                      <a:pt x="28476" y="25043"/>
                      <a:pt x="28479" y="24853"/>
                      <a:pt x="28490" y="24662"/>
                    </a:cubicBezTo>
                    <a:cubicBezTo>
                      <a:pt x="28511" y="24290"/>
                      <a:pt x="28562" y="23920"/>
                      <a:pt x="28642" y="23557"/>
                    </a:cubicBezTo>
                    <a:cubicBezTo>
                      <a:pt x="28802" y="22828"/>
                      <a:pt x="29081" y="22125"/>
                      <a:pt x="29460" y="21483"/>
                    </a:cubicBezTo>
                    <a:cubicBezTo>
                      <a:pt x="29632" y="21190"/>
                      <a:pt x="29828" y="20909"/>
                      <a:pt x="30039" y="20643"/>
                    </a:cubicBezTo>
                    <a:cubicBezTo>
                      <a:pt x="30345" y="20458"/>
                      <a:pt x="30671" y="20306"/>
                      <a:pt x="31012" y="20195"/>
                    </a:cubicBezTo>
                    <a:cubicBezTo>
                      <a:pt x="31258" y="20114"/>
                      <a:pt x="31511" y="20055"/>
                      <a:pt x="31767" y="20015"/>
                    </a:cubicBezTo>
                    <a:cubicBezTo>
                      <a:pt x="31799" y="20010"/>
                      <a:pt x="31831" y="20008"/>
                      <a:pt x="31863" y="20004"/>
                    </a:cubicBezTo>
                    <a:close/>
                    <a:moveTo>
                      <a:pt x="12746" y="21129"/>
                    </a:moveTo>
                    <a:cubicBezTo>
                      <a:pt x="12694" y="21464"/>
                      <a:pt x="12739" y="21822"/>
                      <a:pt x="12827" y="22142"/>
                    </a:cubicBezTo>
                    <a:cubicBezTo>
                      <a:pt x="12948" y="22581"/>
                      <a:pt x="13165" y="22986"/>
                      <a:pt x="13441" y="23347"/>
                    </a:cubicBezTo>
                    <a:cubicBezTo>
                      <a:pt x="14017" y="24103"/>
                      <a:pt x="14810" y="24645"/>
                      <a:pt x="15557" y="25215"/>
                    </a:cubicBezTo>
                    <a:cubicBezTo>
                      <a:pt x="15999" y="25553"/>
                      <a:pt x="16427" y="25905"/>
                      <a:pt x="16802" y="26317"/>
                    </a:cubicBezTo>
                    <a:cubicBezTo>
                      <a:pt x="16810" y="26325"/>
                      <a:pt x="16819" y="26329"/>
                      <a:pt x="16828" y="26332"/>
                    </a:cubicBezTo>
                    <a:cubicBezTo>
                      <a:pt x="16873" y="26388"/>
                      <a:pt x="16918" y="26445"/>
                      <a:pt x="16963" y="26500"/>
                    </a:cubicBezTo>
                    <a:cubicBezTo>
                      <a:pt x="16871" y="26466"/>
                      <a:pt x="16778" y="26434"/>
                      <a:pt x="16687" y="26400"/>
                    </a:cubicBezTo>
                    <a:cubicBezTo>
                      <a:pt x="16464" y="26315"/>
                      <a:pt x="16239" y="26230"/>
                      <a:pt x="16015" y="26145"/>
                    </a:cubicBezTo>
                    <a:cubicBezTo>
                      <a:pt x="15565" y="25974"/>
                      <a:pt x="15115" y="25804"/>
                      <a:pt x="14666" y="25631"/>
                    </a:cubicBezTo>
                    <a:cubicBezTo>
                      <a:pt x="13876" y="25324"/>
                      <a:pt x="13063" y="24974"/>
                      <a:pt x="12483" y="24334"/>
                    </a:cubicBezTo>
                    <a:cubicBezTo>
                      <a:pt x="12291" y="24122"/>
                      <a:pt x="12128" y="23882"/>
                      <a:pt x="12010" y="23621"/>
                    </a:cubicBezTo>
                    <a:cubicBezTo>
                      <a:pt x="12016" y="23136"/>
                      <a:pt x="12075" y="22653"/>
                      <a:pt x="12223" y="22190"/>
                    </a:cubicBezTo>
                    <a:cubicBezTo>
                      <a:pt x="12344" y="21813"/>
                      <a:pt x="12518" y="21451"/>
                      <a:pt x="12746" y="21129"/>
                    </a:cubicBezTo>
                    <a:close/>
                    <a:moveTo>
                      <a:pt x="18365" y="21331"/>
                    </a:moveTo>
                    <a:cubicBezTo>
                      <a:pt x="18395" y="21352"/>
                      <a:pt x="18426" y="21370"/>
                      <a:pt x="18456" y="21391"/>
                    </a:cubicBezTo>
                    <a:cubicBezTo>
                      <a:pt x="19059" y="21799"/>
                      <a:pt x="19694" y="22348"/>
                      <a:pt x="19846" y="23096"/>
                    </a:cubicBezTo>
                    <a:cubicBezTo>
                      <a:pt x="20017" y="23935"/>
                      <a:pt x="19513" y="24720"/>
                      <a:pt x="18992" y="25329"/>
                    </a:cubicBezTo>
                    <a:cubicBezTo>
                      <a:pt x="18551" y="25845"/>
                      <a:pt x="18029" y="26292"/>
                      <a:pt x="17455" y="26656"/>
                    </a:cubicBezTo>
                    <a:cubicBezTo>
                      <a:pt x="17438" y="26660"/>
                      <a:pt x="17421" y="26666"/>
                      <a:pt x="17403" y="26670"/>
                    </a:cubicBezTo>
                    <a:cubicBezTo>
                      <a:pt x="17272" y="26512"/>
                      <a:pt x="17144" y="26352"/>
                      <a:pt x="17016" y="26191"/>
                    </a:cubicBezTo>
                    <a:cubicBezTo>
                      <a:pt x="17183" y="25939"/>
                      <a:pt x="17323" y="25668"/>
                      <a:pt x="17453" y="25395"/>
                    </a:cubicBezTo>
                    <a:cubicBezTo>
                      <a:pt x="17608" y="25067"/>
                      <a:pt x="17743" y="24729"/>
                      <a:pt x="17859" y="24386"/>
                    </a:cubicBezTo>
                    <a:cubicBezTo>
                      <a:pt x="18087" y="23710"/>
                      <a:pt x="18242" y="23005"/>
                      <a:pt x="18317" y="22295"/>
                    </a:cubicBezTo>
                    <a:cubicBezTo>
                      <a:pt x="18350" y="21975"/>
                      <a:pt x="18365" y="21653"/>
                      <a:pt x="18365" y="21331"/>
                    </a:cubicBezTo>
                    <a:close/>
                    <a:moveTo>
                      <a:pt x="12010" y="23811"/>
                    </a:moveTo>
                    <a:lnTo>
                      <a:pt x="12010" y="23811"/>
                    </a:lnTo>
                    <a:cubicBezTo>
                      <a:pt x="12259" y="24320"/>
                      <a:pt x="12689" y="24738"/>
                      <a:pt x="13164" y="25044"/>
                    </a:cubicBezTo>
                    <a:cubicBezTo>
                      <a:pt x="13544" y="25290"/>
                      <a:pt x="13956" y="25479"/>
                      <a:pt x="14374" y="25650"/>
                    </a:cubicBezTo>
                    <a:cubicBezTo>
                      <a:pt x="14826" y="25836"/>
                      <a:pt x="15284" y="26009"/>
                      <a:pt x="15738" y="26189"/>
                    </a:cubicBezTo>
                    <a:cubicBezTo>
                      <a:pt x="16004" y="26294"/>
                      <a:pt x="16268" y="26399"/>
                      <a:pt x="16533" y="26504"/>
                    </a:cubicBezTo>
                    <a:cubicBezTo>
                      <a:pt x="16726" y="26581"/>
                      <a:pt x="16920" y="26668"/>
                      <a:pt x="17118" y="26739"/>
                    </a:cubicBezTo>
                    <a:cubicBezTo>
                      <a:pt x="16680" y="26834"/>
                      <a:pt x="16234" y="26880"/>
                      <a:pt x="15788" y="26880"/>
                    </a:cubicBezTo>
                    <a:cubicBezTo>
                      <a:pt x="14878" y="26880"/>
                      <a:pt x="13968" y="26688"/>
                      <a:pt x="13133" y="26319"/>
                    </a:cubicBezTo>
                    <a:cubicBezTo>
                      <a:pt x="12831" y="26185"/>
                      <a:pt x="12539" y="26027"/>
                      <a:pt x="12260" y="25850"/>
                    </a:cubicBezTo>
                    <a:cubicBezTo>
                      <a:pt x="12197" y="25532"/>
                      <a:pt x="12142" y="25213"/>
                      <a:pt x="12098" y="24892"/>
                    </a:cubicBezTo>
                    <a:cubicBezTo>
                      <a:pt x="12049" y="24537"/>
                      <a:pt x="12016" y="24174"/>
                      <a:pt x="12010" y="23811"/>
                    </a:cubicBezTo>
                    <a:close/>
                    <a:moveTo>
                      <a:pt x="32353" y="20337"/>
                    </a:moveTo>
                    <a:lnTo>
                      <a:pt x="32353" y="20337"/>
                    </a:lnTo>
                    <a:cubicBezTo>
                      <a:pt x="32332" y="20456"/>
                      <a:pt x="32307" y="20573"/>
                      <a:pt x="32277" y="20690"/>
                    </a:cubicBezTo>
                    <a:cubicBezTo>
                      <a:pt x="32208" y="20960"/>
                      <a:pt x="32119" y="21224"/>
                      <a:pt x="32016" y="21482"/>
                    </a:cubicBezTo>
                    <a:cubicBezTo>
                      <a:pt x="31807" y="22011"/>
                      <a:pt x="31540" y="22515"/>
                      <a:pt x="31248" y="23002"/>
                    </a:cubicBezTo>
                    <a:cubicBezTo>
                      <a:pt x="30661" y="23979"/>
                      <a:pt x="29971" y="24892"/>
                      <a:pt x="29418" y="25890"/>
                    </a:cubicBezTo>
                    <a:cubicBezTo>
                      <a:pt x="29239" y="26215"/>
                      <a:pt x="29063" y="26555"/>
                      <a:pt x="28922" y="26904"/>
                    </a:cubicBezTo>
                    <a:cubicBezTo>
                      <a:pt x="28914" y="25959"/>
                      <a:pt x="29407" y="25105"/>
                      <a:pt x="29889" y="24321"/>
                    </a:cubicBezTo>
                    <a:cubicBezTo>
                      <a:pt x="30453" y="23401"/>
                      <a:pt x="31023" y="22485"/>
                      <a:pt x="31593" y="21567"/>
                    </a:cubicBezTo>
                    <a:cubicBezTo>
                      <a:pt x="31847" y="21157"/>
                      <a:pt x="32100" y="20747"/>
                      <a:pt x="32353" y="20337"/>
                    </a:cubicBezTo>
                    <a:close/>
                    <a:moveTo>
                      <a:pt x="32354" y="21225"/>
                    </a:moveTo>
                    <a:cubicBezTo>
                      <a:pt x="32448" y="22244"/>
                      <a:pt x="32496" y="23277"/>
                      <a:pt x="32079" y="24238"/>
                    </a:cubicBezTo>
                    <a:cubicBezTo>
                      <a:pt x="31855" y="24757"/>
                      <a:pt x="31508" y="25183"/>
                      <a:pt x="31056" y="25521"/>
                    </a:cubicBezTo>
                    <a:cubicBezTo>
                      <a:pt x="30612" y="25853"/>
                      <a:pt x="30117" y="26106"/>
                      <a:pt x="29673" y="26435"/>
                    </a:cubicBezTo>
                    <a:cubicBezTo>
                      <a:pt x="29457" y="26596"/>
                      <a:pt x="29236" y="26784"/>
                      <a:pt x="29054" y="26999"/>
                    </a:cubicBezTo>
                    <a:cubicBezTo>
                      <a:pt x="29190" y="26700"/>
                      <a:pt x="29333" y="26404"/>
                      <a:pt x="29497" y="26117"/>
                    </a:cubicBezTo>
                    <a:cubicBezTo>
                      <a:pt x="29783" y="25620"/>
                      <a:pt x="30100" y="25143"/>
                      <a:pt x="30420" y="24667"/>
                    </a:cubicBezTo>
                    <a:cubicBezTo>
                      <a:pt x="31059" y="23721"/>
                      <a:pt x="31719" y="22777"/>
                      <a:pt x="32165" y="21721"/>
                    </a:cubicBezTo>
                    <a:cubicBezTo>
                      <a:pt x="32235" y="21558"/>
                      <a:pt x="32297" y="21393"/>
                      <a:pt x="32354" y="21225"/>
                    </a:cubicBezTo>
                    <a:close/>
                    <a:moveTo>
                      <a:pt x="32424" y="19945"/>
                    </a:moveTo>
                    <a:lnTo>
                      <a:pt x="32424" y="19945"/>
                    </a:lnTo>
                    <a:cubicBezTo>
                      <a:pt x="32419" y="19967"/>
                      <a:pt x="32416" y="19991"/>
                      <a:pt x="32412" y="20012"/>
                    </a:cubicBezTo>
                    <a:cubicBezTo>
                      <a:pt x="31843" y="20934"/>
                      <a:pt x="31277" y="21858"/>
                      <a:pt x="30709" y="22780"/>
                    </a:cubicBezTo>
                    <a:cubicBezTo>
                      <a:pt x="30417" y="23255"/>
                      <a:pt x="30124" y="23728"/>
                      <a:pt x="29832" y="24204"/>
                    </a:cubicBezTo>
                    <a:cubicBezTo>
                      <a:pt x="29581" y="24611"/>
                      <a:pt x="29334" y="25026"/>
                      <a:pt x="29149" y="25470"/>
                    </a:cubicBezTo>
                    <a:cubicBezTo>
                      <a:pt x="28946" y="25959"/>
                      <a:pt x="28819" y="26484"/>
                      <a:pt x="28870" y="27017"/>
                    </a:cubicBezTo>
                    <a:cubicBezTo>
                      <a:pt x="28870" y="27022"/>
                      <a:pt x="28873" y="27024"/>
                      <a:pt x="28875" y="27028"/>
                    </a:cubicBezTo>
                    <a:cubicBezTo>
                      <a:pt x="28860" y="27071"/>
                      <a:pt x="28841" y="27113"/>
                      <a:pt x="28826" y="27157"/>
                    </a:cubicBezTo>
                    <a:cubicBezTo>
                      <a:pt x="28813" y="27052"/>
                      <a:pt x="28796" y="26948"/>
                      <a:pt x="28778" y="26844"/>
                    </a:cubicBezTo>
                    <a:cubicBezTo>
                      <a:pt x="28759" y="26698"/>
                      <a:pt x="28742" y="26552"/>
                      <a:pt x="28732" y="26405"/>
                    </a:cubicBezTo>
                    <a:cubicBezTo>
                      <a:pt x="28711" y="26111"/>
                      <a:pt x="28710" y="25815"/>
                      <a:pt x="28728" y="25520"/>
                    </a:cubicBezTo>
                    <a:cubicBezTo>
                      <a:pt x="28762" y="24937"/>
                      <a:pt x="28869" y="24358"/>
                      <a:pt x="29051" y="23802"/>
                    </a:cubicBezTo>
                    <a:cubicBezTo>
                      <a:pt x="29385" y="22777"/>
                      <a:pt x="29968" y="21841"/>
                      <a:pt x="30730" y="21078"/>
                    </a:cubicBezTo>
                    <a:cubicBezTo>
                      <a:pt x="31145" y="20662"/>
                      <a:pt x="31613" y="20298"/>
                      <a:pt x="32121" y="20002"/>
                    </a:cubicBezTo>
                    <a:cubicBezTo>
                      <a:pt x="32135" y="19994"/>
                      <a:pt x="32144" y="19982"/>
                      <a:pt x="32149" y="19970"/>
                    </a:cubicBezTo>
                    <a:lnTo>
                      <a:pt x="32150" y="19970"/>
                    </a:lnTo>
                    <a:cubicBezTo>
                      <a:pt x="32240" y="19963"/>
                      <a:pt x="32336" y="19964"/>
                      <a:pt x="32424" y="19945"/>
                    </a:cubicBezTo>
                    <a:close/>
                    <a:moveTo>
                      <a:pt x="12277" y="25941"/>
                    </a:moveTo>
                    <a:lnTo>
                      <a:pt x="12277" y="25941"/>
                    </a:lnTo>
                    <a:cubicBezTo>
                      <a:pt x="13304" y="26628"/>
                      <a:pt x="14552" y="26981"/>
                      <a:pt x="15788" y="26981"/>
                    </a:cubicBezTo>
                    <a:cubicBezTo>
                      <a:pt x="15965" y="26981"/>
                      <a:pt x="16141" y="26974"/>
                      <a:pt x="16317" y="26960"/>
                    </a:cubicBezTo>
                    <a:cubicBezTo>
                      <a:pt x="16606" y="26936"/>
                      <a:pt x="16891" y="26889"/>
                      <a:pt x="17174" y="26826"/>
                    </a:cubicBezTo>
                    <a:lnTo>
                      <a:pt x="17174" y="26826"/>
                    </a:lnTo>
                    <a:cubicBezTo>
                      <a:pt x="16496" y="27213"/>
                      <a:pt x="15754" y="27490"/>
                      <a:pt x="14988" y="27634"/>
                    </a:cubicBezTo>
                    <a:lnTo>
                      <a:pt x="14988" y="27633"/>
                    </a:lnTo>
                    <a:cubicBezTo>
                      <a:pt x="14660" y="27695"/>
                      <a:pt x="14322" y="27743"/>
                      <a:pt x="13986" y="27743"/>
                    </a:cubicBezTo>
                    <a:cubicBezTo>
                      <a:pt x="13933" y="27743"/>
                      <a:pt x="13880" y="27742"/>
                      <a:pt x="13826" y="27739"/>
                    </a:cubicBezTo>
                    <a:cubicBezTo>
                      <a:pt x="13434" y="27722"/>
                      <a:pt x="13037" y="27613"/>
                      <a:pt x="12775" y="27302"/>
                    </a:cubicBezTo>
                    <a:cubicBezTo>
                      <a:pt x="12533" y="27015"/>
                      <a:pt x="12427" y="26638"/>
                      <a:pt x="12348" y="26277"/>
                    </a:cubicBezTo>
                    <a:cubicBezTo>
                      <a:pt x="12323" y="26165"/>
                      <a:pt x="12300" y="26053"/>
                      <a:pt x="12277" y="25941"/>
                    </a:cubicBezTo>
                    <a:close/>
                    <a:moveTo>
                      <a:pt x="32495" y="20756"/>
                    </a:moveTo>
                    <a:cubicBezTo>
                      <a:pt x="32564" y="21275"/>
                      <a:pt x="32780" y="21783"/>
                      <a:pt x="33029" y="22251"/>
                    </a:cubicBezTo>
                    <a:cubicBezTo>
                      <a:pt x="32820" y="23417"/>
                      <a:pt x="33162" y="24640"/>
                      <a:pt x="32784" y="25783"/>
                    </a:cubicBezTo>
                    <a:cubicBezTo>
                      <a:pt x="32599" y="26342"/>
                      <a:pt x="32221" y="26778"/>
                      <a:pt x="31773" y="27148"/>
                    </a:cubicBezTo>
                    <a:cubicBezTo>
                      <a:pt x="31317" y="27526"/>
                      <a:pt x="30821" y="27861"/>
                      <a:pt x="30310" y="28161"/>
                    </a:cubicBezTo>
                    <a:cubicBezTo>
                      <a:pt x="29782" y="28470"/>
                      <a:pt x="29228" y="28735"/>
                      <a:pt x="28661" y="28968"/>
                    </a:cubicBezTo>
                    <a:cubicBezTo>
                      <a:pt x="28689" y="28898"/>
                      <a:pt x="28715" y="28828"/>
                      <a:pt x="28736" y="28757"/>
                    </a:cubicBezTo>
                    <a:cubicBezTo>
                      <a:pt x="28855" y="28363"/>
                      <a:pt x="28886" y="27953"/>
                      <a:pt x="28864" y="27544"/>
                    </a:cubicBezTo>
                    <a:cubicBezTo>
                      <a:pt x="28937" y="27391"/>
                      <a:pt x="29023" y="27248"/>
                      <a:pt x="29132" y="27113"/>
                    </a:cubicBezTo>
                    <a:cubicBezTo>
                      <a:pt x="29299" y="26908"/>
                      <a:pt x="29498" y="26730"/>
                      <a:pt x="29709" y="26569"/>
                    </a:cubicBezTo>
                    <a:cubicBezTo>
                      <a:pt x="30151" y="26232"/>
                      <a:pt x="30650" y="25976"/>
                      <a:pt x="31096" y="25644"/>
                    </a:cubicBezTo>
                    <a:cubicBezTo>
                      <a:pt x="31541" y="25314"/>
                      <a:pt x="31901" y="24903"/>
                      <a:pt x="32134" y="24397"/>
                    </a:cubicBezTo>
                    <a:cubicBezTo>
                      <a:pt x="32366" y="23894"/>
                      <a:pt x="32475" y="23341"/>
                      <a:pt x="32508" y="22791"/>
                    </a:cubicBezTo>
                    <a:cubicBezTo>
                      <a:pt x="32543" y="22201"/>
                      <a:pt x="32496" y="21610"/>
                      <a:pt x="32419" y="21025"/>
                    </a:cubicBezTo>
                    <a:cubicBezTo>
                      <a:pt x="32440" y="20957"/>
                      <a:pt x="32459" y="20889"/>
                      <a:pt x="32478" y="20820"/>
                    </a:cubicBezTo>
                    <a:cubicBezTo>
                      <a:pt x="32483" y="20799"/>
                      <a:pt x="32489" y="20778"/>
                      <a:pt x="32495" y="20756"/>
                    </a:cubicBezTo>
                    <a:close/>
                    <a:moveTo>
                      <a:pt x="33117" y="22411"/>
                    </a:moveTo>
                    <a:cubicBezTo>
                      <a:pt x="33175" y="22516"/>
                      <a:pt x="33234" y="22617"/>
                      <a:pt x="33292" y="22717"/>
                    </a:cubicBezTo>
                    <a:cubicBezTo>
                      <a:pt x="33630" y="23287"/>
                      <a:pt x="34014" y="23860"/>
                      <a:pt x="34262" y="24481"/>
                    </a:cubicBezTo>
                    <a:cubicBezTo>
                      <a:pt x="34029" y="25383"/>
                      <a:pt x="33755" y="26299"/>
                      <a:pt x="33215" y="27067"/>
                    </a:cubicBezTo>
                    <a:cubicBezTo>
                      <a:pt x="32917" y="27492"/>
                      <a:pt x="32538" y="27848"/>
                      <a:pt x="32094" y="28117"/>
                    </a:cubicBezTo>
                    <a:cubicBezTo>
                      <a:pt x="31629" y="28399"/>
                      <a:pt x="31112" y="28589"/>
                      <a:pt x="30584" y="28717"/>
                    </a:cubicBezTo>
                    <a:cubicBezTo>
                      <a:pt x="30252" y="28798"/>
                      <a:pt x="29916" y="28856"/>
                      <a:pt x="29578" y="28903"/>
                    </a:cubicBezTo>
                    <a:cubicBezTo>
                      <a:pt x="29414" y="28926"/>
                      <a:pt x="29250" y="28948"/>
                      <a:pt x="29086" y="28968"/>
                    </a:cubicBezTo>
                    <a:cubicBezTo>
                      <a:pt x="28978" y="28980"/>
                      <a:pt x="28869" y="28990"/>
                      <a:pt x="28761" y="29006"/>
                    </a:cubicBezTo>
                    <a:cubicBezTo>
                      <a:pt x="29812" y="28597"/>
                      <a:pt x="30811" y="28026"/>
                      <a:pt x="31698" y="27334"/>
                    </a:cubicBezTo>
                    <a:cubicBezTo>
                      <a:pt x="32141" y="26990"/>
                      <a:pt x="32552" y="26589"/>
                      <a:pt x="32786" y="26072"/>
                    </a:cubicBezTo>
                    <a:cubicBezTo>
                      <a:pt x="33029" y="25534"/>
                      <a:pt x="33079" y="24933"/>
                      <a:pt x="33079" y="24351"/>
                    </a:cubicBezTo>
                    <a:cubicBezTo>
                      <a:pt x="33080" y="23704"/>
                      <a:pt x="33024" y="23052"/>
                      <a:pt x="33117" y="22412"/>
                    </a:cubicBezTo>
                    <a:lnTo>
                      <a:pt x="33117" y="22411"/>
                    </a:lnTo>
                    <a:close/>
                    <a:moveTo>
                      <a:pt x="34328" y="24658"/>
                    </a:moveTo>
                    <a:cubicBezTo>
                      <a:pt x="34401" y="24864"/>
                      <a:pt x="34458" y="25076"/>
                      <a:pt x="34491" y="25296"/>
                    </a:cubicBezTo>
                    <a:lnTo>
                      <a:pt x="34492" y="25296"/>
                    </a:lnTo>
                    <a:cubicBezTo>
                      <a:pt x="34619" y="26122"/>
                      <a:pt x="34357" y="26947"/>
                      <a:pt x="33863" y="27609"/>
                    </a:cubicBezTo>
                    <a:cubicBezTo>
                      <a:pt x="33337" y="28314"/>
                      <a:pt x="32580" y="28802"/>
                      <a:pt x="31734" y="29038"/>
                    </a:cubicBezTo>
                    <a:cubicBezTo>
                      <a:pt x="31266" y="29168"/>
                      <a:pt x="30779" y="29227"/>
                      <a:pt x="30294" y="29227"/>
                    </a:cubicBezTo>
                    <a:cubicBezTo>
                      <a:pt x="30251" y="29227"/>
                      <a:pt x="30208" y="29227"/>
                      <a:pt x="30165" y="29226"/>
                    </a:cubicBezTo>
                    <a:cubicBezTo>
                      <a:pt x="29898" y="29220"/>
                      <a:pt x="29631" y="29198"/>
                      <a:pt x="29366" y="29162"/>
                    </a:cubicBezTo>
                    <a:cubicBezTo>
                      <a:pt x="29207" y="29139"/>
                      <a:pt x="29051" y="29108"/>
                      <a:pt x="28894" y="29078"/>
                    </a:cubicBezTo>
                    <a:cubicBezTo>
                      <a:pt x="29089" y="29062"/>
                      <a:pt x="29284" y="29034"/>
                      <a:pt x="29476" y="29009"/>
                    </a:cubicBezTo>
                    <a:cubicBezTo>
                      <a:pt x="29788" y="28970"/>
                      <a:pt x="30097" y="28920"/>
                      <a:pt x="30405" y="28853"/>
                    </a:cubicBezTo>
                    <a:cubicBezTo>
                      <a:pt x="30945" y="28736"/>
                      <a:pt x="31479" y="28563"/>
                      <a:pt x="31967" y="28297"/>
                    </a:cubicBezTo>
                    <a:cubicBezTo>
                      <a:pt x="32425" y="28048"/>
                      <a:pt x="32831" y="27718"/>
                      <a:pt x="33155" y="27308"/>
                    </a:cubicBezTo>
                    <a:cubicBezTo>
                      <a:pt x="33471" y="26909"/>
                      <a:pt x="33707" y="26451"/>
                      <a:pt x="33895" y="25978"/>
                    </a:cubicBezTo>
                    <a:cubicBezTo>
                      <a:pt x="34067" y="25547"/>
                      <a:pt x="34200" y="25103"/>
                      <a:pt x="34328" y="24658"/>
                    </a:cubicBezTo>
                    <a:close/>
                    <a:moveTo>
                      <a:pt x="26167" y="22469"/>
                    </a:moveTo>
                    <a:cubicBezTo>
                      <a:pt x="26047" y="22662"/>
                      <a:pt x="25936" y="22862"/>
                      <a:pt x="25822" y="23058"/>
                    </a:cubicBezTo>
                    <a:cubicBezTo>
                      <a:pt x="25670" y="23318"/>
                      <a:pt x="25519" y="23578"/>
                      <a:pt x="25371" y="23841"/>
                    </a:cubicBezTo>
                    <a:cubicBezTo>
                      <a:pt x="25068" y="24376"/>
                      <a:pt x="24778" y="24919"/>
                      <a:pt x="24504" y="25472"/>
                    </a:cubicBezTo>
                    <a:cubicBezTo>
                      <a:pt x="23969" y="26548"/>
                      <a:pt x="23515" y="27668"/>
                      <a:pt x="23222" y="28836"/>
                    </a:cubicBezTo>
                    <a:cubicBezTo>
                      <a:pt x="23101" y="29320"/>
                      <a:pt x="23002" y="29814"/>
                      <a:pt x="22951" y="30311"/>
                    </a:cubicBezTo>
                    <a:cubicBezTo>
                      <a:pt x="22594" y="29350"/>
                      <a:pt x="22608" y="28272"/>
                      <a:pt x="22874" y="27280"/>
                    </a:cubicBezTo>
                    <a:cubicBezTo>
                      <a:pt x="23216" y="26003"/>
                      <a:pt x="23965" y="24888"/>
                      <a:pt x="24820" y="23897"/>
                    </a:cubicBezTo>
                    <a:cubicBezTo>
                      <a:pt x="25247" y="23401"/>
                      <a:pt x="25704" y="22932"/>
                      <a:pt x="26167" y="22469"/>
                    </a:cubicBezTo>
                    <a:close/>
                    <a:moveTo>
                      <a:pt x="26572" y="23102"/>
                    </a:moveTo>
                    <a:cubicBezTo>
                      <a:pt x="26724" y="23617"/>
                      <a:pt x="26861" y="24133"/>
                      <a:pt x="26936" y="24668"/>
                    </a:cubicBezTo>
                    <a:cubicBezTo>
                      <a:pt x="27025" y="25314"/>
                      <a:pt x="27030" y="25974"/>
                      <a:pt x="26902" y="26616"/>
                    </a:cubicBezTo>
                    <a:cubicBezTo>
                      <a:pt x="26781" y="27229"/>
                      <a:pt x="26531" y="27804"/>
                      <a:pt x="26155" y="28304"/>
                    </a:cubicBezTo>
                    <a:cubicBezTo>
                      <a:pt x="25793" y="28787"/>
                      <a:pt x="25339" y="29192"/>
                      <a:pt x="24848" y="29541"/>
                    </a:cubicBezTo>
                    <a:cubicBezTo>
                      <a:pt x="24367" y="29881"/>
                      <a:pt x="23853" y="30171"/>
                      <a:pt x="23335" y="30454"/>
                    </a:cubicBezTo>
                    <a:cubicBezTo>
                      <a:pt x="23526" y="30092"/>
                      <a:pt x="23731" y="29738"/>
                      <a:pt x="23942" y="29388"/>
                    </a:cubicBezTo>
                    <a:cubicBezTo>
                      <a:pt x="24806" y="27965"/>
                      <a:pt x="25780" y="26567"/>
                      <a:pt x="26268" y="24959"/>
                    </a:cubicBezTo>
                    <a:cubicBezTo>
                      <a:pt x="26401" y="24523"/>
                      <a:pt x="26500" y="24075"/>
                      <a:pt x="26546" y="23621"/>
                    </a:cubicBezTo>
                    <a:cubicBezTo>
                      <a:pt x="26564" y="23449"/>
                      <a:pt x="26570" y="23276"/>
                      <a:pt x="26572" y="23102"/>
                    </a:cubicBezTo>
                    <a:close/>
                    <a:moveTo>
                      <a:pt x="26316" y="22504"/>
                    </a:moveTo>
                    <a:lnTo>
                      <a:pt x="26317" y="22505"/>
                    </a:lnTo>
                    <a:cubicBezTo>
                      <a:pt x="26322" y="22632"/>
                      <a:pt x="26332" y="22759"/>
                      <a:pt x="26336" y="22886"/>
                    </a:cubicBezTo>
                    <a:cubicBezTo>
                      <a:pt x="26342" y="23086"/>
                      <a:pt x="26335" y="23286"/>
                      <a:pt x="26318" y="23485"/>
                    </a:cubicBezTo>
                    <a:cubicBezTo>
                      <a:pt x="26284" y="23891"/>
                      <a:pt x="26208" y="24294"/>
                      <a:pt x="26099" y="24687"/>
                    </a:cubicBezTo>
                    <a:cubicBezTo>
                      <a:pt x="25877" y="25481"/>
                      <a:pt x="25532" y="26234"/>
                      <a:pt x="25136" y="26954"/>
                    </a:cubicBezTo>
                    <a:cubicBezTo>
                      <a:pt x="24469" y="28169"/>
                      <a:pt x="23662" y="29307"/>
                      <a:pt x="23046" y="30548"/>
                    </a:cubicBezTo>
                    <a:cubicBezTo>
                      <a:pt x="23035" y="30524"/>
                      <a:pt x="23026" y="30498"/>
                      <a:pt x="23015" y="30473"/>
                    </a:cubicBezTo>
                    <a:cubicBezTo>
                      <a:pt x="23075" y="30010"/>
                      <a:pt x="23150" y="29550"/>
                      <a:pt x="23259" y="29095"/>
                    </a:cubicBezTo>
                    <a:cubicBezTo>
                      <a:pt x="23399" y="28511"/>
                      <a:pt x="23583" y="27939"/>
                      <a:pt x="23797" y="27377"/>
                    </a:cubicBezTo>
                    <a:cubicBezTo>
                      <a:pt x="24229" y="26241"/>
                      <a:pt x="24782" y="25163"/>
                      <a:pt x="25380" y="24107"/>
                    </a:cubicBezTo>
                    <a:cubicBezTo>
                      <a:pt x="25549" y="23808"/>
                      <a:pt x="25722" y="23512"/>
                      <a:pt x="25895" y="23217"/>
                    </a:cubicBezTo>
                    <a:cubicBezTo>
                      <a:pt x="26034" y="22980"/>
                      <a:pt x="26184" y="22746"/>
                      <a:pt x="26316" y="22504"/>
                    </a:cubicBezTo>
                    <a:close/>
                    <a:moveTo>
                      <a:pt x="26616" y="22730"/>
                    </a:moveTo>
                    <a:cubicBezTo>
                      <a:pt x="27027" y="23257"/>
                      <a:pt x="27388" y="23823"/>
                      <a:pt x="27687" y="24423"/>
                    </a:cubicBezTo>
                    <a:cubicBezTo>
                      <a:pt x="27975" y="24999"/>
                      <a:pt x="28216" y="25609"/>
                      <a:pt x="28388" y="26234"/>
                    </a:cubicBezTo>
                    <a:cubicBezTo>
                      <a:pt x="28029" y="27059"/>
                      <a:pt x="27521" y="27816"/>
                      <a:pt x="26899" y="28466"/>
                    </a:cubicBezTo>
                    <a:cubicBezTo>
                      <a:pt x="26227" y="29169"/>
                      <a:pt x="25420" y="29743"/>
                      <a:pt x="24536" y="30150"/>
                    </a:cubicBezTo>
                    <a:cubicBezTo>
                      <a:pt x="24121" y="30341"/>
                      <a:pt x="23691" y="30478"/>
                      <a:pt x="23256" y="30610"/>
                    </a:cubicBezTo>
                    <a:cubicBezTo>
                      <a:pt x="23258" y="30606"/>
                      <a:pt x="23260" y="30601"/>
                      <a:pt x="23262" y="30597"/>
                    </a:cubicBezTo>
                    <a:cubicBezTo>
                      <a:pt x="24315" y="30066"/>
                      <a:pt x="25361" y="29465"/>
                      <a:pt x="26121" y="28545"/>
                    </a:cubicBezTo>
                    <a:cubicBezTo>
                      <a:pt x="26522" y="28058"/>
                      <a:pt x="26812" y="27495"/>
                      <a:pt x="26972" y="26884"/>
                    </a:cubicBezTo>
                    <a:cubicBezTo>
                      <a:pt x="27137" y="26250"/>
                      <a:pt x="27169" y="25589"/>
                      <a:pt x="27110" y="24939"/>
                    </a:cubicBezTo>
                    <a:cubicBezTo>
                      <a:pt x="27042" y="24190"/>
                      <a:pt x="26863" y="23441"/>
                      <a:pt x="26616" y="22730"/>
                    </a:cubicBezTo>
                    <a:close/>
                    <a:moveTo>
                      <a:pt x="28425" y="26376"/>
                    </a:moveTo>
                    <a:cubicBezTo>
                      <a:pt x="28473" y="26566"/>
                      <a:pt x="28517" y="26758"/>
                      <a:pt x="28551" y="26950"/>
                    </a:cubicBezTo>
                    <a:cubicBezTo>
                      <a:pt x="28618" y="27318"/>
                      <a:pt x="28647" y="27696"/>
                      <a:pt x="28618" y="28063"/>
                    </a:cubicBezTo>
                    <a:cubicBezTo>
                      <a:pt x="27649" y="29396"/>
                      <a:pt x="26062" y="30065"/>
                      <a:pt x="24518" y="30477"/>
                    </a:cubicBezTo>
                    <a:cubicBezTo>
                      <a:pt x="24071" y="30597"/>
                      <a:pt x="23621" y="30700"/>
                      <a:pt x="23172" y="30804"/>
                    </a:cubicBezTo>
                    <a:cubicBezTo>
                      <a:pt x="23170" y="30799"/>
                      <a:pt x="23167" y="30794"/>
                      <a:pt x="23164" y="30790"/>
                    </a:cubicBezTo>
                    <a:cubicBezTo>
                      <a:pt x="23178" y="30761"/>
                      <a:pt x="23193" y="30734"/>
                      <a:pt x="23207" y="30705"/>
                    </a:cubicBezTo>
                    <a:cubicBezTo>
                      <a:pt x="23621" y="30626"/>
                      <a:pt x="24027" y="30477"/>
                      <a:pt x="24412" y="30311"/>
                    </a:cubicBezTo>
                    <a:cubicBezTo>
                      <a:pt x="24861" y="30116"/>
                      <a:pt x="25292" y="29877"/>
                      <a:pt x="25696" y="29601"/>
                    </a:cubicBezTo>
                    <a:cubicBezTo>
                      <a:pt x="26508" y="29045"/>
                      <a:pt x="27222" y="28341"/>
                      <a:pt x="27779" y="27530"/>
                    </a:cubicBezTo>
                    <a:cubicBezTo>
                      <a:pt x="28028" y="27165"/>
                      <a:pt x="28244" y="26779"/>
                      <a:pt x="28425" y="26376"/>
                    </a:cubicBezTo>
                    <a:close/>
                    <a:moveTo>
                      <a:pt x="28587" y="28318"/>
                    </a:moveTo>
                    <a:cubicBezTo>
                      <a:pt x="28523" y="28717"/>
                      <a:pt x="28382" y="29100"/>
                      <a:pt x="28132" y="29443"/>
                    </a:cubicBezTo>
                    <a:cubicBezTo>
                      <a:pt x="27672" y="30073"/>
                      <a:pt x="26965" y="30484"/>
                      <a:pt x="26228" y="30707"/>
                    </a:cubicBezTo>
                    <a:cubicBezTo>
                      <a:pt x="25428" y="30948"/>
                      <a:pt x="24594" y="30959"/>
                      <a:pt x="23765" y="30959"/>
                    </a:cubicBezTo>
                    <a:cubicBezTo>
                      <a:pt x="23681" y="30959"/>
                      <a:pt x="23598" y="30959"/>
                      <a:pt x="23514" y="30959"/>
                    </a:cubicBezTo>
                    <a:cubicBezTo>
                      <a:pt x="23423" y="30959"/>
                      <a:pt x="23331" y="30959"/>
                      <a:pt x="23239" y="30960"/>
                    </a:cubicBezTo>
                    <a:cubicBezTo>
                      <a:pt x="23239" y="30942"/>
                      <a:pt x="23237" y="30925"/>
                      <a:pt x="23228" y="30909"/>
                    </a:cubicBezTo>
                    <a:cubicBezTo>
                      <a:pt x="23224" y="30901"/>
                      <a:pt x="23220" y="30893"/>
                      <a:pt x="23214" y="30884"/>
                    </a:cubicBezTo>
                    <a:cubicBezTo>
                      <a:pt x="24845" y="30534"/>
                      <a:pt x="26532" y="30128"/>
                      <a:pt x="27850" y="29054"/>
                    </a:cubicBezTo>
                    <a:cubicBezTo>
                      <a:pt x="28120" y="28834"/>
                      <a:pt x="28367" y="28588"/>
                      <a:pt x="28587" y="28318"/>
                    </a:cubicBezTo>
                    <a:close/>
                    <a:moveTo>
                      <a:pt x="16563" y="31257"/>
                    </a:moveTo>
                    <a:cubicBezTo>
                      <a:pt x="16896" y="31257"/>
                      <a:pt x="17226" y="31322"/>
                      <a:pt x="17530" y="31469"/>
                    </a:cubicBezTo>
                    <a:cubicBezTo>
                      <a:pt x="18133" y="31762"/>
                      <a:pt x="18559" y="32327"/>
                      <a:pt x="18845" y="32918"/>
                    </a:cubicBezTo>
                    <a:cubicBezTo>
                      <a:pt x="19183" y="33611"/>
                      <a:pt x="19392" y="34368"/>
                      <a:pt x="19632" y="35098"/>
                    </a:cubicBezTo>
                    <a:cubicBezTo>
                      <a:pt x="19645" y="35138"/>
                      <a:pt x="19658" y="35179"/>
                      <a:pt x="19672" y="35219"/>
                    </a:cubicBezTo>
                    <a:cubicBezTo>
                      <a:pt x="19458" y="34721"/>
                      <a:pt x="19231" y="34229"/>
                      <a:pt x="18989" y="33744"/>
                    </a:cubicBezTo>
                    <a:cubicBezTo>
                      <a:pt x="18711" y="33188"/>
                      <a:pt x="18393" y="32641"/>
                      <a:pt x="17932" y="32216"/>
                    </a:cubicBezTo>
                    <a:cubicBezTo>
                      <a:pt x="17512" y="31830"/>
                      <a:pt x="16980" y="31583"/>
                      <a:pt x="16418" y="31493"/>
                    </a:cubicBezTo>
                    <a:cubicBezTo>
                      <a:pt x="16258" y="31467"/>
                      <a:pt x="16097" y="31454"/>
                      <a:pt x="15935" y="31454"/>
                    </a:cubicBezTo>
                    <a:cubicBezTo>
                      <a:pt x="15766" y="31454"/>
                      <a:pt x="15597" y="31468"/>
                      <a:pt x="15431" y="31497"/>
                    </a:cubicBezTo>
                    <a:cubicBezTo>
                      <a:pt x="15452" y="31487"/>
                      <a:pt x="15474" y="31476"/>
                      <a:pt x="15496" y="31468"/>
                    </a:cubicBezTo>
                    <a:cubicBezTo>
                      <a:pt x="15833" y="31335"/>
                      <a:pt x="16199" y="31257"/>
                      <a:pt x="16563" y="31257"/>
                    </a:cubicBezTo>
                    <a:close/>
                    <a:moveTo>
                      <a:pt x="39173" y="32796"/>
                    </a:moveTo>
                    <a:cubicBezTo>
                      <a:pt x="39428" y="32796"/>
                      <a:pt x="39675" y="32841"/>
                      <a:pt x="39916" y="32913"/>
                    </a:cubicBezTo>
                    <a:cubicBezTo>
                      <a:pt x="39618" y="32965"/>
                      <a:pt x="39320" y="33051"/>
                      <a:pt x="39037" y="33145"/>
                    </a:cubicBezTo>
                    <a:cubicBezTo>
                      <a:pt x="38659" y="33270"/>
                      <a:pt x="38292" y="33428"/>
                      <a:pt x="37941" y="33615"/>
                    </a:cubicBezTo>
                    <a:cubicBezTo>
                      <a:pt x="37248" y="33985"/>
                      <a:pt x="36613" y="34467"/>
                      <a:pt x="36077" y="35040"/>
                    </a:cubicBezTo>
                    <a:cubicBezTo>
                      <a:pt x="35866" y="35265"/>
                      <a:pt x="35675" y="35504"/>
                      <a:pt x="35501" y="35755"/>
                    </a:cubicBezTo>
                    <a:cubicBezTo>
                      <a:pt x="35589" y="35543"/>
                      <a:pt x="35689" y="35336"/>
                      <a:pt x="35805" y="35138"/>
                    </a:cubicBezTo>
                    <a:lnTo>
                      <a:pt x="35805" y="35137"/>
                    </a:lnTo>
                    <a:cubicBezTo>
                      <a:pt x="36130" y="34579"/>
                      <a:pt x="36557" y="34082"/>
                      <a:pt x="37061" y="33677"/>
                    </a:cubicBezTo>
                    <a:cubicBezTo>
                      <a:pt x="37603" y="33243"/>
                      <a:pt x="38250" y="32882"/>
                      <a:pt x="38951" y="32808"/>
                    </a:cubicBezTo>
                    <a:cubicBezTo>
                      <a:pt x="39025" y="32800"/>
                      <a:pt x="39099" y="32796"/>
                      <a:pt x="39173" y="32796"/>
                    </a:cubicBezTo>
                    <a:close/>
                    <a:moveTo>
                      <a:pt x="14755" y="32269"/>
                    </a:moveTo>
                    <a:cubicBezTo>
                      <a:pt x="14843" y="32269"/>
                      <a:pt x="14931" y="32275"/>
                      <a:pt x="15019" y="32288"/>
                    </a:cubicBezTo>
                    <a:cubicBezTo>
                      <a:pt x="15497" y="32356"/>
                      <a:pt x="15920" y="32608"/>
                      <a:pt x="16282" y="32916"/>
                    </a:cubicBezTo>
                    <a:cubicBezTo>
                      <a:pt x="16671" y="33247"/>
                      <a:pt x="17006" y="33643"/>
                      <a:pt x="17334" y="34034"/>
                    </a:cubicBezTo>
                    <a:cubicBezTo>
                      <a:pt x="17680" y="34449"/>
                      <a:pt x="18001" y="34881"/>
                      <a:pt x="18311" y="35324"/>
                    </a:cubicBezTo>
                    <a:cubicBezTo>
                      <a:pt x="18481" y="35569"/>
                      <a:pt x="18646" y="35818"/>
                      <a:pt x="18808" y="36069"/>
                    </a:cubicBezTo>
                    <a:cubicBezTo>
                      <a:pt x="18851" y="36135"/>
                      <a:pt x="18892" y="36202"/>
                      <a:pt x="18934" y="36269"/>
                    </a:cubicBezTo>
                    <a:cubicBezTo>
                      <a:pt x="18717" y="36129"/>
                      <a:pt x="18499" y="35990"/>
                      <a:pt x="18277" y="35858"/>
                    </a:cubicBezTo>
                    <a:cubicBezTo>
                      <a:pt x="17535" y="35409"/>
                      <a:pt x="16777" y="34986"/>
                      <a:pt x="16056" y="34505"/>
                    </a:cubicBezTo>
                    <a:cubicBezTo>
                      <a:pt x="15702" y="34267"/>
                      <a:pt x="15354" y="34020"/>
                      <a:pt x="15026" y="33747"/>
                    </a:cubicBezTo>
                    <a:cubicBezTo>
                      <a:pt x="14693" y="33471"/>
                      <a:pt x="14401" y="33162"/>
                      <a:pt x="14102" y="32853"/>
                    </a:cubicBezTo>
                    <a:cubicBezTo>
                      <a:pt x="14049" y="32798"/>
                      <a:pt x="13998" y="32742"/>
                      <a:pt x="13946" y="32687"/>
                    </a:cubicBezTo>
                    <a:cubicBezTo>
                      <a:pt x="13971" y="32648"/>
                      <a:pt x="13959" y="32589"/>
                      <a:pt x="13900" y="32579"/>
                    </a:cubicBezTo>
                    <a:cubicBezTo>
                      <a:pt x="13878" y="32576"/>
                      <a:pt x="13856" y="32575"/>
                      <a:pt x="13835" y="32572"/>
                    </a:cubicBezTo>
                    <a:cubicBezTo>
                      <a:pt x="13880" y="32533"/>
                      <a:pt x="13927" y="32496"/>
                      <a:pt x="13973" y="32458"/>
                    </a:cubicBezTo>
                    <a:lnTo>
                      <a:pt x="13972" y="32457"/>
                    </a:lnTo>
                    <a:cubicBezTo>
                      <a:pt x="14214" y="32331"/>
                      <a:pt x="14482" y="32269"/>
                      <a:pt x="14755" y="32269"/>
                    </a:cubicBezTo>
                    <a:close/>
                    <a:moveTo>
                      <a:pt x="13792" y="32717"/>
                    </a:moveTo>
                    <a:cubicBezTo>
                      <a:pt x="13810" y="32717"/>
                      <a:pt x="13829" y="32717"/>
                      <a:pt x="13847" y="32718"/>
                    </a:cubicBezTo>
                    <a:cubicBezTo>
                      <a:pt x="14053" y="33054"/>
                      <a:pt x="14319" y="33347"/>
                      <a:pt x="14603" y="33620"/>
                    </a:cubicBezTo>
                    <a:cubicBezTo>
                      <a:pt x="14908" y="33915"/>
                      <a:pt x="15238" y="34185"/>
                      <a:pt x="15580" y="34437"/>
                    </a:cubicBezTo>
                    <a:cubicBezTo>
                      <a:pt x="16272" y="34948"/>
                      <a:pt x="17017" y="35382"/>
                      <a:pt x="17753" y="35825"/>
                    </a:cubicBezTo>
                    <a:cubicBezTo>
                      <a:pt x="18265" y="36135"/>
                      <a:pt x="18775" y="36453"/>
                      <a:pt x="19264" y="36798"/>
                    </a:cubicBezTo>
                    <a:cubicBezTo>
                      <a:pt x="19273" y="36812"/>
                      <a:pt x="19280" y="36826"/>
                      <a:pt x="19291" y="36840"/>
                    </a:cubicBezTo>
                    <a:cubicBezTo>
                      <a:pt x="19188" y="36802"/>
                      <a:pt x="19085" y="36767"/>
                      <a:pt x="18982" y="36734"/>
                    </a:cubicBezTo>
                    <a:cubicBezTo>
                      <a:pt x="18704" y="36641"/>
                      <a:pt x="18421" y="36560"/>
                      <a:pt x="18137" y="36484"/>
                    </a:cubicBezTo>
                    <a:cubicBezTo>
                      <a:pt x="17579" y="36332"/>
                      <a:pt x="17015" y="36196"/>
                      <a:pt x="16463" y="36021"/>
                    </a:cubicBezTo>
                    <a:cubicBezTo>
                      <a:pt x="15441" y="35695"/>
                      <a:pt x="14413" y="35220"/>
                      <a:pt x="13752" y="34343"/>
                    </a:cubicBezTo>
                    <a:cubicBezTo>
                      <a:pt x="13424" y="33909"/>
                      <a:pt x="13208" y="33396"/>
                      <a:pt x="13148" y="32855"/>
                    </a:cubicBezTo>
                    <a:cubicBezTo>
                      <a:pt x="13275" y="32800"/>
                      <a:pt x="13408" y="32758"/>
                      <a:pt x="13545" y="32735"/>
                    </a:cubicBezTo>
                    <a:cubicBezTo>
                      <a:pt x="13626" y="32723"/>
                      <a:pt x="13709" y="32717"/>
                      <a:pt x="13792" y="32717"/>
                    </a:cubicBezTo>
                    <a:close/>
                    <a:moveTo>
                      <a:pt x="13089" y="32880"/>
                    </a:moveTo>
                    <a:cubicBezTo>
                      <a:pt x="13138" y="33866"/>
                      <a:pt x="13806" y="34731"/>
                      <a:pt x="14590" y="35282"/>
                    </a:cubicBezTo>
                    <a:cubicBezTo>
                      <a:pt x="15541" y="35950"/>
                      <a:pt x="16684" y="36237"/>
                      <a:pt x="17788" y="36537"/>
                    </a:cubicBezTo>
                    <a:cubicBezTo>
                      <a:pt x="18113" y="36625"/>
                      <a:pt x="18437" y="36715"/>
                      <a:pt x="18758" y="36818"/>
                    </a:cubicBezTo>
                    <a:cubicBezTo>
                      <a:pt x="18815" y="36836"/>
                      <a:pt x="18871" y="36856"/>
                      <a:pt x="18927" y="36876"/>
                    </a:cubicBezTo>
                    <a:cubicBezTo>
                      <a:pt x="18759" y="36862"/>
                      <a:pt x="18592" y="36852"/>
                      <a:pt x="18427" y="36847"/>
                    </a:cubicBezTo>
                    <a:cubicBezTo>
                      <a:pt x="18279" y="36842"/>
                      <a:pt x="18132" y="36840"/>
                      <a:pt x="17984" y="36840"/>
                    </a:cubicBezTo>
                    <a:cubicBezTo>
                      <a:pt x="17496" y="36840"/>
                      <a:pt x="17008" y="36862"/>
                      <a:pt x="16520" y="36862"/>
                    </a:cubicBezTo>
                    <a:cubicBezTo>
                      <a:pt x="16456" y="36862"/>
                      <a:pt x="16393" y="36861"/>
                      <a:pt x="16329" y="36861"/>
                    </a:cubicBezTo>
                    <a:cubicBezTo>
                      <a:pt x="15665" y="36851"/>
                      <a:pt x="14988" y="36796"/>
                      <a:pt x="14355" y="36586"/>
                    </a:cubicBezTo>
                    <a:cubicBezTo>
                      <a:pt x="13740" y="36382"/>
                      <a:pt x="13192" y="36027"/>
                      <a:pt x="12796" y="35509"/>
                    </a:cubicBezTo>
                    <a:cubicBezTo>
                      <a:pt x="12409" y="35001"/>
                      <a:pt x="12200" y="34389"/>
                      <a:pt x="12166" y="33757"/>
                    </a:cubicBezTo>
                    <a:cubicBezTo>
                      <a:pt x="12238" y="33630"/>
                      <a:pt x="12321" y="33508"/>
                      <a:pt x="12420" y="33395"/>
                    </a:cubicBezTo>
                    <a:cubicBezTo>
                      <a:pt x="12604" y="33182"/>
                      <a:pt x="12834" y="33001"/>
                      <a:pt x="13089" y="32880"/>
                    </a:cubicBezTo>
                    <a:close/>
                    <a:moveTo>
                      <a:pt x="15899" y="31550"/>
                    </a:moveTo>
                    <a:cubicBezTo>
                      <a:pt x="16570" y="31550"/>
                      <a:pt x="17238" y="31773"/>
                      <a:pt x="17755" y="32217"/>
                    </a:cubicBezTo>
                    <a:cubicBezTo>
                      <a:pt x="18220" y="32617"/>
                      <a:pt x="18540" y="33154"/>
                      <a:pt x="18813" y="33695"/>
                    </a:cubicBezTo>
                    <a:cubicBezTo>
                      <a:pt x="19112" y="34287"/>
                      <a:pt x="19391" y="34892"/>
                      <a:pt x="19643" y="35505"/>
                    </a:cubicBezTo>
                    <a:cubicBezTo>
                      <a:pt x="19787" y="35857"/>
                      <a:pt x="19914" y="36218"/>
                      <a:pt x="20026" y="36582"/>
                    </a:cubicBezTo>
                    <a:cubicBezTo>
                      <a:pt x="20082" y="36765"/>
                      <a:pt x="20134" y="36949"/>
                      <a:pt x="20181" y="37134"/>
                    </a:cubicBezTo>
                    <a:cubicBezTo>
                      <a:pt x="20153" y="37123"/>
                      <a:pt x="20125" y="37112"/>
                      <a:pt x="20095" y="37101"/>
                    </a:cubicBezTo>
                    <a:cubicBezTo>
                      <a:pt x="19823" y="36879"/>
                      <a:pt x="19539" y="36673"/>
                      <a:pt x="19248" y="36475"/>
                    </a:cubicBezTo>
                    <a:cubicBezTo>
                      <a:pt x="19161" y="36332"/>
                      <a:pt x="19067" y="36193"/>
                      <a:pt x="18978" y="36056"/>
                    </a:cubicBezTo>
                    <a:cubicBezTo>
                      <a:pt x="18825" y="35818"/>
                      <a:pt x="18666" y="35585"/>
                      <a:pt x="18501" y="35355"/>
                    </a:cubicBezTo>
                    <a:cubicBezTo>
                      <a:pt x="18175" y="34899"/>
                      <a:pt x="17825" y="34460"/>
                      <a:pt x="17467" y="34030"/>
                    </a:cubicBezTo>
                    <a:cubicBezTo>
                      <a:pt x="16844" y="33283"/>
                      <a:pt x="16122" y="32386"/>
                      <a:pt x="15108" y="32202"/>
                    </a:cubicBezTo>
                    <a:cubicBezTo>
                      <a:pt x="14994" y="32181"/>
                      <a:pt x="14876" y="32170"/>
                      <a:pt x="14758" y="32170"/>
                    </a:cubicBezTo>
                    <a:cubicBezTo>
                      <a:pt x="14572" y="32170"/>
                      <a:pt x="14386" y="32198"/>
                      <a:pt x="14213" y="32258"/>
                    </a:cubicBezTo>
                    <a:cubicBezTo>
                      <a:pt x="14333" y="32162"/>
                      <a:pt x="14456" y="32069"/>
                      <a:pt x="14580" y="31980"/>
                    </a:cubicBezTo>
                    <a:lnTo>
                      <a:pt x="14580" y="31980"/>
                    </a:lnTo>
                    <a:lnTo>
                      <a:pt x="14579" y="31981"/>
                    </a:lnTo>
                    <a:cubicBezTo>
                      <a:pt x="14743" y="31863"/>
                      <a:pt x="14914" y="31755"/>
                      <a:pt x="15091" y="31660"/>
                    </a:cubicBezTo>
                    <a:cubicBezTo>
                      <a:pt x="15354" y="31586"/>
                      <a:pt x="15627" y="31550"/>
                      <a:pt x="15899" y="31550"/>
                    </a:cubicBezTo>
                    <a:close/>
                    <a:moveTo>
                      <a:pt x="40175" y="33001"/>
                    </a:moveTo>
                    <a:cubicBezTo>
                      <a:pt x="40371" y="33076"/>
                      <a:pt x="40564" y="33165"/>
                      <a:pt x="40752" y="33262"/>
                    </a:cubicBezTo>
                    <a:cubicBezTo>
                      <a:pt x="39710" y="33571"/>
                      <a:pt x="38681" y="33947"/>
                      <a:pt x="37755" y="34522"/>
                    </a:cubicBezTo>
                    <a:cubicBezTo>
                      <a:pt x="36880" y="35066"/>
                      <a:pt x="36102" y="35798"/>
                      <a:pt x="35586" y="36694"/>
                    </a:cubicBezTo>
                    <a:cubicBezTo>
                      <a:pt x="35377" y="37056"/>
                      <a:pt x="35213" y="37444"/>
                      <a:pt x="35113" y="37849"/>
                    </a:cubicBezTo>
                    <a:cubicBezTo>
                      <a:pt x="35100" y="37202"/>
                      <a:pt x="35209" y="36553"/>
                      <a:pt x="35430" y="35945"/>
                    </a:cubicBezTo>
                    <a:cubicBezTo>
                      <a:pt x="35840" y="35372"/>
                      <a:pt x="36323" y="34851"/>
                      <a:pt x="36878" y="34416"/>
                    </a:cubicBezTo>
                    <a:cubicBezTo>
                      <a:pt x="37494" y="33934"/>
                      <a:pt x="38193" y="33556"/>
                      <a:pt x="38933" y="33301"/>
                    </a:cubicBezTo>
                    <a:cubicBezTo>
                      <a:pt x="39144" y="33230"/>
                      <a:pt x="39357" y="33167"/>
                      <a:pt x="39573" y="33115"/>
                    </a:cubicBezTo>
                    <a:cubicBezTo>
                      <a:pt x="39772" y="33069"/>
                      <a:pt x="39973" y="33038"/>
                      <a:pt x="40175" y="33001"/>
                    </a:cubicBezTo>
                    <a:close/>
                    <a:moveTo>
                      <a:pt x="40945" y="33363"/>
                    </a:moveTo>
                    <a:cubicBezTo>
                      <a:pt x="41244" y="33524"/>
                      <a:pt x="41539" y="33694"/>
                      <a:pt x="41844" y="33845"/>
                    </a:cubicBezTo>
                    <a:cubicBezTo>
                      <a:pt x="41918" y="33882"/>
                      <a:pt x="41992" y="33917"/>
                      <a:pt x="42066" y="33952"/>
                    </a:cubicBezTo>
                    <a:cubicBezTo>
                      <a:pt x="41829" y="34012"/>
                      <a:pt x="41594" y="34098"/>
                      <a:pt x="41366" y="34181"/>
                    </a:cubicBezTo>
                    <a:cubicBezTo>
                      <a:pt x="41088" y="34280"/>
                      <a:pt x="40815" y="34389"/>
                      <a:pt x="40546" y="34508"/>
                    </a:cubicBezTo>
                    <a:cubicBezTo>
                      <a:pt x="40003" y="34746"/>
                      <a:pt x="39478" y="35024"/>
                      <a:pt x="38974" y="35337"/>
                    </a:cubicBezTo>
                    <a:cubicBezTo>
                      <a:pt x="37961" y="35969"/>
                      <a:pt x="37037" y="36744"/>
                      <a:pt x="36247" y="37640"/>
                    </a:cubicBezTo>
                    <a:cubicBezTo>
                      <a:pt x="36027" y="37891"/>
                      <a:pt x="35816" y="38150"/>
                      <a:pt x="35617" y="38418"/>
                    </a:cubicBezTo>
                    <a:cubicBezTo>
                      <a:pt x="35490" y="38588"/>
                      <a:pt x="35364" y="38761"/>
                      <a:pt x="35249" y="38939"/>
                    </a:cubicBezTo>
                    <a:cubicBezTo>
                      <a:pt x="35189" y="38682"/>
                      <a:pt x="35148" y="38420"/>
                      <a:pt x="35129" y="38156"/>
                    </a:cubicBezTo>
                    <a:cubicBezTo>
                      <a:pt x="35324" y="37219"/>
                      <a:pt x="35809" y="36375"/>
                      <a:pt x="36473" y="35687"/>
                    </a:cubicBezTo>
                    <a:cubicBezTo>
                      <a:pt x="37222" y="34911"/>
                      <a:pt x="38192" y="34375"/>
                      <a:pt x="39180" y="33967"/>
                    </a:cubicBezTo>
                    <a:cubicBezTo>
                      <a:pt x="39755" y="33729"/>
                      <a:pt x="40348" y="33536"/>
                      <a:pt x="40945" y="33363"/>
                    </a:cubicBezTo>
                    <a:close/>
                    <a:moveTo>
                      <a:pt x="12102" y="33881"/>
                    </a:moveTo>
                    <a:cubicBezTo>
                      <a:pt x="12127" y="34377"/>
                      <a:pt x="12286" y="34869"/>
                      <a:pt x="12539" y="35295"/>
                    </a:cubicBezTo>
                    <a:cubicBezTo>
                      <a:pt x="12867" y="35847"/>
                      <a:pt x="13357" y="36274"/>
                      <a:pt x="13942" y="36540"/>
                    </a:cubicBezTo>
                    <a:cubicBezTo>
                      <a:pt x="14748" y="36907"/>
                      <a:pt x="15622" y="36972"/>
                      <a:pt x="16499" y="36972"/>
                    </a:cubicBezTo>
                    <a:cubicBezTo>
                      <a:pt x="16976" y="36972"/>
                      <a:pt x="17453" y="36953"/>
                      <a:pt x="17921" y="36953"/>
                    </a:cubicBezTo>
                    <a:cubicBezTo>
                      <a:pt x="17958" y="36953"/>
                      <a:pt x="17994" y="36953"/>
                      <a:pt x="18030" y="36953"/>
                    </a:cubicBezTo>
                    <a:cubicBezTo>
                      <a:pt x="18436" y="36956"/>
                      <a:pt x="18843" y="36974"/>
                      <a:pt x="19245" y="37035"/>
                    </a:cubicBezTo>
                    <a:cubicBezTo>
                      <a:pt x="19319" y="37046"/>
                      <a:pt x="19391" y="37061"/>
                      <a:pt x="19463" y="37075"/>
                    </a:cubicBezTo>
                    <a:cubicBezTo>
                      <a:pt x="19554" y="37109"/>
                      <a:pt x="19644" y="37142"/>
                      <a:pt x="19736" y="37172"/>
                    </a:cubicBezTo>
                    <a:cubicBezTo>
                      <a:pt x="19741" y="37173"/>
                      <a:pt x="19747" y="37174"/>
                      <a:pt x="19752" y="37174"/>
                    </a:cubicBezTo>
                    <a:cubicBezTo>
                      <a:pt x="19758" y="37174"/>
                      <a:pt x="19764" y="37173"/>
                      <a:pt x="19769" y="37172"/>
                    </a:cubicBezTo>
                    <a:cubicBezTo>
                      <a:pt x="19811" y="37204"/>
                      <a:pt x="19853" y="37236"/>
                      <a:pt x="19893" y="37270"/>
                    </a:cubicBezTo>
                    <a:cubicBezTo>
                      <a:pt x="19899" y="37274"/>
                      <a:pt x="19905" y="37280"/>
                      <a:pt x="19912" y="37284"/>
                    </a:cubicBezTo>
                    <a:cubicBezTo>
                      <a:pt x="19682" y="37250"/>
                      <a:pt x="19454" y="37234"/>
                      <a:pt x="19227" y="37234"/>
                    </a:cubicBezTo>
                    <a:cubicBezTo>
                      <a:pt x="17679" y="37234"/>
                      <a:pt x="16180" y="37962"/>
                      <a:pt x="14746" y="38500"/>
                    </a:cubicBezTo>
                    <a:cubicBezTo>
                      <a:pt x="14490" y="38597"/>
                      <a:pt x="14230" y="38687"/>
                      <a:pt x="13970" y="38770"/>
                    </a:cubicBezTo>
                    <a:cubicBezTo>
                      <a:pt x="13756" y="38838"/>
                      <a:pt x="13540" y="38896"/>
                      <a:pt x="13325" y="38958"/>
                    </a:cubicBezTo>
                    <a:cubicBezTo>
                      <a:pt x="13303" y="38940"/>
                      <a:pt x="13276" y="38931"/>
                      <a:pt x="13247" y="38931"/>
                    </a:cubicBezTo>
                    <a:cubicBezTo>
                      <a:pt x="13240" y="38931"/>
                      <a:pt x="13233" y="38932"/>
                      <a:pt x="13225" y="38933"/>
                    </a:cubicBezTo>
                    <a:cubicBezTo>
                      <a:pt x="12917" y="38643"/>
                      <a:pt x="12665" y="38287"/>
                      <a:pt x="12481" y="37912"/>
                    </a:cubicBezTo>
                    <a:cubicBezTo>
                      <a:pt x="12241" y="37427"/>
                      <a:pt x="12087" y="36904"/>
                      <a:pt x="11974" y="36377"/>
                    </a:cubicBezTo>
                    <a:cubicBezTo>
                      <a:pt x="11861" y="35843"/>
                      <a:pt x="11791" y="35292"/>
                      <a:pt x="11856" y="34747"/>
                    </a:cubicBezTo>
                    <a:cubicBezTo>
                      <a:pt x="11891" y="34444"/>
                      <a:pt x="11971" y="34151"/>
                      <a:pt x="12102" y="33881"/>
                    </a:cubicBezTo>
                    <a:close/>
                    <a:moveTo>
                      <a:pt x="42238" y="34033"/>
                    </a:moveTo>
                    <a:cubicBezTo>
                      <a:pt x="42384" y="34103"/>
                      <a:pt x="42530" y="34172"/>
                      <a:pt x="42671" y="34250"/>
                    </a:cubicBezTo>
                    <a:cubicBezTo>
                      <a:pt x="42928" y="34389"/>
                      <a:pt x="43178" y="34557"/>
                      <a:pt x="43368" y="34782"/>
                    </a:cubicBezTo>
                    <a:cubicBezTo>
                      <a:pt x="43390" y="34808"/>
                      <a:pt x="43409" y="34836"/>
                      <a:pt x="43429" y="34863"/>
                    </a:cubicBezTo>
                    <a:cubicBezTo>
                      <a:pt x="42293" y="35212"/>
                      <a:pt x="41180" y="35630"/>
                      <a:pt x="40099" y="36126"/>
                    </a:cubicBezTo>
                    <a:cubicBezTo>
                      <a:pt x="39008" y="36628"/>
                      <a:pt x="37951" y="37204"/>
                      <a:pt x="36937" y="37850"/>
                    </a:cubicBezTo>
                    <a:cubicBezTo>
                      <a:pt x="36382" y="38204"/>
                      <a:pt x="35841" y="38579"/>
                      <a:pt x="35322" y="38984"/>
                    </a:cubicBezTo>
                    <a:cubicBezTo>
                      <a:pt x="35422" y="38842"/>
                      <a:pt x="35520" y="38698"/>
                      <a:pt x="35624" y="38558"/>
                    </a:cubicBezTo>
                    <a:cubicBezTo>
                      <a:pt x="35800" y="38322"/>
                      <a:pt x="35984" y="38094"/>
                      <a:pt x="36177" y="37872"/>
                    </a:cubicBezTo>
                    <a:cubicBezTo>
                      <a:pt x="36565" y="37424"/>
                      <a:pt x="36986" y="37005"/>
                      <a:pt x="37433" y="36616"/>
                    </a:cubicBezTo>
                    <a:cubicBezTo>
                      <a:pt x="38323" y="35841"/>
                      <a:pt x="39324" y="35193"/>
                      <a:pt x="40397" y="34702"/>
                    </a:cubicBezTo>
                    <a:cubicBezTo>
                      <a:pt x="40693" y="34566"/>
                      <a:pt x="40994" y="34442"/>
                      <a:pt x="41300" y="34333"/>
                    </a:cubicBezTo>
                    <a:cubicBezTo>
                      <a:pt x="41610" y="34223"/>
                      <a:pt x="41929" y="34144"/>
                      <a:pt x="42238" y="34033"/>
                    </a:cubicBezTo>
                    <a:close/>
                    <a:moveTo>
                      <a:pt x="43489" y="34954"/>
                    </a:moveTo>
                    <a:cubicBezTo>
                      <a:pt x="43551" y="35058"/>
                      <a:pt x="43601" y="35167"/>
                      <a:pt x="43637" y="35281"/>
                    </a:cubicBezTo>
                    <a:cubicBezTo>
                      <a:pt x="41599" y="36025"/>
                      <a:pt x="39570" y="36836"/>
                      <a:pt x="37624" y="37796"/>
                    </a:cubicBezTo>
                    <a:cubicBezTo>
                      <a:pt x="36851" y="38177"/>
                      <a:pt x="36091" y="38590"/>
                      <a:pt x="35354" y="39039"/>
                    </a:cubicBezTo>
                    <a:cubicBezTo>
                      <a:pt x="36322" y="38349"/>
                      <a:pt x="37313" y="37696"/>
                      <a:pt x="38355" y="37122"/>
                    </a:cubicBezTo>
                    <a:cubicBezTo>
                      <a:pt x="39407" y="36541"/>
                      <a:pt x="40498" y="36030"/>
                      <a:pt x="41619" y="35597"/>
                    </a:cubicBezTo>
                    <a:cubicBezTo>
                      <a:pt x="42235" y="35359"/>
                      <a:pt x="42858" y="35144"/>
                      <a:pt x="43489" y="34954"/>
                    </a:cubicBezTo>
                    <a:close/>
                    <a:moveTo>
                      <a:pt x="43754" y="36055"/>
                    </a:moveTo>
                    <a:cubicBezTo>
                      <a:pt x="43766" y="36302"/>
                      <a:pt x="43767" y="36550"/>
                      <a:pt x="43767" y="36796"/>
                    </a:cubicBezTo>
                    <a:cubicBezTo>
                      <a:pt x="43767" y="36856"/>
                      <a:pt x="43767" y="36916"/>
                      <a:pt x="43766" y="36976"/>
                    </a:cubicBezTo>
                    <a:cubicBezTo>
                      <a:pt x="42828" y="37512"/>
                      <a:pt x="41818" y="37915"/>
                      <a:pt x="40785" y="38229"/>
                    </a:cubicBezTo>
                    <a:cubicBezTo>
                      <a:pt x="39660" y="38571"/>
                      <a:pt x="38506" y="38801"/>
                      <a:pt x="37346" y="38987"/>
                    </a:cubicBezTo>
                    <a:cubicBezTo>
                      <a:pt x="37019" y="39040"/>
                      <a:pt x="36691" y="39090"/>
                      <a:pt x="36364" y="39136"/>
                    </a:cubicBezTo>
                    <a:cubicBezTo>
                      <a:pt x="36213" y="39159"/>
                      <a:pt x="36060" y="39178"/>
                      <a:pt x="35907" y="39199"/>
                    </a:cubicBezTo>
                    <a:cubicBezTo>
                      <a:pt x="36359" y="39050"/>
                      <a:pt x="36803" y="38878"/>
                      <a:pt x="37249" y="38713"/>
                    </a:cubicBezTo>
                    <a:cubicBezTo>
                      <a:pt x="37792" y="38510"/>
                      <a:pt x="38333" y="38302"/>
                      <a:pt x="38873" y="38091"/>
                    </a:cubicBezTo>
                    <a:cubicBezTo>
                      <a:pt x="39952" y="37668"/>
                      <a:pt x="41025" y="37230"/>
                      <a:pt x="42092" y="36776"/>
                    </a:cubicBezTo>
                    <a:cubicBezTo>
                      <a:pt x="42648" y="36541"/>
                      <a:pt x="43201" y="36299"/>
                      <a:pt x="43754" y="36055"/>
                    </a:cubicBezTo>
                    <a:close/>
                    <a:moveTo>
                      <a:pt x="43701" y="35536"/>
                    </a:moveTo>
                    <a:cubicBezTo>
                      <a:pt x="43711" y="35590"/>
                      <a:pt x="43719" y="35645"/>
                      <a:pt x="43726" y="35700"/>
                    </a:cubicBezTo>
                    <a:cubicBezTo>
                      <a:pt x="43736" y="35784"/>
                      <a:pt x="43742" y="35867"/>
                      <a:pt x="43748" y="35951"/>
                    </a:cubicBezTo>
                    <a:cubicBezTo>
                      <a:pt x="42727" y="36404"/>
                      <a:pt x="41699" y="36844"/>
                      <a:pt x="40666" y="37269"/>
                    </a:cubicBezTo>
                    <a:cubicBezTo>
                      <a:pt x="39593" y="37709"/>
                      <a:pt x="38516" y="38133"/>
                      <a:pt x="37431" y="38544"/>
                    </a:cubicBezTo>
                    <a:cubicBezTo>
                      <a:pt x="36817" y="38775"/>
                      <a:pt x="36192" y="38988"/>
                      <a:pt x="35588" y="39243"/>
                    </a:cubicBezTo>
                    <a:cubicBezTo>
                      <a:pt x="35585" y="39244"/>
                      <a:pt x="35583" y="39248"/>
                      <a:pt x="35581" y="39250"/>
                    </a:cubicBezTo>
                    <a:cubicBezTo>
                      <a:pt x="35554" y="39254"/>
                      <a:pt x="35526" y="39258"/>
                      <a:pt x="35499" y="39263"/>
                    </a:cubicBezTo>
                    <a:cubicBezTo>
                      <a:pt x="36012" y="38952"/>
                      <a:pt x="36534" y="38657"/>
                      <a:pt x="37064" y="38381"/>
                    </a:cubicBezTo>
                    <a:cubicBezTo>
                      <a:pt x="38986" y="37380"/>
                      <a:pt x="41001" y="36575"/>
                      <a:pt x="43022" y="35799"/>
                    </a:cubicBezTo>
                    <a:cubicBezTo>
                      <a:pt x="43249" y="35712"/>
                      <a:pt x="43475" y="35625"/>
                      <a:pt x="43701" y="35536"/>
                    </a:cubicBezTo>
                    <a:close/>
                    <a:moveTo>
                      <a:pt x="43764" y="37107"/>
                    </a:moveTo>
                    <a:lnTo>
                      <a:pt x="43764" y="37107"/>
                    </a:lnTo>
                    <a:cubicBezTo>
                      <a:pt x="43759" y="37376"/>
                      <a:pt x="43746" y="37644"/>
                      <a:pt x="43720" y="37911"/>
                    </a:cubicBezTo>
                    <a:lnTo>
                      <a:pt x="43719" y="37911"/>
                    </a:lnTo>
                    <a:cubicBezTo>
                      <a:pt x="43685" y="38272"/>
                      <a:pt x="43621" y="38664"/>
                      <a:pt x="43516" y="39051"/>
                    </a:cubicBezTo>
                    <a:cubicBezTo>
                      <a:pt x="42545" y="39382"/>
                      <a:pt x="41499" y="39383"/>
                      <a:pt x="40483" y="39412"/>
                    </a:cubicBezTo>
                    <a:cubicBezTo>
                      <a:pt x="39564" y="39437"/>
                      <a:pt x="38644" y="39447"/>
                      <a:pt x="37724" y="39447"/>
                    </a:cubicBezTo>
                    <a:cubicBezTo>
                      <a:pt x="37521" y="39447"/>
                      <a:pt x="37317" y="39447"/>
                      <a:pt x="37114" y="39446"/>
                    </a:cubicBezTo>
                    <a:cubicBezTo>
                      <a:pt x="36697" y="39444"/>
                      <a:pt x="36278" y="39432"/>
                      <a:pt x="35860" y="39432"/>
                    </a:cubicBezTo>
                    <a:cubicBezTo>
                      <a:pt x="35711" y="39432"/>
                      <a:pt x="35561" y="39433"/>
                      <a:pt x="35412" y="39438"/>
                    </a:cubicBezTo>
                    <a:cubicBezTo>
                      <a:pt x="35391" y="39422"/>
                      <a:pt x="35370" y="39405"/>
                      <a:pt x="35348" y="39390"/>
                    </a:cubicBezTo>
                    <a:cubicBezTo>
                      <a:pt x="35352" y="39377"/>
                      <a:pt x="35354" y="39365"/>
                      <a:pt x="35354" y="39351"/>
                    </a:cubicBezTo>
                    <a:cubicBezTo>
                      <a:pt x="35355" y="39351"/>
                      <a:pt x="35356" y="39352"/>
                      <a:pt x="35357" y="39352"/>
                    </a:cubicBezTo>
                    <a:cubicBezTo>
                      <a:pt x="35659" y="39336"/>
                      <a:pt x="35960" y="39280"/>
                      <a:pt x="36259" y="39237"/>
                    </a:cubicBezTo>
                    <a:cubicBezTo>
                      <a:pt x="36554" y="39196"/>
                      <a:pt x="36849" y="39152"/>
                      <a:pt x="37143" y="39106"/>
                    </a:cubicBezTo>
                    <a:cubicBezTo>
                      <a:pt x="37737" y="39015"/>
                      <a:pt x="38329" y="38913"/>
                      <a:pt x="38917" y="38794"/>
                    </a:cubicBezTo>
                    <a:cubicBezTo>
                      <a:pt x="40030" y="38566"/>
                      <a:pt x="41133" y="38282"/>
                      <a:pt x="42191" y="37859"/>
                    </a:cubicBezTo>
                    <a:cubicBezTo>
                      <a:pt x="42731" y="37644"/>
                      <a:pt x="43257" y="37393"/>
                      <a:pt x="43764" y="37107"/>
                    </a:cubicBezTo>
                    <a:close/>
                    <a:moveTo>
                      <a:pt x="19221" y="37352"/>
                    </a:moveTo>
                    <a:cubicBezTo>
                      <a:pt x="19462" y="37352"/>
                      <a:pt x="19702" y="37371"/>
                      <a:pt x="19940" y="37411"/>
                    </a:cubicBezTo>
                    <a:cubicBezTo>
                      <a:pt x="19602" y="37418"/>
                      <a:pt x="19264" y="37500"/>
                      <a:pt x="18951" y="37618"/>
                    </a:cubicBezTo>
                    <a:cubicBezTo>
                      <a:pt x="18433" y="37814"/>
                      <a:pt x="17958" y="38112"/>
                      <a:pt x="17503" y="38423"/>
                    </a:cubicBezTo>
                    <a:cubicBezTo>
                      <a:pt x="16719" y="38960"/>
                      <a:pt x="15840" y="39620"/>
                      <a:pt x="14847" y="39620"/>
                    </a:cubicBezTo>
                    <a:cubicBezTo>
                      <a:pt x="14798" y="39620"/>
                      <a:pt x="14748" y="39618"/>
                      <a:pt x="14699" y="39615"/>
                    </a:cubicBezTo>
                    <a:cubicBezTo>
                      <a:pt x="14190" y="39581"/>
                      <a:pt x="13737" y="39367"/>
                      <a:pt x="13359" y="39051"/>
                    </a:cubicBezTo>
                    <a:cubicBezTo>
                      <a:pt x="13359" y="39049"/>
                      <a:pt x="13359" y="39048"/>
                      <a:pt x="13359" y="39046"/>
                    </a:cubicBezTo>
                    <a:cubicBezTo>
                      <a:pt x="13767" y="38978"/>
                      <a:pt x="14169" y="38835"/>
                      <a:pt x="14555" y="38696"/>
                    </a:cubicBezTo>
                    <a:cubicBezTo>
                      <a:pt x="15013" y="38531"/>
                      <a:pt x="15463" y="38346"/>
                      <a:pt x="15914" y="38168"/>
                    </a:cubicBezTo>
                    <a:cubicBezTo>
                      <a:pt x="16810" y="37812"/>
                      <a:pt x="17725" y="37479"/>
                      <a:pt x="18690" y="37381"/>
                    </a:cubicBezTo>
                    <a:cubicBezTo>
                      <a:pt x="18866" y="37362"/>
                      <a:pt x="19044" y="37352"/>
                      <a:pt x="19221" y="37352"/>
                    </a:cubicBezTo>
                    <a:close/>
                    <a:moveTo>
                      <a:pt x="7376" y="33000"/>
                    </a:moveTo>
                    <a:cubicBezTo>
                      <a:pt x="8342" y="34312"/>
                      <a:pt x="9077" y="35793"/>
                      <a:pt x="9449" y="37384"/>
                    </a:cubicBezTo>
                    <a:cubicBezTo>
                      <a:pt x="9634" y="38177"/>
                      <a:pt x="9742" y="39001"/>
                      <a:pt x="9921" y="39801"/>
                    </a:cubicBezTo>
                    <a:cubicBezTo>
                      <a:pt x="9611" y="39176"/>
                      <a:pt x="9292" y="38555"/>
                      <a:pt x="8963" y="37940"/>
                    </a:cubicBezTo>
                    <a:cubicBezTo>
                      <a:pt x="8430" y="36945"/>
                      <a:pt x="7871" y="35963"/>
                      <a:pt x="7283" y="35000"/>
                    </a:cubicBezTo>
                    <a:cubicBezTo>
                      <a:pt x="7117" y="34728"/>
                      <a:pt x="6949" y="34458"/>
                      <a:pt x="6779" y="34188"/>
                    </a:cubicBezTo>
                    <a:cubicBezTo>
                      <a:pt x="6635" y="33961"/>
                      <a:pt x="6490" y="33731"/>
                      <a:pt x="6336" y="33509"/>
                    </a:cubicBezTo>
                    <a:cubicBezTo>
                      <a:pt x="6520" y="33421"/>
                      <a:pt x="6705" y="33338"/>
                      <a:pt x="6887" y="33258"/>
                    </a:cubicBezTo>
                    <a:cubicBezTo>
                      <a:pt x="7037" y="33192"/>
                      <a:pt x="7188" y="33128"/>
                      <a:pt x="7334" y="33054"/>
                    </a:cubicBezTo>
                    <a:cubicBezTo>
                      <a:pt x="7361" y="33042"/>
                      <a:pt x="7372" y="33021"/>
                      <a:pt x="7376" y="33000"/>
                    </a:cubicBezTo>
                    <a:close/>
                    <a:moveTo>
                      <a:pt x="4711" y="34603"/>
                    </a:moveTo>
                    <a:cubicBezTo>
                      <a:pt x="4785" y="35132"/>
                      <a:pt x="4947" y="35650"/>
                      <a:pt x="5154" y="36140"/>
                    </a:cubicBezTo>
                    <a:cubicBezTo>
                      <a:pt x="5381" y="36681"/>
                      <a:pt x="5674" y="37195"/>
                      <a:pt x="6021" y="37668"/>
                    </a:cubicBezTo>
                    <a:cubicBezTo>
                      <a:pt x="6371" y="38145"/>
                      <a:pt x="6780" y="38580"/>
                      <a:pt x="7232" y="38960"/>
                    </a:cubicBezTo>
                    <a:cubicBezTo>
                      <a:pt x="7665" y="39323"/>
                      <a:pt x="8140" y="39613"/>
                      <a:pt x="8636" y="39878"/>
                    </a:cubicBezTo>
                    <a:cubicBezTo>
                      <a:pt x="8134" y="39730"/>
                      <a:pt x="7612" y="39624"/>
                      <a:pt x="7134" y="39474"/>
                    </a:cubicBezTo>
                    <a:cubicBezTo>
                      <a:pt x="6574" y="39298"/>
                      <a:pt x="6057" y="39034"/>
                      <a:pt x="5606" y="38657"/>
                    </a:cubicBezTo>
                    <a:cubicBezTo>
                      <a:pt x="5190" y="38308"/>
                      <a:pt x="4837" y="37881"/>
                      <a:pt x="4572" y="37408"/>
                    </a:cubicBezTo>
                    <a:cubicBezTo>
                      <a:pt x="4278" y="36882"/>
                      <a:pt x="4110" y="36311"/>
                      <a:pt x="4034" y="35717"/>
                    </a:cubicBezTo>
                    <a:cubicBezTo>
                      <a:pt x="4053" y="35657"/>
                      <a:pt x="4072" y="35597"/>
                      <a:pt x="4096" y="35538"/>
                    </a:cubicBezTo>
                    <a:cubicBezTo>
                      <a:pt x="4241" y="35178"/>
                      <a:pt x="4455" y="34870"/>
                      <a:pt x="4711" y="34603"/>
                    </a:cubicBezTo>
                    <a:close/>
                    <a:moveTo>
                      <a:pt x="6256" y="33549"/>
                    </a:moveTo>
                    <a:cubicBezTo>
                      <a:pt x="6514" y="33988"/>
                      <a:pt x="6796" y="34412"/>
                      <a:pt x="7060" y="34847"/>
                    </a:cubicBezTo>
                    <a:cubicBezTo>
                      <a:pt x="7357" y="35338"/>
                      <a:pt x="7647" y="35833"/>
                      <a:pt x="7930" y="36330"/>
                    </a:cubicBezTo>
                    <a:cubicBezTo>
                      <a:pt x="8492" y="37315"/>
                      <a:pt x="9027" y="38316"/>
                      <a:pt x="9534" y="39332"/>
                    </a:cubicBezTo>
                    <a:cubicBezTo>
                      <a:pt x="9737" y="39739"/>
                      <a:pt x="9932" y="40150"/>
                      <a:pt x="10123" y="40563"/>
                    </a:cubicBezTo>
                    <a:cubicBezTo>
                      <a:pt x="10131" y="40590"/>
                      <a:pt x="10138" y="40618"/>
                      <a:pt x="10147" y="40645"/>
                    </a:cubicBezTo>
                    <a:cubicBezTo>
                      <a:pt x="10012" y="40522"/>
                      <a:pt x="9864" y="40416"/>
                      <a:pt x="9710" y="40322"/>
                    </a:cubicBezTo>
                    <a:cubicBezTo>
                      <a:pt x="9579" y="40233"/>
                      <a:pt x="9443" y="40151"/>
                      <a:pt x="9306" y="40072"/>
                    </a:cubicBezTo>
                    <a:cubicBezTo>
                      <a:pt x="9306" y="40065"/>
                      <a:pt x="9305" y="40057"/>
                      <a:pt x="9303" y="40050"/>
                    </a:cubicBezTo>
                    <a:cubicBezTo>
                      <a:pt x="9303" y="40050"/>
                      <a:pt x="9302" y="40049"/>
                      <a:pt x="9302" y="40048"/>
                    </a:cubicBezTo>
                    <a:cubicBezTo>
                      <a:pt x="9299" y="40043"/>
                      <a:pt x="9296" y="40037"/>
                      <a:pt x="9292" y="40031"/>
                    </a:cubicBezTo>
                    <a:cubicBezTo>
                      <a:pt x="9290" y="40029"/>
                      <a:pt x="9287" y="40027"/>
                      <a:pt x="9285" y="40025"/>
                    </a:cubicBezTo>
                    <a:cubicBezTo>
                      <a:pt x="9281" y="40022"/>
                      <a:pt x="9277" y="40019"/>
                      <a:pt x="9270" y="40017"/>
                    </a:cubicBezTo>
                    <a:cubicBezTo>
                      <a:pt x="9264" y="40015"/>
                      <a:pt x="9257" y="40013"/>
                      <a:pt x="9249" y="40013"/>
                    </a:cubicBezTo>
                    <a:cubicBezTo>
                      <a:pt x="9236" y="40013"/>
                      <a:pt x="9226" y="40016"/>
                      <a:pt x="9216" y="40021"/>
                    </a:cubicBezTo>
                    <a:cubicBezTo>
                      <a:pt x="9175" y="39998"/>
                      <a:pt x="9133" y="39973"/>
                      <a:pt x="9092" y="39950"/>
                    </a:cubicBezTo>
                    <a:cubicBezTo>
                      <a:pt x="8568" y="39667"/>
                      <a:pt x="8044" y="39398"/>
                      <a:pt x="7567" y="39038"/>
                    </a:cubicBezTo>
                    <a:cubicBezTo>
                      <a:pt x="6627" y="38328"/>
                      <a:pt x="5865" y="37384"/>
                      <a:pt x="5359" y="36321"/>
                    </a:cubicBezTo>
                    <a:cubicBezTo>
                      <a:pt x="5089" y="35754"/>
                      <a:pt x="4909" y="35157"/>
                      <a:pt x="4769" y="34546"/>
                    </a:cubicBezTo>
                    <a:cubicBezTo>
                      <a:pt x="5189" y="34130"/>
                      <a:pt x="5716" y="33815"/>
                      <a:pt x="6256" y="33549"/>
                    </a:cubicBezTo>
                    <a:close/>
                    <a:moveTo>
                      <a:pt x="3976" y="35946"/>
                    </a:moveTo>
                    <a:lnTo>
                      <a:pt x="3976" y="35946"/>
                    </a:lnTo>
                    <a:cubicBezTo>
                      <a:pt x="4087" y="36929"/>
                      <a:pt x="4606" y="37872"/>
                      <a:pt x="5307" y="38553"/>
                    </a:cubicBezTo>
                    <a:cubicBezTo>
                      <a:pt x="5698" y="38932"/>
                      <a:pt x="6158" y="39239"/>
                      <a:pt x="6661" y="39446"/>
                    </a:cubicBezTo>
                    <a:cubicBezTo>
                      <a:pt x="7308" y="39712"/>
                      <a:pt x="8004" y="39818"/>
                      <a:pt x="8670" y="40022"/>
                    </a:cubicBezTo>
                    <a:cubicBezTo>
                      <a:pt x="8934" y="40103"/>
                      <a:pt x="9196" y="40204"/>
                      <a:pt x="9443" y="40332"/>
                    </a:cubicBezTo>
                    <a:cubicBezTo>
                      <a:pt x="9661" y="40470"/>
                      <a:pt x="9866" y="40625"/>
                      <a:pt x="10049" y="40808"/>
                    </a:cubicBezTo>
                    <a:cubicBezTo>
                      <a:pt x="9954" y="40788"/>
                      <a:pt x="9858" y="40770"/>
                      <a:pt x="9762" y="40755"/>
                    </a:cubicBezTo>
                    <a:cubicBezTo>
                      <a:pt x="9560" y="40723"/>
                      <a:pt x="9358" y="40697"/>
                      <a:pt x="9155" y="40677"/>
                    </a:cubicBezTo>
                    <a:cubicBezTo>
                      <a:pt x="8737" y="40636"/>
                      <a:pt x="8317" y="40617"/>
                      <a:pt x="7898" y="40589"/>
                    </a:cubicBezTo>
                    <a:cubicBezTo>
                      <a:pt x="7160" y="40539"/>
                      <a:pt x="6414" y="40455"/>
                      <a:pt x="5722" y="40179"/>
                    </a:cubicBezTo>
                    <a:cubicBezTo>
                      <a:pt x="5408" y="40053"/>
                      <a:pt x="5113" y="39883"/>
                      <a:pt x="4850" y="39671"/>
                    </a:cubicBezTo>
                    <a:cubicBezTo>
                      <a:pt x="4789" y="39545"/>
                      <a:pt x="4731" y="39417"/>
                      <a:pt x="4677" y="39287"/>
                    </a:cubicBezTo>
                    <a:cubicBezTo>
                      <a:pt x="4568" y="39027"/>
                      <a:pt x="4471" y="38763"/>
                      <a:pt x="4378" y="38496"/>
                    </a:cubicBezTo>
                    <a:cubicBezTo>
                      <a:pt x="4263" y="38167"/>
                      <a:pt x="4150" y="37837"/>
                      <a:pt x="4063" y="37498"/>
                    </a:cubicBezTo>
                    <a:cubicBezTo>
                      <a:pt x="3935" y="36989"/>
                      <a:pt x="3873" y="36458"/>
                      <a:pt x="3976" y="35946"/>
                    </a:cubicBezTo>
                    <a:close/>
                    <a:moveTo>
                      <a:pt x="9419" y="32381"/>
                    </a:moveTo>
                    <a:lnTo>
                      <a:pt x="9419" y="32381"/>
                    </a:lnTo>
                    <a:cubicBezTo>
                      <a:pt x="10039" y="32412"/>
                      <a:pt x="10644" y="32632"/>
                      <a:pt x="11150" y="32992"/>
                    </a:cubicBezTo>
                    <a:cubicBezTo>
                      <a:pt x="11306" y="33104"/>
                      <a:pt x="11455" y="33228"/>
                      <a:pt x="11593" y="33364"/>
                    </a:cubicBezTo>
                    <a:cubicBezTo>
                      <a:pt x="11712" y="33480"/>
                      <a:pt x="11814" y="33611"/>
                      <a:pt x="11921" y="33737"/>
                    </a:cubicBezTo>
                    <a:cubicBezTo>
                      <a:pt x="11859" y="33855"/>
                      <a:pt x="11805" y="33975"/>
                      <a:pt x="11764" y="34098"/>
                    </a:cubicBezTo>
                    <a:cubicBezTo>
                      <a:pt x="11583" y="34642"/>
                      <a:pt x="11567" y="35223"/>
                      <a:pt x="11631" y="35788"/>
                    </a:cubicBezTo>
                    <a:cubicBezTo>
                      <a:pt x="11696" y="36350"/>
                      <a:pt x="11828" y="36912"/>
                      <a:pt x="12015" y="37445"/>
                    </a:cubicBezTo>
                    <a:cubicBezTo>
                      <a:pt x="12216" y="38022"/>
                      <a:pt x="12525" y="38585"/>
                      <a:pt x="12952" y="39027"/>
                    </a:cubicBezTo>
                    <a:cubicBezTo>
                      <a:pt x="12064" y="39399"/>
                      <a:pt x="11467" y="40264"/>
                      <a:pt x="10706" y="40824"/>
                    </a:cubicBezTo>
                    <a:cubicBezTo>
                      <a:pt x="10708" y="40527"/>
                      <a:pt x="10745" y="40236"/>
                      <a:pt x="10816" y="39945"/>
                    </a:cubicBezTo>
                    <a:cubicBezTo>
                      <a:pt x="10902" y="39600"/>
                      <a:pt x="11015" y="39262"/>
                      <a:pt x="11101" y="38916"/>
                    </a:cubicBezTo>
                    <a:cubicBezTo>
                      <a:pt x="11244" y="38340"/>
                      <a:pt x="11304" y="37749"/>
                      <a:pt x="11297" y="37155"/>
                    </a:cubicBezTo>
                    <a:cubicBezTo>
                      <a:pt x="11285" y="35979"/>
                      <a:pt x="10986" y="34799"/>
                      <a:pt x="10417" y="33766"/>
                    </a:cubicBezTo>
                    <a:cubicBezTo>
                      <a:pt x="10257" y="33477"/>
                      <a:pt x="10078" y="33196"/>
                      <a:pt x="9879" y="32932"/>
                    </a:cubicBezTo>
                    <a:cubicBezTo>
                      <a:pt x="9781" y="32802"/>
                      <a:pt x="9679" y="32676"/>
                      <a:pt x="9573" y="32554"/>
                    </a:cubicBezTo>
                    <a:cubicBezTo>
                      <a:pt x="9523" y="32496"/>
                      <a:pt x="9472" y="32436"/>
                      <a:pt x="9419" y="32381"/>
                    </a:cubicBezTo>
                    <a:close/>
                    <a:moveTo>
                      <a:pt x="9189" y="32379"/>
                    </a:moveTo>
                    <a:cubicBezTo>
                      <a:pt x="9196" y="32379"/>
                      <a:pt x="9202" y="32379"/>
                      <a:pt x="9208" y="32379"/>
                    </a:cubicBezTo>
                    <a:cubicBezTo>
                      <a:pt x="9271" y="32466"/>
                      <a:pt x="9348" y="32541"/>
                      <a:pt x="9421" y="32622"/>
                    </a:cubicBezTo>
                    <a:cubicBezTo>
                      <a:pt x="9516" y="32731"/>
                      <a:pt x="9609" y="32842"/>
                      <a:pt x="9697" y="32957"/>
                    </a:cubicBezTo>
                    <a:cubicBezTo>
                      <a:pt x="9876" y="33187"/>
                      <a:pt x="10040" y="33429"/>
                      <a:pt x="10187" y="33680"/>
                    </a:cubicBezTo>
                    <a:cubicBezTo>
                      <a:pt x="10482" y="34183"/>
                      <a:pt x="10717" y="34724"/>
                      <a:pt x="10886" y="35282"/>
                    </a:cubicBezTo>
                    <a:cubicBezTo>
                      <a:pt x="11227" y="36407"/>
                      <a:pt x="11285" y="37614"/>
                      <a:pt x="11026" y="38763"/>
                    </a:cubicBezTo>
                    <a:cubicBezTo>
                      <a:pt x="10942" y="39135"/>
                      <a:pt x="10818" y="39498"/>
                      <a:pt x="10725" y="39869"/>
                    </a:cubicBezTo>
                    <a:cubicBezTo>
                      <a:pt x="10642" y="40194"/>
                      <a:pt x="10576" y="40545"/>
                      <a:pt x="10619" y="40883"/>
                    </a:cubicBezTo>
                    <a:cubicBezTo>
                      <a:pt x="10586" y="40905"/>
                      <a:pt x="10553" y="40929"/>
                      <a:pt x="10519" y="40949"/>
                    </a:cubicBezTo>
                    <a:cubicBezTo>
                      <a:pt x="10425" y="40721"/>
                      <a:pt x="10343" y="40486"/>
                      <a:pt x="10275" y="40244"/>
                    </a:cubicBezTo>
                    <a:cubicBezTo>
                      <a:pt x="10053" y="39451"/>
                      <a:pt x="9942" y="38632"/>
                      <a:pt x="9776" y="37825"/>
                    </a:cubicBezTo>
                    <a:cubicBezTo>
                      <a:pt x="9443" y="36210"/>
                      <a:pt x="8789" y="34669"/>
                      <a:pt x="7796" y="33347"/>
                    </a:cubicBezTo>
                    <a:cubicBezTo>
                      <a:pt x="7686" y="33200"/>
                      <a:pt x="7565" y="33060"/>
                      <a:pt x="7444" y="32922"/>
                    </a:cubicBezTo>
                    <a:cubicBezTo>
                      <a:pt x="7492" y="32890"/>
                      <a:pt x="7540" y="32858"/>
                      <a:pt x="7590" y="32829"/>
                    </a:cubicBezTo>
                    <a:cubicBezTo>
                      <a:pt x="7750" y="32735"/>
                      <a:pt x="7920" y="32657"/>
                      <a:pt x="8094" y="32591"/>
                    </a:cubicBezTo>
                    <a:cubicBezTo>
                      <a:pt x="8441" y="32460"/>
                      <a:pt x="8809" y="32391"/>
                      <a:pt x="9180" y="32379"/>
                    </a:cubicBezTo>
                    <a:cubicBezTo>
                      <a:pt x="9183" y="32379"/>
                      <a:pt x="9186" y="32379"/>
                      <a:pt x="9189" y="32379"/>
                    </a:cubicBezTo>
                    <a:close/>
                    <a:moveTo>
                      <a:pt x="43474" y="39200"/>
                    </a:moveTo>
                    <a:lnTo>
                      <a:pt x="43474" y="39200"/>
                    </a:lnTo>
                    <a:cubicBezTo>
                      <a:pt x="43188" y="40153"/>
                      <a:pt x="42639" y="41040"/>
                      <a:pt x="41639" y="41274"/>
                    </a:cubicBezTo>
                    <a:cubicBezTo>
                      <a:pt x="41512" y="41304"/>
                      <a:pt x="41385" y="41319"/>
                      <a:pt x="41256" y="41319"/>
                    </a:cubicBezTo>
                    <a:cubicBezTo>
                      <a:pt x="41244" y="41319"/>
                      <a:pt x="41232" y="41319"/>
                      <a:pt x="41220" y="41319"/>
                    </a:cubicBezTo>
                    <a:cubicBezTo>
                      <a:pt x="40822" y="40712"/>
                      <a:pt x="40213" y="40274"/>
                      <a:pt x="39488" y="40149"/>
                    </a:cubicBezTo>
                    <a:cubicBezTo>
                      <a:pt x="39327" y="40121"/>
                      <a:pt x="39165" y="40107"/>
                      <a:pt x="39003" y="40107"/>
                    </a:cubicBezTo>
                    <a:cubicBezTo>
                      <a:pt x="38434" y="40107"/>
                      <a:pt x="37868" y="40271"/>
                      <a:pt x="37364" y="40534"/>
                    </a:cubicBezTo>
                    <a:cubicBezTo>
                      <a:pt x="37351" y="40526"/>
                      <a:pt x="37337" y="40520"/>
                      <a:pt x="37322" y="40520"/>
                    </a:cubicBezTo>
                    <a:cubicBezTo>
                      <a:pt x="37317" y="40520"/>
                      <a:pt x="37313" y="40520"/>
                      <a:pt x="37308" y="40522"/>
                    </a:cubicBezTo>
                    <a:cubicBezTo>
                      <a:pt x="37303" y="40523"/>
                      <a:pt x="37298" y="40524"/>
                      <a:pt x="37292" y="40524"/>
                    </a:cubicBezTo>
                    <a:cubicBezTo>
                      <a:pt x="37262" y="40524"/>
                      <a:pt x="37233" y="40502"/>
                      <a:pt x="37201" y="40488"/>
                    </a:cubicBezTo>
                    <a:cubicBezTo>
                      <a:pt x="37154" y="40467"/>
                      <a:pt x="37108" y="40446"/>
                      <a:pt x="37061" y="40423"/>
                    </a:cubicBezTo>
                    <a:cubicBezTo>
                      <a:pt x="36963" y="40377"/>
                      <a:pt x="36867" y="40329"/>
                      <a:pt x="36771" y="40281"/>
                    </a:cubicBezTo>
                    <a:cubicBezTo>
                      <a:pt x="36581" y="40184"/>
                      <a:pt x="36396" y="40081"/>
                      <a:pt x="36214" y="39971"/>
                    </a:cubicBezTo>
                    <a:cubicBezTo>
                      <a:pt x="36038" y="39864"/>
                      <a:pt x="35865" y="39754"/>
                      <a:pt x="35696" y="39638"/>
                    </a:cubicBezTo>
                    <a:cubicBezTo>
                      <a:pt x="35639" y="39599"/>
                      <a:pt x="35581" y="39558"/>
                      <a:pt x="35525" y="39519"/>
                    </a:cubicBezTo>
                    <a:lnTo>
                      <a:pt x="35525" y="39519"/>
                    </a:lnTo>
                    <a:cubicBezTo>
                      <a:pt x="35994" y="39540"/>
                      <a:pt x="36464" y="39535"/>
                      <a:pt x="36932" y="39538"/>
                    </a:cubicBezTo>
                    <a:cubicBezTo>
                      <a:pt x="37277" y="39541"/>
                      <a:pt x="37622" y="39542"/>
                      <a:pt x="37967" y="39542"/>
                    </a:cubicBezTo>
                    <a:cubicBezTo>
                      <a:pt x="38191" y="39542"/>
                      <a:pt x="38416" y="39542"/>
                      <a:pt x="38640" y="39540"/>
                    </a:cubicBezTo>
                    <a:cubicBezTo>
                      <a:pt x="39203" y="39537"/>
                      <a:pt x="39766" y="39529"/>
                      <a:pt x="40327" y="39516"/>
                    </a:cubicBezTo>
                    <a:cubicBezTo>
                      <a:pt x="40876" y="39505"/>
                      <a:pt x="41425" y="39496"/>
                      <a:pt x="41972" y="39456"/>
                    </a:cubicBezTo>
                    <a:cubicBezTo>
                      <a:pt x="42481" y="39419"/>
                      <a:pt x="42987" y="39352"/>
                      <a:pt x="43474" y="39200"/>
                    </a:cubicBezTo>
                    <a:close/>
                    <a:moveTo>
                      <a:pt x="4938" y="39841"/>
                    </a:moveTo>
                    <a:lnTo>
                      <a:pt x="4938" y="39841"/>
                    </a:lnTo>
                    <a:cubicBezTo>
                      <a:pt x="6037" y="40703"/>
                      <a:pt x="7582" y="40666"/>
                      <a:pt x="8915" y="40778"/>
                    </a:cubicBezTo>
                    <a:cubicBezTo>
                      <a:pt x="9151" y="40798"/>
                      <a:pt x="9387" y="40821"/>
                      <a:pt x="9619" y="40859"/>
                    </a:cubicBezTo>
                    <a:cubicBezTo>
                      <a:pt x="9736" y="40879"/>
                      <a:pt x="9852" y="40901"/>
                      <a:pt x="9966" y="40926"/>
                    </a:cubicBezTo>
                    <a:cubicBezTo>
                      <a:pt x="10048" y="40945"/>
                      <a:pt x="10129" y="40970"/>
                      <a:pt x="10211" y="40990"/>
                    </a:cubicBezTo>
                    <a:cubicBezTo>
                      <a:pt x="10236" y="41020"/>
                      <a:pt x="10263" y="41048"/>
                      <a:pt x="10287" y="41080"/>
                    </a:cubicBezTo>
                    <a:cubicBezTo>
                      <a:pt x="9885" y="41283"/>
                      <a:pt x="9447" y="41392"/>
                      <a:pt x="8991" y="41447"/>
                    </a:cubicBezTo>
                    <a:cubicBezTo>
                      <a:pt x="8626" y="41491"/>
                      <a:pt x="8252" y="41523"/>
                      <a:pt x="7879" y="41523"/>
                    </a:cubicBezTo>
                    <a:cubicBezTo>
                      <a:pt x="7602" y="41523"/>
                      <a:pt x="7327" y="41506"/>
                      <a:pt x="7057" y="41463"/>
                    </a:cubicBezTo>
                    <a:cubicBezTo>
                      <a:pt x="6473" y="41372"/>
                      <a:pt x="5935" y="41122"/>
                      <a:pt x="5528" y="40689"/>
                    </a:cubicBezTo>
                    <a:cubicBezTo>
                      <a:pt x="5291" y="40436"/>
                      <a:pt x="5100" y="40148"/>
                      <a:pt x="4938" y="39841"/>
                    </a:cubicBezTo>
                    <a:close/>
                    <a:moveTo>
                      <a:pt x="38976" y="40369"/>
                    </a:moveTo>
                    <a:cubicBezTo>
                      <a:pt x="39066" y="40369"/>
                      <a:pt x="39156" y="40374"/>
                      <a:pt x="39245" y="40382"/>
                    </a:cubicBezTo>
                    <a:cubicBezTo>
                      <a:pt x="39190" y="40397"/>
                      <a:pt x="39136" y="40411"/>
                      <a:pt x="39084" y="40426"/>
                    </a:cubicBezTo>
                    <a:cubicBezTo>
                      <a:pt x="38841" y="40495"/>
                      <a:pt x="38601" y="40574"/>
                      <a:pt x="38366" y="40668"/>
                    </a:cubicBezTo>
                    <a:cubicBezTo>
                      <a:pt x="37888" y="40859"/>
                      <a:pt x="37432" y="41104"/>
                      <a:pt x="37009" y="41397"/>
                    </a:cubicBezTo>
                    <a:cubicBezTo>
                      <a:pt x="36180" y="41968"/>
                      <a:pt x="35538" y="42742"/>
                      <a:pt x="34821" y="43439"/>
                    </a:cubicBezTo>
                    <a:cubicBezTo>
                      <a:pt x="34681" y="43575"/>
                      <a:pt x="34537" y="43704"/>
                      <a:pt x="34391" y="43829"/>
                    </a:cubicBezTo>
                    <a:cubicBezTo>
                      <a:pt x="34599" y="43589"/>
                      <a:pt x="34800" y="43340"/>
                      <a:pt x="34997" y="43098"/>
                    </a:cubicBezTo>
                    <a:cubicBezTo>
                      <a:pt x="35504" y="42476"/>
                      <a:pt x="36011" y="41844"/>
                      <a:pt x="36631" y="41329"/>
                    </a:cubicBezTo>
                    <a:cubicBezTo>
                      <a:pt x="37234" y="40828"/>
                      <a:pt x="37946" y="40456"/>
                      <a:pt x="38736" y="40380"/>
                    </a:cubicBezTo>
                    <a:cubicBezTo>
                      <a:pt x="38816" y="40373"/>
                      <a:pt x="38896" y="40369"/>
                      <a:pt x="38976" y="40369"/>
                    </a:cubicBezTo>
                    <a:close/>
                    <a:moveTo>
                      <a:pt x="39556" y="40433"/>
                    </a:moveTo>
                    <a:cubicBezTo>
                      <a:pt x="39792" y="40488"/>
                      <a:pt x="40019" y="40577"/>
                      <a:pt x="40228" y="40701"/>
                    </a:cubicBezTo>
                    <a:cubicBezTo>
                      <a:pt x="39805" y="40855"/>
                      <a:pt x="39397" y="41035"/>
                      <a:pt x="39001" y="41255"/>
                    </a:cubicBezTo>
                    <a:cubicBezTo>
                      <a:pt x="38536" y="41513"/>
                      <a:pt x="38093" y="41807"/>
                      <a:pt x="37657" y="42111"/>
                    </a:cubicBezTo>
                    <a:cubicBezTo>
                      <a:pt x="36781" y="42724"/>
                      <a:pt x="35933" y="43389"/>
                      <a:pt x="34997" y="43912"/>
                    </a:cubicBezTo>
                    <a:cubicBezTo>
                      <a:pt x="34603" y="44131"/>
                      <a:pt x="34193" y="44322"/>
                      <a:pt x="33769" y="44475"/>
                    </a:cubicBezTo>
                    <a:cubicBezTo>
                      <a:pt x="33855" y="44396"/>
                      <a:pt x="33938" y="44313"/>
                      <a:pt x="34020" y="44229"/>
                    </a:cubicBezTo>
                    <a:cubicBezTo>
                      <a:pt x="34654" y="43786"/>
                      <a:pt x="35185" y="43187"/>
                      <a:pt x="35722" y="42641"/>
                    </a:cubicBezTo>
                    <a:cubicBezTo>
                      <a:pt x="36075" y="42282"/>
                      <a:pt x="36438" y="41934"/>
                      <a:pt x="36843" y="41634"/>
                    </a:cubicBezTo>
                    <a:cubicBezTo>
                      <a:pt x="37260" y="41322"/>
                      <a:pt x="37714" y="41061"/>
                      <a:pt x="38193" y="40855"/>
                    </a:cubicBezTo>
                    <a:cubicBezTo>
                      <a:pt x="38455" y="40741"/>
                      <a:pt x="38725" y="40643"/>
                      <a:pt x="39001" y="40563"/>
                    </a:cubicBezTo>
                    <a:cubicBezTo>
                      <a:pt x="39184" y="40510"/>
                      <a:pt x="39370" y="40472"/>
                      <a:pt x="39556" y="40433"/>
                    </a:cubicBezTo>
                    <a:close/>
                    <a:moveTo>
                      <a:pt x="40329" y="40764"/>
                    </a:moveTo>
                    <a:cubicBezTo>
                      <a:pt x="40465" y="40857"/>
                      <a:pt x="40595" y="40963"/>
                      <a:pt x="40712" y="41087"/>
                    </a:cubicBezTo>
                    <a:cubicBezTo>
                      <a:pt x="40881" y="41269"/>
                      <a:pt x="41022" y="41473"/>
                      <a:pt x="41137" y="41689"/>
                    </a:cubicBezTo>
                    <a:cubicBezTo>
                      <a:pt x="40128" y="41809"/>
                      <a:pt x="39157" y="42160"/>
                      <a:pt x="38235" y="42576"/>
                    </a:cubicBezTo>
                    <a:cubicBezTo>
                      <a:pt x="37248" y="43022"/>
                      <a:pt x="36299" y="43548"/>
                      <a:pt x="35305" y="43979"/>
                    </a:cubicBezTo>
                    <a:cubicBezTo>
                      <a:pt x="34872" y="44166"/>
                      <a:pt x="34432" y="44336"/>
                      <a:pt x="33982" y="44475"/>
                    </a:cubicBezTo>
                    <a:cubicBezTo>
                      <a:pt x="34767" y="44189"/>
                      <a:pt x="35492" y="43743"/>
                      <a:pt x="36180" y="43273"/>
                    </a:cubicBezTo>
                    <a:cubicBezTo>
                      <a:pt x="37066" y="42668"/>
                      <a:pt x="37910" y="42000"/>
                      <a:pt x="38838" y="41459"/>
                    </a:cubicBezTo>
                    <a:cubicBezTo>
                      <a:pt x="39308" y="41185"/>
                      <a:pt x="39807" y="40931"/>
                      <a:pt x="40328" y="40766"/>
                    </a:cubicBezTo>
                    <a:lnTo>
                      <a:pt x="40329" y="40764"/>
                    </a:lnTo>
                    <a:close/>
                    <a:moveTo>
                      <a:pt x="41184" y="41779"/>
                    </a:moveTo>
                    <a:cubicBezTo>
                      <a:pt x="41261" y="41937"/>
                      <a:pt x="41325" y="42101"/>
                      <a:pt x="41376" y="42270"/>
                    </a:cubicBezTo>
                    <a:lnTo>
                      <a:pt x="41376" y="42270"/>
                    </a:lnTo>
                    <a:cubicBezTo>
                      <a:pt x="41367" y="42268"/>
                      <a:pt x="41358" y="42267"/>
                      <a:pt x="41349" y="42267"/>
                    </a:cubicBezTo>
                    <a:cubicBezTo>
                      <a:pt x="41334" y="42267"/>
                      <a:pt x="41320" y="42270"/>
                      <a:pt x="41306" y="42277"/>
                    </a:cubicBezTo>
                    <a:cubicBezTo>
                      <a:pt x="39699" y="43138"/>
                      <a:pt x="37948" y="43630"/>
                      <a:pt x="36180" y="44036"/>
                    </a:cubicBezTo>
                    <a:cubicBezTo>
                      <a:pt x="35482" y="44197"/>
                      <a:pt x="34779" y="44348"/>
                      <a:pt x="34079" y="44506"/>
                    </a:cubicBezTo>
                    <a:cubicBezTo>
                      <a:pt x="34940" y="44253"/>
                      <a:pt x="35759" y="43872"/>
                      <a:pt x="36564" y="43476"/>
                    </a:cubicBezTo>
                    <a:cubicBezTo>
                      <a:pt x="37535" y="43000"/>
                      <a:pt x="38500" y="42498"/>
                      <a:pt x="39529" y="42153"/>
                    </a:cubicBezTo>
                    <a:cubicBezTo>
                      <a:pt x="40068" y="41971"/>
                      <a:pt x="40619" y="41842"/>
                      <a:pt x="41184" y="41779"/>
                    </a:cubicBezTo>
                    <a:close/>
                    <a:moveTo>
                      <a:pt x="41437" y="42494"/>
                    </a:moveTo>
                    <a:cubicBezTo>
                      <a:pt x="41477" y="42666"/>
                      <a:pt x="41504" y="42841"/>
                      <a:pt x="41518" y="43017"/>
                    </a:cubicBezTo>
                    <a:cubicBezTo>
                      <a:pt x="41535" y="43217"/>
                      <a:pt x="41535" y="43417"/>
                      <a:pt x="41525" y="43617"/>
                    </a:cubicBezTo>
                    <a:cubicBezTo>
                      <a:pt x="39983" y="44470"/>
                      <a:pt x="38229" y="44769"/>
                      <a:pt x="36483" y="44769"/>
                    </a:cubicBezTo>
                    <a:cubicBezTo>
                      <a:pt x="36181" y="44769"/>
                      <a:pt x="35879" y="44760"/>
                      <a:pt x="35579" y="44743"/>
                    </a:cubicBezTo>
                    <a:cubicBezTo>
                      <a:pt x="35236" y="44723"/>
                      <a:pt x="34892" y="44694"/>
                      <a:pt x="34549" y="44660"/>
                    </a:cubicBezTo>
                    <a:cubicBezTo>
                      <a:pt x="35906" y="44364"/>
                      <a:pt x="37268" y="44082"/>
                      <a:pt x="38596" y="43673"/>
                    </a:cubicBezTo>
                    <a:cubicBezTo>
                      <a:pt x="39564" y="43375"/>
                      <a:pt x="40522" y="43009"/>
                      <a:pt x="41409" y="42516"/>
                    </a:cubicBezTo>
                    <a:cubicBezTo>
                      <a:pt x="41420" y="42510"/>
                      <a:pt x="41428" y="42502"/>
                      <a:pt x="41437" y="42494"/>
                    </a:cubicBezTo>
                    <a:close/>
                    <a:moveTo>
                      <a:pt x="35191" y="39718"/>
                    </a:moveTo>
                    <a:cubicBezTo>
                      <a:pt x="35232" y="39718"/>
                      <a:pt x="35273" y="39720"/>
                      <a:pt x="35314" y="39725"/>
                    </a:cubicBezTo>
                    <a:cubicBezTo>
                      <a:pt x="35418" y="39738"/>
                      <a:pt x="35515" y="39774"/>
                      <a:pt x="35608" y="39822"/>
                    </a:cubicBezTo>
                    <a:cubicBezTo>
                      <a:pt x="35658" y="39855"/>
                      <a:pt x="35707" y="39892"/>
                      <a:pt x="35750" y="39934"/>
                    </a:cubicBezTo>
                    <a:cubicBezTo>
                      <a:pt x="35773" y="39957"/>
                      <a:pt x="35793" y="39981"/>
                      <a:pt x="35815" y="40004"/>
                    </a:cubicBezTo>
                    <a:cubicBezTo>
                      <a:pt x="35827" y="40019"/>
                      <a:pt x="35845" y="40039"/>
                      <a:pt x="35861" y="40051"/>
                    </a:cubicBezTo>
                    <a:cubicBezTo>
                      <a:pt x="35876" y="40063"/>
                      <a:pt x="35895" y="40067"/>
                      <a:pt x="35914" y="40074"/>
                    </a:cubicBezTo>
                    <a:cubicBezTo>
                      <a:pt x="35920" y="40077"/>
                      <a:pt x="35927" y="40078"/>
                      <a:pt x="35933" y="40078"/>
                    </a:cubicBezTo>
                    <a:cubicBezTo>
                      <a:pt x="35951" y="40078"/>
                      <a:pt x="35966" y="40068"/>
                      <a:pt x="35976" y="40053"/>
                    </a:cubicBezTo>
                    <a:cubicBezTo>
                      <a:pt x="35981" y="40055"/>
                      <a:pt x="35987" y="40056"/>
                      <a:pt x="35993" y="40056"/>
                    </a:cubicBezTo>
                    <a:cubicBezTo>
                      <a:pt x="35995" y="40056"/>
                      <a:pt x="35997" y="40056"/>
                      <a:pt x="35999" y="40055"/>
                    </a:cubicBezTo>
                    <a:cubicBezTo>
                      <a:pt x="36033" y="40077"/>
                      <a:pt x="36065" y="40100"/>
                      <a:pt x="36100" y="40122"/>
                    </a:cubicBezTo>
                    <a:cubicBezTo>
                      <a:pt x="36276" y="40232"/>
                      <a:pt x="36457" y="40337"/>
                      <a:pt x="36640" y="40435"/>
                    </a:cubicBezTo>
                    <a:cubicBezTo>
                      <a:pt x="36794" y="40517"/>
                      <a:pt x="36953" y="40607"/>
                      <a:pt x="37116" y="40675"/>
                    </a:cubicBezTo>
                    <a:cubicBezTo>
                      <a:pt x="35761" y="41500"/>
                      <a:pt x="34939" y="42911"/>
                      <a:pt x="33887" y="44060"/>
                    </a:cubicBezTo>
                    <a:cubicBezTo>
                      <a:pt x="33972" y="43895"/>
                      <a:pt x="34036" y="43717"/>
                      <a:pt x="34074" y="43530"/>
                    </a:cubicBezTo>
                    <a:cubicBezTo>
                      <a:pt x="34080" y="43502"/>
                      <a:pt x="34054" y="43483"/>
                      <a:pt x="34029" y="43483"/>
                    </a:cubicBezTo>
                    <a:cubicBezTo>
                      <a:pt x="34014" y="43483"/>
                      <a:pt x="33999" y="43491"/>
                      <a:pt x="33993" y="43509"/>
                    </a:cubicBezTo>
                    <a:cubicBezTo>
                      <a:pt x="33868" y="43891"/>
                      <a:pt x="33624" y="44240"/>
                      <a:pt x="33309" y="44488"/>
                    </a:cubicBezTo>
                    <a:cubicBezTo>
                      <a:pt x="33146" y="44615"/>
                      <a:pt x="32961" y="44713"/>
                      <a:pt x="32766" y="44786"/>
                    </a:cubicBezTo>
                    <a:cubicBezTo>
                      <a:pt x="32666" y="44822"/>
                      <a:pt x="32563" y="44848"/>
                      <a:pt x="32459" y="44871"/>
                    </a:cubicBezTo>
                    <a:cubicBezTo>
                      <a:pt x="32361" y="44892"/>
                      <a:pt x="32257" y="44904"/>
                      <a:pt x="32165" y="44950"/>
                    </a:cubicBezTo>
                    <a:cubicBezTo>
                      <a:pt x="32149" y="44957"/>
                      <a:pt x="32141" y="44973"/>
                      <a:pt x="32136" y="44988"/>
                    </a:cubicBezTo>
                    <a:cubicBezTo>
                      <a:pt x="31723" y="45103"/>
                      <a:pt x="31312" y="45229"/>
                      <a:pt x="30906" y="45370"/>
                    </a:cubicBezTo>
                    <a:cubicBezTo>
                      <a:pt x="30787" y="45412"/>
                      <a:pt x="30668" y="45454"/>
                      <a:pt x="30551" y="45499"/>
                    </a:cubicBezTo>
                    <a:cubicBezTo>
                      <a:pt x="30516" y="45507"/>
                      <a:pt x="30482" y="45517"/>
                      <a:pt x="30449" y="45525"/>
                    </a:cubicBezTo>
                    <a:cubicBezTo>
                      <a:pt x="30333" y="45554"/>
                      <a:pt x="30217" y="45589"/>
                      <a:pt x="30101" y="45624"/>
                    </a:cubicBezTo>
                    <a:cubicBezTo>
                      <a:pt x="29869" y="45690"/>
                      <a:pt x="29635" y="45756"/>
                      <a:pt x="29405" y="45827"/>
                    </a:cubicBezTo>
                    <a:cubicBezTo>
                      <a:pt x="29370" y="45838"/>
                      <a:pt x="29199" y="45907"/>
                      <a:pt x="29126" y="45915"/>
                    </a:cubicBezTo>
                    <a:cubicBezTo>
                      <a:pt x="29123" y="45910"/>
                      <a:pt x="29122" y="45905"/>
                      <a:pt x="29118" y="45900"/>
                    </a:cubicBezTo>
                    <a:cubicBezTo>
                      <a:pt x="29118" y="45899"/>
                      <a:pt x="29117" y="45899"/>
                      <a:pt x="29116" y="45898"/>
                    </a:cubicBezTo>
                    <a:cubicBezTo>
                      <a:pt x="29110" y="45888"/>
                      <a:pt x="29100" y="45882"/>
                      <a:pt x="29092" y="45875"/>
                    </a:cubicBezTo>
                    <a:cubicBezTo>
                      <a:pt x="29098" y="45842"/>
                      <a:pt x="29117" y="45799"/>
                      <a:pt x="29121" y="45786"/>
                    </a:cubicBezTo>
                    <a:cubicBezTo>
                      <a:pt x="29141" y="45731"/>
                      <a:pt x="29161" y="45675"/>
                      <a:pt x="29183" y="45619"/>
                    </a:cubicBezTo>
                    <a:cubicBezTo>
                      <a:pt x="29235" y="45480"/>
                      <a:pt x="29295" y="45343"/>
                      <a:pt x="29355" y="45206"/>
                    </a:cubicBezTo>
                    <a:cubicBezTo>
                      <a:pt x="30088" y="44089"/>
                      <a:pt x="30882" y="43017"/>
                      <a:pt x="31837" y="42070"/>
                    </a:cubicBezTo>
                    <a:cubicBezTo>
                      <a:pt x="32691" y="41222"/>
                      <a:pt x="33635" y="40480"/>
                      <a:pt x="34632" y="39814"/>
                    </a:cubicBezTo>
                    <a:cubicBezTo>
                      <a:pt x="34814" y="39766"/>
                      <a:pt x="35004" y="39718"/>
                      <a:pt x="35191" y="39718"/>
                    </a:cubicBezTo>
                    <a:close/>
                    <a:moveTo>
                      <a:pt x="41513" y="43773"/>
                    </a:moveTo>
                    <a:lnTo>
                      <a:pt x="41513" y="43773"/>
                    </a:lnTo>
                    <a:cubicBezTo>
                      <a:pt x="41461" y="44387"/>
                      <a:pt x="41301" y="44994"/>
                      <a:pt x="41101" y="45572"/>
                    </a:cubicBezTo>
                    <a:cubicBezTo>
                      <a:pt x="41065" y="45677"/>
                      <a:pt x="41024" y="45781"/>
                      <a:pt x="40981" y="45885"/>
                    </a:cubicBezTo>
                    <a:cubicBezTo>
                      <a:pt x="40535" y="45927"/>
                      <a:pt x="40087" y="45948"/>
                      <a:pt x="39639" y="45948"/>
                    </a:cubicBezTo>
                    <a:cubicBezTo>
                      <a:pt x="38193" y="45948"/>
                      <a:pt x="36748" y="45729"/>
                      <a:pt x="35365" y="45292"/>
                    </a:cubicBezTo>
                    <a:cubicBezTo>
                      <a:pt x="34899" y="45145"/>
                      <a:pt x="34448" y="44963"/>
                      <a:pt x="33993" y="44784"/>
                    </a:cubicBezTo>
                    <a:cubicBezTo>
                      <a:pt x="34080" y="44764"/>
                      <a:pt x="34167" y="44745"/>
                      <a:pt x="34256" y="44726"/>
                    </a:cubicBezTo>
                    <a:cubicBezTo>
                      <a:pt x="35012" y="44829"/>
                      <a:pt x="35779" y="44884"/>
                      <a:pt x="36543" y="44884"/>
                    </a:cubicBezTo>
                    <a:cubicBezTo>
                      <a:pt x="36707" y="44884"/>
                      <a:pt x="36871" y="44881"/>
                      <a:pt x="37035" y="44876"/>
                    </a:cubicBezTo>
                    <a:cubicBezTo>
                      <a:pt x="38068" y="44845"/>
                      <a:pt x="39100" y="44695"/>
                      <a:pt x="40085" y="44382"/>
                    </a:cubicBezTo>
                    <a:cubicBezTo>
                      <a:pt x="40580" y="44225"/>
                      <a:pt x="41057" y="44021"/>
                      <a:pt x="41513" y="43773"/>
                    </a:cubicBezTo>
                    <a:close/>
                    <a:moveTo>
                      <a:pt x="33870" y="44811"/>
                    </a:moveTo>
                    <a:cubicBezTo>
                      <a:pt x="34292" y="45019"/>
                      <a:pt x="34737" y="45183"/>
                      <a:pt x="35183" y="45331"/>
                    </a:cubicBezTo>
                    <a:cubicBezTo>
                      <a:pt x="35640" y="45482"/>
                      <a:pt x="36104" y="45610"/>
                      <a:pt x="36573" y="45715"/>
                    </a:cubicBezTo>
                    <a:cubicBezTo>
                      <a:pt x="37534" y="45930"/>
                      <a:pt x="38518" y="46048"/>
                      <a:pt x="39502" y="46064"/>
                    </a:cubicBezTo>
                    <a:cubicBezTo>
                      <a:pt x="39572" y="46065"/>
                      <a:pt x="39642" y="46065"/>
                      <a:pt x="39712" y="46065"/>
                    </a:cubicBezTo>
                    <a:cubicBezTo>
                      <a:pt x="40118" y="46065"/>
                      <a:pt x="40524" y="46048"/>
                      <a:pt x="40927" y="46013"/>
                    </a:cubicBezTo>
                    <a:lnTo>
                      <a:pt x="40927" y="46013"/>
                    </a:lnTo>
                    <a:cubicBezTo>
                      <a:pt x="40754" y="46413"/>
                      <a:pt x="40529" y="46794"/>
                      <a:pt x="40213" y="47088"/>
                    </a:cubicBezTo>
                    <a:cubicBezTo>
                      <a:pt x="39946" y="47179"/>
                      <a:pt x="39667" y="47214"/>
                      <a:pt x="39387" y="47214"/>
                    </a:cubicBezTo>
                    <a:cubicBezTo>
                      <a:pt x="39212" y="47214"/>
                      <a:pt x="39036" y="47200"/>
                      <a:pt x="38862" y="47178"/>
                    </a:cubicBezTo>
                    <a:cubicBezTo>
                      <a:pt x="38404" y="47120"/>
                      <a:pt x="37949" y="47017"/>
                      <a:pt x="37505" y="46887"/>
                    </a:cubicBezTo>
                    <a:cubicBezTo>
                      <a:pt x="36646" y="46637"/>
                      <a:pt x="35817" y="46274"/>
                      <a:pt x="35060" y="45795"/>
                    </a:cubicBezTo>
                    <a:cubicBezTo>
                      <a:pt x="34653" y="45537"/>
                      <a:pt x="34267" y="45247"/>
                      <a:pt x="33906" y="44929"/>
                    </a:cubicBezTo>
                    <a:cubicBezTo>
                      <a:pt x="33889" y="44891"/>
                      <a:pt x="33872" y="44852"/>
                      <a:pt x="33857" y="44814"/>
                    </a:cubicBezTo>
                    <a:cubicBezTo>
                      <a:pt x="33861" y="44813"/>
                      <a:pt x="33866" y="44812"/>
                      <a:pt x="33870" y="44811"/>
                    </a:cubicBezTo>
                    <a:close/>
                    <a:moveTo>
                      <a:pt x="33963" y="45067"/>
                    </a:moveTo>
                    <a:lnTo>
                      <a:pt x="33963" y="45067"/>
                    </a:lnTo>
                    <a:cubicBezTo>
                      <a:pt x="35282" y="46243"/>
                      <a:pt x="36984" y="47007"/>
                      <a:pt x="38726" y="47271"/>
                    </a:cubicBezTo>
                    <a:cubicBezTo>
                      <a:pt x="38948" y="47305"/>
                      <a:pt x="39174" y="47326"/>
                      <a:pt x="39399" y="47326"/>
                    </a:cubicBezTo>
                    <a:cubicBezTo>
                      <a:pt x="39596" y="47326"/>
                      <a:pt x="39792" y="47310"/>
                      <a:pt x="39985" y="47269"/>
                    </a:cubicBezTo>
                    <a:lnTo>
                      <a:pt x="39985" y="47269"/>
                    </a:lnTo>
                    <a:cubicBezTo>
                      <a:pt x="39947" y="47295"/>
                      <a:pt x="39912" y="47322"/>
                      <a:pt x="39873" y="47346"/>
                    </a:cubicBezTo>
                    <a:cubicBezTo>
                      <a:pt x="39395" y="47636"/>
                      <a:pt x="38830" y="47732"/>
                      <a:pt x="38270" y="47732"/>
                    </a:cubicBezTo>
                    <a:cubicBezTo>
                      <a:pt x="38053" y="47732"/>
                      <a:pt x="37837" y="47717"/>
                      <a:pt x="37628" y="47694"/>
                    </a:cubicBezTo>
                    <a:cubicBezTo>
                      <a:pt x="36828" y="47605"/>
                      <a:pt x="36036" y="47351"/>
                      <a:pt x="35378" y="46880"/>
                    </a:cubicBezTo>
                    <a:cubicBezTo>
                      <a:pt x="34787" y="46456"/>
                      <a:pt x="34314" y="45872"/>
                      <a:pt x="34022" y="45205"/>
                    </a:cubicBezTo>
                    <a:cubicBezTo>
                      <a:pt x="34001" y="45160"/>
                      <a:pt x="33982" y="45113"/>
                      <a:pt x="33963" y="45067"/>
                    </a:cubicBezTo>
                    <a:close/>
                    <a:moveTo>
                      <a:pt x="4841" y="42941"/>
                    </a:moveTo>
                    <a:cubicBezTo>
                      <a:pt x="5641" y="42941"/>
                      <a:pt x="6430" y="43062"/>
                      <a:pt x="7185" y="43358"/>
                    </a:cubicBezTo>
                    <a:cubicBezTo>
                      <a:pt x="8773" y="43981"/>
                      <a:pt x="10217" y="45332"/>
                      <a:pt x="10469" y="47087"/>
                    </a:cubicBezTo>
                    <a:cubicBezTo>
                      <a:pt x="10522" y="47450"/>
                      <a:pt x="10554" y="47896"/>
                      <a:pt x="10379" y="48237"/>
                    </a:cubicBezTo>
                    <a:lnTo>
                      <a:pt x="10379" y="48236"/>
                    </a:lnTo>
                    <a:cubicBezTo>
                      <a:pt x="10138" y="46905"/>
                      <a:pt x="9270" y="45761"/>
                      <a:pt x="8195" y="44971"/>
                    </a:cubicBezTo>
                    <a:cubicBezTo>
                      <a:pt x="6923" y="44037"/>
                      <a:pt x="5356" y="43621"/>
                      <a:pt x="3807" y="43456"/>
                    </a:cubicBezTo>
                    <a:cubicBezTo>
                      <a:pt x="3348" y="43407"/>
                      <a:pt x="2886" y="43381"/>
                      <a:pt x="2424" y="43370"/>
                    </a:cubicBezTo>
                    <a:cubicBezTo>
                      <a:pt x="2154" y="43362"/>
                      <a:pt x="1836" y="43383"/>
                      <a:pt x="1578" y="43278"/>
                    </a:cubicBezTo>
                    <a:cubicBezTo>
                      <a:pt x="1942" y="43231"/>
                      <a:pt x="2306" y="43185"/>
                      <a:pt x="2670" y="43138"/>
                    </a:cubicBezTo>
                    <a:cubicBezTo>
                      <a:pt x="3198" y="43071"/>
                      <a:pt x="3725" y="42998"/>
                      <a:pt x="4256" y="42961"/>
                    </a:cubicBezTo>
                    <a:cubicBezTo>
                      <a:pt x="4451" y="42948"/>
                      <a:pt x="4646" y="42941"/>
                      <a:pt x="4841" y="42941"/>
                    </a:cubicBezTo>
                    <a:close/>
                    <a:moveTo>
                      <a:pt x="1428" y="43298"/>
                    </a:moveTo>
                    <a:cubicBezTo>
                      <a:pt x="1449" y="43313"/>
                      <a:pt x="1471" y="43327"/>
                      <a:pt x="1493" y="43340"/>
                    </a:cubicBezTo>
                    <a:cubicBezTo>
                      <a:pt x="1730" y="43848"/>
                      <a:pt x="2203" y="44234"/>
                      <a:pt x="2680" y="44503"/>
                    </a:cubicBezTo>
                    <a:cubicBezTo>
                      <a:pt x="3323" y="44866"/>
                      <a:pt x="4047" y="45069"/>
                      <a:pt x="4735" y="45327"/>
                    </a:cubicBezTo>
                    <a:cubicBezTo>
                      <a:pt x="5451" y="45595"/>
                      <a:pt x="6158" y="45885"/>
                      <a:pt x="6854" y="46199"/>
                    </a:cubicBezTo>
                    <a:cubicBezTo>
                      <a:pt x="7475" y="46478"/>
                      <a:pt x="8104" y="46760"/>
                      <a:pt x="8687" y="47116"/>
                    </a:cubicBezTo>
                    <a:cubicBezTo>
                      <a:pt x="9186" y="47420"/>
                      <a:pt x="9653" y="47794"/>
                      <a:pt x="9982" y="48279"/>
                    </a:cubicBezTo>
                    <a:cubicBezTo>
                      <a:pt x="9684" y="48154"/>
                      <a:pt x="9386" y="48030"/>
                      <a:pt x="9088" y="47908"/>
                    </a:cubicBezTo>
                    <a:cubicBezTo>
                      <a:pt x="7650" y="47319"/>
                      <a:pt x="6207" y="46734"/>
                      <a:pt x="4822" y="46026"/>
                    </a:cubicBezTo>
                    <a:cubicBezTo>
                      <a:pt x="4183" y="45700"/>
                      <a:pt x="3547" y="45352"/>
                      <a:pt x="2960" y="44938"/>
                    </a:cubicBezTo>
                    <a:cubicBezTo>
                      <a:pt x="2406" y="44548"/>
                      <a:pt x="1887" y="44093"/>
                      <a:pt x="1499" y="43535"/>
                    </a:cubicBezTo>
                    <a:cubicBezTo>
                      <a:pt x="1446" y="43460"/>
                      <a:pt x="1396" y="43385"/>
                      <a:pt x="1347" y="43308"/>
                    </a:cubicBezTo>
                    <a:cubicBezTo>
                      <a:pt x="1374" y="43305"/>
                      <a:pt x="1401" y="43301"/>
                      <a:pt x="1428" y="43298"/>
                    </a:cubicBezTo>
                    <a:close/>
                    <a:moveTo>
                      <a:pt x="1600" y="43389"/>
                    </a:moveTo>
                    <a:lnTo>
                      <a:pt x="1600" y="43389"/>
                    </a:lnTo>
                    <a:cubicBezTo>
                      <a:pt x="1741" y="43443"/>
                      <a:pt x="1902" y="43463"/>
                      <a:pt x="2045" y="43472"/>
                    </a:cubicBezTo>
                    <a:cubicBezTo>
                      <a:pt x="2448" y="43498"/>
                      <a:pt x="2852" y="43503"/>
                      <a:pt x="3255" y="43535"/>
                    </a:cubicBezTo>
                    <a:cubicBezTo>
                      <a:pt x="4075" y="43597"/>
                      <a:pt x="4894" y="43715"/>
                      <a:pt x="5687" y="43936"/>
                    </a:cubicBezTo>
                    <a:cubicBezTo>
                      <a:pt x="7104" y="44333"/>
                      <a:pt x="8434" y="45082"/>
                      <a:pt x="9332" y="46269"/>
                    </a:cubicBezTo>
                    <a:cubicBezTo>
                      <a:pt x="9795" y="46882"/>
                      <a:pt x="10122" y="47595"/>
                      <a:pt x="10246" y="48355"/>
                    </a:cubicBezTo>
                    <a:cubicBezTo>
                      <a:pt x="10250" y="48374"/>
                      <a:pt x="10259" y="48388"/>
                      <a:pt x="10270" y="48398"/>
                    </a:cubicBezTo>
                    <a:cubicBezTo>
                      <a:pt x="10260" y="48394"/>
                      <a:pt x="10251" y="48390"/>
                      <a:pt x="10240" y="48385"/>
                    </a:cubicBezTo>
                    <a:cubicBezTo>
                      <a:pt x="9627" y="47317"/>
                      <a:pt x="8413" y="46771"/>
                      <a:pt x="7335" y="46284"/>
                    </a:cubicBezTo>
                    <a:cubicBezTo>
                      <a:pt x="6639" y="45970"/>
                      <a:pt x="5934" y="45676"/>
                      <a:pt x="5222" y="45400"/>
                    </a:cubicBezTo>
                    <a:cubicBezTo>
                      <a:pt x="4864" y="45262"/>
                      <a:pt x="4505" y="45130"/>
                      <a:pt x="4143" y="45003"/>
                    </a:cubicBezTo>
                    <a:cubicBezTo>
                      <a:pt x="3801" y="44882"/>
                      <a:pt x="3458" y="44763"/>
                      <a:pt x="3126" y="44615"/>
                    </a:cubicBezTo>
                    <a:cubicBezTo>
                      <a:pt x="2775" y="44460"/>
                      <a:pt x="2438" y="44274"/>
                      <a:pt x="2144" y="44026"/>
                    </a:cubicBezTo>
                    <a:cubicBezTo>
                      <a:pt x="1927" y="43842"/>
                      <a:pt x="1746" y="43628"/>
                      <a:pt x="1600" y="43389"/>
                    </a:cubicBezTo>
                    <a:close/>
                    <a:moveTo>
                      <a:pt x="1263" y="43343"/>
                    </a:moveTo>
                    <a:lnTo>
                      <a:pt x="1263" y="43343"/>
                    </a:lnTo>
                    <a:cubicBezTo>
                      <a:pt x="1866" y="44479"/>
                      <a:pt x="2975" y="45238"/>
                      <a:pt x="4071" y="45868"/>
                    </a:cubicBezTo>
                    <a:cubicBezTo>
                      <a:pt x="5419" y="46642"/>
                      <a:pt x="6849" y="47261"/>
                      <a:pt x="8285" y="47855"/>
                    </a:cubicBezTo>
                    <a:cubicBezTo>
                      <a:pt x="8867" y="48096"/>
                      <a:pt x="9450" y="48335"/>
                      <a:pt x="10031" y="48579"/>
                    </a:cubicBezTo>
                    <a:cubicBezTo>
                      <a:pt x="10023" y="48583"/>
                      <a:pt x="10015" y="48586"/>
                      <a:pt x="10007" y="48590"/>
                    </a:cubicBezTo>
                    <a:cubicBezTo>
                      <a:pt x="9995" y="48575"/>
                      <a:pt x="9979" y="48565"/>
                      <a:pt x="9954" y="48564"/>
                    </a:cubicBezTo>
                    <a:cubicBezTo>
                      <a:pt x="9149" y="48510"/>
                      <a:pt x="8346" y="48423"/>
                      <a:pt x="7547" y="48307"/>
                    </a:cubicBezTo>
                    <a:cubicBezTo>
                      <a:pt x="6769" y="48193"/>
                      <a:pt x="5990" y="48060"/>
                      <a:pt x="5235" y="47839"/>
                    </a:cubicBezTo>
                    <a:cubicBezTo>
                      <a:pt x="3898" y="47447"/>
                      <a:pt x="2585" y="46737"/>
                      <a:pt x="1826" y="45527"/>
                    </a:cubicBezTo>
                    <a:cubicBezTo>
                      <a:pt x="1619" y="45198"/>
                      <a:pt x="1459" y="44835"/>
                      <a:pt x="1363" y="44457"/>
                    </a:cubicBezTo>
                    <a:cubicBezTo>
                      <a:pt x="1269" y="44087"/>
                      <a:pt x="1253" y="43720"/>
                      <a:pt x="1263" y="43343"/>
                    </a:cubicBezTo>
                    <a:close/>
                    <a:moveTo>
                      <a:pt x="1155" y="43539"/>
                    </a:moveTo>
                    <a:lnTo>
                      <a:pt x="1155" y="43539"/>
                    </a:lnTo>
                    <a:cubicBezTo>
                      <a:pt x="1138" y="43799"/>
                      <a:pt x="1165" y="44068"/>
                      <a:pt x="1214" y="44321"/>
                    </a:cubicBezTo>
                    <a:cubicBezTo>
                      <a:pt x="1281" y="44663"/>
                      <a:pt x="1396" y="44995"/>
                      <a:pt x="1553" y="45306"/>
                    </a:cubicBezTo>
                    <a:cubicBezTo>
                      <a:pt x="1867" y="45934"/>
                      <a:pt x="2344" y="46462"/>
                      <a:pt x="2903" y="46882"/>
                    </a:cubicBezTo>
                    <a:cubicBezTo>
                      <a:pt x="4127" y="47801"/>
                      <a:pt x="5647" y="48163"/>
                      <a:pt x="7131" y="48399"/>
                    </a:cubicBezTo>
                    <a:cubicBezTo>
                      <a:pt x="7993" y="48537"/>
                      <a:pt x="8861" y="48637"/>
                      <a:pt x="9731" y="48708"/>
                    </a:cubicBezTo>
                    <a:cubicBezTo>
                      <a:pt x="9624" y="48750"/>
                      <a:pt x="9518" y="48788"/>
                      <a:pt x="9410" y="48828"/>
                    </a:cubicBezTo>
                    <a:cubicBezTo>
                      <a:pt x="8684" y="48972"/>
                      <a:pt x="7948" y="49035"/>
                      <a:pt x="7211" y="49035"/>
                    </a:cubicBezTo>
                    <a:cubicBezTo>
                      <a:pt x="6478" y="49035"/>
                      <a:pt x="5742" y="48972"/>
                      <a:pt x="5016" y="48866"/>
                    </a:cubicBezTo>
                    <a:cubicBezTo>
                      <a:pt x="3625" y="48662"/>
                      <a:pt x="2149" y="48249"/>
                      <a:pt x="1213" y="47127"/>
                    </a:cubicBezTo>
                    <a:cubicBezTo>
                      <a:pt x="979" y="46846"/>
                      <a:pt x="785" y="46529"/>
                      <a:pt x="650" y="46187"/>
                    </a:cubicBezTo>
                    <a:cubicBezTo>
                      <a:pt x="581" y="46013"/>
                      <a:pt x="528" y="45832"/>
                      <a:pt x="496" y="45648"/>
                    </a:cubicBezTo>
                    <a:cubicBezTo>
                      <a:pt x="481" y="45569"/>
                      <a:pt x="473" y="45490"/>
                      <a:pt x="466" y="45411"/>
                    </a:cubicBezTo>
                    <a:cubicBezTo>
                      <a:pt x="601" y="44886"/>
                      <a:pt x="799" y="44377"/>
                      <a:pt x="1011" y="43878"/>
                    </a:cubicBezTo>
                    <a:cubicBezTo>
                      <a:pt x="1059" y="43765"/>
                      <a:pt x="1107" y="43652"/>
                      <a:pt x="1155" y="43539"/>
                    </a:cubicBezTo>
                    <a:close/>
                    <a:moveTo>
                      <a:pt x="402" y="45685"/>
                    </a:moveTo>
                    <a:cubicBezTo>
                      <a:pt x="425" y="45813"/>
                      <a:pt x="459" y="45937"/>
                      <a:pt x="495" y="46056"/>
                    </a:cubicBezTo>
                    <a:cubicBezTo>
                      <a:pt x="591" y="46372"/>
                      <a:pt x="742" y="46670"/>
                      <a:pt x="930" y="46942"/>
                    </a:cubicBezTo>
                    <a:cubicBezTo>
                      <a:pt x="1323" y="47516"/>
                      <a:pt x="1871" y="47958"/>
                      <a:pt x="2487" y="48274"/>
                    </a:cubicBezTo>
                    <a:cubicBezTo>
                      <a:pt x="3152" y="48616"/>
                      <a:pt x="3884" y="48812"/>
                      <a:pt x="4617" y="48945"/>
                    </a:cubicBezTo>
                    <a:cubicBezTo>
                      <a:pt x="5415" y="49089"/>
                      <a:pt x="6229" y="49168"/>
                      <a:pt x="7041" y="49179"/>
                    </a:cubicBezTo>
                    <a:cubicBezTo>
                      <a:pt x="7091" y="49179"/>
                      <a:pt x="7141" y="49180"/>
                      <a:pt x="7190" y="49180"/>
                    </a:cubicBezTo>
                    <a:cubicBezTo>
                      <a:pt x="7692" y="49180"/>
                      <a:pt x="8194" y="49151"/>
                      <a:pt x="8692" y="49088"/>
                    </a:cubicBezTo>
                    <a:lnTo>
                      <a:pt x="8692" y="49088"/>
                    </a:lnTo>
                    <a:cubicBezTo>
                      <a:pt x="7878" y="49378"/>
                      <a:pt x="7054" y="49643"/>
                      <a:pt x="6206" y="49818"/>
                    </a:cubicBezTo>
                    <a:cubicBezTo>
                      <a:pt x="5584" y="49948"/>
                      <a:pt x="4944" y="50033"/>
                      <a:pt x="4306" y="50033"/>
                    </a:cubicBezTo>
                    <a:cubicBezTo>
                      <a:pt x="3992" y="50033"/>
                      <a:pt x="3680" y="50012"/>
                      <a:pt x="3370" y="49967"/>
                    </a:cubicBezTo>
                    <a:cubicBezTo>
                      <a:pt x="2583" y="49850"/>
                      <a:pt x="1795" y="49565"/>
                      <a:pt x="1205" y="49016"/>
                    </a:cubicBezTo>
                    <a:cubicBezTo>
                      <a:pt x="562" y="48418"/>
                      <a:pt x="286" y="47544"/>
                      <a:pt x="290" y="46682"/>
                    </a:cubicBezTo>
                    <a:cubicBezTo>
                      <a:pt x="291" y="46343"/>
                      <a:pt x="334" y="46011"/>
                      <a:pt x="402" y="45685"/>
                    </a:cubicBezTo>
                    <a:close/>
                    <a:moveTo>
                      <a:pt x="19931" y="37678"/>
                    </a:moveTo>
                    <a:lnTo>
                      <a:pt x="19931" y="37678"/>
                    </a:lnTo>
                    <a:cubicBezTo>
                      <a:pt x="19918" y="37708"/>
                      <a:pt x="19920" y="37744"/>
                      <a:pt x="19941" y="37773"/>
                    </a:cubicBezTo>
                    <a:cubicBezTo>
                      <a:pt x="19912" y="37771"/>
                      <a:pt x="19883" y="37770"/>
                      <a:pt x="19854" y="37770"/>
                    </a:cubicBezTo>
                    <a:cubicBezTo>
                      <a:pt x="19781" y="37770"/>
                      <a:pt x="19709" y="37775"/>
                      <a:pt x="19635" y="37778"/>
                    </a:cubicBezTo>
                    <a:cubicBezTo>
                      <a:pt x="19594" y="37779"/>
                      <a:pt x="19596" y="37846"/>
                      <a:pt x="19636" y="37850"/>
                    </a:cubicBezTo>
                    <a:cubicBezTo>
                      <a:pt x="19747" y="37861"/>
                      <a:pt x="19855" y="37897"/>
                      <a:pt x="19963" y="37924"/>
                    </a:cubicBezTo>
                    <a:cubicBezTo>
                      <a:pt x="20072" y="37951"/>
                      <a:pt x="20179" y="37987"/>
                      <a:pt x="20283" y="38028"/>
                    </a:cubicBezTo>
                    <a:cubicBezTo>
                      <a:pt x="20483" y="38105"/>
                      <a:pt x="20673" y="38210"/>
                      <a:pt x="20844" y="38340"/>
                    </a:cubicBezTo>
                    <a:cubicBezTo>
                      <a:pt x="21014" y="38468"/>
                      <a:pt x="21170" y="38618"/>
                      <a:pt x="21300" y="38788"/>
                    </a:cubicBezTo>
                    <a:cubicBezTo>
                      <a:pt x="21365" y="38872"/>
                      <a:pt x="21429" y="38959"/>
                      <a:pt x="21488" y="39048"/>
                    </a:cubicBezTo>
                    <a:cubicBezTo>
                      <a:pt x="21550" y="39141"/>
                      <a:pt x="21602" y="39245"/>
                      <a:pt x="21672" y="39332"/>
                    </a:cubicBezTo>
                    <a:cubicBezTo>
                      <a:pt x="21683" y="39345"/>
                      <a:pt x="21695" y="39348"/>
                      <a:pt x="21708" y="39348"/>
                    </a:cubicBezTo>
                    <a:cubicBezTo>
                      <a:pt x="21927" y="39716"/>
                      <a:pt x="22113" y="40102"/>
                      <a:pt x="22267" y="40500"/>
                    </a:cubicBezTo>
                    <a:cubicBezTo>
                      <a:pt x="22265" y="40504"/>
                      <a:pt x="22262" y="40508"/>
                      <a:pt x="22262" y="40513"/>
                    </a:cubicBezTo>
                    <a:cubicBezTo>
                      <a:pt x="22273" y="40673"/>
                      <a:pt x="22309" y="40834"/>
                      <a:pt x="22333" y="40992"/>
                    </a:cubicBezTo>
                    <a:cubicBezTo>
                      <a:pt x="22356" y="41147"/>
                      <a:pt x="22373" y="41302"/>
                      <a:pt x="22388" y="41459"/>
                    </a:cubicBezTo>
                    <a:cubicBezTo>
                      <a:pt x="22418" y="41777"/>
                      <a:pt x="22427" y="42097"/>
                      <a:pt x="22416" y="42416"/>
                    </a:cubicBezTo>
                    <a:cubicBezTo>
                      <a:pt x="22394" y="43048"/>
                      <a:pt x="22307" y="43676"/>
                      <a:pt x="22132" y="44284"/>
                    </a:cubicBezTo>
                    <a:cubicBezTo>
                      <a:pt x="22112" y="44351"/>
                      <a:pt x="22091" y="44416"/>
                      <a:pt x="22070" y="44482"/>
                    </a:cubicBezTo>
                    <a:cubicBezTo>
                      <a:pt x="22047" y="44550"/>
                      <a:pt x="22025" y="44619"/>
                      <a:pt x="22002" y="44686"/>
                    </a:cubicBezTo>
                    <a:cubicBezTo>
                      <a:pt x="21990" y="44720"/>
                      <a:pt x="21979" y="44755"/>
                      <a:pt x="21968" y="44788"/>
                    </a:cubicBezTo>
                    <a:cubicBezTo>
                      <a:pt x="21961" y="44803"/>
                      <a:pt x="21958" y="44818"/>
                      <a:pt x="21953" y="44832"/>
                    </a:cubicBezTo>
                    <a:cubicBezTo>
                      <a:pt x="21828" y="45204"/>
                      <a:pt x="21701" y="45574"/>
                      <a:pt x="21567" y="45942"/>
                    </a:cubicBezTo>
                    <a:cubicBezTo>
                      <a:pt x="21476" y="46188"/>
                      <a:pt x="21385" y="46435"/>
                      <a:pt x="21294" y="46680"/>
                    </a:cubicBezTo>
                    <a:cubicBezTo>
                      <a:pt x="21293" y="46681"/>
                      <a:pt x="21292" y="46681"/>
                      <a:pt x="21292" y="46682"/>
                    </a:cubicBezTo>
                    <a:cubicBezTo>
                      <a:pt x="21187" y="46847"/>
                      <a:pt x="21115" y="47025"/>
                      <a:pt x="21043" y="47206"/>
                    </a:cubicBezTo>
                    <a:cubicBezTo>
                      <a:pt x="20970" y="47392"/>
                      <a:pt x="20896" y="47578"/>
                      <a:pt x="20822" y="47764"/>
                    </a:cubicBezTo>
                    <a:cubicBezTo>
                      <a:pt x="20678" y="48130"/>
                      <a:pt x="20533" y="48497"/>
                      <a:pt x="20388" y="48863"/>
                    </a:cubicBezTo>
                    <a:cubicBezTo>
                      <a:pt x="20097" y="49601"/>
                      <a:pt x="19807" y="50341"/>
                      <a:pt x="19518" y="51080"/>
                    </a:cubicBezTo>
                    <a:cubicBezTo>
                      <a:pt x="19447" y="51264"/>
                      <a:pt x="19389" y="51460"/>
                      <a:pt x="19288" y="51629"/>
                    </a:cubicBezTo>
                    <a:cubicBezTo>
                      <a:pt x="19216" y="51748"/>
                      <a:pt x="19126" y="51830"/>
                      <a:pt x="19017" y="51898"/>
                    </a:cubicBezTo>
                    <a:cubicBezTo>
                      <a:pt x="19017" y="51898"/>
                      <a:pt x="19017" y="51897"/>
                      <a:pt x="19016" y="51896"/>
                    </a:cubicBezTo>
                    <a:cubicBezTo>
                      <a:pt x="18994" y="51866"/>
                      <a:pt x="18964" y="51854"/>
                      <a:pt x="18933" y="51854"/>
                    </a:cubicBezTo>
                    <a:cubicBezTo>
                      <a:pt x="18925" y="51854"/>
                      <a:pt x="18917" y="51855"/>
                      <a:pt x="18909" y="51856"/>
                    </a:cubicBezTo>
                    <a:cubicBezTo>
                      <a:pt x="18895" y="51843"/>
                      <a:pt x="18883" y="51829"/>
                      <a:pt x="18871" y="51817"/>
                    </a:cubicBezTo>
                    <a:cubicBezTo>
                      <a:pt x="18799" y="51732"/>
                      <a:pt x="18735" y="51637"/>
                      <a:pt x="18673" y="51545"/>
                    </a:cubicBezTo>
                    <a:cubicBezTo>
                      <a:pt x="18659" y="51523"/>
                      <a:pt x="18645" y="51500"/>
                      <a:pt x="18630" y="51479"/>
                    </a:cubicBezTo>
                    <a:cubicBezTo>
                      <a:pt x="18558" y="51272"/>
                      <a:pt x="18484" y="51066"/>
                      <a:pt x="18408" y="50862"/>
                    </a:cubicBezTo>
                    <a:cubicBezTo>
                      <a:pt x="18135" y="50128"/>
                      <a:pt x="17836" y="49403"/>
                      <a:pt x="17486" y="48702"/>
                    </a:cubicBezTo>
                    <a:cubicBezTo>
                      <a:pt x="16802" y="47334"/>
                      <a:pt x="15915" y="46073"/>
                      <a:pt x="14734" y="45090"/>
                    </a:cubicBezTo>
                    <a:cubicBezTo>
                      <a:pt x="13719" y="44245"/>
                      <a:pt x="12542" y="43575"/>
                      <a:pt x="11621" y="42623"/>
                    </a:cubicBezTo>
                    <a:cubicBezTo>
                      <a:pt x="11623" y="42604"/>
                      <a:pt x="11618" y="42584"/>
                      <a:pt x="11604" y="42565"/>
                    </a:cubicBezTo>
                    <a:cubicBezTo>
                      <a:pt x="11543" y="42487"/>
                      <a:pt x="11462" y="42424"/>
                      <a:pt x="11381" y="42362"/>
                    </a:cubicBezTo>
                    <a:cubicBezTo>
                      <a:pt x="11370" y="42350"/>
                      <a:pt x="11358" y="42337"/>
                      <a:pt x="11347" y="42325"/>
                    </a:cubicBezTo>
                    <a:cubicBezTo>
                      <a:pt x="11343" y="42308"/>
                      <a:pt x="11338" y="42293"/>
                      <a:pt x="11331" y="42278"/>
                    </a:cubicBezTo>
                    <a:cubicBezTo>
                      <a:pt x="11304" y="42218"/>
                      <a:pt x="11261" y="42164"/>
                      <a:pt x="11229" y="42106"/>
                    </a:cubicBezTo>
                    <a:cubicBezTo>
                      <a:pt x="11191" y="42038"/>
                      <a:pt x="11160" y="41968"/>
                      <a:pt x="11133" y="41896"/>
                    </a:cubicBezTo>
                    <a:cubicBezTo>
                      <a:pt x="11084" y="41760"/>
                      <a:pt x="11058" y="41616"/>
                      <a:pt x="11052" y="41472"/>
                    </a:cubicBezTo>
                    <a:cubicBezTo>
                      <a:pt x="11045" y="41306"/>
                      <a:pt x="11074" y="41142"/>
                      <a:pt x="11119" y="40984"/>
                    </a:cubicBezTo>
                    <a:cubicBezTo>
                      <a:pt x="11147" y="40886"/>
                      <a:pt x="11190" y="40796"/>
                      <a:pt x="11233" y="40705"/>
                    </a:cubicBezTo>
                    <a:cubicBezTo>
                      <a:pt x="11380" y="40577"/>
                      <a:pt x="11522" y="40443"/>
                      <a:pt x="11664" y="40308"/>
                    </a:cubicBezTo>
                    <a:cubicBezTo>
                      <a:pt x="12050" y="39936"/>
                      <a:pt x="12443" y="39545"/>
                      <a:pt x="12927" y="39301"/>
                    </a:cubicBezTo>
                    <a:cubicBezTo>
                      <a:pt x="12997" y="39265"/>
                      <a:pt x="13067" y="39235"/>
                      <a:pt x="13139" y="39206"/>
                    </a:cubicBezTo>
                    <a:cubicBezTo>
                      <a:pt x="13398" y="39433"/>
                      <a:pt x="13693" y="39619"/>
                      <a:pt x="14030" y="39741"/>
                    </a:cubicBezTo>
                    <a:cubicBezTo>
                      <a:pt x="14294" y="39836"/>
                      <a:pt x="14568" y="39881"/>
                      <a:pt x="14843" y="39881"/>
                    </a:cubicBezTo>
                    <a:cubicBezTo>
                      <a:pt x="15087" y="39881"/>
                      <a:pt x="15333" y="39845"/>
                      <a:pt x="15572" y="39778"/>
                    </a:cubicBezTo>
                    <a:cubicBezTo>
                      <a:pt x="16102" y="39630"/>
                      <a:pt x="16585" y="39357"/>
                      <a:pt x="17045" y="39058"/>
                    </a:cubicBezTo>
                    <a:cubicBezTo>
                      <a:pt x="17520" y="38749"/>
                      <a:pt x="17971" y="38404"/>
                      <a:pt x="18470" y="38136"/>
                    </a:cubicBezTo>
                    <a:cubicBezTo>
                      <a:pt x="18918" y="37894"/>
                      <a:pt x="19416" y="37693"/>
                      <a:pt x="19931" y="37678"/>
                    </a:cubicBezTo>
                    <a:close/>
                    <a:moveTo>
                      <a:pt x="26380" y="54253"/>
                    </a:moveTo>
                    <a:lnTo>
                      <a:pt x="26380" y="54253"/>
                    </a:lnTo>
                    <a:cubicBezTo>
                      <a:pt x="26110" y="54396"/>
                      <a:pt x="25853" y="54572"/>
                      <a:pt x="25607" y="54747"/>
                    </a:cubicBezTo>
                    <a:cubicBezTo>
                      <a:pt x="25272" y="54985"/>
                      <a:pt x="24955" y="55245"/>
                      <a:pt x="24656" y="55527"/>
                    </a:cubicBezTo>
                    <a:cubicBezTo>
                      <a:pt x="24061" y="56087"/>
                      <a:pt x="23542" y="56728"/>
                      <a:pt x="23117" y="57428"/>
                    </a:cubicBezTo>
                    <a:cubicBezTo>
                      <a:pt x="23012" y="57601"/>
                      <a:pt x="22913" y="57779"/>
                      <a:pt x="22820" y="57958"/>
                    </a:cubicBezTo>
                    <a:cubicBezTo>
                      <a:pt x="22890" y="57392"/>
                      <a:pt x="23015" y="56832"/>
                      <a:pt x="23258" y="56313"/>
                    </a:cubicBezTo>
                    <a:lnTo>
                      <a:pt x="23259" y="56313"/>
                    </a:lnTo>
                    <a:cubicBezTo>
                      <a:pt x="23830" y="55091"/>
                      <a:pt x="25070" y="54344"/>
                      <a:pt x="26380" y="54253"/>
                    </a:cubicBezTo>
                    <a:close/>
                    <a:moveTo>
                      <a:pt x="31249" y="58606"/>
                    </a:moveTo>
                    <a:cubicBezTo>
                      <a:pt x="31299" y="58967"/>
                      <a:pt x="31303" y="59335"/>
                      <a:pt x="31219" y="59691"/>
                    </a:cubicBezTo>
                    <a:cubicBezTo>
                      <a:pt x="31033" y="60481"/>
                      <a:pt x="30364" y="60981"/>
                      <a:pt x="29619" y="61208"/>
                    </a:cubicBezTo>
                    <a:cubicBezTo>
                      <a:pt x="29097" y="61367"/>
                      <a:pt x="28551" y="61397"/>
                      <a:pt x="28003" y="61397"/>
                    </a:cubicBezTo>
                    <a:cubicBezTo>
                      <a:pt x="27673" y="61397"/>
                      <a:pt x="27341" y="61387"/>
                      <a:pt x="27015" y="61387"/>
                    </a:cubicBezTo>
                    <a:cubicBezTo>
                      <a:pt x="26933" y="61387"/>
                      <a:pt x="26852" y="61387"/>
                      <a:pt x="26772" y="61389"/>
                    </a:cubicBezTo>
                    <a:cubicBezTo>
                      <a:pt x="26215" y="61400"/>
                      <a:pt x="25658" y="61436"/>
                      <a:pt x="25104" y="61495"/>
                    </a:cubicBezTo>
                    <a:cubicBezTo>
                      <a:pt x="25196" y="61479"/>
                      <a:pt x="25287" y="61463"/>
                      <a:pt x="25379" y="61448"/>
                    </a:cubicBezTo>
                    <a:cubicBezTo>
                      <a:pt x="25988" y="61355"/>
                      <a:pt x="26600" y="61290"/>
                      <a:pt x="27205" y="61172"/>
                    </a:cubicBezTo>
                    <a:cubicBezTo>
                      <a:pt x="27761" y="61063"/>
                      <a:pt x="28305" y="60903"/>
                      <a:pt x="28818" y="60659"/>
                    </a:cubicBezTo>
                    <a:cubicBezTo>
                      <a:pt x="29302" y="60430"/>
                      <a:pt x="29756" y="60137"/>
                      <a:pt x="30166" y="59792"/>
                    </a:cubicBezTo>
                    <a:cubicBezTo>
                      <a:pt x="30577" y="59446"/>
                      <a:pt x="30939" y="59046"/>
                      <a:pt x="31249" y="58606"/>
                    </a:cubicBezTo>
                    <a:close/>
                    <a:moveTo>
                      <a:pt x="29432" y="55286"/>
                    </a:moveTo>
                    <a:cubicBezTo>
                      <a:pt x="29660" y="55476"/>
                      <a:pt x="29868" y="55687"/>
                      <a:pt x="30057" y="55915"/>
                    </a:cubicBezTo>
                    <a:lnTo>
                      <a:pt x="30058" y="55915"/>
                    </a:lnTo>
                    <a:cubicBezTo>
                      <a:pt x="29469" y="56862"/>
                      <a:pt x="28708" y="57682"/>
                      <a:pt x="27864" y="58409"/>
                    </a:cubicBezTo>
                    <a:cubicBezTo>
                      <a:pt x="26930" y="59213"/>
                      <a:pt x="25907" y="59905"/>
                      <a:pt x="24885" y="60593"/>
                    </a:cubicBezTo>
                    <a:cubicBezTo>
                      <a:pt x="24394" y="60923"/>
                      <a:pt x="23896" y="61250"/>
                      <a:pt x="23419" y="61604"/>
                    </a:cubicBezTo>
                    <a:cubicBezTo>
                      <a:pt x="23619" y="61369"/>
                      <a:pt x="23821" y="61133"/>
                      <a:pt x="24025" y="60902"/>
                    </a:cubicBezTo>
                    <a:cubicBezTo>
                      <a:pt x="24851" y="59965"/>
                      <a:pt x="25696" y="59048"/>
                      <a:pt x="26563" y="58149"/>
                    </a:cubicBezTo>
                    <a:cubicBezTo>
                      <a:pt x="26997" y="57701"/>
                      <a:pt x="27436" y="57258"/>
                      <a:pt x="27881" y="56819"/>
                    </a:cubicBezTo>
                    <a:cubicBezTo>
                      <a:pt x="28324" y="56382"/>
                      <a:pt x="28786" y="55961"/>
                      <a:pt x="29218" y="55513"/>
                    </a:cubicBezTo>
                    <a:cubicBezTo>
                      <a:pt x="29290" y="55439"/>
                      <a:pt x="29361" y="55362"/>
                      <a:pt x="29432" y="55286"/>
                    </a:cubicBezTo>
                    <a:close/>
                    <a:moveTo>
                      <a:pt x="30879" y="57283"/>
                    </a:moveTo>
                    <a:cubicBezTo>
                      <a:pt x="31031" y="57646"/>
                      <a:pt x="31147" y="58026"/>
                      <a:pt x="31218" y="58414"/>
                    </a:cubicBezTo>
                    <a:lnTo>
                      <a:pt x="31219" y="58414"/>
                    </a:lnTo>
                    <a:cubicBezTo>
                      <a:pt x="31219" y="58416"/>
                      <a:pt x="31219" y="58419"/>
                      <a:pt x="31220" y="58423"/>
                    </a:cubicBezTo>
                    <a:cubicBezTo>
                      <a:pt x="30637" y="59292"/>
                      <a:pt x="29835" y="60007"/>
                      <a:pt x="28903" y="60481"/>
                    </a:cubicBezTo>
                    <a:cubicBezTo>
                      <a:pt x="28398" y="60740"/>
                      <a:pt x="27863" y="60921"/>
                      <a:pt x="27308" y="61039"/>
                    </a:cubicBezTo>
                    <a:cubicBezTo>
                      <a:pt x="26717" y="61166"/>
                      <a:pt x="26113" y="61232"/>
                      <a:pt x="25515" y="61320"/>
                    </a:cubicBezTo>
                    <a:cubicBezTo>
                      <a:pt x="25177" y="61371"/>
                      <a:pt x="24840" y="61429"/>
                      <a:pt x="24508" y="61509"/>
                    </a:cubicBezTo>
                    <a:cubicBezTo>
                      <a:pt x="24351" y="61548"/>
                      <a:pt x="24193" y="61589"/>
                      <a:pt x="24038" y="61640"/>
                    </a:cubicBezTo>
                    <a:cubicBezTo>
                      <a:pt x="23968" y="61652"/>
                      <a:pt x="23899" y="61663"/>
                      <a:pt x="23829" y="61675"/>
                    </a:cubicBezTo>
                    <a:cubicBezTo>
                      <a:pt x="23801" y="61681"/>
                      <a:pt x="23774" y="61687"/>
                      <a:pt x="23747" y="61692"/>
                    </a:cubicBezTo>
                    <a:cubicBezTo>
                      <a:pt x="24716" y="61263"/>
                      <a:pt x="25677" y="60816"/>
                      <a:pt x="26642" y="60376"/>
                    </a:cubicBezTo>
                    <a:cubicBezTo>
                      <a:pt x="27747" y="59871"/>
                      <a:pt x="28893" y="59380"/>
                      <a:pt x="29818" y="58574"/>
                    </a:cubicBezTo>
                    <a:cubicBezTo>
                      <a:pt x="30242" y="58206"/>
                      <a:pt x="30609" y="57775"/>
                      <a:pt x="30879" y="57283"/>
                    </a:cubicBezTo>
                    <a:close/>
                    <a:moveTo>
                      <a:pt x="27941" y="54457"/>
                    </a:moveTo>
                    <a:cubicBezTo>
                      <a:pt x="28424" y="54618"/>
                      <a:pt x="28878" y="54860"/>
                      <a:pt x="29282" y="55170"/>
                    </a:cubicBezTo>
                    <a:cubicBezTo>
                      <a:pt x="28837" y="55530"/>
                      <a:pt x="28426" y="55936"/>
                      <a:pt x="28015" y="56336"/>
                    </a:cubicBezTo>
                    <a:cubicBezTo>
                      <a:pt x="27565" y="56775"/>
                      <a:pt x="27120" y="57219"/>
                      <a:pt x="26680" y="57670"/>
                    </a:cubicBezTo>
                    <a:cubicBezTo>
                      <a:pt x="25804" y="58566"/>
                      <a:pt x="24949" y="59483"/>
                      <a:pt x="24119" y="60421"/>
                    </a:cubicBezTo>
                    <a:cubicBezTo>
                      <a:pt x="23726" y="60865"/>
                      <a:pt x="23339" y="61313"/>
                      <a:pt x="22959" y="61768"/>
                    </a:cubicBezTo>
                    <a:cubicBezTo>
                      <a:pt x="22965" y="61267"/>
                      <a:pt x="23059" y="60776"/>
                      <a:pt x="23238" y="60303"/>
                    </a:cubicBezTo>
                    <a:cubicBezTo>
                      <a:pt x="23458" y="59726"/>
                      <a:pt x="23782" y="59192"/>
                      <a:pt x="24155" y="58701"/>
                    </a:cubicBezTo>
                    <a:cubicBezTo>
                      <a:pt x="24906" y="57711"/>
                      <a:pt x="25863" y="56912"/>
                      <a:pt x="26716" y="56016"/>
                    </a:cubicBezTo>
                    <a:cubicBezTo>
                      <a:pt x="27172" y="55536"/>
                      <a:pt x="27599" y="55026"/>
                      <a:pt x="27941" y="54457"/>
                    </a:cubicBezTo>
                    <a:close/>
                    <a:moveTo>
                      <a:pt x="30136" y="56015"/>
                    </a:moveTo>
                    <a:cubicBezTo>
                      <a:pt x="30411" y="56364"/>
                      <a:pt x="30641" y="56748"/>
                      <a:pt x="30822" y="57153"/>
                    </a:cubicBezTo>
                    <a:cubicBezTo>
                      <a:pt x="30306" y="58152"/>
                      <a:pt x="29384" y="58863"/>
                      <a:pt x="28415" y="59395"/>
                    </a:cubicBezTo>
                    <a:cubicBezTo>
                      <a:pt x="27875" y="59691"/>
                      <a:pt x="27313" y="59945"/>
                      <a:pt x="26753" y="60202"/>
                    </a:cubicBezTo>
                    <a:cubicBezTo>
                      <a:pt x="26157" y="60476"/>
                      <a:pt x="25559" y="60750"/>
                      <a:pt x="24963" y="61026"/>
                    </a:cubicBezTo>
                    <a:cubicBezTo>
                      <a:pt x="24424" y="61275"/>
                      <a:pt x="23885" y="61524"/>
                      <a:pt x="23349" y="61779"/>
                    </a:cubicBezTo>
                    <a:cubicBezTo>
                      <a:pt x="23326" y="61784"/>
                      <a:pt x="23302" y="61791"/>
                      <a:pt x="23278" y="61796"/>
                    </a:cubicBezTo>
                    <a:cubicBezTo>
                      <a:pt x="23772" y="61467"/>
                      <a:pt x="24262" y="61128"/>
                      <a:pt x="24756" y="60798"/>
                    </a:cubicBezTo>
                    <a:cubicBezTo>
                      <a:pt x="25291" y="60442"/>
                      <a:pt x="25828" y="60089"/>
                      <a:pt x="26351" y="59717"/>
                    </a:cubicBezTo>
                    <a:cubicBezTo>
                      <a:pt x="27312" y="59037"/>
                      <a:pt x="28239" y="58301"/>
                      <a:pt x="29038" y="57435"/>
                    </a:cubicBezTo>
                    <a:cubicBezTo>
                      <a:pt x="29445" y="56995"/>
                      <a:pt x="29817" y="56522"/>
                      <a:pt x="30136" y="56015"/>
                    </a:cubicBezTo>
                    <a:close/>
                    <a:moveTo>
                      <a:pt x="26644" y="54242"/>
                    </a:moveTo>
                    <a:cubicBezTo>
                      <a:pt x="26816" y="54242"/>
                      <a:pt x="26988" y="54252"/>
                      <a:pt x="27160" y="54275"/>
                    </a:cubicBezTo>
                    <a:cubicBezTo>
                      <a:pt x="27371" y="54304"/>
                      <a:pt x="27579" y="54349"/>
                      <a:pt x="27784" y="54409"/>
                    </a:cubicBezTo>
                    <a:cubicBezTo>
                      <a:pt x="27154" y="55457"/>
                      <a:pt x="26252" y="56305"/>
                      <a:pt x="25395" y="57165"/>
                    </a:cubicBezTo>
                    <a:cubicBezTo>
                      <a:pt x="24523" y="58040"/>
                      <a:pt x="23678" y="58978"/>
                      <a:pt x="23207" y="60138"/>
                    </a:cubicBezTo>
                    <a:cubicBezTo>
                      <a:pt x="22989" y="60677"/>
                      <a:pt x="22856" y="61265"/>
                      <a:pt x="22891" y="61848"/>
                    </a:cubicBezTo>
                    <a:lnTo>
                      <a:pt x="22888" y="61851"/>
                    </a:lnTo>
                    <a:cubicBezTo>
                      <a:pt x="22753" y="60865"/>
                      <a:pt x="22705" y="59867"/>
                      <a:pt x="22748" y="58872"/>
                    </a:cubicBezTo>
                    <a:cubicBezTo>
                      <a:pt x="22756" y="58706"/>
                      <a:pt x="22766" y="58540"/>
                      <a:pt x="22779" y="58374"/>
                    </a:cubicBezTo>
                    <a:cubicBezTo>
                      <a:pt x="23403" y="57025"/>
                      <a:pt x="24368" y="55836"/>
                      <a:pt x="25555" y="54941"/>
                    </a:cubicBezTo>
                    <a:cubicBezTo>
                      <a:pt x="25895" y="54685"/>
                      <a:pt x="26259" y="54472"/>
                      <a:pt x="26617" y="54242"/>
                    </a:cubicBezTo>
                    <a:cubicBezTo>
                      <a:pt x="26626" y="54242"/>
                      <a:pt x="26635" y="54242"/>
                      <a:pt x="26644" y="54242"/>
                    </a:cubicBezTo>
                    <a:close/>
                    <a:moveTo>
                      <a:pt x="22821" y="0"/>
                    </a:moveTo>
                    <a:cubicBezTo>
                      <a:pt x="22700" y="0"/>
                      <a:pt x="22577" y="14"/>
                      <a:pt x="22454" y="42"/>
                    </a:cubicBezTo>
                    <a:cubicBezTo>
                      <a:pt x="21975" y="152"/>
                      <a:pt x="21541" y="417"/>
                      <a:pt x="21144" y="698"/>
                    </a:cubicBezTo>
                    <a:cubicBezTo>
                      <a:pt x="19657" y="1752"/>
                      <a:pt x="18649" y="3374"/>
                      <a:pt x="17900" y="5003"/>
                    </a:cubicBezTo>
                    <a:cubicBezTo>
                      <a:pt x="17687" y="5466"/>
                      <a:pt x="17502" y="5954"/>
                      <a:pt x="17450" y="6464"/>
                    </a:cubicBezTo>
                    <a:cubicBezTo>
                      <a:pt x="17402" y="6945"/>
                      <a:pt x="17487" y="7426"/>
                      <a:pt x="17680" y="7868"/>
                    </a:cubicBezTo>
                    <a:cubicBezTo>
                      <a:pt x="17996" y="8590"/>
                      <a:pt x="18553" y="9149"/>
                      <a:pt x="19194" y="9586"/>
                    </a:cubicBezTo>
                    <a:cubicBezTo>
                      <a:pt x="19142" y="9563"/>
                      <a:pt x="19089" y="9544"/>
                      <a:pt x="19033" y="9535"/>
                    </a:cubicBezTo>
                    <a:cubicBezTo>
                      <a:pt x="19032" y="9535"/>
                      <a:pt x="19031" y="9535"/>
                      <a:pt x="19030" y="9535"/>
                    </a:cubicBezTo>
                    <a:cubicBezTo>
                      <a:pt x="19007" y="9535"/>
                      <a:pt x="18992" y="9570"/>
                      <a:pt x="19014" y="9584"/>
                    </a:cubicBezTo>
                    <a:cubicBezTo>
                      <a:pt x="19147" y="9663"/>
                      <a:pt x="19284" y="9732"/>
                      <a:pt x="19404" y="9830"/>
                    </a:cubicBezTo>
                    <a:cubicBezTo>
                      <a:pt x="19462" y="9878"/>
                      <a:pt x="19517" y="9930"/>
                      <a:pt x="19567" y="9986"/>
                    </a:cubicBezTo>
                    <a:cubicBezTo>
                      <a:pt x="19620" y="10044"/>
                      <a:pt x="19665" y="10112"/>
                      <a:pt x="19728" y="10159"/>
                    </a:cubicBezTo>
                    <a:cubicBezTo>
                      <a:pt x="19731" y="10162"/>
                      <a:pt x="19736" y="10162"/>
                      <a:pt x="19740" y="10163"/>
                    </a:cubicBezTo>
                    <a:cubicBezTo>
                      <a:pt x="19815" y="10271"/>
                      <a:pt x="19886" y="10382"/>
                      <a:pt x="19949" y="10495"/>
                    </a:cubicBezTo>
                    <a:cubicBezTo>
                      <a:pt x="20028" y="10636"/>
                      <a:pt x="20097" y="10782"/>
                      <a:pt x="20157" y="10932"/>
                    </a:cubicBezTo>
                    <a:cubicBezTo>
                      <a:pt x="20178" y="10983"/>
                      <a:pt x="20197" y="11037"/>
                      <a:pt x="20216" y="11090"/>
                    </a:cubicBezTo>
                    <a:cubicBezTo>
                      <a:pt x="20304" y="11951"/>
                      <a:pt x="20486" y="12803"/>
                      <a:pt x="20563" y="13664"/>
                    </a:cubicBezTo>
                    <a:cubicBezTo>
                      <a:pt x="20544" y="13821"/>
                      <a:pt x="20531" y="13978"/>
                      <a:pt x="20515" y="14136"/>
                    </a:cubicBezTo>
                    <a:cubicBezTo>
                      <a:pt x="20489" y="14414"/>
                      <a:pt x="20454" y="14692"/>
                      <a:pt x="20419" y="14969"/>
                    </a:cubicBezTo>
                    <a:cubicBezTo>
                      <a:pt x="20351" y="15525"/>
                      <a:pt x="20279" y="16079"/>
                      <a:pt x="20190" y="16633"/>
                    </a:cubicBezTo>
                    <a:cubicBezTo>
                      <a:pt x="20012" y="17742"/>
                      <a:pt x="19788" y="18845"/>
                      <a:pt x="19517" y="19936"/>
                    </a:cubicBezTo>
                    <a:cubicBezTo>
                      <a:pt x="19441" y="20242"/>
                      <a:pt x="19361" y="20547"/>
                      <a:pt x="19277" y="20851"/>
                    </a:cubicBezTo>
                    <a:cubicBezTo>
                      <a:pt x="19236" y="21000"/>
                      <a:pt x="19195" y="21147"/>
                      <a:pt x="19154" y="21296"/>
                    </a:cubicBezTo>
                    <a:cubicBezTo>
                      <a:pt x="19131" y="21379"/>
                      <a:pt x="19106" y="21462"/>
                      <a:pt x="19085" y="21546"/>
                    </a:cubicBezTo>
                    <a:cubicBezTo>
                      <a:pt x="19084" y="21545"/>
                      <a:pt x="19083" y="21544"/>
                      <a:pt x="19082" y="21543"/>
                    </a:cubicBezTo>
                    <a:cubicBezTo>
                      <a:pt x="18749" y="21262"/>
                      <a:pt x="18380" y="21029"/>
                      <a:pt x="18005" y="20811"/>
                    </a:cubicBezTo>
                    <a:cubicBezTo>
                      <a:pt x="17587" y="20567"/>
                      <a:pt x="17157" y="20346"/>
                      <a:pt x="16714" y="20151"/>
                    </a:cubicBezTo>
                    <a:cubicBezTo>
                      <a:pt x="16302" y="19970"/>
                      <a:pt x="15878" y="19797"/>
                      <a:pt x="15440" y="19687"/>
                    </a:cubicBezTo>
                    <a:cubicBezTo>
                      <a:pt x="15214" y="19630"/>
                      <a:pt x="14976" y="19591"/>
                      <a:pt x="14740" y="19591"/>
                    </a:cubicBezTo>
                    <a:cubicBezTo>
                      <a:pt x="14578" y="19591"/>
                      <a:pt x="14417" y="19609"/>
                      <a:pt x="14261" y="19653"/>
                    </a:cubicBezTo>
                    <a:cubicBezTo>
                      <a:pt x="14077" y="19705"/>
                      <a:pt x="13889" y="19791"/>
                      <a:pt x="13750" y="19925"/>
                    </a:cubicBezTo>
                    <a:cubicBezTo>
                      <a:pt x="13713" y="19961"/>
                      <a:pt x="13705" y="20004"/>
                      <a:pt x="13712" y="20044"/>
                    </a:cubicBezTo>
                    <a:cubicBezTo>
                      <a:pt x="13058" y="20355"/>
                      <a:pt x="12563" y="20926"/>
                      <a:pt x="12249" y="21575"/>
                    </a:cubicBezTo>
                    <a:cubicBezTo>
                      <a:pt x="12007" y="22074"/>
                      <a:pt x="11880" y="22610"/>
                      <a:pt x="11828" y="23157"/>
                    </a:cubicBezTo>
                    <a:cubicBezTo>
                      <a:pt x="11818" y="23159"/>
                      <a:pt x="11810" y="23168"/>
                      <a:pt x="11812" y="23181"/>
                    </a:cubicBezTo>
                    <a:cubicBezTo>
                      <a:pt x="11814" y="23199"/>
                      <a:pt x="11818" y="23214"/>
                      <a:pt x="11821" y="23231"/>
                    </a:cubicBezTo>
                    <a:cubicBezTo>
                      <a:pt x="11794" y="23562"/>
                      <a:pt x="11794" y="23896"/>
                      <a:pt x="11815" y="24227"/>
                    </a:cubicBezTo>
                    <a:cubicBezTo>
                      <a:pt x="11846" y="24720"/>
                      <a:pt x="11922" y="25209"/>
                      <a:pt x="12011" y="25695"/>
                    </a:cubicBezTo>
                    <a:cubicBezTo>
                      <a:pt x="11991" y="25698"/>
                      <a:pt x="11977" y="25726"/>
                      <a:pt x="11999" y="25743"/>
                    </a:cubicBezTo>
                    <a:cubicBezTo>
                      <a:pt x="12006" y="25749"/>
                      <a:pt x="12015" y="25754"/>
                      <a:pt x="12023" y="25760"/>
                    </a:cubicBezTo>
                    <a:cubicBezTo>
                      <a:pt x="12101" y="26178"/>
                      <a:pt x="12169" y="26610"/>
                      <a:pt x="12337" y="27002"/>
                    </a:cubicBezTo>
                    <a:cubicBezTo>
                      <a:pt x="12498" y="27378"/>
                      <a:pt x="12768" y="27688"/>
                      <a:pt x="13154" y="27840"/>
                    </a:cubicBezTo>
                    <a:cubicBezTo>
                      <a:pt x="13414" y="27942"/>
                      <a:pt x="13694" y="27975"/>
                      <a:pt x="13973" y="27975"/>
                    </a:cubicBezTo>
                    <a:cubicBezTo>
                      <a:pt x="14119" y="27975"/>
                      <a:pt x="14266" y="27966"/>
                      <a:pt x="14410" y="27953"/>
                    </a:cubicBezTo>
                    <a:cubicBezTo>
                      <a:pt x="15269" y="27876"/>
                      <a:pt x="16111" y="27631"/>
                      <a:pt x="16885" y="27252"/>
                    </a:cubicBezTo>
                    <a:cubicBezTo>
                      <a:pt x="17105" y="27259"/>
                      <a:pt x="17320" y="27274"/>
                      <a:pt x="17531" y="27356"/>
                    </a:cubicBezTo>
                    <a:cubicBezTo>
                      <a:pt x="17563" y="27369"/>
                      <a:pt x="17593" y="27385"/>
                      <a:pt x="17624" y="27400"/>
                    </a:cubicBezTo>
                    <a:cubicBezTo>
                      <a:pt x="17718" y="27470"/>
                      <a:pt x="17808" y="27546"/>
                      <a:pt x="17895" y="27625"/>
                    </a:cubicBezTo>
                    <a:cubicBezTo>
                      <a:pt x="17908" y="27640"/>
                      <a:pt x="17919" y="27654"/>
                      <a:pt x="17932" y="27668"/>
                    </a:cubicBezTo>
                    <a:cubicBezTo>
                      <a:pt x="18922" y="28836"/>
                      <a:pt x="19932" y="29996"/>
                      <a:pt x="20765" y="31286"/>
                    </a:cubicBezTo>
                    <a:cubicBezTo>
                      <a:pt x="21574" y="32538"/>
                      <a:pt x="22188" y="33919"/>
                      <a:pt x="22571" y="35360"/>
                    </a:cubicBezTo>
                    <a:cubicBezTo>
                      <a:pt x="22762" y="36078"/>
                      <a:pt x="22897" y="36810"/>
                      <a:pt x="22976" y="37548"/>
                    </a:cubicBezTo>
                    <a:cubicBezTo>
                      <a:pt x="23055" y="38296"/>
                      <a:pt x="23060" y="39042"/>
                      <a:pt x="23040" y="39794"/>
                    </a:cubicBezTo>
                    <a:cubicBezTo>
                      <a:pt x="23035" y="39964"/>
                      <a:pt x="23034" y="40133"/>
                      <a:pt x="23035" y="40305"/>
                    </a:cubicBezTo>
                    <a:cubicBezTo>
                      <a:pt x="23010" y="40402"/>
                      <a:pt x="22980" y="40499"/>
                      <a:pt x="22940" y="40592"/>
                    </a:cubicBezTo>
                    <a:cubicBezTo>
                      <a:pt x="22911" y="40660"/>
                      <a:pt x="22880" y="40727"/>
                      <a:pt x="22845" y="40793"/>
                    </a:cubicBezTo>
                    <a:cubicBezTo>
                      <a:pt x="22838" y="40806"/>
                      <a:pt x="22829" y="40820"/>
                      <a:pt x="22822" y="40833"/>
                    </a:cubicBezTo>
                    <a:cubicBezTo>
                      <a:pt x="22801" y="40849"/>
                      <a:pt x="22787" y="40871"/>
                      <a:pt x="22782" y="40901"/>
                    </a:cubicBezTo>
                    <a:cubicBezTo>
                      <a:pt x="22773" y="40911"/>
                      <a:pt x="22764" y="40924"/>
                      <a:pt x="22755" y="40938"/>
                    </a:cubicBezTo>
                    <a:cubicBezTo>
                      <a:pt x="22748" y="40931"/>
                      <a:pt x="22743" y="40923"/>
                      <a:pt x="22740" y="40919"/>
                    </a:cubicBezTo>
                    <a:cubicBezTo>
                      <a:pt x="22718" y="40884"/>
                      <a:pt x="22696" y="40850"/>
                      <a:pt x="22674" y="40815"/>
                    </a:cubicBezTo>
                    <a:cubicBezTo>
                      <a:pt x="22666" y="40806"/>
                      <a:pt x="22660" y="40795"/>
                      <a:pt x="22653" y="40783"/>
                    </a:cubicBezTo>
                    <a:cubicBezTo>
                      <a:pt x="22513" y="40359"/>
                      <a:pt x="22338" y="39945"/>
                      <a:pt x="22127" y="39551"/>
                    </a:cubicBezTo>
                    <a:cubicBezTo>
                      <a:pt x="21864" y="39059"/>
                      <a:pt x="21547" y="38600"/>
                      <a:pt x="21188" y="38175"/>
                    </a:cubicBezTo>
                    <a:cubicBezTo>
                      <a:pt x="21154" y="38115"/>
                      <a:pt x="21118" y="38055"/>
                      <a:pt x="21087" y="37995"/>
                    </a:cubicBezTo>
                    <a:cubicBezTo>
                      <a:pt x="20996" y="37818"/>
                      <a:pt x="20911" y="37637"/>
                      <a:pt x="20832" y="37454"/>
                    </a:cubicBezTo>
                    <a:cubicBezTo>
                      <a:pt x="20670" y="37081"/>
                      <a:pt x="20541" y="36689"/>
                      <a:pt x="20439" y="36295"/>
                    </a:cubicBezTo>
                    <a:cubicBezTo>
                      <a:pt x="20434" y="36274"/>
                      <a:pt x="20417" y="36263"/>
                      <a:pt x="20400" y="36263"/>
                    </a:cubicBezTo>
                    <a:cubicBezTo>
                      <a:pt x="20380" y="36263"/>
                      <a:pt x="20360" y="36278"/>
                      <a:pt x="20363" y="36306"/>
                    </a:cubicBezTo>
                    <a:cubicBezTo>
                      <a:pt x="20378" y="36423"/>
                      <a:pt x="20397" y="36541"/>
                      <a:pt x="20419" y="36656"/>
                    </a:cubicBezTo>
                    <a:cubicBezTo>
                      <a:pt x="20254" y="36163"/>
                      <a:pt x="20089" y="35671"/>
                      <a:pt x="19924" y="35178"/>
                    </a:cubicBezTo>
                    <a:cubicBezTo>
                      <a:pt x="19792" y="34782"/>
                      <a:pt x="19660" y="34385"/>
                      <a:pt x="19528" y="33990"/>
                    </a:cubicBezTo>
                    <a:cubicBezTo>
                      <a:pt x="19404" y="33623"/>
                      <a:pt x="19275" y="33257"/>
                      <a:pt x="19110" y="32907"/>
                    </a:cubicBezTo>
                    <a:cubicBezTo>
                      <a:pt x="18813" y="32273"/>
                      <a:pt x="18383" y="31677"/>
                      <a:pt x="17764" y="31327"/>
                    </a:cubicBezTo>
                    <a:cubicBezTo>
                      <a:pt x="17397" y="31119"/>
                      <a:pt x="16989" y="31028"/>
                      <a:pt x="16578" y="31028"/>
                    </a:cubicBezTo>
                    <a:cubicBezTo>
                      <a:pt x="16268" y="31028"/>
                      <a:pt x="15957" y="31080"/>
                      <a:pt x="15660" y="31172"/>
                    </a:cubicBezTo>
                    <a:cubicBezTo>
                      <a:pt x="15269" y="31293"/>
                      <a:pt x="14900" y="31490"/>
                      <a:pt x="14567" y="31725"/>
                    </a:cubicBezTo>
                    <a:cubicBezTo>
                      <a:pt x="14228" y="31964"/>
                      <a:pt x="13940" y="32240"/>
                      <a:pt x="13660" y="32542"/>
                    </a:cubicBezTo>
                    <a:cubicBezTo>
                      <a:pt x="13655" y="32549"/>
                      <a:pt x="13652" y="32554"/>
                      <a:pt x="13650" y="32560"/>
                    </a:cubicBezTo>
                    <a:cubicBezTo>
                      <a:pt x="13648" y="32560"/>
                      <a:pt x="13647" y="32560"/>
                      <a:pt x="13645" y="32560"/>
                    </a:cubicBezTo>
                    <a:cubicBezTo>
                      <a:pt x="12969" y="32560"/>
                      <a:pt x="12371" y="33007"/>
                      <a:pt x="12013" y="33579"/>
                    </a:cubicBezTo>
                    <a:cubicBezTo>
                      <a:pt x="11851" y="33324"/>
                      <a:pt x="11619" y="33099"/>
                      <a:pt x="11393" y="32913"/>
                    </a:cubicBezTo>
                    <a:cubicBezTo>
                      <a:pt x="11104" y="32677"/>
                      <a:pt x="10772" y="32488"/>
                      <a:pt x="10424" y="32358"/>
                    </a:cubicBezTo>
                    <a:cubicBezTo>
                      <a:pt x="10039" y="32213"/>
                      <a:pt x="9634" y="32142"/>
                      <a:pt x="9229" y="32142"/>
                    </a:cubicBezTo>
                    <a:cubicBezTo>
                      <a:pt x="8868" y="32142"/>
                      <a:pt x="8505" y="32199"/>
                      <a:pt x="8155" y="32310"/>
                    </a:cubicBezTo>
                    <a:cubicBezTo>
                      <a:pt x="7942" y="32377"/>
                      <a:pt x="7737" y="32467"/>
                      <a:pt x="7542" y="32575"/>
                    </a:cubicBezTo>
                    <a:cubicBezTo>
                      <a:pt x="7349" y="32680"/>
                      <a:pt x="7148" y="32802"/>
                      <a:pt x="6989" y="32956"/>
                    </a:cubicBezTo>
                    <a:cubicBezTo>
                      <a:pt x="6965" y="32979"/>
                      <a:pt x="6954" y="33006"/>
                      <a:pt x="6951" y="33033"/>
                    </a:cubicBezTo>
                    <a:cubicBezTo>
                      <a:pt x="6731" y="33113"/>
                      <a:pt x="6515" y="33203"/>
                      <a:pt x="6301" y="33296"/>
                    </a:cubicBezTo>
                    <a:cubicBezTo>
                      <a:pt x="5993" y="33431"/>
                      <a:pt x="5693" y="33586"/>
                      <a:pt x="5407" y="33762"/>
                    </a:cubicBezTo>
                    <a:cubicBezTo>
                      <a:pt x="4888" y="34083"/>
                      <a:pt x="4415" y="34509"/>
                      <a:pt x="4098" y="35034"/>
                    </a:cubicBezTo>
                    <a:cubicBezTo>
                      <a:pt x="3750" y="35612"/>
                      <a:pt x="3638" y="36261"/>
                      <a:pt x="3721" y="36928"/>
                    </a:cubicBezTo>
                    <a:cubicBezTo>
                      <a:pt x="3806" y="37611"/>
                      <a:pt x="4048" y="38274"/>
                      <a:pt x="4285" y="38917"/>
                    </a:cubicBezTo>
                    <a:cubicBezTo>
                      <a:pt x="4682" y="39995"/>
                      <a:pt x="5257" y="41126"/>
                      <a:pt x="6405" y="41545"/>
                    </a:cubicBezTo>
                    <a:cubicBezTo>
                      <a:pt x="6864" y="41713"/>
                      <a:pt x="7350" y="41763"/>
                      <a:pt x="7836" y="41763"/>
                    </a:cubicBezTo>
                    <a:cubicBezTo>
                      <a:pt x="8015" y="41763"/>
                      <a:pt x="8195" y="41756"/>
                      <a:pt x="8373" y="41746"/>
                    </a:cubicBezTo>
                    <a:cubicBezTo>
                      <a:pt x="8845" y="41718"/>
                      <a:pt x="9326" y="41671"/>
                      <a:pt x="9783" y="41541"/>
                    </a:cubicBezTo>
                    <a:cubicBezTo>
                      <a:pt x="9839" y="41568"/>
                      <a:pt x="9895" y="41594"/>
                      <a:pt x="9950" y="41621"/>
                    </a:cubicBezTo>
                    <a:cubicBezTo>
                      <a:pt x="10064" y="41679"/>
                      <a:pt x="10177" y="41737"/>
                      <a:pt x="10287" y="41803"/>
                    </a:cubicBezTo>
                    <a:cubicBezTo>
                      <a:pt x="10506" y="41934"/>
                      <a:pt x="10714" y="42084"/>
                      <a:pt x="10910" y="42248"/>
                    </a:cubicBezTo>
                    <a:cubicBezTo>
                      <a:pt x="10918" y="42255"/>
                      <a:pt x="10930" y="42261"/>
                      <a:pt x="10940" y="42264"/>
                    </a:cubicBezTo>
                    <a:cubicBezTo>
                      <a:pt x="10967" y="42287"/>
                      <a:pt x="10993" y="42310"/>
                      <a:pt x="11020" y="42333"/>
                    </a:cubicBezTo>
                    <a:cubicBezTo>
                      <a:pt x="11840" y="43383"/>
                      <a:pt x="13013" y="44099"/>
                      <a:pt x="14062" y="44898"/>
                    </a:cubicBezTo>
                    <a:cubicBezTo>
                      <a:pt x="14660" y="45353"/>
                      <a:pt x="15218" y="45849"/>
                      <a:pt x="15703" y="46425"/>
                    </a:cubicBezTo>
                    <a:cubicBezTo>
                      <a:pt x="16192" y="47005"/>
                      <a:pt x="16611" y="47640"/>
                      <a:pt x="16974" y="48306"/>
                    </a:cubicBezTo>
                    <a:cubicBezTo>
                      <a:pt x="17721" y="49671"/>
                      <a:pt x="18247" y="51144"/>
                      <a:pt x="18741" y="52616"/>
                    </a:cubicBezTo>
                    <a:cubicBezTo>
                      <a:pt x="18801" y="52798"/>
                      <a:pt x="18864" y="52977"/>
                      <a:pt x="18937" y="53153"/>
                    </a:cubicBezTo>
                    <a:cubicBezTo>
                      <a:pt x="18940" y="53162"/>
                      <a:pt x="18946" y="53167"/>
                      <a:pt x="18951" y="53173"/>
                    </a:cubicBezTo>
                    <a:cubicBezTo>
                      <a:pt x="18862" y="53358"/>
                      <a:pt x="18773" y="53550"/>
                      <a:pt x="18714" y="53746"/>
                    </a:cubicBezTo>
                    <a:cubicBezTo>
                      <a:pt x="18641" y="53883"/>
                      <a:pt x="18561" y="54017"/>
                      <a:pt x="18466" y="54145"/>
                    </a:cubicBezTo>
                    <a:cubicBezTo>
                      <a:pt x="18465" y="54148"/>
                      <a:pt x="18464" y="54150"/>
                      <a:pt x="18463" y="54152"/>
                    </a:cubicBezTo>
                    <a:cubicBezTo>
                      <a:pt x="18460" y="54152"/>
                      <a:pt x="18458" y="54152"/>
                      <a:pt x="18455" y="54152"/>
                    </a:cubicBezTo>
                    <a:cubicBezTo>
                      <a:pt x="18447" y="54152"/>
                      <a:pt x="18439" y="54153"/>
                      <a:pt x="18432" y="54155"/>
                    </a:cubicBezTo>
                    <a:cubicBezTo>
                      <a:pt x="18425" y="54155"/>
                      <a:pt x="18417" y="54152"/>
                      <a:pt x="18409" y="54152"/>
                    </a:cubicBezTo>
                    <a:cubicBezTo>
                      <a:pt x="17875" y="53354"/>
                      <a:pt x="17227" y="52634"/>
                      <a:pt x="16504" y="51998"/>
                    </a:cubicBezTo>
                    <a:cubicBezTo>
                      <a:pt x="15494" y="51108"/>
                      <a:pt x="14353" y="50376"/>
                      <a:pt x="13166" y="49744"/>
                    </a:cubicBezTo>
                    <a:cubicBezTo>
                      <a:pt x="12654" y="49472"/>
                      <a:pt x="12131" y="49220"/>
                      <a:pt x="11603" y="48980"/>
                    </a:cubicBezTo>
                    <a:cubicBezTo>
                      <a:pt x="11571" y="48953"/>
                      <a:pt x="11539" y="48926"/>
                      <a:pt x="11509" y="48898"/>
                    </a:cubicBezTo>
                    <a:cubicBezTo>
                      <a:pt x="11345" y="48746"/>
                      <a:pt x="11201" y="48562"/>
                      <a:pt x="11094" y="48366"/>
                    </a:cubicBezTo>
                    <a:cubicBezTo>
                      <a:pt x="10851" y="47924"/>
                      <a:pt x="10762" y="47396"/>
                      <a:pt x="10835" y="46899"/>
                    </a:cubicBezTo>
                    <a:cubicBezTo>
                      <a:pt x="10838" y="46873"/>
                      <a:pt x="10815" y="46856"/>
                      <a:pt x="10794" y="46856"/>
                    </a:cubicBezTo>
                    <a:cubicBezTo>
                      <a:pt x="10780" y="46856"/>
                      <a:pt x="10767" y="46863"/>
                      <a:pt x="10762" y="46879"/>
                    </a:cubicBezTo>
                    <a:cubicBezTo>
                      <a:pt x="10743" y="46946"/>
                      <a:pt x="10726" y="47014"/>
                      <a:pt x="10713" y="47082"/>
                    </a:cubicBezTo>
                    <a:cubicBezTo>
                      <a:pt x="10626" y="46443"/>
                      <a:pt x="10368" y="45824"/>
                      <a:pt x="10016" y="45288"/>
                    </a:cubicBezTo>
                    <a:cubicBezTo>
                      <a:pt x="9515" y="44525"/>
                      <a:pt x="8815" y="43913"/>
                      <a:pt x="8020" y="43470"/>
                    </a:cubicBezTo>
                    <a:cubicBezTo>
                      <a:pt x="7149" y="42985"/>
                      <a:pt x="6163" y="42717"/>
                      <a:pt x="5168" y="42683"/>
                    </a:cubicBezTo>
                    <a:cubicBezTo>
                      <a:pt x="5073" y="42680"/>
                      <a:pt x="4978" y="42679"/>
                      <a:pt x="4882" y="42679"/>
                    </a:cubicBezTo>
                    <a:cubicBezTo>
                      <a:pt x="3860" y="42679"/>
                      <a:pt x="2839" y="42852"/>
                      <a:pt x="1828" y="42980"/>
                    </a:cubicBezTo>
                    <a:lnTo>
                      <a:pt x="1023" y="43083"/>
                    </a:lnTo>
                    <a:cubicBezTo>
                      <a:pt x="861" y="43104"/>
                      <a:pt x="890" y="43347"/>
                      <a:pt x="1042" y="43347"/>
                    </a:cubicBezTo>
                    <a:cubicBezTo>
                      <a:pt x="1049" y="43347"/>
                      <a:pt x="1055" y="43347"/>
                      <a:pt x="1062" y="43346"/>
                    </a:cubicBezTo>
                    <a:cubicBezTo>
                      <a:pt x="1073" y="43345"/>
                      <a:pt x="1085" y="43343"/>
                      <a:pt x="1096" y="43342"/>
                    </a:cubicBezTo>
                    <a:lnTo>
                      <a:pt x="1096" y="43342"/>
                    </a:lnTo>
                    <a:cubicBezTo>
                      <a:pt x="670" y="44210"/>
                      <a:pt x="268" y="45101"/>
                      <a:pt x="129" y="46067"/>
                    </a:cubicBezTo>
                    <a:cubicBezTo>
                      <a:pt x="1" y="46974"/>
                      <a:pt x="126" y="47955"/>
                      <a:pt x="655" y="48722"/>
                    </a:cubicBezTo>
                    <a:cubicBezTo>
                      <a:pt x="1133" y="49416"/>
                      <a:pt x="1904" y="49849"/>
                      <a:pt x="2704" y="50067"/>
                    </a:cubicBezTo>
                    <a:cubicBezTo>
                      <a:pt x="3231" y="50211"/>
                      <a:pt x="3772" y="50270"/>
                      <a:pt x="4315" y="50270"/>
                    </a:cubicBezTo>
                    <a:cubicBezTo>
                      <a:pt x="4716" y="50270"/>
                      <a:pt x="5119" y="50237"/>
                      <a:pt x="5516" y="50183"/>
                    </a:cubicBezTo>
                    <a:cubicBezTo>
                      <a:pt x="6572" y="50036"/>
                      <a:pt x="7597" y="49726"/>
                      <a:pt x="8601" y="49375"/>
                    </a:cubicBezTo>
                    <a:cubicBezTo>
                      <a:pt x="8626" y="49367"/>
                      <a:pt x="8652" y="49356"/>
                      <a:pt x="8678" y="49348"/>
                    </a:cubicBezTo>
                    <a:cubicBezTo>
                      <a:pt x="8762" y="49335"/>
                      <a:pt x="8845" y="49316"/>
                      <a:pt x="8928" y="49294"/>
                    </a:cubicBezTo>
                    <a:lnTo>
                      <a:pt x="8928" y="49294"/>
                    </a:lnTo>
                    <a:cubicBezTo>
                      <a:pt x="8918" y="49307"/>
                      <a:pt x="8910" y="49323"/>
                      <a:pt x="8903" y="49338"/>
                    </a:cubicBezTo>
                    <a:cubicBezTo>
                      <a:pt x="8884" y="49381"/>
                      <a:pt x="8920" y="49421"/>
                      <a:pt x="8962" y="49421"/>
                    </a:cubicBezTo>
                    <a:cubicBezTo>
                      <a:pt x="8964" y="49421"/>
                      <a:pt x="8966" y="49421"/>
                      <a:pt x="8968" y="49421"/>
                    </a:cubicBezTo>
                    <a:cubicBezTo>
                      <a:pt x="9093" y="49411"/>
                      <a:pt x="9217" y="49299"/>
                      <a:pt x="9325" y="49240"/>
                    </a:cubicBezTo>
                    <a:cubicBezTo>
                      <a:pt x="9396" y="49202"/>
                      <a:pt x="9469" y="49165"/>
                      <a:pt x="9542" y="49131"/>
                    </a:cubicBezTo>
                    <a:cubicBezTo>
                      <a:pt x="9744" y="49086"/>
                      <a:pt x="9946" y="49049"/>
                      <a:pt x="10152" y="49028"/>
                    </a:cubicBezTo>
                    <a:cubicBezTo>
                      <a:pt x="10258" y="49018"/>
                      <a:pt x="10366" y="49012"/>
                      <a:pt x="10473" y="49012"/>
                    </a:cubicBezTo>
                    <a:cubicBezTo>
                      <a:pt x="10658" y="49012"/>
                      <a:pt x="10843" y="49029"/>
                      <a:pt x="11023" y="49066"/>
                    </a:cubicBezTo>
                    <a:cubicBezTo>
                      <a:pt x="11201" y="49112"/>
                      <a:pt x="11375" y="49171"/>
                      <a:pt x="11546" y="49243"/>
                    </a:cubicBezTo>
                    <a:lnTo>
                      <a:pt x="11547" y="49243"/>
                    </a:lnTo>
                    <a:cubicBezTo>
                      <a:pt x="11580" y="49259"/>
                      <a:pt x="11613" y="49272"/>
                      <a:pt x="11646" y="49288"/>
                    </a:cubicBezTo>
                    <a:cubicBezTo>
                      <a:pt x="11711" y="49330"/>
                      <a:pt x="11775" y="49360"/>
                      <a:pt x="11844" y="49380"/>
                    </a:cubicBezTo>
                    <a:cubicBezTo>
                      <a:pt x="12057" y="49480"/>
                      <a:pt x="12270" y="49582"/>
                      <a:pt x="12481" y="49687"/>
                    </a:cubicBezTo>
                    <a:cubicBezTo>
                      <a:pt x="13681" y="50287"/>
                      <a:pt x="14841" y="50981"/>
                      <a:pt x="15886" y="51825"/>
                    </a:cubicBezTo>
                    <a:cubicBezTo>
                      <a:pt x="16904" y="52647"/>
                      <a:pt x="17807" y="53616"/>
                      <a:pt x="18478" y="54744"/>
                    </a:cubicBezTo>
                    <a:cubicBezTo>
                      <a:pt x="18472" y="54800"/>
                      <a:pt x="18466" y="54856"/>
                      <a:pt x="18461" y="54909"/>
                    </a:cubicBezTo>
                    <a:cubicBezTo>
                      <a:pt x="18446" y="55066"/>
                      <a:pt x="18431" y="55224"/>
                      <a:pt x="18418" y="55381"/>
                    </a:cubicBezTo>
                    <a:cubicBezTo>
                      <a:pt x="18389" y="55707"/>
                      <a:pt x="18366" y="56034"/>
                      <a:pt x="18346" y="56362"/>
                    </a:cubicBezTo>
                    <a:cubicBezTo>
                      <a:pt x="18326" y="56690"/>
                      <a:pt x="18311" y="57017"/>
                      <a:pt x="18299" y="57345"/>
                    </a:cubicBezTo>
                    <a:cubicBezTo>
                      <a:pt x="18297" y="57419"/>
                      <a:pt x="18296" y="57493"/>
                      <a:pt x="18295" y="57567"/>
                    </a:cubicBezTo>
                    <a:cubicBezTo>
                      <a:pt x="18291" y="57578"/>
                      <a:pt x="18287" y="57591"/>
                      <a:pt x="18283" y="57602"/>
                    </a:cubicBezTo>
                    <a:cubicBezTo>
                      <a:pt x="18279" y="57606"/>
                      <a:pt x="18274" y="57610"/>
                      <a:pt x="18270" y="57614"/>
                    </a:cubicBezTo>
                    <a:cubicBezTo>
                      <a:pt x="18237" y="57490"/>
                      <a:pt x="18199" y="57368"/>
                      <a:pt x="18151" y="57248"/>
                    </a:cubicBezTo>
                    <a:cubicBezTo>
                      <a:pt x="18143" y="57229"/>
                      <a:pt x="18129" y="57221"/>
                      <a:pt x="18114" y="57221"/>
                    </a:cubicBezTo>
                    <a:cubicBezTo>
                      <a:pt x="18089" y="57221"/>
                      <a:pt x="18063" y="57243"/>
                      <a:pt x="18065" y="57273"/>
                    </a:cubicBezTo>
                    <a:cubicBezTo>
                      <a:pt x="18098" y="57789"/>
                      <a:pt x="18185" y="58302"/>
                      <a:pt x="18226" y="58818"/>
                    </a:cubicBezTo>
                    <a:cubicBezTo>
                      <a:pt x="18256" y="59213"/>
                      <a:pt x="18270" y="59608"/>
                      <a:pt x="18276" y="60003"/>
                    </a:cubicBezTo>
                    <a:cubicBezTo>
                      <a:pt x="18274" y="60154"/>
                      <a:pt x="18269" y="60305"/>
                      <a:pt x="18268" y="60457"/>
                    </a:cubicBezTo>
                    <a:cubicBezTo>
                      <a:pt x="18264" y="60865"/>
                      <a:pt x="18268" y="61273"/>
                      <a:pt x="18273" y="61681"/>
                    </a:cubicBezTo>
                    <a:cubicBezTo>
                      <a:pt x="18258" y="62015"/>
                      <a:pt x="18237" y="62363"/>
                      <a:pt x="18288" y="62692"/>
                    </a:cubicBezTo>
                    <a:cubicBezTo>
                      <a:pt x="18292" y="62940"/>
                      <a:pt x="18300" y="63189"/>
                      <a:pt x="18314" y="63437"/>
                    </a:cubicBezTo>
                    <a:cubicBezTo>
                      <a:pt x="18317" y="63503"/>
                      <a:pt x="18321" y="63569"/>
                      <a:pt x="18325" y="63635"/>
                    </a:cubicBezTo>
                    <a:cubicBezTo>
                      <a:pt x="18350" y="64214"/>
                      <a:pt x="18380" y="64792"/>
                      <a:pt x="18421" y="65370"/>
                    </a:cubicBezTo>
                    <a:cubicBezTo>
                      <a:pt x="18537" y="67008"/>
                      <a:pt x="18719" y="68642"/>
                      <a:pt x="18964" y="70266"/>
                    </a:cubicBezTo>
                    <a:cubicBezTo>
                      <a:pt x="19211" y="71897"/>
                      <a:pt x="19523" y="73519"/>
                      <a:pt x="19900" y="75126"/>
                    </a:cubicBezTo>
                    <a:cubicBezTo>
                      <a:pt x="20275" y="76721"/>
                      <a:pt x="20712" y="78302"/>
                      <a:pt x="21213" y="79863"/>
                    </a:cubicBezTo>
                    <a:cubicBezTo>
                      <a:pt x="21274" y="80055"/>
                      <a:pt x="21338" y="80247"/>
                      <a:pt x="21407" y="80437"/>
                    </a:cubicBezTo>
                    <a:cubicBezTo>
                      <a:pt x="21427" y="80493"/>
                      <a:pt x="21468" y="80516"/>
                      <a:pt x="21511" y="80516"/>
                    </a:cubicBezTo>
                    <a:cubicBezTo>
                      <a:pt x="21590" y="80516"/>
                      <a:pt x="21675" y="80436"/>
                      <a:pt x="21645" y="80334"/>
                    </a:cubicBezTo>
                    <a:cubicBezTo>
                      <a:pt x="21409" y="79552"/>
                      <a:pt x="21152" y="78776"/>
                      <a:pt x="20926" y="77990"/>
                    </a:cubicBezTo>
                    <a:cubicBezTo>
                      <a:pt x="20700" y="77201"/>
                      <a:pt x="20489" y="76407"/>
                      <a:pt x="20295" y="75608"/>
                    </a:cubicBezTo>
                    <a:cubicBezTo>
                      <a:pt x="19910" y="74028"/>
                      <a:pt x="19587" y="72432"/>
                      <a:pt x="19327" y="70826"/>
                    </a:cubicBezTo>
                    <a:cubicBezTo>
                      <a:pt x="19238" y="70272"/>
                      <a:pt x="19159" y="69717"/>
                      <a:pt x="19085" y="69161"/>
                    </a:cubicBezTo>
                    <a:cubicBezTo>
                      <a:pt x="19300" y="68182"/>
                      <a:pt x="19654" y="67230"/>
                      <a:pt x="20103" y="66335"/>
                    </a:cubicBezTo>
                    <a:cubicBezTo>
                      <a:pt x="20599" y="65345"/>
                      <a:pt x="21205" y="64414"/>
                      <a:pt x="21866" y="63526"/>
                    </a:cubicBezTo>
                    <a:cubicBezTo>
                      <a:pt x="22046" y="63284"/>
                      <a:pt x="22232" y="63045"/>
                      <a:pt x="22420" y="62808"/>
                    </a:cubicBezTo>
                    <a:cubicBezTo>
                      <a:pt x="22567" y="62661"/>
                      <a:pt x="22728" y="62528"/>
                      <a:pt x="22905" y="62416"/>
                    </a:cubicBezTo>
                    <a:cubicBezTo>
                      <a:pt x="23095" y="62297"/>
                      <a:pt x="23305" y="62209"/>
                      <a:pt x="23517" y="62141"/>
                    </a:cubicBezTo>
                    <a:cubicBezTo>
                      <a:pt x="23624" y="62106"/>
                      <a:pt x="23733" y="62084"/>
                      <a:pt x="23842" y="62058"/>
                    </a:cubicBezTo>
                    <a:cubicBezTo>
                      <a:pt x="23891" y="62046"/>
                      <a:pt x="23941" y="62033"/>
                      <a:pt x="23991" y="62020"/>
                    </a:cubicBezTo>
                    <a:cubicBezTo>
                      <a:pt x="24045" y="62007"/>
                      <a:pt x="24103" y="62003"/>
                      <a:pt x="24153" y="61979"/>
                    </a:cubicBezTo>
                    <a:cubicBezTo>
                      <a:pt x="24190" y="61962"/>
                      <a:pt x="24197" y="61899"/>
                      <a:pt x="24153" y="61885"/>
                    </a:cubicBezTo>
                    <a:cubicBezTo>
                      <a:pt x="24109" y="61872"/>
                      <a:pt x="24058" y="61867"/>
                      <a:pt x="24007" y="61867"/>
                    </a:cubicBezTo>
                    <a:cubicBezTo>
                      <a:pt x="23940" y="61867"/>
                      <a:pt x="23873" y="61875"/>
                      <a:pt x="23816" y="61883"/>
                    </a:cubicBezTo>
                    <a:cubicBezTo>
                      <a:pt x="23813" y="61884"/>
                      <a:pt x="23810" y="61885"/>
                      <a:pt x="23807" y="61885"/>
                    </a:cubicBezTo>
                    <a:cubicBezTo>
                      <a:pt x="23802" y="61884"/>
                      <a:pt x="23797" y="61882"/>
                      <a:pt x="23792" y="61881"/>
                    </a:cubicBezTo>
                    <a:cubicBezTo>
                      <a:pt x="23805" y="61878"/>
                      <a:pt x="23819" y="61875"/>
                      <a:pt x="23832" y="61871"/>
                    </a:cubicBezTo>
                    <a:cubicBezTo>
                      <a:pt x="23890" y="61857"/>
                      <a:pt x="23949" y="61844"/>
                      <a:pt x="24008" y="61830"/>
                    </a:cubicBezTo>
                    <a:cubicBezTo>
                      <a:pt x="24051" y="61819"/>
                      <a:pt x="24097" y="61814"/>
                      <a:pt x="24135" y="61791"/>
                    </a:cubicBezTo>
                    <a:cubicBezTo>
                      <a:pt x="24308" y="61769"/>
                      <a:pt x="24481" y="61746"/>
                      <a:pt x="24654" y="61727"/>
                    </a:cubicBezTo>
                    <a:cubicBezTo>
                      <a:pt x="25166" y="61670"/>
                      <a:pt x="25681" y="61631"/>
                      <a:pt x="26196" y="61611"/>
                    </a:cubicBezTo>
                    <a:cubicBezTo>
                      <a:pt x="26426" y="61602"/>
                      <a:pt x="26655" y="61599"/>
                      <a:pt x="26884" y="61599"/>
                    </a:cubicBezTo>
                    <a:cubicBezTo>
                      <a:pt x="27170" y="61599"/>
                      <a:pt x="27454" y="61604"/>
                      <a:pt x="27739" y="61608"/>
                    </a:cubicBezTo>
                    <a:cubicBezTo>
                      <a:pt x="27849" y="61610"/>
                      <a:pt x="27958" y="61611"/>
                      <a:pt x="28067" y="61611"/>
                    </a:cubicBezTo>
                    <a:cubicBezTo>
                      <a:pt x="28463" y="61611"/>
                      <a:pt x="28858" y="61595"/>
                      <a:pt x="29248" y="61527"/>
                    </a:cubicBezTo>
                    <a:cubicBezTo>
                      <a:pt x="30036" y="61389"/>
                      <a:pt x="30833" y="61002"/>
                      <a:pt x="31236" y="60280"/>
                    </a:cubicBezTo>
                    <a:cubicBezTo>
                      <a:pt x="31673" y="59498"/>
                      <a:pt x="31534" y="58527"/>
                      <a:pt x="31284" y="57710"/>
                    </a:cubicBezTo>
                    <a:cubicBezTo>
                      <a:pt x="31035" y="56898"/>
                      <a:pt x="30612" y="56130"/>
                      <a:pt x="30028" y="55511"/>
                    </a:cubicBezTo>
                    <a:cubicBezTo>
                      <a:pt x="29431" y="54879"/>
                      <a:pt x="28671" y="54402"/>
                      <a:pt x="27832" y="54166"/>
                    </a:cubicBezTo>
                    <a:cubicBezTo>
                      <a:pt x="27437" y="54055"/>
                      <a:pt x="27031" y="53997"/>
                      <a:pt x="26626" y="53997"/>
                    </a:cubicBezTo>
                    <a:cubicBezTo>
                      <a:pt x="26189" y="53997"/>
                      <a:pt x="25753" y="54064"/>
                      <a:pt x="25332" y="54204"/>
                    </a:cubicBezTo>
                    <a:cubicBezTo>
                      <a:pt x="24572" y="54455"/>
                      <a:pt x="23880" y="54937"/>
                      <a:pt x="23406" y="55584"/>
                    </a:cubicBezTo>
                    <a:cubicBezTo>
                      <a:pt x="22870" y="56316"/>
                      <a:pt x="22650" y="57220"/>
                      <a:pt x="22557" y="58109"/>
                    </a:cubicBezTo>
                    <a:cubicBezTo>
                      <a:pt x="22541" y="58275"/>
                      <a:pt x="22527" y="58441"/>
                      <a:pt x="22516" y="58607"/>
                    </a:cubicBezTo>
                    <a:cubicBezTo>
                      <a:pt x="22508" y="58625"/>
                      <a:pt x="22500" y="58643"/>
                      <a:pt x="22493" y="58661"/>
                    </a:cubicBezTo>
                    <a:cubicBezTo>
                      <a:pt x="22479" y="58692"/>
                      <a:pt x="22490" y="58719"/>
                      <a:pt x="22508" y="58737"/>
                    </a:cubicBezTo>
                    <a:cubicBezTo>
                      <a:pt x="22462" y="59539"/>
                      <a:pt x="22480" y="60346"/>
                      <a:pt x="22551" y="61143"/>
                    </a:cubicBezTo>
                    <a:cubicBezTo>
                      <a:pt x="22553" y="61155"/>
                      <a:pt x="22554" y="61169"/>
                      <a:pt x="22555" y="61181"/>
                    </a:cubicBezTo>
                    <a:cubicBezTo>
                      <a:pt x="22538" y="61193"/>
                      <a:pt x="22524" y="61213"/>
                      <a:pt x="22522" y="61244"/>
                    </a:cubicBezTo>
                    <a:cubicBezTo>
                      <a:pt x="22477" y="61114"/>
                      <a:pt x="22417" y="60996"/>
                      <a:pt x="22344" y="60877"/>
                    </a:cubicBezTo>
                    <a:cubicBezTo>
                      <a:pt x="22338" y="60867"/>
                      <a:pt x="22330" y="60863"/>
                      <a:pt x="22321" y="60863"/>
                    </a:cubicBezTo>
                    <a:cubicBezTo>
                      <a:pt x="22300" y="60863"/>
                      <a:pt x="22278" y="60887"/>
                      <a:pt x="22287" y="60910"/>
                    </a:cubicBezTo>
                    <a:cubicBezTo>
                      <a:pt x="22399" y="61195"/>
                      <a:pt x="22431" y="61539"/>
                      <a:pt x="22396" y="61842"/>
                    </a:cubicBezTo>
                    <a:cubicBezTo>
                      <a:pt x="22381" y="61980"/>
                      <a:pt x="22352" y="62117"/>
                      <a:pt x="22307" y="62249"/>
                    </a:cubicBezTo>
                    <a:cubicBezTo>
                      <a:pt x="22256" y="62368"/>
                      <a:pt x="22199" y="62485"/>
                      <a:pt x="22136" y="62598"/>
                    </a:cubicBezTo>
                    <a:cubicBezTo>
                      <a:pt x="22024" y="62802"/>
                      <a:pt x="21897" y="62997"/>
                      <a:pt x="21766" y="63190"/>
                    </a:cubicBezTo>
                    <a:cubicBezTo>
                      <a:pt x="21703" y="63283"/>
                      <a:pt x="21632" y="63372"/>
                      <a:pt x="21575" y="63469"/>
                    </a:cubicBezTo>
                    <a:cubicBezTo>
                      <a:pt x="21528" y="63549"/>
                      <a:pt x="21465" y="63636"/>
                      <a:pt x="21433" y="63726"/>
                    </a:cubicBezTo>
                    <a:cubicBezTo>
                      <a:pt x="20934" y="64428"/>
                      <a:pt x="20477" y="65158"/>
                      <a:pt x="20082" y="65923"/>
                    </a:cubicBezTo>
                    <a:cubicBezTo>
                      <a:pt x="19614" y="66835"/>
                      <a:pt x="19243" y="67803"/>
                      <a:pt x="19039" y="68808"/>
                    </a:cubicBezTo>
                    <a:cubicBezTo>
                      <a:pt x="18917" y="67861"/>
                      <a:pt x="18815" y="66910"/>
                      <a:pt x="18737" y="65958"/>
                    </a:cubicBezTo>
                    <a:cubicBezTo>
                      <a:pt x="18716" y="65687"/>
                      <a:pt x="18698" y="65415"/>
                      <a:pt x="18679" y="65143"/>
                    </a:cubicBezTo>
                    <a:cubicBezTo>
                      <a:pt x="18683" y="65136"/>
                      <a:pt x="18686" y="65127"/>
                      <a:pt x="18686" y="65117"/>
                    </a:cubicBezTo>
                    <a:cubicBezTo>
                      <a:pt x="18676" y="64903"/>
                      <a:pt x="18657" y="64690"/>
                      <a:pt x="18638" y="64477"/>
                    </a:cubicBezTo>
                    <a:cubicBezTo>
                      <a:pt x="18572" y="63343"/>
                      <a:pt x="18537" y="62208"/>
                      <a:pt x="18536" y="61073"/>
                    </a:cubicBezTo>
                    <a:cubicBezTo>
                      <a:pt x="18535" y="60810"/>
                      <a:pt x="18540" y="60546"/>
                      <a:pt x="18543" y="60283"/>
                    </a:cubicBezTo>
                    <a:cubicBezTo>
                      <a:pt x="18581" y="59695"/>
                      <a:pt x="18627" y="59109"/>
                      <a:pt x="18682" y="58522"/>
                    </a:cubicBezTo>
                    <a:cubicBezTo>
                      <a:pt x="18719" y="58135"/>
                      <a:pt x="18748" y="57748"/>
                      <a:pt x="18782" y="57360"/>
                    </a:cubicBezTo>
                    <a:cubicBezTo>
                      <a:pt x="19552" y="56793"/>
                      <a:pt x="20289" y="56173"/>
                      <a:pt x="21021" y="55560"/>
                    </a:cubicBezTo>
                    <a:cubicBezTo>
                      <a:pt x="21920" y="54806"/>
                      <a:pt x="22794" y="54018"/>
                      <a:pt x="23624" y="53186"/>
                    </a:cubicBezTo>
                    <a:cubicBezTo>
                      <a:pt x="24452" y="52356"/>
                      <a:pt x="25235" y="51479"/>
                      <a:pt x="25938" y="50537"/>
                    </a:cubicBezTo>
                    <a:cubicBezTo>
                      <a:pt x="26632" y="49608"/>
                      <a:pt x="27246" y="48621"/>
                      <a:pt x="27848" y="47631"/>
                    </a:cubicBezTo>
                    <a:cubicBezTo>
                      <a:pt x="28044" y="47311"/>
                      <a:pt x="28238" y="46990"/>
                      <a:pt x="28433" y="46669"/>
                    </a:cubicBezTo>
                    <a:cubicBezTo>
                      <a:pt x="28931" y="46404"/>
                      <a:pt x="29443" y="46167"/>
                      <a:pt x="29965" y="45955"/>
                    </a:cubicBezTo>
                    <a:cubicBezTo>
                      <a:pt x="30427" y="45838"/>
                      <a:pt x="30884" y="45706"/>
                      <a:pt x="31340" y="45569"/>
                    </a:cubicBezTo>
                    <a:cubicBezTo>
                      <a:pt x="31634" y="45479"/>
                      <a:pt x="31929" y="45393"/>
                      <a:pt x="32223" y="45305"/>
                    </a:cubicBezTo>
                    <a:cubicBezTo>
                      <a:pt x="32372" y="45260"/>
                      <a:pt x="32522" y="45215"/>
                      <a:pt x="32671" y="45168"/>
                    </a:cubicBezTo>
                    <a:cubicBezTo>
                      <a:pt x="32766" y="45138"/>
                      <a:pt x="32859" y="45108"/>
                      <a:pt x="32948" y="45066"/>
                    </a:cubicBezTo>
                    <a:cubicBezTo>
                      <a:pt x="32979" y="45056"/>
                      <a:pt x="33020" y="45041"/>
                      <a:pt x="33068" y="45027"/>
                    </a:cubicBezTo>
                    <a:cubicBezTo>
                      <a:pt x="33094" y="45024"/>
                      <a:pt x="33120" y="45022"/>
                      <a:pt x="33147" y="45022"/>
                    </a:cubicBezTo>
                    <a:cubicBezTo>
                      <a:pt x="33175" y="45022"/>
                      <a:pt x="33204" y="45024"/>
                      <a:pt x="33233" y="45028"/>
                    </a:cubicBezTo>
                    <a:cubicBezTo>
                      <a:pt x="33656" y="45084"/>
                      <a:pt x="33764" y="45563"/>
                      <a:pt x="33904" y="45890"/>
                    </a:cubicBezTo>
                    <a:cubicBezTo>
                      <a:pt x="33911" y="45908"/>
                      <a:pt x="33924" y="45915"/>
                      <a:pt x="33938" y="45915"/>
                    </a:cubicBezTo>
                    <a:cubicBezTo>
                      <a:pt x="33960" y="45915"/>
                      <a:pt x="33983" y="45896"/>
                      <a:pt x="33981" y="45869"/>
                    </a:cubicBezTo>
                    <a:cubicBezTo>
                      <a:pt x="33978" y="45806"/>
                      <a:pt x="33971" y="45742"/>
                      <a:pt x="33961" y="45678"/>
                    </a:cubicBezTo>
                    <a:lnTo>
                      <a:pt x="33961" y="45678"/>
                    </a:lnTo>
                    <a:cubicBezTo>
                      <a:pt x="33991" y="45732"/>
                      <a:pt x="34021" y="45786"/>
                      <a:pt x="34053" y="45839"/>
                    </a:cubicBezTo>
                    <a:cubicBezTo>
                      <a:pt x="34254" y="46170"/>
                      <a:pt x="34502" y="46470"/>
                      <a:pt x="34783" y="46736"/>
                    </a:cubicBezTo>
                    <a:cubicBezTo>
                      <a:pt x="35391" y="47310"/>
                      <a:pt x="36163" y="47672"/>
                      <a:pt x="36976" y="47853"/>
                    </a:cubicBezTo>
                    <a:cubicBezTo>
                      <a:pt x="37379" y="47942"/>
                      <a:pt x="37804" y="47997"/>
                      <a:pt x="38227" y="47997"/>
                    </a:cubicBezTo>
                    <a:cubicBezTo>
                      <a:pt x="38634" y="47997"/>
                      <a:pt x="39039" y="47946"/>
                      <a:pt x="39422" y="47829"/>
                    </a:cubicBezTo>
                    <a:cubicBezTo>
                      <a:pt x="39803" y="47713"/>
                      <a:pt x="40157" y="47512"/>
                      <a:pt x="40442" y="47232"/>
                    </a:cubicBezTo>
                    <a:cubicBezTo>
                      <a:pt x="40722" y="46956"/>
                      <a:pt x="40935" y="46622"/>
                      <a:pt x="41103" y="46268"/>
                    </a:cubicBezTo>
                    <a:cubicBezTo>
                      <a:pt x="41279" y="45896"/>
                      <a:pt x="41410" y="45501"/>
                      <a:pt x="41522" y="45106"/>
                    </a:cubicBezTo>
                    <a:cubicBezTo>
                      <a:pt x="41648" y="44658"/>
                      <a:pt x="41745" y="44200"/>
                      <a:pt x="41779" y="43736"/>
                    </a:cubicBezTo>
                    <a:cubicBezTo>
                      <a:pt x="41838" y="42940"/>
                      <a:pt x="41706" y="42137"/>
                      <a:pt x="41298" y="41445"/>
                    </a:cubicBezTo>
                    <a:lnTo>
                      <a:pt x="41298" y="41445"/>
                    </a:lnTo>
                    <a:cubicBezTo>
                      <a:pt x="41328" y="41446"/>
                      <a:pt x="41357" y="41447"/>
                      <a:pt x="41387" y="41447"/>
                    </a:cubicBezTo>
                    <a:cubicBezTo>
                      <a:pt x="42009" y="41447"/>
                      <a:pt x="42578" y="41097"/>
                      <a:pt x="42975" y="40617"/>
                    </a:cubicBezTo>
                    <a:cubicBezTo>
                      <a:pt x="43451" y="40041"/>
                      <a:pt x="43711" y="39305"/>
                      <a:pt x="43849" y="38578"/>
                    </a:cubicBezTo>
                    <a:cubicBezTo>
                      <a:pt x="43995" y="37813"/>
                      <a:pt x="44005" y="37029"/>
                      <a:pt x="43987" y="36252"/>
                    </a:cubicBezTo>
                    <a:lnTo>
                      <a:pt x="43986" y="36252"/>
                    </a:lnTo>
                    <a:cubicBezTo>
                      <a:pt x="43978" y="35879"/>
                      <a:pt x="43965" y="35501"/>
                      <a:pt x="43843" y="35145"/>
                    </a:cubicBezTo>
                    <a:cubicBezTo>
                      <a:pt x="43734" y="34832"/>
                      <a:pt x="43527" y="34568"/>
                      <a:pt x="43271" y="34360"/>
                    </a:cubicBezTo>
                    <a:cubicBezTo>
                      <a:pt x="43020" y="34159"/>
                      <a:pt x="42730" y="34009"/>
                      <a:pt x="42440" y="33870"/>
                    </a:cubicBezTo>
                    <a:cubicBezTo>
                      <a:pt x="42131" y="33722"/>
                      <a:pt x="41821" y="33578"/>
                      <a:pt x="41519" y="33413"/>
                    </a:cubicBezTo>
                    <a:cubicBezTo>
                      <a:pt x="40883" y="33069"/>
                      <a:pt x="40239" y="32679"/>
                      <a:pt x="39507" y="32588"/>
                    </a:cubicBezTo>
                    <a:cubicBezTo>
                      <a:pt x="39406" y="32575"/>
                      <a:pt x="39306" y="32569"/>
                      <a:pt x="39206" y="32569"/>
                    </a:cubicBezTo>
                    <a:cubicBezTo>
                      <a:pt x="38552" y="32569"/>
                      <a:pt x="37922" y="32827"/>
                      <a:pt x="37375" y="33178"/>
                    </a:cubicBezTo>
                    <a:cubicBezTo>
                      <a:pt x="36796" y="33547"/>
                      <a:pt x="36290" y="34034"/>
                      <a:pt x="35891" y="34592"/>
                    </a:cubicBezTo>
                    <a:cubicBezTo>
                      <a:pt x="35212" y="35543"/>
                      <a:pt x="34864" y="36700"/>
                      <a:pt x="34885" y="37860"/>
                    </a:cubicBezTo>
                    <a:cubicBezTo>
                      <a:pt x="34878" y="37846"/>
                      <a:pt x="34874" y="37831"/>
                      <a:pt x="34866" y="37818"/>
                    </a:cubicBezTo>
                    <a:cubicBezTo>
                      <a:pt x="34856" y="37799"/>
                      <a:pt x="34839" y="37790"/>
                      <a:pt x="34822" y="37790"/>
                    </a:cubicBezTo>
                    <a:cubicBezTo>
                      <a:pt x="34801" y="37790"/>
                      <a:pt x="34780" y="37805"/>
                      <a:pt x="34774" y="37831"/>
                    </a:cubicBezTo>
                    <a:cubicBezTo>
                      <a:pt x="34752" y="37929"/>
                      <a:pt x="34768" y="38029"/>
                      <a:pt x="34777" y="38126"/>
                    </a:cubicBezTo>
                    <a:cubicBezTo>
                      <a:pt x="34786" y="38230"/>
                      <a:pt x="34795" y="38333"/>
                      <a:pt x="34799" y="38437"/>
                    </a:cubicBezTo>
                    <a:cubicBezTo>
                      <a:pt x="34804" y="38643"/>
                      <a:pt x="34782" y="38858"/>
                      <a:pt x="34711" y="39053"/>
                    </a:cubicBezTo>
                    <a:cubicBezTo>
                      <a:pt x="34710" y="39054"/>
                      <a:pt x="34710" y="39057"/>
                      <a:pt x="34709" y="39059"/>
                    </a:cubicBezTo>
                    <a:cubicBezTo>
                      <a:pt x="34597" y="39364"/>
                      <a:pt x="34369" y="39586"/>
                      <a:pt x="34153" y="39818"/>
                    </a:cubicBezTo>
                    <a:cubicBezTo>
                      <a:pt x="33502" y="40269"/>
                      <a:pt x="32875" y="40755"/>
                      <a:pt x="32285" y="41286"/>
                    </a:cubicBezTo>
                    <a:cubicBezTo>
                      <a:pt x="31462" y="42025"/>
                      <a:pt x="30718" y="42845"/>
                      <a:pt x="30056" y="43732"/>
                    </a:cubicBezTo>
                    <a:cubicBezTo>
                      <a:pt x="29358" y="44665"/>
                      <a:pt x="28744" y="45658"/>
                      <a:pt x="28141" y="46655"/>
                    </a:cubicBezTo>
                    <a:cubicBezTo>
                      <a:pt x="27541" y="47647"/>
                      <a:pt x="26950" y="48647"/>
                      <a:pt x="26296" y="49605"/>
                    </a:cubicBezTo>
                    <a:cubicBezTo>
                      <a:pt x="25638" y="50571"/>
                      <a:pt x="24903" y="51481"/>
                      <a:pt x="24109" y="52339"/>
                    </a:cubicBezTo>
                    <a:cubicBezTo>
                      <a:pt x="23219" y="53303"/>
                      <a:pt x="22257" y="54194"/>
                      <a:pt x="21270" y="55054"/>
                    </a:cubicBezTo>
                    <a:cubicBezTo>
                      <a:pt x="21204" y="55099"/>
                      <a:pt x="21142" y="55153"/>
                      <a:pt x="21084" y="55203"/>
                    </a:cubicBezTo>
                    <a:cubicBezTo>
                      <a:pt x="20983" y="55289"/>
                      <a:pt x="20883" y="55374"/>
                      <a:pt x="20779" y="55457"/>
                    </a:cubicBezTo>
                    <a:cubicBezTo>
                      <a:pt x="20568" y="55626"/>
                      <a:pt x="20350" y="55787"/>
                      <a:pt x="20127" y="55939"/>
                    </a:cubicBezTo>
                    <a:cubicBezTo>
                      <a:pt x="19905" y="56087"/>
                      <a:pt x="19680" y="56230"/>
                      <a:pt x="19448" y="56362"/>
                    </a:cubicBezTo>
                    <a:cubicBezTo>
                      <a:pt x="19361" y="56410"/>
                      <a:pt x="19257" y="56484"/>
                      <a:pt x="19149" y="56528"/>
                    </a:cubicBezTo>
                    <a:cubicBezTo>
                      <a:pt x="19133" y="56525"/>
                      <a:pt x="19116" y="56523"/>
                      <a:pt x="19100" y="56523"/>
                    </a:cubicBezTo>
                    <a:cubicBezTo>
                      <a:pt x="19067" y="56523"/>
                      <a:pt x="19033" y="56529"/>
                      <a:pt x="19001" y="56538"/>
                    </a:cubicBezTo>
                    <a:cubicBezTo>
                      <a:pt x="18989" y="56542"/>
                      <a:pt x="18978" y="56548"/>
                      <a:pt x="18967" y="56553"/>
                    </a:cubicBezTo>
                    <a:cubicBezTo>
                      <a:pt x="18954" y="56554"/>
                      <a:pt x="18943" y="56556"/>
                      <a:pt x="18932" y="56559"/>
                    </a:cubicBezTo>
                    <a:cubicBezTo>
                      <a:pt x="18927" y="56558"/>
                      <a:pt x="18923" y="56557"/>
                      <a:pt x="18919" y="56556"/>
                    </a:cubicBezTo>
                    <a:cubicBezTo>
                      <a:pt x="18857" y="56501"/>
                      <a:pt x="18822" y="56432"/>
                      <a:pt x="18804" y="56356"/>
                    </a:cubicBezTo>
                    <a:cubicBezTo>
                      <a:pt x="18832" y="56034"/>
                      <a:pt x="18863" y="55714"/>
                      <a:pt x="18898" y="55393"/>
                    </a:cubicBezTo>
                    <a:cubicBezTo>
                      <a:pt x="18911" y="55342"/>
                      <a:pt x="18923" y="55292"/>
                      <a:pt x="18935" y="55241"/>
                    </a:cubicBezTo>
                    <a:cubicBezTo>
                      <a:pt x="18978" y="55210"/>
                      <a:pt x="19003" y="55158"/>
                      <a:pt x="18971" y="55095"/>
                    </a:cubicBezTo>
                    <a:cubicBezTo>
                      <a:pt x="18985" y="55039"/>
                      <a:pt x="18998" y="54982"/>
                      <a:pt x="19013" y="54925"/>
                    </a:cubicBezTo>
                    <a:cubicBezTo>
                      <a:pt x="19116" y="54509"/>
                      <a:pt x="19217" y="54093"/>
                      <a:pt x="19323" y="53677"/>
                    </a:cubicBezTo>
                    <a:cubicBezTo>
                      <a:pt x="19532" y="52852"/>
                      <a:pt x="19751" y="52031"/>
                      <a:pt x="19990" y="51214"/>
                    </a:cubicBezTo>
                    <a:cubicBezTo>
                      <a:pt x="20110" y="50803"/>
                      <a:pt x="20255" y="50386"/>
                      <a:pt x="20332" y="49963"/>
                    </a:cubicBezTo>
                    <a:cubicBezTo>
                      <a:pt x="20373" y="49849"/>
                      <a:pt x="20413" y="49736"/>
                      <a:pt x="20455" y="49623"/>
                    </a:cubicBezTo>
                    <a:cubicBezTo>
                      <a:pt x="20858" y="48535"/>
                      <a:pt x="21281" y="47455"/>
                      <a:pt x="21680" y="46366"/>
                    </a:cubicBezTo>
                    <a:cubicBezTo>
                      <a:pt x="22074" y="45285"/>
                      <a:pt x="22445" y="44194"/>
                      <a:pt x="22740" y="43081"/>
                    </a:cubicBezTo>
                    <a:cubicBezTo>
                      <a:pt x="22748" y="43050"/>
                      <a:pt x="22755" y="43018"/>
                      <a:pt x="22763" y="42986"/>
                    </a:cubicBezTo>
                    <a:cubicBezTo>
                      <a:pt x="23149" y="42126"/>
                      <a:pt x="23374" y="41194"/>
                      <a:pt x="23461" y="40251"/>
                    </a:cubicBezTo>
                    <a:cubicBezTo>
                      <a:pt x="23485" y="40177"/>
                      <a:pt x="23487" y="40094"/>
                      <a:pt x="23480" y="40011"/>
                    </a:cubicBezTo>
                    <a:cubicBezTo>
                      <a:pt x="23518" y="39444"/>
                      <a:pt x="23506" y="38874"/>
                      <a:pt x="23448" y="38313"/>
                    </a:cubicBezTo>
                    <a:cubicBezTo>
                      <a:pt x="23423" y="38072"/>
                      <a:pt x="23390" y="37832"/>
                      <a:pt x="23345" y="37595"/>
                    </a:cubicBezTo>
                    <a:cubicBezTo>
                      <a:pt x="23300" y="37348"/>
                      <a:pt x="23253" y="37105"/>
                      <a:pt x="23149" y="36876"/>
                    </a:cubicBezTo>
                    <a:cubicBezTo>
                      <a:pt x="23142" y="36861"/>
                      <a:pt x="23131" y="36850"/>
                      <a:pt x="23119" y="36845"/>
                    </a:cubicBezTo>
                    <a:cubicBezTo>
                      <a:pt x="23070" y="36526"/>
                      <a:pt x="23013" y="36207"/>
                      <a:pt x="22945" y="35893"/>
                    </a:cubicBezTo>
                    <a:cubicBezTo>
                      <a:pt x="22776" y="35134"/>
                      <a:pt x="22549" y="34388"/>
                      <a:pt x="22264" y="33667"/>
                    </a:cubicBezTo>
                    <a:cubicBezTo>
                      <a:pt x="22265" y="33655"/>
                      <a:pt x="22265" y="33644"/>
                      <a:pt x="22268" y="33634"/>
                    </a:cubicBezTo>
                    <a:cubicBezTo>
                      <a:pt x="22280" y="33532"/>
                      <a:pt x="22295" y="33431"/>
                      <a:pt x="22312" y="33330"/>
                    </a:cubicBezTo>
                    <a:cubicBezTo>
                      <a:pt x="22345" y="33128"/>
                      <a:pt x="22383" y="32928"/>
                      <a:pt x="22432" y="32728"/>
                    </a:cubicBezTo>
                    <a:cubicBezTo>
                      <a:pt x="22512" y="32405"/>
                      <a:pt x="22614" y="32087"/>
                      <a:pt x="22733" y="31775"/>
                    </a:cubicBezTo>
                    <a:cubicBezTo>
                      <a:pt x="22755" y="31759"/>
                      <a:pt x="22773" y="31738"/>
                      <a:pt x="22788" y="31718"/>
                    </a:cubicBezTo>
                    <a:cubicBezTo>
                      <a:pt x="22840" y="31649"/>
                      <a:pt x="22888" y="31581"/>
                      <a:pt x="22950" y="31521"/>
                    </a:cubicBezTo>
                    <a:cubicBezTo>
                      <a:pt x="23010" y="31463"/>
                      <a:pt x="23076" y="31411"/>
                      <a:pt x="23145" y="31364"/>
                    </a:cubicBezTo>
                    <a:cubicBezTo>
                      <a:pt x="23225" y="31310"/>
                      <a:pt x="23310" y="31267"/>
                      <a:pt x="23399" y="31233"/>
                    </a:cubicBezTo>
                    <a:cubicBezTo>
                      <a:pt x="23491" y="31199"/>
                      <a:pt x="23587" y="31182"/>
                      <a:pt x="23675" y="31141"/>
                    </a:cubicBezTo>
                    <a:cubicBezTo>
                      <a:pt x="23679" y="31139"/>
                      <a:pt x="23680" y="31135"/>
                      <a:pt x="23683" y="31133"/>
                    </a:cubicBezTo>
                    <a:cubicBezTo>
                      <a:pt x="23923" y="31150"/>
                      <a:pt x="24167" y="31159"/>
                      <a:pt x="24411" y="31159"/>
                    </a:cubicBezTo>
                    <a:cubicBezTo>
                      <a:pt x="25784" y="31159"/>
                      <a:pt x="27178" y="30864"/>
                      <a:pt x="28128" y="29821"/>
                    </a:cubicBezTo>
                    <a:cubicBezTo>
                      <a:pt x="28288" y="29645"/>
                      <a:pt x="28427" y="29447"/>
                      <a:pt x="28538" y="29235"/>
                    </a:cubicBezTo>
                    <a:cubicBezTo>
                      <a:pt x="28756" y="29317"/>
                      <a:pt x="28988" y="29356"/>
                      <a:pt x="29218" y="29392"/>
                    </a:cubicBezTo>
                    <a:cubicBezTo>
                      <a:pt x="29463" y="29431"/>
                      <a:pt x="29709" y="29458"/>
                      <a:pt x="29956" y="29470"/>
                    </a:cubicBezTo>
                    <a:cubicBezTo>
                      <a:pt x="30065" y="29475"/>
                      <a:pt x="30174" y="29478"/>
                      <a:pt x="30283" y="29478"/>
                    </a:cubicBezTo>
                    <a:cubicBezTo>
                      <a:pt x="30667" y="29478"/>
                      <a:pt x="31052" y="29444"/>
                      <a:pt x="31428" y="29367"/>
                    </a:cubicBezTo>
                    <a:cubicBezTo>
                      <a:pt x="32334" y="29184"/>
                      <a:pt x="33167" y="28757"/>
                      <a:pt x="33797" y="28075"/>
                    </a:cubicBezTo>
                    <a:cubicBezTo>
                      <a:pt x="34369" y="27454"/>
                      <a:pt x="34757" y="26629"/>
                      <a:pt x="34765" y="25777"/>
                    </a:cubicBezTo>
                    <a:cubicBezTo>
                      <a:pt x="34771" y="25254"/>
                      <a:pt x="34633" y="24763"/>
                      <a:pt x="34430" y="24294"/>
                    </a:cubicBezTo>
                    <a:cubicBezTo>
                      <a:pt x="34437" y="24262"/>
                      <a:pt x="34423" y="24239"/>
                      <a:pt x="34401" y="24228"/>
                    </a:cubicBezTo>
                    <a:cubicBezTo>
                      <a:pt x="34223" y="23833"/>
                      <a:pt x="33999" y="23455"/>
                      <a:pt x="33774" y="23090"/>
                    </a:cubicBezTo>
                    <a:cubicBezTo>
                      <a:pt x="33474" y="22605"/>
                      <a:pt x="33168" y="22123"/>
                      <a:pt x="32940" y="21599"/>
                    </a:cubicBezTo>
                    <a:cubicBezTo>
                      <a:pt x="32751" y="21164"/>
                      <a:pt x="32633" y="20702"/>
                      <a:pt x="32612" y="20228"/>
                    </a:cubicBezTo>
                    <a:cubicBezTo>
                      <a:pt x="32629" y="20112"/>
                      <a:pt x="32635" y="19997"/>
                      <a:pt x="32625" y="19884"/>
                    </a:cubicBezTo>
                    <a:cubicBezTo>
                      <a:pt x="32621" y="19834"/>
                      <a:pt x="32573" y="19805"/>
                      <a:pt x="32527" y="19805"/>
                    </a:cubicBezTo>
                    <a:cubicBezTo>
                      <a:pt x="32500" y="19805"/>
                      <a:pt x="32474" y="19814"/>
                      <a:pt x="32458" y="19836"/>
                    </a:cubicBezTo>
                    <a:cubicBezTo>
                      <a:pt x="32397" y="19818"/>
                      <a:pt x="32333" y="19814"/>
                      <a:pt x="32268" y="19814"/>
                    </a:cubicBezTo>
                    <a:cubicBezTo>
                      <a:pt x="32245" y="19814"/>
                      <a:pt x="32221" y="19815"/>
                      <a:pt x="32198" y="19815"/>
                    </a:cubicBezTo>
                    <a:cubicBezTo>
                      <a:pt x="32073" y="19817"/>
                      <a:pt x="31951" y="19824"/>
                      <a:pt x="31827" y="19839"/>
                    </a:cubicBezTo>
                    <a:cubicBezTo>
                      <a:pt x="31590" y="19866"/>
                      <a:pt x="31357" y="19912"/>
                      <a:pt x="31127" y="19975"/>
                    </a:cubicBezTo>
                    <a:cubicBezTo>
                      <a:pt x="30670" y="20101"/>
                      <a:pt x="30234" y="20290"/>
                      <a:pt x="29832" y="20541"/>
                    </a:cubicBezTo>
                    <a:cubicBezTo>
                      <a:pt x="29057" y="21026"/>
                      <a:pt x="28435" y="21742"/>
                      <a:pt x="28049" y="22570"/>
                    </a:cubicBezTo>
                    <a:cubicBezTo>
                      <a:pt x="27941" y="22802"/>
                      <a:pt x="27851" y="23042"/>
                      <a:pt x="27782" y="23288"/>
                    </a:cubicBezTo>
                    <a:cubicBezTo>
                      <a:pt x="27747" y="23412"/>
                      <a:pt x="27716" y="23536"/>
                      <a:pt x="27690" y="23662"/>
                    </a:cubicBezTo>
                    <a:cubicBezTo>
                      <a:pt x="27679" y="23720"/>
                      <a:pt x="27666" y="23780"/>
                      <a:pt x="27657" y="23839"/>
                    </a:cubicBezTo>
                    <a:cubicBezTo>
                      <a:pt x="27301" y="23211"/>
                      <a:pt x="26882" y="22619"/>
                      <a:pt x="26403" y="22080"/>
                    </a:cubicBezTo>
                    <a:cubicBezTo>
                      <a:pt x="26378" y="22052"/>
                      <a:pt x="26337" y="22031"/>
                      <a:pt x="26297" y="22031"/>
                    </a:cubicBezTo>
                    <a:cubicBezTo>
                      <a:pt x="26271" y="22031"/>
                      <a:pt x="26247" y="22040"/>
                      <a:pt x="26228" y="22059"/>
                    </a:cubicBezTo>
                    <a:cubicBezTo>
                      <a:pt x="25252" y="23030"/>
                      <a:pt x="24272" y="24022"/>
                      <a:pt x="23539" y="25194"/>
                    </a:cubicBezTo>
                    <a:cubicBezTo>
                      <a:pt x="22836" y="26320"/>
                      <a:pt x="22387" y="27607"/>
                      <a:pt x="22434" y="28947"/>
                    </a:cubicBezTo>
                    <a:cubicBezTo>
                      <a:pt x="22446" y="29321"/>
                      <a:pt x="22503" y="29691"/>
                      <a:pt x="22605" y="30050"/>
                    </a:cubicBezTo>
                    <a:cubicBezTo>
                      <a:pt x="22533" y="30083"/>
                      <a:pt x="22593" y="30243"/>
                      <a:pt x="22609" y="30293"/>
                    </a:cubicBezTo>
                    <a:cubicBezTo>
                      <a:pt x="22649" y="30421"/>
                      <a:pt x="22677" y="30554"/>
                      <a:pt x="22694" y="30687"/>
                    </a:cubicBezTo>
                    <a:cubicBezTo>
                      <a:pt x="22721" y="30900"/>
                      <a:pt x="22721" y="31121"/>
                      <a:pt x="22690" y="31335"/>
                    </a:cubicBezTo>
                    <a:cubicBezTo>
                      <a:pt x="22528" y="31736"/>
                      <a:pt x="22391" y="32151"/>
                      <a:pt x="22296" y="32573"/>
                    </a:cubicBezTo>
                    <a:cubicBezTo>
                      <a:pt x="22247" y="32793"/>
                      <a:pt x="22206" y="33014"/>
                      <a:pt x="22180" y="33237"/>
                    </a:cubicBezTo>
                    <a:cubicBezTo>
                      <a:pt x="22173" y="33298"/>
                      <a:pt x="22169" y="33359"/>
                      <a:pt x="22165" y="33422"/>
                    </a:cubicBezTo>
                    <a:cubicBezTo>
                      <a:pt x="21925" y="32846"/>
                      <a:pt x="21651" y="32285"/>
                      <a:pt x="21336" y="31745"/>
                    </a:cubicBezTo>
                    <a:cubicBezTo>
                      <a:pt x="20564" y="30421"/>
                      <a:pt x="19587" y="29236"/>
                      <a:pt x="18594" y="28075"/>
                    </a:cubicBezTo>
                    <a:lnTo>
                      <a:pt x="18553" y="28025"/>
                    </a:lnTo>
                    <a:cubicBezTo>
                      <a:pt x="18513" y="27973"/>
                      <a:pt x="18471" y="27922"/>
                      <a:pt x="18427" y="27872"/>
                    </a:cubicBezTo>
                    <a:cubicBezTo>
                      <a:pt x="18349" y="27739"/>
                      <a:pt x="18273" y="27604"/>
                      <a:pt x="18203" y="27467"/>
                    </a:cubicBezTo>
                    <a:cubicBezTo>
                      <a:pt x="18128" y="27323"/>
                      <a:pt x="18053" y="27175"/>
                      <a:pt x="18003" y="27021"/>
                    </a:cubicBezTo>
                    <a:cubicBezTo>
                      <a:pt x="17978" y="26944"/>
                      <a:pt x="17969" y="26872"/>
                      <a:pt x="17968" y="26800"/>
                    </a:cubicBezTo>
                    <a:cubicBezTo>
                      <a:pt x="17986" y="26783"/>
                      <a:pt x="17984" y="26759"/>
                      <a:pt x="17970" y="26741"/>
                    </a:cubicBezTo>
                    <a:cubicBezTo>
                      <a:pt x="17972" y="26692"/>
                      <a:pt x="17977" y="26642"/>
                      <a:pt x="17984" y="26590"/>
                    </a:cubicBezTo>
                    <a:cubicBezTo>
                      <a:pt x="18280" y="26374"/>
                      <a:pt x="18560" y="26137"/>
                      <a:pt x="18818" y="25878"/>
                    </a:cubicBezTo>
                    <a:cubicBezTo>
                      <a:pt x="19418" y="25277"/>
                      <a:pt x="20024" y="24520"/>
                      <a:pt x="20118" y="23646"/>
                    </a:cubicBezTo>
                    <a:cubicBezTo>
                      <a:pt x="20178" y="23089"/>
                      <a:pt x="19984" y="22588"/>
                      <a:pt x="19669" y="22161"/>
                    </a:cubicBezTo>
                    <a:cubicBezTo>
                      <a:pt x="19670" y="22084"/>
                      <a:pt x="19675" y="22006"/>
                      <a:pt x="19678" y="21928"/>
                    </a:cubicBezTo>
                    <a:cubicBezTo>
                      <a:pt x="19692" y="21905"/>
                      <a:pt x="19697" y="21876"/>
                      <a:pt x="19684" y="21847"/>
                    </a:cubicBezTo>
                    <a:cubicBezTo>
                      <a:pt x="19683" y="21845"/>
                      <a:pt x="19683" y="21842"/>
                      <a:pt x="19682" y="21840"/>
                    </a:cubicBezTo>
                    <a:cubicBezTo>
                      <a:pt x="19707" y="21337"/>
                      <a:pt x="19761" y="20836"/>
                      <a:pt x="19840" y="20337"/>
                    </a:cubicBezTo>
                    <a:cubicBezTo>
                      <a:pt x="19950" y="20200"/>
                      <a:pt x="20054" y="20059"/>
                      <a:pt x="20170" y="19926"/>
                    </a:cubicBezTo>
                    <a:cubicBezTo>
                      <a:pt x="20311" y="19762"/>
                      <a:pt x="20460" y="19602"/>
                      <a:pt x="20615" y="19450"/>
                    </a:cubicBezTo>
                    <a:cubicBezTo>
                      <a:pt x="20929" y="19140"/>
                      <a:pt x="21272" y="18858"/>
                      <a:pt x="21627" y="18596"/>
                    </a:cubicBezTo>
                    <a:cubicBezTo>
                      <a:pt x="22061" y="18277"/>
                      <a:pt x="22516" y="17987"/>
                      <a:pt x="22975" y="17703"/>
                    </a:cubicBezTo>
                    <a:cubicBezTo>
                      <a:pt x="23324" y="17546"/>
                      <a:pt x="23692" y="17430"/>
                      <a:pt x="24068" y="17364"/>
                    </a:cubicBezTo>
                    <a:cubicBezTo>
                      <a:pt x="24269" y="17328"/>
                      <a:pt x="24472" y="17308"/>
                      <a:pt x="24675" y="17298"/>
                    </a:cubicBezTo>
                    <a:cubicBezTo>
                      <a:pt x="24719" y="17296"/>
                      <a:pt x="24762" y="17295"/>
                      <a:pt x="24805" y="17295"/>
                    </a:cubicBezTo>
                    <a:cubicBezTo>
                      <a:pt x="24974" y="17295"/>
                      <a:pt x="25141" y="17309"/>
                      <a:pt x="25310" y="17313"/>
                    </a:cubicBezTo>
                    <a:cubicBezTo>
                      <a:pt x="25311" y="17313"/>
                      <a:pt x="25312" y="17313"/>
                      <a:pt x="25313" y="17313"/>
                    </a:cubicBezTo>
                    <a:cubicBezTo>
                      <a:pt x="25382" y="17313"/>
                      <a:pt x="25413" y="17248"/>
                      <a:pt x="25396" y="17199"/>
                    </a:cubicBezTo>
                    <a:cubicBezTo>
                      <a:pt x="25784" y="17190"/>
                      <a:pt x="26171" y="17161"/>
                      <a:pt x="26558" y="17113"/>
                    </a:cubicBezTo>
                    <a:cubicBezTo>
                      <a:pt x="27354" y="17016"/>
                      <a:pt x="28161" y="16842"/>
                      <a:pt x="28907" y="16538"/>
                    </a:cubicBezTo>
                    <a:cubicBezTo>
                      <a:pt x="29566" y="16270"/>
                      <a:pt x="30193" y="15880"/>
                      <a:pt x="30636" y="15315"/>
                    </a:cubicBezTo>
                    <a:cubicBezTo>
                      <a:pt x="31131" y="14683"/>
                      <a:pt x="31322" y="13880"/>
                      <a:pt x="31281" y="13088"/>
                    </a:cubicBezTo>
                    <a:cubicBezTo>
                      <a:pt x="31264" y="12778"/>
                      <a:pt x="31211" y="12472"/>
                      <a:pt x="31130" y="12175"/>
                    </a:cubicBezTo>
                    <a:cubicBezTo>
                      <a:pt x="31131" y="12157"/>
                      <a:pt x="31125" y="12140"/>
                      <a:pt x="31115" y="12128"/>
                    </a:cubicBezTo>
                    <a:cubicBezTo>
                      <a:pt x="30980" y="11651"/>
                      <a:pt x="30775" y="11194"/>
                      <a:pt x="30530" y="10766"/>
                    </a:cubicBezTo>
                    <a:cubicBezTo>
                      <a:pt x="30323" y="10401"/>
                      <a:pt x="30089" y="10049"/>
                      <a:pt x="29841" y="9710"/>
                    </a:cubicBezTo>
                    <a:cubicBezTo>
                      <a:pt x="29610" y="9393"/>
                      <a:pt x="29328" y="9094"/>
                      <a:pt x="28919" y="9044"/>
                    </a:cubicBezTo>
                    <a:cubicBezTo>
                      <a:pt x="28870" y="9038"/>
                      <a:pt x="28822" y="9035"/>
                      <a:pt x="28774" y="9035"/>
                    </a:cubicBezTo>
                    <a:cubicBezTo>
                      <a:pt x="28394" y="9035"/>
                      <a:pt x="28025" y="9208"/>
                      <a:pt x="27682" y="9352"/>
                    </a:cubicBezTo>
                    <a:cubicBezTo>
                      <a:pt x="27318" y="9505"/>
                      <a:pt x="26954" y="9664"/>
                      <a:pt x="26604" y="9849"/>
                    </a:cubicBezTo>
                    <a:cubicBezTo>
                      <a:pt x="25918" y="10211"/>
                      <a:pt x="25286" y="10682"/>
                      <a:pt x="24862" y="11344"/>
                    </a:cubicBezTo>
                    <a:cubicBezTo>
                      <a:pt x="24044" y="12618"/>
                      <a:pt x="24033" y="14145"/>
                      <a:pt x="23956" y="15615"/>
                    </a:cubicBezTo>
                    <a:cubicBezTo>
                      <a:pt x="23943" y="15619"/>
                      <a:pt x="23932" y="15627"/>
                      <a:pt x="23927" y="15640"/>
                    </a:cubicBezTo>
                    <a:cubicBezTo>
                      <a:pt x="23891" y="15744"/>
                      <a:pt x="23903" y="15869"/>
                      <a:pt x="23898" y="15978"/>
                    </a:cubicBezTo>
                    <a:cubicBezTo>
                      <a:pt x="23892" y="16087"/>
                      <a:pt x="23884" y="16195"/>
                      <a:pt x="23872" y="16303"/>
                    </a:cubicBezTo>
                    <a:cubicBezTo>
                      <a:pt x="23860" y="16402"/>
                      <a:pt x="23845" y="16501"/>
                      <a:pt x="23829" y="16601"/>
                    </a:cubicBezTo>
                    <a:cubicBezTo>
                      <a:pt x="23763" y="16730"/>
                      <a:pt x="23674" y="16848"/>
                      <a:pt x="23576" y="16955"/>
                    </a:cubicBezTo>
                    <a:cubicBezTo>
                      <a:pt x="23483" y="17054"/>
                      <a:pt x="23380" y="17143"/>
                      <a:pt x="23272" y="17225"/>
                    </a:cubicBezTo>
                    <a:cubicBezTo>
                      <a:pt x="22731" y="17557"/>
                      <a:pt x="22191" y="17891"/>
                      <a:pt x="21679" y="18265"/>
                    </a:cubicBezTo>
                    <a:cubicBezTo>
                      <a:pt x="20989" y="18769"/>
                      <a:pt x="20360" y="19342"/>
                      <a:pt x="19887" y="20055"/>
                    </a:cubicBezTo>
                    <a:cubicBezTo>
                      <a:pt x="19965" y="19600"/>
                      <a:pt x="20058" y="19149"/>
                      <a:pt x="20156" y="18700"/>
                    </a:cubicBezTo>
                    <a:cubicBezTo>
                      <a:pt x="20427" y="17462"/>
                      <a:pt x="20737" y="16223"/>
                      <a:pt x="20815" y="14953"/>
                    </a:cubicBezTo>
                    <a:cubicBezTo>
                      <a:pt x="20854" y="14303"/>
                      <a:pt x="20819" y="13656"/>
                      <a:pt x="20735" y="13010"/>
                    </a:cubicBezTo>
                    <a:cubicBezTo>
                      <a:pt x="20648" y="12344"/>
                      <a:pt x="20523" y="11681"/>
                      <a:pt x="20458" y="11012"/>
                    </a:cubicBezTo>
                    <a:cubicBezTo>
                      <a:pt x="20455" y="10979"/>
                      <a:pt x="20453" y="10947"/>
                      <a:pt x="20451" y="10915"/>
                    </a:cubicBezTo>
                    <a:cubicBezTo>
                      <a:pt x="20520" y="10699"/>
                      <a:pt x="20645" y="10497"/>
                      <a:pt x="20808" y="10338"/>
                    </a:cubicBezTo>
                    <a:cubicBezTo>
                      <a:pt x="20876" y="10307"/>
                      <a:pt x="20948" y="10284"/>
                      <a:pt x="21023" y="10270"/>
                    </a:cubicBezTo>
                    <a:cubicBezTo>
                      <a:pt x="21062" y="10263"/>
                      <a:pt x="21102" y="10258"/>
                      <a:pt x="21142" y="10257"/>
                    </a:cubicBezTo>
                    <a:cubicBezTo>
                      <a:pt x="21149" y="10256"/>
                      <a:pt x="21156" y="10256"/>
                      <a:pt x="21163" y="10256"/>
                    </a:cubicBezTo>
                    <a:cubicBezTo>
                      <a:pt x="21178" y="10256"/>
                      <a:pt x="21194" y="10257"/>
                      <a:pt x="21209" y="10257"/>
                    </a:cubicBezTo>
                    <a:cubicBezTo>
                      <a:pt x="21228" y="10257"/>
                      <a:pt x="21248" y="10256"/>
                      <a:pt x="21268" y="10251"/>
                    </a:cubicBezTo>
                    <a:cubicBezTo>
                      <a:pt x="21296" y="10246"/>
                      <a:pt x="21315" y="10223"/>
                      <a:pt x="21325" y="10199"/>
                    </a:cubicBezTo>
                    <a:cubicBezTo>
                      <a:pt x="21492" y="10182"/>
                      <a:pt x="21658" y="10156"/>
                      <a:pt x="21823" y="10122"/>
                    </a:cubicBezTo>
                    <a:cubicBezTo>
                      <a:pt x="22272" y="10030"/>
                      <a:pt x="22712" y="9890"/>
                      <a:pt x="23131" y="9705"/>
                    </a:cubicBezTo>
                    <a:cubicBezTo>
                      <a:pt x="23971" y="9337"/>
                      <a:pt x="24736" y="8791"/>
                      <a:pt x="25349" y="8108"/>
                    </a:cubicBezTo>
                    <a:cubicBezTo>
                      <a:pt x="25985" y="7401"/>
                      <a:pt x="26432" y="6519"/>
                      <a:pt x="26385" y="5549"/>
                    </a:cubicBezTo>
                    <a:cubicBezTo>
                      <a:pt x="26360" y="5023"/>
                      <a:pt x="26204" y="4511"/>
                      <a:pt x="26016" y="4022"/>
                    </a:cubicBezTo>
                    <a:cubicBezTo>
                      <a:pt x="25831" y="3545"/>
                      <a:pt x="25621" y="3075"/>
                      <a:pt x="25406" y="2611"/>
                    </a:cubicBezTo>
                    <a:cubicBezTo>
                      <a:pt x="25241" y="2254"/>
                      <a:pt x="25062" y="1901"/>
                      <a:pt x="24857" y="1563"/>
                    </a:cubicBezTo>
                    <a:cubicBezTo>
                      <a:pt x="24858" y="1556"/>
                      <a:pt x="24860" y="1550"/>
                      <a:pt x="24860" y="1542"/>
                    </a:cubicBezTo>
                    <a:cubicBezTo>
                      <a:pt x="24860" y="1506"/>
                      <a:pt x="24839" y="1459"/>
                      <a:pt x="24795" y="1459"/>
                    </a:cubicBezTo>
                    <a:lnTo>
                      <a:pt x="24792" y="1459"/>
                    </a:lnTo>
                    <a:cubicBezTo>
                      <a:pt x="24757" y="1405"/>
                      <a:pt x="24724" y="1350"/>
                      <a:pt x="24689" y="1297"/>
                    </a:cubicBezTo>
                    <a:cubicBezTo>
                      <a:pt x="24439" y="920"/>
                      <a:pt x="24144" y="552"/>
                      <a:pt x="23766" y="297"/>
                    </a:cubicBezTo>
                    <a:cubicBezTo>
                      <a:pt x="23478" y="105"/>
                      <a:pt x="23155" y="0"/>
                      <a:pt x="22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8" name="Google Shape;488;p36"/>
            <p:cNvSpPr/>
            <p:nvPr/>
          </p:nvSpPr>
          <p:spPr>
            <a:xfrm rot="-8393495" flipH="1">
              <a:off x="3356772" y="844962"/>
              <a:ext cx="150262" cy="205386"/>
            </a:xfrm>
            <a:custGeom>
              <a:avLst/>
              <a:gdLst/>
              <a:ahLst/>
              <a:cxnLst/>
              <a:rect l="l" t="t" r="r" b="b"/>
              <a:pathLst>
                <a:path w="1919" h="2623" extrusionOk="0">
                  <a:moveTo>
                    <a:pt x="1223" y="0"/>
                  </a:moveTo>
                  <a:cubicBezTo>
                    <a:pt x="1014" y="0"/>
                    <a:pt x="802" y="105"/>
                    <a:pt x="649" y="259"/>
                  </a:cubicBezTo>
                  <a:cubicBezTo>
                    <a:pt x="536" y="341"/>
                    <a:pt x="444" y="447"/>
                    <a:pt x="369" y="567"/>
                  </a:cubicBezTo>
                  <a:cubicBezTo>
                    <a:pt x="276" y="711"/>
                    <a:pt x="183" y="859"/>
                    <a:pt x="115" y="1017"/>
                  </a:cubicBezTo>
                  <a:cubicBezTo>
                    <a:pt x="36" y="1199"/>
                    <a:pt x="0" y="1402"/>
                    <a:pt x="21" y="1597"/>
                  </a:cubicBezTo>
                  <a:cubicBezTo>
                    <a:pt x="9" y="1791"/>
                    <a:pt x="75" y="1982"/>
                    <a:pt x="198" y="2125"/>
                  </a:cubicBezTo>
                  <a:cubicBezTo>
                    <a:pt x="227" y="2175"/>
                    <a:pt x="260" y="2225"/>
                    <a:pt x="299" y="2273"/>
                  </a:cubicBezTo>
                  <a:cubicBezTo>
                    <a:pt x="479" y="2486"/>
                    <a:pt x="734" y="2623"/>
                    <a:pt x="1002" y="2623"/>
                  </a:cubicBezTo>
                  <a:cubicBezTo>
                    <a:pt x="1092" y="2623"/>
                    <a:pt x="1183" y="2607"/>
                    <a:pt x="1274" y="2574"/>
                  </a:cubicBezTo>
                  <a:cubicBezTo>
                    <a:pt x="1629" y="2443"/>
                    <a:pt x="1827" y="2057"/>
                    <a:pt x="1832" y="1696"/>
                  </a:cubicBezTo>
                  <a:cubicBezTo>
                    <a:pt x="1834" y="1589"/>
                    <a:pt x="1830" y="1480"/>
                    <a:pt x="1809" y="1375"/>
                  </a:cubicBezTo>
                  <a:cubicBezTo>
                    <a:pt x="1796" y="1314"/>
                    <a:pt x="1775" y="1260"/>
                    <a:pt x="1750" y="1208"/>
                  </a:cubicBezTo>
                  <a:cubicBezTo>
                    <a:pt x="1841" y="850"/>
                    <a:pt x="1919" y="413"/>
                    <a:pt x="1605" y="143"/>
                  </a:cubicBezTo>
                  <a:cubicBezTo>
                    <a:pt x="1489" y="43"/>
                    <a:pt x="1356" y="0"/>
                    <a:pt x="1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46"/>
          <p:cNvSpPr txBox="1">
            <a:spLocks noGrp="1"/>
          </p:cNvSpPr>
          <p:nvPr>
            <p:ph type="title"/>
          </p:nvPr>
        </p:nvSpPr>
        <p:spPr>
          <a:xfrm>
            <a:off x="720000" y="175772"/>
            <a:ext cx="7704000" cy="4779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vi-VN" sz="2400" b="1" dirty="0">
                <a:solidFill>
                  <a:srgbClr val="000000"/>
                </a:solidFill>
                <a:effectLst/>
                <a:latin typeface="Candara" panose="020E0502030303020204" pitchFamily="34" charset="0"/>
                <a:ea typeface="MS Mincho" panose="02020609040205080304" pitchFamily="49" charset="-128"/>
              </a:rPr>
              <a:t>Một số lưu ý khi </a:t>
            </a:r>
            <a:r>
              <a:rPr lang="en-VN" sz="2400" b="1" dirty="0">
                <a:solidFill>
                  <a:srgbClr val="000000"/>
                </a:solidFill>
                <a:effectLst/>
                <a:latin typeface="Candara" panose="020E0502030303020204" pitchFamily="34" charset="0"/>
                <a:ea typeface="Times New Roman" panose="02020603050405020304" pitchFamily="18" charset="0"/>
              </a:rPr>
              <a:t>đọc hiểu văn bản </a:t>
            </a:r>
            <a:r>
              <a:rPr lang="vi-VN" sz="2400" b="1" dirty="0">
                <a:solidFill>
                  <a:srgbClr val="000000"/>
                </a:solidFill>
                <a:effectLst/>
                <a:latin typeface="Candara" panose="020E0502030303020204" pitchFamily="34" charset="0"/>
                <a:ea typeface="Times New Roman" panose="02020603050405020304" pitchFamily="18" charset="0"/>
              </a:rPr>
              <a:t>truyện truyền kì</a:t>
            </a:r>
            <a:br>
              <a:rPr lang="en-VN" sz="2400" dirty="0">
                <a:effectLst/>
                <a:latin typeface="Candara" panose="020E0502030303020204" pitchFamily="34" charset="0"/>
                <a:ea typeface="Times New Roman" panose="02020603050405020304" pitchFamily="18" charset="0"/>
              </a:rPr>
            </a:br>
            <a:endParaRPr sz="2400" dirty="0">
              <a:latin typeface="Candara" panose="020E0502030303020204" pitchFamily="34" charset="0"/>
            </a:endParaRPr>
          </a:p>
        </p:txBody>
      </p:sp>
      <p:graphicFrame>
        <p:nvGraphicFramePr>
          <p:cNvPr id="26" name="Diagram 25">
            <a:extLst>
              <a:ext uri="{FF2B5EF4-FFF2-40B4-BE49-F238E27FC236}">
                <a16:creationId xmlns:a16="http://schemas.microsoft.com/office/drawing/2014/main" id="{7A91DDD1-0C2D-A1AF-C752-5B2647C0C7F1}"/>
              </a:ext>
            </a:extLst>
          </p:cNvPr>
          <p:cNvGraphicFramePr/>
          <p:nvPr>
            <p:extLst>
              <p:ext uri="{D42A27DB-BD31-4B8C-83A1-F6EECF244321}">
                <p14:modId xmlns:p14="http://schemas.microsoft.com/office/powerpoint/2010/main" val="3082614558"/>
              </p:ext>
            </p:extLst>
          </p:nvPr>
        </p:nvGraphicFramePr>
        <p:xfrm>
          <a:off x="163287" y="653672"/>
          <a:ext cx="8665028" cy="4423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765;p46">
            <a:extLst>
              <a:ext uri="{FF2B5EF4-FFF2-40B4-BE49-F238E27FC236}">
                <a16:creationId xmlns:a16="http://schemas.microsoft.com/office/drawing/2014/main" id="{6DC49532-172F-DC10-1651-134C755A74EA}"/>
              </a:ext>
            </a:extLst>
          </p:cNvPr>
          <p:cNvSpPr txBox="1">
            <a:spLocks/>
          </p:cNvSpPr>
          <p:nvPr/>
        </p:nvSpPr>
        <p:spPr>
          <a:xfrm>
            <a:off x="720000" y="175772"/>
            <a:ext cx="7704000" cy="477900"/>
          </a:xfrm>
          <a:prstGeom prst="rect">
            <a:avLst/>
          </a:prstGeom>
        </p:spPr>
        <p:txBody>
          <a:bodyPr spcFirstLastPara="1" wrap="square" lIns="91425" tIns="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b="1" dirty="0">
                <a:latin typeface="Candara" panose="020E0502030303020204" pitchFamily="34" charset="0"/>
                <a:ea typeface="MS Mincho" panose="02020609040205080304" pitchFamily="49" charset="-128"/>
              </a:rPr>
              <a:t>Một số lưu ý khi </a:t>
            </a:r>
            <a:r>
              <a:rPr lang="vi-VN" sz="2400" b="1" dirty="0">
                <a:latin typeface="Candara" panose="020E0502030303020204" pitchFamily="34" charset="0"/>
                <a:ea typeface="Times New Roman" panose="02020603050405020304" pitchFamily="18" charset="0"/>
              </a:rPr>
              <a:t>đọc hiểu văn bản truyện ngắn hiện đại</a:t>
            </a:r>
            <a:br>
              <a:rPr lang="vi-VN" sz="2400" dirty="0">
                <a:latin typeface="Candara" panose="020E0502030303020204" pitchFamily="34" charset="0"/>
                <a:ea typeface="Times New Roman" panose="02020603050405020304" pitchFamily="18" charset="0"/>
              </a:rPr>
            </a:br>
            <a:endParaRPr lang="vi-VN" sz="2400" dirty="0">
              <a:latin typeface="Candara" panose="020E0502030303020204" pitchFamily="34" charset="0"/>
            </a:endParaRPr>
          </a:p>
        </p:txBody>
      </p:sp>
      <p:graphicFrame>
        <p:nvGraphicFramePr>
          <p:cNvPr id="16" name="Diagram 15">
            <a:extLst>
              <a:ext uri="{FF2B5EF4-FFF2-40B4-BE49-F238E27FC236}">
                <a16:creationId xmlns:a16="http://schemas.microsoft.com/office/drawing/2014/main" id="{85E4C14C-CA4C-BBC4-3F98-ADBE71BCC80E}"/>
              </a:ext>
            </a:extLst>
          </p:cNvPr>
          <p:cNvGraphicFramePr/>
          <p:nvPr>
            <p:extLst>
              <p:ext uri="{D42A27DB-BD31-4B8C-83A1-F6EECF244321}">
                <p14:modId xmlns:p14="http://schemas.microsoft.com/office/powerpoint/2010/main" val="1076573059"/>
              </p:ext>
            </p:extLst>
          </p:nvPr>
        </p:nvGraphicFramePr>
        <p:xfrm>
          <a:off x="163286" y="566057"/>
          <a:ext cx="8980713" cy="4855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798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40"/>
          <p:cNvSpPr txBox="1">
            <a:spLocks noGrp="1"/>
          </p:cNvSpPr>
          <p:nvPr>
            <p:ph type="title"/>
          </p:nvPr>
        </p:nvSpPr>
        <p:spPr>
          <a:xfrm>
            <a:off x="720000" y="1487400"/>
            <a:ext cx="3890400"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VN" sz="4800" dirty="0">
                <a:latin typeface="Candara" panose="020E0502030303020204" pitchFamily="34" charset="0"/>
              </a:rPr>
              <a:t>KHỞI ĐỘNG</a:t>
            </a:r>
            <a:endParaRPr sz="4800" dirty="0">
              <a:latin typeface="Candara" panose="020E0502030303020204" pitchFamily="34" charset="0"/>
            </a:endParaRPr>
          </a:p>
        </p:txBody>
      </p:sp>
      <p:sp>
        <p:nvSpPr>
          <p:cNvPr id="583" name="Google Shape;583;p40"/>
          <p:cNvSpPr txBox="1">
            <a:spLocks noGrp="1"/>
          </p:cNvSpPr>
          <p:nvPr>
            <p:ph type="subTitle" idx="1"/>
          </p:nvPr>
        </p:nvSpPr>
        <p:spPr>
          <a:xfrm>
            <a:off x="719999" y="2329200"/>
            <a:ext cx="4206829" cy="1326900"/>
          </a:xfrm>
          <a:prstGeom prst="rect">
            <a:avLst/>
          </a:prstGeom>
        </p:spPr>
        <p:txBody>
          <a:bodyPr spcFirstLastPara="1" wrap="square" lIns="91425" tIns="91425" rIns="91425" bIns="91425" anchor="t" anchorCtr="0">
            <a:noAutofit/>
          </a:bodyPr>
          <a:lstStyle/>
          <a:p>
            <a:pPr marL="0" indent="0" algn="just"/>
            <a:r>
              <a:rPr lang="en-VN" sz="2000" dirty="0">
                <a:solidFill>
                  <a:srgbClr val="000000"/>
                </a:solidFill>
                <a:effectLst/>
                <a:latin typeface="Candara" panose="020E0502030303020204" pitchFamily="34" charset="0"/>
                <a:ea typeface="Times New Roman" panose="02020603050405020304" pitchFamily="18" charset="0"/>
              </a:rPr>
              <a:t>Cả lớp chia thành 2 nhóm, mỗi nhóm có nhiệm vụ liệt kê các tác phẩm truyện truyền kì hoặc truyện ngắn hiện đại mà các bạn đã</a:t>
            </a:r>
            <a:r>
              <a:rPr lang="vi-VN" sz="2000" dirty="0">
                <a:solidFill>
                  <a:srgbClr val="000000"/>
                </a:solidFill>
                <a:effectLst/>
                <a:latin typeface="Candara" panose="020E0502030303020204" pitchFamily="34" charset="0"/>
                <a:ea typeface="Times New Roman" panose="02020603050405020304" pitchFamily="18" charset="0"/>
              </a:rPr>
              <a:t> học hoặc đã </a:t>
            </a:r>
            <a:r>
              <a:rPr lang="en-VN" sz="2000" dirty="0">
                <a:solidFill>
                  <a:srgbClr val="000000"/>
                </a:solidFill>
                <a:effectLst/>
                <a:latin typeface="Candara" panose="020E0502030303020204" pitchFamily="34" charset="0"/>
                <a:ea typeface="Times New Roman" panose="02020603050405020304" pitchFamily="18" charset="0"/>
              </a:rPr>
              <a:t>biết</a:t>
            </a:r>
            <a:r>
              <a:rPr lang="vi-VN" sz="2000" dirty="0">
                <a:solidFill>
                  <a:srgbClr val="000000"/>
                </a:solidFill>
                <a:effectLst/>
                <a:latin typeface="Candara" panose="020E0502030303020204" pitchFamily="34" charset="0"/>
                <a:ea typeface="Times New Roman" panose="02020603050405020304" pitchFamily="18" charset="0"/>
              </a:rPr>
              <a:t>. Trong thời gian 2 phút, đội nào kể tên được nhiều đáp án đúng hơn sẽ chiến thắng. </a:t>
            </a:r>
            <a:endParaRPr lang="en-VN" sz="2000" dirty="0">
              <a:effectLst/>
              <a:latin typeface="Candara" panose="020E0502030303020204" pitchFamily="34" charset="0"/>
              <a:ea typeface="Times New Roman" panose="02020603050405020304" pitchFamily="18" charset="0"/>
            </a:endParaRPr>
          </a:p>
          <a:p>
            <a:pPr marL="0" lvl="0" indent="0" algn="just" rtl="0">
              <a:spcBef>
                <a:spcPts val="0"/>
              </a:spcBef>
              <a:spcAft>
                <a:spcPts val="0"/>
              </a:spcAft>
              <a:buNone/>
            </a:pPr>
            <a:endParaRPr sz="1600" dirty="0">
              <a:latin typeface="Candara" panose="020E0502030303020204" pitchFamily="34" charset="0"/>
            </a:endParaRPr>
          </a:p>
        </p:txBody>
      </p:sp>
      <p:grpSp>
        <p:nvGrpSpPr>
          <p:cNvPr id="584" name="Google Shape;584;p40"/>
          <p:cNvGrpSpPr/>
          <p:nvPr/>
        </p:nvGrpSpPr>
        <p:grpSpPr>
          <a:xfrm>
            <a:off x="6072375" y="-890910"/>
            <a:ext cx="3834864" cy="3932132"/>
            <a:chOff x="6072375" y="-890910"/>
            <a:chExt cx="3834864" cy="3932132"/>
          </a:xfrm>
        </p:grpSpPr>
        <p:grpSp>
          <p:nvGrpSpPr>
            <p:cNvPr id="585" name="Google Shape;585;p40"/>
            <p:cNvGrpSpPr/>
            <p:nvPr/>
          </p:nvGrpSpPr>
          <p:grpSpPr>
            <a:xfrm>
              <a:off x="6319613" y="-890910"/>
              <a:ext cx="3587626" cy="3932132"/>
              <a:chOff x="6319613" y="-890910"/>
              <a:chExt cx="3587626" cy="3932132"/>
            </a:xfrm>
          </p:grpSpPr>
          <p:sp>
            <p:nvSpPr>
              <p:cNvPr id="586" name="Google Shape;586;p40"/>
              <p:cNvSpPr/>
              <p:nvPr/>
            </p:nvSpPr>
            <p:spPr>
              <a:xfrm rot="105132">
                <a:off x="7788453" y="-860199"/>
                <a:ext cx="2039795" cy="2030173"/>
              </a:xfrm>
              <a:custGeom>
                <a:avLst/>
                <a:gdLst/>
                <a:ahLst/>
                <a:cxnLst/>
                <a:rect l="l" t="t" r="r" b="b"/>
                <a:pathLst>
                  <a:path w="14421" h="14136" extrusionOk="0">
                    <a:moveTo>
                      <a:pt x="7210" y="0"/>
                    </a:moveTo>
                    <a:cubicBezTo>
                      <a:pt x="3623" y="0"/>
                      <a:pt x="0" y="2276"/>
                      <a:pt x="0" y="7571"/>
                    </a:cubicBezTo>
                    <a:cubicBezTo>
                      <a:pt x="0" y="12461"/>
                      <a:pt x="4140" y="14117"/>
                      <a:pt x="7043" y="14135"/>
                    </a:cubicBezTo>
                    <a:cubicBezTo>
                      <a:pt x="7053" y="14135"/>
                      <a:pt x="7063" y="14135"/>
                      <a:pt x="7074" y="14135"/>
                    </a:cubicBezTo>
                    <a:cubicBezTo>
                      <a:pt x="8859" y="14135"/>
                      <a:pt x="14420" y="12959"/>
                      <a:pt x="14420" y="7388"/>
                    </a:cubicBezTo>
                    <a:cubicBezTo>
                      <a:pt x="14420" y="1786"/>
                      <a:pt x="9860" y="0"/>
                      <a:pt x="72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0"/>
              <p:cNvSpPr/>
              <p:nvPr/>
            </p:nvSpPr>
            <p:spPr>
              <a:xfrm rot="4499920">
                <a:off x="6464955" y="723411"/>
                <a:ext cx="1917860" cy="1772531"/>
              </a:xfrm>
              <a:custGeom>
                <a:avLst/>
                <a:gdLst/>
                <a:ahLst/>
                <a:cxnLst/>
                <a:rect l="l" t="t" r="r" b="b"/>
                <a:pathLst>
                  <a:path w="30339" h="28040" extrusionOk="0">
                    <a:moveTo>
                      <a:pt x="7384" y="0"/>
                    </a:moveTo>
                    <a:cubicBezTo>
                      <a:pt x="5486" y="0"/>
                      <a:pt x="3403" y="197"/>
                      <a:pt x="1854" y="1349"/>
                    </a:cubicBezTo>
                    <a:cubicBezTo>
                      <a:pt x="0" y="2725"/>
                      <a:pt x="406" y="4932"/>
                      <a:pt x="410" y="7053"/>
                    </a:cubicBezTo>
                    <a:cubicBezTo>
                      <a:pt x="421" y="12619"/>
                      <a:pt x="1179" y="18184"/>
                      <a:pt x="2666" y="23548"/>
                    </a:cubicBezTo>
                    <a:cubicBezTo>
                      <a:pt x="3195" y="25462"/>
                      <a:pt x="4155" y="27661"/>
                      <a:pt x="6113" y="27997"/>
                    </a:cubicBezTo>
                    <a:cubicBezTo>
                      <a:pt x="6279" y="28026"/>
                      <a:pt x="6446" y="28039"/>
                      <a:pt x="6612" y="28039"/>
                    </a:cubicBezTo>
                    <a:cubicBezTo>
                      <a:pt x="7537" y="28039"/>
                      <a:pt x="8449" y="27628"/>
                      <a:pt x="9292" y="27205"/>
                    </a:cubicBezTo>
                    <a:cubicBezTo>
                      <a:pt x="16128" y="23772"/>
                      <a:pt x="22247" y="18921"/>
                      <a:pt x="27148" y="13046"/>
                    </a:cubicBezTo>
                    <a:cubicBezTo>
                      <a:pt x="28768" y="11105"/>
                      <a:pt x="30339" y="8612"/>
                      <a:pt x="29558" y="6208"/>
                    </a:cubicBezTo>
                    <a:cubicBezTo>
                      <a:pt x="28767" y="3769"/>
                      <a:pt x="25973" y="2687"/>
                      <a:pt x="23486" y="2063"/>
                    </a:cubicBezTo>
                    <a:cubicBezTo>
                      <a:pt x="18403" y="786"/>
                      <a:pt x="13173" y="94"/>
                      <a:pt x="7933" y="5"/>
                    </a:cubicBezTo>
                    <a:cubicBezTo>
                      <a:pt x="7752" y="2"/>
                      <a:pt x="7569" y="0"/>
                      <a:pt x="73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0"/>
              <p:cNvSpPr/>
              <p:nvPr/>
            </p:nvSpPr>
            <p:spPr>
              <a:xfrm rot="10326782">
                <a:off x="7002863" y="-476767"/>
                <a:ext cx="2687281" cy="3349458"/>
              </a:xfrm>
              <a:custGeom>
                <a:avLst/>
                <a:gdLst/>
                <a:ahLst/>
                <a:cxnLst/>
                <a:rect l="l" t="t" r="r" b="b"/>
                <a:pathLst>
                  <a:path w="42778" h="53319" extrusionOk="0">
                    <a:moveTo>
                      <a:pt x="15467" y="191"/>
                    </a:moveTo>
                    <a:cubicBezTo>
                      <a:pt x="15585" y="703"/>
                      <a:pt x="15719" y="1210"/>
                      <a:pt x="15826" y="1724"/>
                    </a:cubicBezTo>
                    <a:cubicBezTo>
                      <a:pt x="15938" y="2258"/>
                      <a:pt x="16032" y="2796"/>
                      <a:pt x="16111" y="3336"/>
                    </a:cubicBezTo>
                    <a:cubicBezTo>
                      <a:pt x="16266" y="4404"/>
                      <a:pt x="16370" y="5479"/>
                      <a:pt x="16410" y="6559"/>
                    </a:cubicBezTo>
                    <a:cubicBezTo>
                      <a:pt x="16415" y="6680"/>
                      <a:pt x="16418" y="6802"/>
                      <a:pt x="16420" y="6923"/>
                    </a:cubicBezTo>
                    <a:cubicBezTo>
                      <a:pt x="16401" y="6813"/>
                      <a:pt x="16382" y="6703"/>
                      <a:pt x="16359" y="6593"/>
                    </a:cubicBezTo>
                    <a:cubicBezTo>
                      <a:pt x="16241" y="6017"/>
                      <a:pt x="16079" y="5449"/>
                      <a:pt x="15878" y="4895"/>
                    </a:cubicBezTo>
                    <a:cubicBezTo>
                      <a:pt x="15476" y="3793"/>
                      <a:pt x="14901" y="2751"/>
                      <a:pt x="14198" y="1810"/>
                    </a:cubicBezTo>
                    <a:cubicBezTo>
                      <a:pt x="14003" y="1549"/>
                      <a:pt x="13796" y="1295"/>
                      <a:pt x="13579" y="1052"/>
                    </a:cubicBezTo>
                    <a:cubicBezTo>
                      <a:pt x="13391" y="841"/>
                      <a:pt x="13198" y="621"/>
                      <a:pt x="12981" y="437"/>
                    </a:cubicBezTo>
                    <a:cubicBezTo>
                      <a:pt x="12984" y="437"/>
                      <a:pt x="12987" y="436"/>
                      <a:pt x="12991" y="436"/>
                    </a:cubicBezTo>
                    <a:cubicBezTo>
                      <a:pt x="13071" y="427"/>
                      <a:pt x="13153" y="422"/>
                      <a:pt x="13233" y="422"/>
                    </a:cubicBezTo>
                    <a:cubicBezTo>
                      <a:pt x="13702" y="422"/>
                      <a:pt x="14164" y="577"/>
                      <a:pt x="14520" y="893"/>
                    </a:cubicBezTo>
                    <a:cubicBezTo>
                      <a:pt x="14588" y="953"/>
                      <a:pt x="14649" y="1019"/>
                      <a:pt x="14703" y="1091"/>
                    </a:cubicBezTo>
                    <a:cubicBezTo>
                      <a:pt x="14786" y="1278"/>
                      <a:pt x="14869" y="1464"/>
                      <a:pt x="14951" y="1651"/>
                    </a:cubicBezTo>
                    <a:cubicBezTo>
                      <a:pt x="14969" y="1691"/>
                      <a:pt x="15005" y="1709"/>
                      <a:pt x="15042" y="1709"/>
                    </a:cubicBezTo>
                    <a:cubicBezTo>
                      <a:pt x="15098" y="1709"/>
                      <a:pt x="15155" y="1666"/>
                      <a:pt x="15144" y="1597"/>
                    </a:cubicBezTo>
                    <a:cubicBezTo>
                      <a:pt x="15101" y="1343"/>
                      <a:pt x="14992" y="1118"/>
                      <a:pt x="14840" y="927"/>
                    </a:cubicBezTo>
                    <a:cubicBezTo>
                      <a:pt x="14759" y="752"/>
                      <a:pt x="14679" y="578"/>
                      <a:pt x="14599" y="405"/>
                    </a:cubicBezTo>
                    <a:cubicBezTo>
                      <a:pt x="14879" y="303"/>
                      <a:pt x="15170" y="231"/>
                      <a:pt x="15467" y="191"/>
                    </a:cubicBezTo>
                    <a:close/>
                    <a:moveTo>
                      <a:pt x="11640" y="895"/>
                    </a:moveTo>
                    <a:cubicBezTo>
                      <a:pt x="11844" y="979"/>
                      <a:pt x="12045" y="1063"/>
                      <a:pt x="12233" y="1189"/>
                    </a:cubicBezTo>
                    <a:cubicBezTo>
                      <a:pt x="12459" y="1339"/>
                      <a:pt x="12662" y="1524"/>
                      <a:pt x="12848" y="1722"/>
                    </a:cubicBezTo>
                    <a:cubicBezTo>
                      <a:pt x="13238" y="2137"/>
                      <a:pt x="13566" y="2610"/>
                      <a:pt x="13882" y="3081"/>
                    </a:cubicBezTo>
                    <a:cubicBezTo>
                      <a:pt x="14554" y="4080"/>
                      <a:pt x="15143" y="5132"/>
                      <a:pt x="15629" y="6234"/>
                    </a:cubicBezTo>
                    <a:cubicBezTo>
                      <a:pt x="15747" y="6502"/>
                      <a:pt x="15859" y="6773"/>
                      <a:pt x="15966" y="7047"/>
                    </a:cubicBezTo>
                    <a:cubicBezTo>
                      <a:pt x="15839" y="6820"/>
                      <a:pt x="15705" y="6597"/>
                      <a:pt x="15564" y="6379"/>
                    </a:cubicBezTo>
                    <a:cubicBezTo>
                      <a:pt x="15255" y="5894"/>
                      <a:pt x="14912" y="5431"/>
                      <a:pt x="14543" y="4992"/>
                    </a:cubicBezTo>
                    <a:cubicBezTo>
                      <a:pt x="13812" y="4121"/>
                      <a:pt x="12957" y="3270"/>
                      <a:pt x="11917" y="2779"/>
                    </a:cubicBezTo>
                    <a:cubicBezTo>
                      <a:pt x="11411" y="2540"/>
                      <a:pt x="10853" y="2387"/>
                      <a:pt x="10293" y="2387"/>
                    </a:cubicBezTo>
                    <a:cubicBezTo>
                      <a:pt x="10222" y="2387"/>
                      <a:pt x="10152" y="2389"/>
                      <a:pt x="10081" y="2394"/>
                    </a:cubicBezTo>
                    <a:cubicBezTo>
                      <a:pt x="10119" y="2328"/>
                      <a:pt x="10158" y="2263"/>
                      <a:pt x="10201" y="2200"/>
                    </a:cubicBezTo>
                    <a:cubicBezTo>
                      <a:pt x="10292" y="2066"/>
                      <a:pt x="10403" y="1932"/>
                      <a:pt x="10558" y="1871"/>
                    </a:cubicBezTo>
                    <a:cubicBezTo>
                      <a:pt x="10616" y="1848"/>
                      <a:pt x="10675" y="1838"/>
                      <a:pt x="10735" y="1838"/>
                    </a:cubicBezTo>
                    <a:cubicBezTo>
                      <a:pt x="10869" y="1838"/>
                      <a:pt x="11005" y="1886"/>
                      <a:pt x="11129" y="1933"/>
                    </a:cubicBezTo>
                    <a:cubicBezTo>
                      <a:pt x="11327" y="2010"/>
                      <a:pt x="11522" y="2092"/>
                      <a:pt x="11720" y="2171"/>
                    </a:cubicBezTo>
                    <a:cubicBezTo>
                      <a:pt x="11935" y="2257"/>
                      <a:pt x="12150" y="2341"/>
                      <a:pt x="12365" y="2425"/>
                    </a:cubicBezTo>
                    <a:cubicBezTo>
                      <a:pt x="12496" y="2477"/>
                      <a:pt x="12627" y="2527"/>
                      <a:pt x="12760" y="2569"/>
                    </a:cubicBezTo>
                    <a:cubicBezTo>
                      <a:pt x="12875" y="2662"/>
                      <a:pt x="12994" y="2751"/>
                      <a:pt x="13127" y="2815"/>
                    </a:cubicBezTo>
                    <a:cubicBezTo>
                      <a:pt x="13137" y="2820"/>
                      <a:pt x="13148" y="2822"/>
                      <a:pt x="13159" y="2822"/>
                    </a:cubicBezTo>
                    <a:cubicBezTo>
                      <a:pt x="13222" y="2822"/>
                      <a:pt x="13271" y="2739"/>
                      <a:pt x="13225" y="2685"/>
                    </a:cubicBezTo>
                    <a:cubicBezTo>
                      <a:pt x="13085" y="2519"/>
                      <a:pt x="12895" y="2397"/>
                      <a:pt x="12723" y="2265"/>
                    </a:cubicBezTo>
                    <a:cubicBezTo>
                      <a:pt x="12542" y="2126"/>
                      <a:pt x="12361" y="1987"/>
                      <a:pt x="12181" y="1848"/>
                    </a:cubicBezTo>
                    <a:cubicBezTo>
                      <a:pt x="11866" y="1605"/>
                      <a:pt x="11551" y="1363"/>
                      <a:pt x="11238" y="1121"/>
                    </a:cubicBezTo>
                    <a:cubicBezTo>
                      <a:pt x="11369" y="1042"/>
                      <a:pt x="11503" y="966"/>
                      <a:pt x="11640" y="895"/>
                    </a:cubicBezTo>
                    <a:close/>
                    <a:moveTo>
                      <a:pt x="10097" y="2466"/>
                    </a:moveTo>
                    <a:cubicBezTo>
                      <a:pt x="11254" y="2466"/>
                      <a:pt x="12297" y="3007"/>
                      <a:pt x="13161" y="3747"/>
                    </a:cubicBezTo>
                    <a:cubicBezTo>
                      <a:pt x="14011" y="4475"/>
                      <a:pt x="14745" y="5353"/>
                      <a:pt x="15353" y="6294"/>
                    </a:cubicBezTo>
                    <a:cubicBezTo>
                      <a:pt x="15526" y="6562"/>
                      <a:pt x="15688" y="6837"/>
                      <a:pt x="15840" y="7119"/>
                    </a:cubicBezTo>
                    <a:cubicBezTo>
                      <a:pt x="15872" y="7179"/>
                      <a:pt x="15902" y="7240"/>
                      <a:pt x="15933" y="7300"/>
                    </a:cubicBezTo>
                    <a:cubicBezTo>
                      <a:pt x="15666" y="6952"/>
                      <a:pt x="15351" y="6638"/>
                      <a:pt x="15003" y="6371"/>
                    </a:cubicBezTo>
                    <a:cubicBezTo>
                      <a:pt x="14000" y="5597"/>
                      <a:pt x="12772" y="5213"/>
                      <a:pt x="11537" y="5003"/>
                    </a:cubicBezTo>
                    <a:cubicBezTo>
                      <a:pt x="10812" y="4880"/>
                      <a:pt x="10080" y="4814"/>
                      <a:pt x="9347" y="4753"/>
                    </a:cubicBezTo>
                    <a:cubicBezTo>
                      <a:pt x="9406" y="4029"/>
                      <a:pt x="9602" y="3321"/>
                      <a:pt x="9930" y="2672"/>
                    </a:cubicBezTo>
                    <a:cubicBezTo>
                      <a:pt x="9964" y="2604"/>
                      <a:pt x="10001" y="2535"/>
                      <a:pt x="10039" y="2467"/>
                    </a:cubicBezTo>
                    <a:cubicBezTo>
                      <a:pt x="10058" y="2466"/>
                      <a:pt x="10078" y="2466"/>
                      <a:pt x="10097" y="2466"/>
                    </a:cubicBezTo>
                    <a:close/>
                    <a:moveTo>
                      <a:pt x="12907" y="449"/>
                    </a:moveTo>
                    <a:cubicBezTo>
                      <a:pt x="13078" y="644"/>
                      <a:pt x="13267" y="823"/>
                      <a:pt x="13440" y="1016"/>
                    </a:cubicBezTo>
                    <a:cubicBezTo>
                      <a:pt x="13632" y="1232"/>
                      <a:pt x="13817" y="1454"/>
                      <a:pt x="13993" y="1683"/>
                    </a:cubicBezTo>
                    <a:cubicBezTo>
                      <a:pt x="14350" y="2145"/>
                      <a:pt x="14671" y="2634"/>
                      <a:pt x="14952" y="3146"/>
                    </a:cubicBezTo>
                    <a:cubicBezTo>
                      <a:pt x="15507" y="4163"/>
                      <a:pt x="15925" y="5259"/>
                      <a:pt x="16173" y="6391"/>
                    </a:cubicBezTo>
                    <a:cubicBezTo>
                      <a:pt x="16242" y="6710"/>
                      <a:pt x="16298" y="7033"/>
                      <a:pt x="16341" y="7357"/>
                    </a:cubicBezTo>
                    <a:cubicBezTo>
                      <a:pt x="16358" y="7481"/>
                      <a:pt x="16369" y="7605"/>
                      <a:pt x="16378" y="7730"/>
                    </a:cubicBezTo>
                    <a:cubicBezTo>
                      <a:pt x="16324" y="7560"/>
                      <a:pt x="16261" y="7392"/>
                      <a:pt x="16198" y="7225"/>
                    </a:cubicBezTo>
                    <a:cubicBezTo>
                      <a:pt x="16090" y="6939"/>
                      <a:pt x="15975" y="6655"/>
                      <a:pt x="15852" y="6375"/>
                    </a:cubicBezTo>
                    <a:cubicBezTo>
                      <a:pt x="15604" y="5810"/>
                      <a:pt x="15331" y="5256"/>
                      <a:pt x="15032" y="4716"/>
                    </a:cubicBezTo>
                    <a:cubicBezTo>
                      <a:pt x="14736" y="4180"/>
                      <a:pt x="14416" y="3657"/>
                      <a:pt x="14070" y="3152"/>
                    </a:cubicBezTo>
                    <a:cubicBezTo>
                      <a:pt x="13740" y="2667"/>
                      <a:pt x="13392" y="2182"/>
                      <a:pt x="12997" y="1748"/>
                    </a:cubicBezTo>
                    <a:cubicBezTo>
                      <a:pt x="12795" y="1528"/>
                      <a:pt x="12576" y="1320"/>
                      <a:pt x="12330" y="1151"/>
                    </a:cubicBezTo>
                    <a:cubicBezTo>
                      <a:pt x="12151" y="1028"/>
                      <a:pt x="11945" y="908"/>
                      <a:pt x="11730" y="849"/>
                    </a:cubicBezTo>
                    <a:cubicBezTo>
                      <a:pt x="12103" y="660"/>
                      <a:pt x="12494" y="508"/>
                      <a:pt x="12907" y="449"/>
                    </a:cubicBezTo>
                    <a:close/>
                    <a:moveTo>
                      <a:pt x="27491" y="5408"/>
                    </a:moveTo>
                    <a:cubicBezTo>
                      <a:pt x="27647" y="5628"/>
                      <a:pt x="27801" y="5849"/>
                      <a:pt x="27954" y="6071"/>
                    </a:cubicBezTo>
                    <a:lnTo>
                      <a:pt x="27953" y="6071"/>
                    </a:lnTo>
                    <a:cubicBezTo>
                      <a:pt x="27970" y="6094"/>
                      <a:pt x="27986" y="6117"/>
                      <a:pt x="28002" y="6140"/>
                    </a:cubicBezTo>
                    <a:cubicBezTo>
                      <a:pt x="27338" y="6330"/>
                      <a:pt x="26679" y="6547"/>
                      <a:pt x="26027" y="6772"/>
                    </a:cubicBezTo>
                    <a:cubicBezTo>
                      <a:pt x="25320" y="7017"/>
                      <a:pt x="24619" y="7283"/>
                      <a:pt x="23932" y="7579"/>
                    </a:cubicBezTo>
                    <a:cubicBezTo>
                      <a:pt x="23372" y="7821"/>
                      <a:pt x="22821" y="8085"/>
                      <a:pt x="22284" y="8373"/>
                    </a:cubicBezTo>
                    <a:cubicBezTo>
                      <a:pt x="23303" y="7670"/>
                      <a:pt x="24358" y="7016"/>
                      <a:pt x="25448" y="6428"/>
                    </a:cubicBezTo>
                    <a:cubicBezTo>
                      <a:pt x="26118" y="6065"/>
                      <a:pt x="26804" y="5736"/>
                      <a:pt x="27491" y="5408"/>
                    </a:cubicBezTo>
                    <a:close/>
                    <a:moveTo>
                      <a:pt x="16111" y="150"/>
                    </a:moveTo>
                    <a:cubicBezTo>
                      <a:pt x="16201" y="150"/>
                      <a:pt x="16291" y="151"/>
                      <a:pt x="16382" y="154"/>
                    </a:cubicBezTo>
                    <a:cubicBezTo>
                      <a:pt x="16384" y="165"/>
                      <a:pt x="16389" y="175"/>
                      <a:pt x="16402" y="180"/>
                    </a:cubicBezTo>
                    <a:cubicBezTo>
                      <a:pt x="16558" y="248"/>
                      <a:pt x="16724" y="283"/>
                      <a:pt x="16888" y="322"/>
                    </a:cubicBezTo>
                    <a:cubicBezTo>
                      <a:pt x="17025" y="353"/>
                      <a:pt x="17162" y="385"/>
                      <a:pt x="17299" y="416"/>
                    </a:cubicBezTo>
                    <a:cubicBezTo>
                      <a:pt x="17449" y="1516"/>
                      <a:pt x="17523" y="2620"/>
                      <a:pt x="17499" y="3730"/>
                    </a:cubicBezTo>
                    <a:cubicBezTo>
                      <a:pt x="17475" y="4852"/>
                      <a:pt x="17356" y="5974"/>
                      <a:pt x="17153" y="7077"/>
                    </a:cubicBezTo>
                    <a:cubicBezTo>
                      <a:pt x="17037" y="7705"/>
                      <a:pt x="16889" y="8326"/>
                      <a:pt x="16721" y="8941"/>
                    </a:cubicBezTo>
                    <a:cubicBezTo>
                      <a:pt x="16715" y="8934"/>
                      <a:pt x="16710" y="8928"/>
                      <a:pt x="16703" y="8922"/>
                    </a:cubicBezTo>
                    <a:cubicBezTo>
                      <a:pt x="16677" y="8795"/>
                      <a:pt x="16643" y="8670"/>
                      <a:pt x="16605" y="8548"/>
                    </a:cubicBezTo>
                    <a:cubicBezTo>
                      <a:pt x="16703" y="8041"/>
                      <a:pt x="16734" y="7514"/>
                      <a:pt x="16771" y="7001"/>
                    </a:cubicBezTo>
                    <a:cubicBezTo>
                      <a:pt x="16809" y="6457"/>
                      <a:pt x="16831" y="5913"/>
                      <a:pt x="16836" y="5368"/>
                    </a:cubicBezTo>
                    <a:cubicBezTo>
                      <a:pt x="16847" y="4284"/>
                      <a:pt x="16791" y="3200"/>
                      <a:pt x="16669" y="2122"/>
                    </a:cubicBezTo>
                    <a:cubicBezTo>
                      <a:pt x="16600" y="1502"/>
                      <a:pt x="16510" y="883"/>
                      <a:pt x="16395" y="270"/>
                    </a:cubicBezTo>
                    <a:cubicBezTo>
                      <a:pt x="16388" y="232"/>
                      <a:pt x="16358" y="214"/>
                      <a:pt x="16328" y="214"/>
                    </a:cubicBezTo>
                    <a:cubicBezTo>
                      <a:pt x="16291" y="214"/>
                      <a:pt x="16253" y="242"/>
                      <a:pt x="16262" y="289"/>
                    </a:cubicBezTo>
                    <a:cubicBezTo>
                      <a:pt x="16653" y="2444"/>
                      <a:pt x="16799" y="4630"/>
                      <a:pt x="16677" y="6818"/>
                    </a:cubicBezTo>
                    <a:cubicBezTo>
                      <a:pt x="16661" y="7123"/>
                      <a:pt x="16638" y="7430"/>
                      <a:pt x="16611" y="7735"/>
                    </a:cubicBezTo>
                    <a:cubicBezTo>
                      <a:pt x="16597" y="7885"/>
                      <a:pt x="16581" y="8036"/>
                      <a:pt x="16566" y="8187"/>
                    </a:cubicBezTo>
                    <a:cubicBezTo>
                      <a:pt x="16566" y="8155"/>
                      <a:pt x="16567" y="8125"/>
                      <a:pt x="16566" y="8093"/>
                    </a:cubicBezTo>
                    <a:cubicBezTo>
                      <a:pt x="16567" y="8054"/>
                      <a:pt x="16568" y="8013"/>
                      <a:pt x="16568" y="7973"/>
                    </a:cubicBezTo>
                    <a:cubicBezTo>
                      <a:pt x="16570" y="7826"/>
                      <a:pt x="16572" y="7681"/>
                      <a:pt x="16572" y="7535"/>
                    </a:cubicBezTo>
                    <a:cubicBezTo>
                      <a:pt x="16572" y="7270"/>
                      <a:pt x="16565" y="7005"/>
                      <a:pt x="16557" y="6739"/>
                    </a:cubicBezTo>
                    <a:cubicBezTo>
                      <a:pt x="16539" y="6200"/>
                      <a:pt x="16506" y="5661"/>
                      <a:pt x="16456" y="5124"/>
                    </a:cubicBezTo>
                    <a:cubicBezTo>
                      <a:pt x="16358" y="4037"/>
                      <a:pt x="16190" y="2959"/>
                      <a:pt x="15964" y="1891"/>
                    </a:cubicBezTo>
                    <a:cubicBezTo>
                      <a:pt x="15842" y="1318"/>
                      <a:pt x="15715" y="740"/>
                      <a:pt x="15539" y="180"/>
                    </a:cubicBezTo>
                    <a:cubicBezTo>
                      <a:pt x="15730" y="158"/>
                      <a:pt x="15921" y="150"/>
                      <a:pt x="16111" y="150"/>
                    </a:cubicBezTo>
                    <a:close/>
                    <a:moveTo>
                      <a:pt x="17451" y="450"/>
                    </a:moveTo>
                    <a:lnTo>
                      <a:pt x="17451" y="450"/>
                    </a:lnTo>
                    <a:cubicBezTo>
                      <a:pt x="17684" y="495"/>
                      <a:pt x="18013" y="533"/>
                      <a:pt x="18127" y="752"/>
                    </a:cubicBezTo>
                    <a:cubicBezTo>
                      <a:pt x="18191" y="876"/>
                      <a:pt x="18172" y="1026"/>
                      <a:pt x="18156" y="1158"/>
                    </a:cubicBezTo>
                    <a:cubicBezTo>
                      <a:pt x="18137" y="1324"/>
                      <a:pt x="18115" y="1490"/>
                      <a:pt x="18097" y="1656"/>
                    </a:cubicBezTo>
                    <a:cubicBezTo>
                      <a:pt x="18057" y="1995"/>
                      <a:pt x="18019" y="2335"/>
                      <a:pt x="17980" y="2675"/>
                    </a:cubicBezTo>
                    <a:cubicBezTo>
                      <a:pt x="17959" y="2865"/>
                      <a:pt x="17936" y="3055"/>
                      <a:pt x="17916" y="3245"/>
                    </a:cubicBezTo>
                    <a:cubicBezTo>
                      <a:pt x="17896" y="3432"/>
                      <a:pt x="17875" y="3630"/>
                      <a:pt x="17892" y="3817"/>
                    </a:cubicBezTo>
                    <a:cubicBezTo>
                      <a:pt x="17895" y="3847"/>
                      <a:pt x="17922" y="3864"/>
                      <a:pt x="17948" y="3864"/>
                    </a:cubicBezTo>
                    <a:cubicBezTo>
                      <a:pt x="17969" y="3864"/>
                      <a:pt x="17989" y="3853"/>
                      <a:pt x="17997" y="3831"/>
                    </a:cubicBezTo>
                    <a:cubicBezTo>
                      <a:pt x="18013" y="3783"/>
                      <a:pt x="18025" y="3734"/>
                      <a:pt x="18037" y="3685"/>
                    </a:cubicBezTo>
                    <a:cubicBezTo>
                      <a:pt x="18206" y="3359"/>
                      <a:pt x="18365" y="3029"/>
                      <a:pt x="18517" y="2695"/>
                    </a:cubicBezTo>
                    <a:cubicBezTo>
                      <a:pt x="18678" y="2343"/>
                      <a:pt x="18828" y="1984"/>
                      <a:pt x="19001" y="1637"/>
                    </a:cubicBezTo>
                    <a:cubicBezTo>
                      <a:pt x="19067" y="1505"/>
                      <a:pt x="19146" y="1394"/>
                      <a:pt x="19274" y="1325"/>
                    </a:cubicBezTo>
                    <a:lnTo>
                      <a:pt x="19274" y="1325"/>
                    </a:lnTo>
                    <a:cubicBezTo>
                      <a:pt x="18636" y="3381"/>
                      <a:pt x="18015" y="5444"/>
                      <a:pt x="17382" y="7503"/>
                    </a:cubicBezTo>
                    <a:cubicBezTo>
                      <a:pt x="17290" y="7804"/>
                      <a:pt x="17198" y="8106"/>
                      <a:pt x="17105" y="8407"/>
                    </a:cubicBezTo>
                    <a:cubicBezTo>
                      <a:pt x="17061" y="8551"/>
                      <a:pt x="17016" y="8696"/>
                      <a:pt x="16971" y="8842"/>
                    </a:cubicBezTo>
                    <a:cubicBezTo>
                      <a:pt x="16940" y="8943"/>
                      <a:pt x="16907" y="9046"/>
                      <a:pt x="16880" y="9151"/>
                    </a:cubicBezTo>
                    <a:cubicBezTo>
                      <a:pt x="16851" y="9099"/>
                      <a:pt x="16817" y="9049"/>
                      <a:pt x="16778" y="9004"/>
                    </a:cubicBezTo>
                    <a:cubicBezTo>
                      <a:pt x="16774" y="8999"/>
                      <a:pt x="16769" y="8993"/>
                      <a:pt x="16764" y="8987"/>
                    </a:cubicBezTo>
                    <a:cubicBezTo>
                      <a:pt x="16766" y="8985"/>
                      <a:pt x="16769" y="8984"/>
                      <a:pt x="16770" y="8981"/>
                    </a:cubicBezTo>
                    <a:cubicBezTo>
                      <a:pt x="17102" y="7895"/>
                      <a:pt x="17334" y="6775"/>
                      <a:pt x="17471" y="5646"/>
                    </a:cubicBezTo>
                    <a:cubicBezTo>
                      <a:pt x="17607" y="4521"/>
                      <a:pt x="17651" y="3383"/>
                      <a:pt x="17605" y="2252"/>
                    </a:cubicBezTo>
                    <a:cubicBezTo>
                      <a:pt x="17580" y="1650"/>
                      <a:pt x="17530" y="1047"/>
                      <a:pt x="17451" y="450"/>
                    </a:cubicBezTo>
                    <a:close/>
                    <a:moveTo>
                      <a:pt x="26635" y="4294"/>
                    </a:moveTo>
                    <a:lnTo>
                      <a:pt x="26635" y="4294"/>
                    </a:lnTo>
                    <a:cubicBezTo>
                      <a:pt x="26888" y="4593"/>
                      <a:pt x="27128" y="4902"/>
                      <a:pt x="27357" y="5219"/>
                    </a:cubicBezTo>
                    <a:cubicBezTo>
                      <a:pt x="27377" y="5247"/>
                      <a:pt x="27397" y="5276"/>
                      <a:pt x="27417" y="5304"/>
                    </a:cubicBezTo>
                    <a:cubicBezTo>
                      <a:pt x="26806" y="5576"/>
                      <a:pt x="26207" y="5885"/>
                      <a:pt x="25619" y="6202"/>
                    </a:cubicBezTo>
                    <a:cubicBezTo>
                      <a:pt x="25011" y="6531"/>
                      <a:pt x="24412" y="6876"/>
                      <a:pt x="23824" y="7240"/>
                    </a:cubicBezTo>
                    <a:cubicBezTo>
                      <a:pt x="22995" y="7750"/>
                      <a:pt x="22190" y="8298"/>
                      <a:pt x="21407" y="8877"/>
                    </a:cubicBezTo>
                    <a:cubicBezTo>
                      <a:pt x="21036" y="9105"/>
                      <a:pt x="20672" y="9346"/>
                      <a:pt x="20320" y="9605"/>
                    </a:cubicBezTo>
                    <a:cubicBezTo>
                      <a:pt x="20280" y="9634"/>
                      <a:pt x="20241" y="9663"/>
                      <a:pt x="20202" y="9693"/>
                    </a:cubicBezTo>
                    <a:cubicBezTo>
                      <a:pt x="20657" y="9202"/>
                      <a:pt x="21124" y="8722"/>
                      <a:pt x="21610" y="8258"/>
                    </a:cubicBezTo>
                    <a:cubicBezTo>
                      <a:pt x="22589" y="7325"/>
                      <a:pt x="23625" y="6461"/>
                      <a:pt x="24713" y="5656"/>
                    </a:cubicBezTo>
                    <a:cubicBezTo>
                      <a:pt x="25329" y="5200"/>
                      <a:pt x="25963" y="4765"/>
                      <a:pt x="26608" y="4350"/>
                    </a:cubicBezTo>
                    <a:cubicBezTo>
                      <a:pt x="26631" y="4336"/>
                      <a:pt x="26638" y="4314"/>
                      <a:pt x="26635" y="4294"/>
                    </a:cubicBezTo>
                    <a:close/>
                    <a:moveTo>
                      <a:pt x="20041" y="1261"/>
                    </a:moveTo>
                    <a:cubicBezTo>
                      <a:pt x="20189" y="1270"/>
                      <a:pt x="20335" y="1280"/>
                      <a:pt x="20481" y="1295"/>
                    </a:cubicBezTo>
                    <a:lnTo>
                      <a:pt x="20481" y="1295"/>
                    </a:lnTo>
                    <a:cubicBezTo>
                      <a:pt x="20208" y="2415"/>
                      <a:pt x="19902" y="3528"/>
                      <a:pt x="19559" y="4628"/>
                    </a:cubicBezTo>
                    <a:cubicBezTo>
                      <a:pt x="19212" y="5741"/>
                      <a:pt x="18823" y="6841"/>
                      <a:pt x="18397" y="7926"/>
                    </a:cubicBezTo>
                    <a:cubicBezTo>
                      <a:pt x="18277" y="8230"/>
                      <a:pt x="18155" y="8533"/>
                      <a:pt x="18029" y="8837"/>
                    </a:cubicBezTo>
                    <a:cubicBezTo>
                      <a:pt x="17966" y="8990"/>
                      <a:pt x="17902" y="9144"/>
                      <a:pt x="17837" y="9298"/>
                    </a:cubicBezTo>
                    <a:cubicBezTo>
                      <a:pt x="17784" y="9421"/>
                      <a:pt x="17727" y="9544"/>
                      <a:pt x="17684" y="9671"/>
                    </a:cubicBezTo>
                    <a:cubicBezTo>
                      <a:pt x="17618" y="9652"/>
                      <a:pt x="17549" y="9641"/>
                      <a:pt x="17475" y="9641"/>
                    </a:cubicBezTo>
                    <a:cubicBezTo>
                      <a:pt x="17459" y="9641"/>
                      <a:pt x="17442" y="9641"/>
                      <a:pt x="17425" y="9642"/>
                    </a:cubicBezTo>
                    <a:cubicBezTo>
                      <a:pt x="17328" y="9648"/>
                      <a:pt x="17237" y="9671"/>
                      <a:pt x="17148" y="9706"/>
                    </a:cubicBezTo>
                    <a:cubicBezTo>
                      <a:pt x="17405" y="9228"/>
                      <a:pt x="17632" y="8733"/>
                      <a:pt x="17851" y="8237"/>
                    </a:cubicBezTo>
                    <a:cubicBezTo>
                      <a:pt x="18093" y="7689"/>
                      <a:pt x="18320" y="7135"/>
                      <a:pt x="18531" y="6574"/>
                    </a:cubicBezTo>
                    <a:cubicBezTo>
                      <a:pt x="18946" y="5469"/>
                      <a:pt x="19313" y="4343"/>
                      <a:pt x="19607" y="3200"/>
                    </a:cubicBezTo>
                    <a:cubicBezTo>
                      <a:pt x="19773" y="2559"/>
                      <a:pt x="19924" y="1912"/>
                      <a:pt x="20041" y="1261"/>
                    </a:cubicBezTo>
                    <a:close/>
                    <a:moveTo>
                      <a:pt x="19670" y="1247"/>
                    </a:moveTo>
                    <a:cubicBezTo>
                      <a:pt x="19720" y="1247"/>
                      <a:pt x="19771" y="1249"/>
                      <a:pt x="19820" y="1250"/>
                    </a:cubicBezTo>
                    <a:cubicBezTo>
                      <a:pt x="19851" y="1251"/>
                      <a:pt x="19882" y="1254"/>
                      <a:pt x="19913" y="1255"/>
                    </a:cubicBezTo>
                    <a:cubicBezTo>
                      <a:pt x="19684" y="2405"/>
                      <a:pt x="19423" y="3546"/>
                      <a:pt x="19086" y="4671"/>
                    </a:cubicBezTo>
                    <a:cubicBezTo>
                      <a:pt x="18748" y="5804"/>
                      <a:pt x="18337" y="6915"/>
                      <a:pt x="17867" y="7999"/>
                    </a:cubicBezTo>
                    <a:cubicBezTo>
                      <a:pt x="17612" y="8588"/>
                      <a:pt x="17328" y="9164"/>
                      <a:pt x="17056" y="9745"/>
                    </a:cubicBezTo>
                    <a:cubicBezTo>
                      <a:pt x="17046" y="9750"/>
                      <a:pt x="17035" y="9754"/>
                      <a:pt x="17023" y="9761"/>
                    </a:cubicBezTo>
                    <a:cubicBezTo>
                      <a:pt x="17036" y="9584"/>
                      <a:pt x="17002" y="9408"/>
                      <a:pt x="16931" y="9249"/>
                    </a:cubicBezTo>
                    <a:cubicBezTo>
                      <a:pt x="17033" y="9013"/>
                      <a:pt x="17095" y="8752"/>
                      <a:pt x="17171" y="8508"/>
                    </a:cubicBezTo>
                    <a:cubicBezTo>
                      <a:pt x="17254" y="8242"/>
                      <a:pt x="17337" y="7974"/>
                      <a:pt x="17419" y="7707"/>
                    </a:cubicBezTo>
                    <a:cubicBezTo>
                      <a:pt x="17582" y="7184"/>
                      <a:pt x="17744" y="6659"/>
                      <a:pt x="17906" y="6136"/>
                    </a:cubicBezTo>
                    <a:cubicBezTo>
                      <a:pt x="18234" y="5078"/>
                      <a:pt x="18560" y="4019"/>
                      <a:pt x="18891" y="2962"/>
                    </a:cubicBezTo>
                    <a:cubicBezTo>
                      <a:pt x="19068" y="2397"/>
                      <a:pt x="19246" y="1834"/>
                      <a:pt x="19421" y="1270"/>
                    </a:cubicBezTo>
                    <a:cubicBezTo>
                      <a:pt x="19501" y="1251"/>
                      <a:pt x="19586" y="1247"/>
                      <a:pt x="19670" y="1247"/>
                    </a:cubicBezTo>
                    <a:close/>
                    <a:moveTo>
                      <a:pt x="20611" y="1309"/>
                    </a:moveTo>
                    <a:cubicBezTo>
                      <a:pt x="20726" y="1322"/>
                      <a:pt x="20840" y="1338"/>
                      <a:pt x="20953" y="1356"/>
                    </a:cubicBezTo>
                    <a:cubicBezTo>
                      <a:pt x="21197" y="1394"/>
                      <a:pt x="21439" y="1445"/>
                      <a:pt x="21679" y="1504"/>
                    </a:cubicBezTo>
                    <a:cubicBezTo>
                      <a:pt x="21281" y="2624"/>
                      <a:pt x="20865" y="3739"/>
                      <a:pt x="20427" y="4844"/>
                    </a:cubicBezTo>
                    <a:cubicBezTo>
                      <a:pt x="19975" y="5981"/>
                      <a:pt x="19504" y="7111"/>
                      <a:pt x="19004" y="8229"/>
                    </a:cubicBezTo>
                    <a:cubicBezTo>
                      <a:pt x="18733" y="8835"/>
                      <a:pt x="18451" y="9437"/>
                      <a:pt x="18177" y="10041"/>
                    </a:cubicBezTo>
                    <a:cubicBezTo>
                      <a:pt x="18059" y="9887"/>
                      <a:pt x="17918" y="9759"/>
                      <a:pt x="17746" y="9692"/>
                    </a:cubicBezTo>
                    <a:cubicBezTo>
                      <a:pt x="17866" y="9475"/>
                      <a:pt x="17955" y="9234"/>
                      <a:pt x="18051" y="9008"/>
                    </a:cubicBezTo>
                    <a:cubicBezTo>
                      <a:pt x="18166" y="8737"/>
                      <a:pt x="18278" y="8465"/>
                      <a:pt x="18389" y="8193"/>
                    </a:cubicBezTo>
                    <a:cubicBezTo>
                      <a:pt x="18610" y="7641"/>
                      <a:pt x="18823" y="7087"/>
                      <a:pt x="19025" y="6529"/>
                    </a:cubicBezTo>
                    <a:cubicBezTo>
                      <a:pt x="19428" y="5419"/>
                      <a:pt x="19795" y="4295"/>
                      <a:pt x="20123" y="3160"/>
                    </a:cubicBezTo>
                    <a:cubicBezTo>
                      <a:pt x="20300" y="2547"/>
                      <a:pt x="20461" y="1929"/>
                      <a:pt x="20611" y="1309"/>
                    </a:cubicBezTo>
                    <a:close/>
                    <a:moveTo>
                      <a:pt x="25626" y="3263"/>
                    </a:moveTo>
                    <a:lnTo>
                      <a:pt x="25626" y="3264"/>
                    </a:lnTo>
                    <a:cubicBezTo>
                      <a:pt x="25758" y="3377"/>
                      <a:pt x="25887" y="3496"/>
                      <a:pt x="26012" y="3617"/>
                    </a:cubicBezTo>
                    <a:cubicBezTo>
                      <a:pt x="26212" y="3813"/>
                      <a:pt x="26400" y="4022"/>
                      <a:pt x="26584" y="4235"/>
                    </a:cubicBezTo>
                    <a:cubicBezTo>
                      <a:pt x="26576" y="4232"/>
                      <a:pt x="26569" y="4231"/>
                      <a:pt x="26561" y="4231"/>
                    </a:cubicBezTo>
                    <a:cubicBezTo>
                      <a:pt x="26549" y="4231"/>
                      <a:pt x="26537" y="4234"/>
                      <a:pt x="26524" y="4242"/>
                    </a:cubicBezTo>
                    <a:cubicBezTo>
                      <a:pt x="25375" y="4985"/>
                      <a:pt x="24286" y="5807"/>
                      <a:pt x="23236" y="6683"/>
                    </a:cubicBezTo>
                    <a:cubicBezTo>
                      <a:pt x="22193" y="7554"/>
                      <a:pt x="21202" y="8489"/>
                      <a:pt x="20274" y="9481"/>
                    </a:cubicBezTo>
                    <a:cubicBezTo>
                      <a:pt x="20107" y="9660"/>
                      <a:pt x="19943" y="9840"/>
                      <a:pt x="19781" y="10020"/>
                    </a:cubicBezTo>
                    <a:cubicBezTo>
                      <a:pt x="19570" y="10191"/>
                      <a:pt x="19366" y="10370"/>
                      <a:pt x="19171" y="10559"/>
                    </a:cubicBezTo>
                    <a:cubicBezTo>
                      <a:pt x="19209" y="10503"/>
                      <a:pt x="19245" y="10445"/>
                      <a:pt x="19282" y="10389"/>
                    </a:cubicBezTo>
                    <a:cubicBezTo>
                      <a:pt x="19471" y="10109"/>
                      <a:pt x="19661" y="9831"/>
                      <a:pt x="19857" y="9556"/>
                    </a:cubicBezTo>
                    <a:cubicBezTo>
                      <a:pt x="20254" y="8997"/>
                      <a:pt x="20669" y="8451"/>
                      <a:pt x="21097" y="7917"/>
                    </a:cubicBezTo>
                    <a:cubicBezTo>
                      <a:pt x="21961" y="6841"/>
                      <a:pt x="22892" y="5817"/>
                      <a:pt x="23884" y="4858"/>
                    </a:cubicBezTo>
                    <a:cubicBezTo>
                      <a:pt x="24439" y="4321"/>
                      <a:pt x="25013" y="3804"/>
                      <a:pt x="25604" y="3307"/>
                    </a:cubicBezTo>
                    <a:cubicBezTo>
                      <a:pt x="25618" y="3294"/>
                      <a:pt x="25624" y="3279"/>
                      <a:pt x="25626" y="3263"/>
                    </a:cubicBezTo>
                    <a:close/>
                    <a:moveTo>
                      <a:pt x="24629" y="2551"/>
                    </a:moveTo>
                    <a:cubicBezTo>
                      <a:pt x="24949" y="2737"/>
                      <a:pt x="25254" y="2952"/>
                      <a:pt x="25538" y="3189"/>
                    </a:cubicBezTo>
                    <a:cubicBezTo>
                      <a:pt x="25532" y="3192"/>
                      <a:pt x="25526" y="3195"/>
                      <a:pt x="25519" y="3200"/>
                    </a:cubicBezTo>
                    <a:cubicBezTo>
                      <a:pt x="24466" y="4093"/>
                      <a:pt x="23468" y="5051"/>
                      <a:pt x="22531" y="6065"/>
                    </a:cubicBezTo>
                    <a:cubicBezTo>
                      <a:pt x="21592" y="7084"/>
                      <a:pt x="20714" y="8160"/>
                      <a:pt x="19911" y="9289"/>
                    </a:cubicBezTo>
                    <a:cubicBezTo>
                      <a:pt x="19688" y="9602"/>
                      <a:pt x="19470" y="9917"/>
                      <a:pt x="19261" y="10238"/>
                    </a:cubicBezTo>
                    <a:cubicBezTo>
                      <a:pt x="19159" y="10394"/>
                      <a:pt x="19055" y="10551"/>
                      <a:pt x="18955" y="10709"/>
                    </a:cubicBezTo>
                    <a:cubicBezTo>
                      <a:pt x="19423" y="9624"/>
                      <a:pt x="19960" y="8568"/>
                      <a:pt x="20573" y="7557"/>
                    </a:cubicBezTo>
                    <a:cubicBezTo>
                      <a:pt x="21286" y="6382"/>
                      <a:pt x="22102" y="5269"/>
                      <a:pt x="23008" y="4233"/>
                    </a:cubicBezTo>
                    <a:cubicBezTo>
                      <a:pt x="23521" y="3646"/>
                      <a:pt x="24063" y="3085"/>
                      <a:pt x="24629" y="2551"/>
                    </a:cubicBezTo>
                    <a:close/>
                    <a:moveTo>
                      <a:pt x="21810" y="1537"/>
                    </a:moveTo>
                    <a:cubicBezTo>
                      <a:pt x="21924" y="1568"/>
                      <a:pt x="22038" y="1600"/>
                      <a:pt x="22150" y="1634"/>
                    </a:cubicBezTo>
                    <a:lnTo>
                      <a:pt x="22150" y="1635"/>
                    </a:lnTo>
                    <a:cubicBezTo>
                      <a:pt x="22118" y="2050"/>
                      <a:pt x="22017" y="2455"/>
                      <a:pt x="21845" y="2836"/>
                    </a:cubicBezTo>
                    <a:cubicBezTo>
                      <a:pt x="21816" y="2901"/>
                      <a:pt x="21852" y="2954"/>
                      <a:pt x="21903" y="2974"/>
                    </a:cubicBezTo>
                    <a:cubicBezTo>
                      <a:pt x="21251" y="4072"/>
                      <a:pt x="20653" y="5205"/>
                      <a:pt x="20131" y="6369"/>
                    </a:cubicBezTo>
                    <a:cubicBezTo>
                      <a:pt x="19933" y="6809"/>
                      <a:pt x="19745" y="7253"/>
                      <a:pt x="19561" y="7700"/>
                    </a:cubicBezTo>
                    <a:cubicBezTo>
                      <a:pt x="19549" y="7730"/>
                      <a:pt x="19574" y="7753"/>
                      <a:pt x="19599" y="7753"/>
                    </a:cubicBezTo>
                    <a:cubicBezTo>
                      <a:pt x="19612" y="7753"/>
                      <a:pt x="19625" y="7746"/>
                      <a:pt x="19632" y="7730"/>
                    </a:cubicBezTo>
                    <a:cubicBezTo>
                      <a:pt x="20321" y="6184"/>
                      <a:pt x="21105" y="4671"/>
                      <a:pt x="21971" y="3216"/>
                    </a:cubicBezTo>
                    <a:cubicBezTo>
                      <a:pt x="22218" y="2802"/>
                      <a:pt x="22472" y="2391"/>
                      <a:pt x="22733" y="1985"/>
                    </a:cubicBezTo>
                    <a:cubicBezTo>
                      <a:pt x="22757" y="1948"/>
                      <a:pt x="22751" y="1908"/>
                      <a:pt x="22732" y="1878"/>
                    </a:cubicBezTo>
                    <a:lnTo>
                      <a:pt x="22732" y="1878"/>
                    </a:lnTo>
                    <a:cubicBezTo>
                      <a:pt x="23091" y="1937"/>
                      <a:pt x="23443" y="2029"/>
                      <a:pt x="23782" y="2152"/>
                    </a:cubicBezTo>
                    <a:cubicBezTo>
                      <a:pt x="22982" y="3199"/>
                      <a:pt x="22182" y="4246"/>
                      <a:pt x="21443" y="5336"/>
                    </a:cubicBezTo>
                    <a:cubicBezTo>
                      <a:pt x="20684" y="6456"/>
                      <a:pt x="19990" y="7617"/>
                      <a:pt x="19400" y="8833"/>
                    </a:cubicBezTo>
                    <a:cubicBezTo>
                      <a:pt x="19237" y="9170"/>
                      <a:pt x="19082" y="9511"/>
                      <a:pt x="18942" y="9858"/>
                    </a:cubicBezTo>
                    <a:cubicBezTo>
                      <a:pt x="18821" y="10155"/>
                      <a:pt x="18684" y="10464"/>
                      <a:pt x="18603" y="10777"/>
                    </a:cubicBezTo>
                    <a:cubicBezTo>
                      <a:pt x="18511" y="10594"/>
                      <a:pt x="18414" y="10413"/>
                      <a:pt x="18309" y="10236"/>
                    </a:cubicBezTo>
                    <a:cubicBezTo>
                      <a:pt x="18281" y="10188"/>
                      <a:pt x="18250" y="10142"/>
                      <a:pt x="18218" y="10097"/>
                    </a:cubicBezTo>
                    <a:cubicBezTo>
                      <a:pt x="18765" y="9016"/>
                      <a:pt x="19260" y="7905"/>
                      <a:pt x="19740" y="6794"/>
                    </a:cubicBezTo>
                    <a:cubicBezTo>
                      <a:pt x="20226" y="5671"/>
                      <a:pt x="20691" y="4538"/>
                      <a:pt x="21129" y="3395"/>
                    </a:cubicBezTo>
                    <a:cubicBezTo>
                      <a:pt x="21365" y="2779"/>
                      <a:pt x="21591" y="2159"/>
                      <a:pt x="21810" y="1537"/>
                    </a:cubicBezTo>
                    <a:close/>
                    <a:moveTo>
                      <a:pt x="23920" y="2205"/>
                    </a:moveTo>
                    <a:cubicBezTo>
                      <a:pt x="24112" y="2281"/>
                      <a:pt x="24299" y="2367"/>
                      <a:pt x="24482" y="2466"/>
                    </a:cubicBezTo>
                    <a:cubicBezTo>
                      <a:pt x="24489" y="2470"/>
                      <a:pt x="24497" y="2475"/>
                      <a:pt x="24504" y="2479"/>
                    </a:cubicBezTo>
                    <a:cubicBezTo>
                      <a:pt x="23516" y="3421"/>
                      <a:pt x="22608" y="4449"/>
                      <a:pt x="21794" y="5545"/>
                    </a:cubicBezTo>
                    <a:cubicBezTo>
                      <a:pt x="20962" y="6664"/>
                      <a:pt x="20220" y="7854"/>
                      <a:pt x="19594" y="9100"/>
                    </a:cubicBezTo>
                    <a:cubicBezTo>
                      <a:pt x="19281" y="9724"/>
                      <a:pt x="19000" y="10362"/>
                      <a:pt x="18748" y="11012"/>
                    </a:cubicBezTo>
                    <a:cubicBezTo>
                      <a:pt x="18742" y="11018"/>
                      <a:pt x="18736" y="11025"/>
                      <a:pt x="18731" y="11031"/>
                    </a:cubicBezTo>
                    <a:cubicBezTo>
                      <a:pt x="18700" y="10968"/>
                      <a:pt x="18668" y="10905"/>
                      <a:pt x="18636" y="10841"/>
                    </a:cubicBezTo>
                    <a:cubicBezTo>
                      <a:pt x="18759" y="10562"/>
                      <a:pt x="18851" y="10267"/>
                      <a:pt x="18966" y="9984"/>
                    </a:cubicBezTo>
                    <a:cubicBezTo>
                      <a:pt x="19090" y="9675"/>
                      <a:pt x="19223" y="9370"/>
                      <a:pt x="19363" y="9068"/>
                    </a:cubicBezTo>
                    <a:cubicBezTo>
                      <a:pt x="19650" y="8452"/>
                      <a:pt x="19974" y="7856"/>
                      <a:pt x="20323" y="7273"/>
                    </a:cubicBezTo>
                    <a:cubicBezTo>
                      <a:pt x="21014" y="6116"/>
                      <a:pt x="21794" y="5015"/>
                      <a:pt x="22601" y="3936"/>
                    </a:cubicBezTo>
                    <a:cubicBezTo>
                      <a:pt x="23035" y="3355"/>
                      <a:pt x="23477" y="2780"/>
                      <a:pt x="23920" y="2205"/>
                    </a:cubicBezTo>
                    <a:close/>
                    <a:moveTo>
                      <a:pt x="28156" y="6360"/>
                    </a:moveTo>
                    <a:cubicBezTo>
                      <a:pt x="28187" y="6405"/>
                      <a:pt x="28219" y="6450"/>
                      <a:pt x="28248" y="6495"/>
                    </a:cubicBezTo>
                    <a:cubicBezTo>
                      <a:pt x="28295" y="6567"/>
                      <a:pt x="28325" y="6645"/>
                      <a:pt x="28255" y="6711"/>
                    </a:cubicBezTo>
                    <a:cubicBezTo>
                      <a:pt x="28202" y="6763"/>
                      <a:pt x="28124" y="6791"/>
                      <a:pt x="28058" y="6820"/>
                    </a:cubicBezTo>
                    <a:cubicBezTo>
                      <a:pt x="27664" y="6996"/>
                      <a:pt x="27271" y="7171"/>
                      <a:pt x="26877" y="7347"/>
                    </a:cubicBezTo>
                    <a:cubicBezTo>
                      <a:pt x="26478" y="7524"/>
                      <a:pt x="26077" y="7697"/>
                      <a:pt x="25690" y="7899"/>
                    </a:cubicBezTo>
                    <a:cubicBezTo>
                      <a:pt x="25635" y="7928"/>
                      <a:pt x="25658" y="8004"/>
                      <a:pt x="25711" y="8004"/>
                    </a:cubicBezTo>
                    <a:cubicBezTo>
                      <a:pt x="25718" y="8004"/>
                      <a:pt x="25725" y="8003"/>
                      <a:pt x="25733" y="8000"/>
                    </a:cubicBezTo>
                    <a:cubicBezTo>
                      <a:pt x="25747" y="7996"/>
                      <a:pt x="25759" y="7989"/>
                      <a:pt x="25773" y="7985"/>
                    </a:cubicBezTo>
                    <a:lnTo>
                      <a:pt x="25773" y="7985"/>
                    </a:lnTo>
                    <a:cubicBezTo>
                      <a:pt x="25763" y="7993"/>
                      <a:pt x="25752" y="8002"/>
                      <a:pt x="25743" y="8012"/>
                    </a:cubicBezTo>
                    <a:cubicBezTo>
                      <a:pt x="25709" y="8050"/>
                      <a:pt x="25748" y="8103"/>
                      <a:pt x="25792" y="8103"/>
                    </a:cubicBezTo>
                    <a:cubicBezTo>
                      <a:pt x="25793" y="8103"/>
                      <a:pt x="25795" y="8103"/>
                      <a:pt x="25797" y="8102"/>
                    </a:cubicBezTo>
                    <a:cubicBezTo>
                      <a:pt x="25908" y="8094"/>
                      <a:pt x="26011" y="8035"/>
                      <a:pt x="26113" y="7997"/>
                    </a:cubicBezTo>
                    <a:cubicBezTo>
                      <a:pt x="26222" y="7955"/>
                      <a:pt x="26330" y="7911"/>
                      <a:pt x="26439" y="7871"/>
                    </a:cubicBezTo>
                    <a:cubicBezTo>
                      <a:pt x="26659" y="7789"/>
                      <a:pt x="26884" y="7716"/>
                      <a:pt x="27111" y="7657"/>
                    </a:cubicBezTo>
                    <a:cubicBezTo>
                      <a:pt x="27337" y="7598"/>
                      <a:pt x="27566" y="7552"/>
                      <a:pt x="27796" y="7516"/>
                    </a:cubicBezTo>
                    <a:cubicBezTo>
                      <a:pt x="27996" y="7485"/>
                      <a:pt x="28197" y="7470"/>
                      <a:pt x="28396" y="7442"/>
                    </a:cubicBezTo>
                    <a:lnTo>
                      <a:pt x="28396" y="7442"/>
                    </a:lnTo>
                    <a:cubicBezTo>
                      <a:pt x="28396" y="7446"/>
                      <a:pt x="28395" y="7450"/>
                      <a:pt x="28396" y="7455"/>
                    </a:cubicBezTo>
                    <a:cubicBezTo>
                      <a:pt x="28584" y="8386"/>
                      <a:pt x="28714" y="9329"/>
                      <a:pt x="28785" y="10276"/>
                    </a:cubicBezTo>
                    <a:cubicBezTo>
                      <a:pt x="28786" y="10293"/>
                      <a:pt x="28787" y="10310"/>
                      <a:pt x="28788" y="10326"/>
                    </a:cubicBezTo>
                    <a:cubicBezTo>
                      <a:pt x="28785" y="10325"/>
                      <a:pt x="28782" y="10323"/>
                      <a:pt x="28778" y="10323"/>
                    </a:cubicBezTo>
                    <a:cubicBezTo>
                      <a:pt x="28040" y="10266"/>
                      <a:pt x="27301" y="10237"/>
                      <a:pt x="26563" y="10237"/>
                    </a:cubicBezTo>
                    <a:cubicBezTo>
                      <a:pt x="25982" y="10237"/>
                      <a:pt x="25401" y="10255"/>
                      <a:pt x="24822" y="10291"/>
                    </a:cubicBezTo>
                    <a:cubicBezTo>
                      <a:pt x="23501" y="10374"/>
                      <a:pt x="22184" y="10545"/>
                      <a:pt x="20889" y="10810"/>
                    </a:cubicBezTo>
                    <a:cubicBezTo>
                      <a:pt x="20218" y="10948"/>
                      <a:pt x="19556" y="11110"/>
                      <a:pt x="18900" y="11310"/>
                    </a:cubicBezTo>
                    <a:cubicBezTo>
                      <a:pt x="18904" y="11296"/>
                      <a:pt x="18907" y="11283"/>
                      <a:pt x="18909" y="11269"/>
                    </a:cubicBezTo>
                    <a:cubicBezTo>
                      <a:pt x="18937" y="11255"/>
                      <a:pt x="18954" y="11225"/>
                      <a:pt x="18964" y="11191"/>
                    </a:cubicBezTo>
                    <a:cubicBezTo>
                      <a:pt x="18965" y="11185"/>
                      <a:pt x="18966" y="11178"/>
                      <a:pt x="18968" y="11172"/>
                    </a:cubicBezTo>
                    <a:cubicBezTo>
                      <a:pt x="19174" y="11088"/>
                      <a:pt x="19380" y="10998"/>
                      <a:pt x="19586" y="10915"/>
                    </a:cubicBezTo>
                    <a:cubicBezTo>
                      <a:pt x="19891" y="10791"/>
                      <a:pt x="20199" y="10672"/>
                      <a:pt x="20509" y="10561"/>
                    </a:cubicBezTo>
                    <a:cubicBezTo>
                      <a:pt x="21139" y="10334"/>
                      <a:pt x="21777" y="10131"/>
                      <a:pt x="22423" y="9954"/>
                    </a:cubicBezTo>
                    <a:cubicBezTo>
                      <a:pt x="23703" y="9601"/>
                      <a:pt x="25012" y="9349"/>
                      <a:pt x="26332" y="9204"/>
                    </a:cubicBezTo>
                    <a:cubicBezTo>
                      <a:pt x="27074" y="9123"/>
                      <a:pt x="27818" y="9075"/>
                      <a:pt x="28564" y="9061"/>
                    </a:cubicBezTo>
                    <a:cubicBezTo>
                      <a:pt x="28665" y="9059"/>
                      <a:pt x="28643" y="8902"/>
                      <a:pt x="28543" y="8902"/>
                    </a:cubicBezTo>
                    <a:cubicBezTo>
                      <a:pt x="28542" y="8902"/>
                      <a:pt x="28541" y="8902"/>
                      <a:pt x="28540" y="8902"/>
                    </a:cubicBezTo>
                    <a:cubicBezTo>
                      <a:pt x="27200" y="8936"/>
                      <a:pt x="25866" y="9079"/>
                      <a:pt x="24550" y="9326"/>
                    </a:cubicBezTo>
                    <a:cubicBezTo>
                      <a:pt x="23249" y="9570"/>
                      <a:pt x="21969" y="9915"/>
                      <a:pt x="20723" y="10362"/>
                    </a:cubicBezTo>
                    <a:cubicBezTo>
                      <a:pt x="20366" y="10489"/>
                      <a:pt x="20014" y="10625"/>
                      <a:pt x="19665" y="10770"/>
                    </a:cubicBezTo>
                    <a:cubicBezTo>
                      <a:pt x="19438" y="10863"/>
                      <a:pt x="19210" y="10958"/>
                      <a:pt x="18987" y="11064"/>
                    </a:cubicBezTo>
                    <a:cubicBezTo>
                      <a:pt x="18988" y="11059"/>
                      <a:pt x="18988" y="11056"/>
                      <a:pt x="18988" y="11052"/>
                    </a:cubicBezTo>
                    <a:cubicBezTo>
                      <a:pt x="19048" y="10984"/>
                      <a:pt x="19108" y="10915"/>
                      <a:pt x="19167" y="10846"/>
                    </a:cubicBezTo>
                    <a:cubicBezTo>
                      <a:pt x="20036" y="10089"/>
                      <a:pt x="20984" y="9433"/>
                      <a:pt x="21989" y="8867"/>
                    </a:cubicBezTo>
                    <a:cubicBezTo>
                      <a:pt x="23207" y="8182"/>
                      <a:pt x="24497" y="7634"/>
                      <a:pt x="25812" y="7167"/>
                    </a:cubicBezTo>
                    <a:cubicBezTo>
                      <a:pt x="26195" y="7031"/>
                      <a:pt x="26579" y="6901"/>
                      <a:pt x="26967" y="6776"/>
                    </a:cubicBezTo>
                    <a:cubicBezTo>
                      <a:pt x="27157" y="6714"/>
                      <a:pt x="27348" y="6653"/>
                      <a:pt x="27540" y="6594"/>
                    </a:cubicBezTo>
                    <a:cubicBezTo>
                      <a:pt x="27734" y="6533"/>
                      <a:pt x="27941" y="6488"/>
                      <a:pt x="28124" y="6399"/>
                    </a:cubicBezTo>
                    <a:cubicBezTo>
                      <a:pt x="28141" y="6389"/>
                      <a:pt x="28151" y="6376"/>
                      <a:pt x="28156" y="6360"/>
                    </a:cubicBezTo>
                    <a:close/>
                    <a:moveTo>
                      <a:pt x="26472" y="10409"/>
                    </a:moveTo>
                    <a:cubicBezTo>
                      <a:pt x="26497" y="10409"/>
                      <a:pt x="26522" y="10409"/>
                      <a:pt x="26547" y="10410"/>
                    </a:cubicBezTo>
                    <a:cubicBezTo>
                      <a:pt x="27284" y="10412"/>
                      <a:pt x="28021" y="10443"/>
                      <a:pt x="28756" y="10502"/>
                    </a:cubicBezTo>
                    <a:cubicBezTo>
                      <a:pt x="28758" y="10502"/>
                      <a:pt x="28760" y="10502"/>
                      <a:pt x="28762" y="10502"/>
                    </a:cubicBezTo>
                    <a:cubicBezTo>
                      <a:pt x="28776" y="10502"/>
                      <a:pt x="28788" y="10499"/>
                      <a:pt x="28799" y="10495"/>
                    </a:cubicBezTo>
                    <a:cubicBezTo>
                      <a:pt x="28810" y="10662"/>
                      <a:pt x="28819" y="10829"/>
                      <a:pt x="28825" y="10996"/>
                    </a:cubicBezTo>
                    <a:cubicBezTo>
                      <a:pt x="28832" y="11179"/>
                      <a:pt x="28837" y="11396"/>
                      <a:pt x="28702" y="11538"/>
                    </a:cubicBezTo>
                    <a:cubicBezTo>
                      <a:pt x="28583" y="11662"/>
                      <a:pt x="28408" y="11697"/>
                      <a:pt x="28227" y="11697"/>
                    </a:cubicBezTo>
                    <a:cubicBezTo>
                      <a:pt x="28064" y="11697"/>
                      <a:pt x="27898" y="11669"/>
                      <a:pt x="27764" y="11651"/>
                    </a:cubicBezTo>
                    <a:cubicBezTo>
                      <a:pt x="26187" y="11448"/>
                      <a:pt x="24600" y="11346"/>
                      <a:pt x="23012" y="11346"/>
                    </a:cubicBezTo>
                    <a:cubicBezTo>
                      <a:pt x="22683" y="11346"/>
                      <a:pt x="22354" y="11351"/>
                      <a:pt x="22026" y="11360"/>
                    </a:cubicBezTo>
                    <a:cubicBezTo>
                      <a:pt x="21007" y="11387"/>
                      <a:pt x="19992" y="11457"/>
                      <a:pt x="18982" y="11592"/>
                    </a:cubicBezTo>
                    <a:cubicBezTo>
                      <a:pt x="18959" y="11534"/>
                      <a:pt x="18935" y="11476"/>
                      <a:pt x="18911" y="11418"/>
                    </a:cubicBezTo>
                    <a:cubicBezTo>
                      <a:pt x="18907" y="11410"/>
                      <a:pt x="18904" y="11403"/>
                      <a:pt x="18900" y="11396"/>
                    </a:cubicBezTo>
                    <a:cubicBezTo>
                      <a:pt x="20126" y="11094"/>
                      <a:pt x="21359" y="10833"/>
                      <a:pt x="22610" y="10663"/>
                    </a:cubicBezTo>
                    <a:cubicBezTo>
                      <a:pt x="23890" y="10489"/>
                      <a:pt x="25181" y="10409"/>
                      <a:pt x="26472" y="10409"/>
                    </a:cubicBezTo>
                    <a:close/>
                    <a:moveTo>
                      <a:pt x="18952" y="12139"/>
                    </a:moveTo>
                    <a:cubicBezTo>
                      <a:pt x="19016" y="12316"/>
                      <a:pt x="19076" y="12493"/>
                      <a:pt x="19129" y="12672"/>
                    </a:cubicBezTo>
                    <a:lnTo>
                      <a:pt x="19129" y="12673"/>
                    </a:lnTo>
                    <a:cubicBezTo>
                      <a:pt x="19181" y="12846"/>
                      <a:pt x="19227" y="13022"/>
                      <a:pt x="19269" y="13197"/>
                    </a:cubicBezTo>
                    <a:cubicBezTo>
                      <a:pt x="17733" y="13526"/>
                      <a:pt x="16183" y="13889"/>
                      <a:pt x="14760" y="14572"/>
                    </a:cubicBezTo>
                    <a:cubicBezTo>
                      <a:pt x="14052" y="14913"/>
                      <a:pt x="13376" y="15337"/>
                      <a:pt x="12780" y="15853"/>
                    </a:cubicBezTo>
                    <a:cubicBezTo>
                      <a:pt x="12832" y="15799"/>
                      <a:pt x="12881" y="15744"/>
                      <a:pt x="12934" y="15691"/>
                    </a:cubicBezTo>
                    <a:cubicBezTo>
                      <a:pt x="13993" y="14636"/>
                      <a:pt x="15281" y="13849"/>
                      <a:pt x="16616" y="13194"/>
                    </a:cubicBezTo>
                    <a:cubicBezTo>
                      <a:pt x="17383" y="12817"/>
                      <a:pt x="18172" y="12487"/>
                      <a:pt x="18952" y="12139"/>
                    </a:cubicBezTo>
                    <a:close/>
                    <a:moveTo>
                      <a:pt x="16052" y="8745"/>
                    </a:moveTo>
                    <a:cubicBezTo>
                      <a:pt x="16107" y="8772"/>
                      <a:pt x="16163" y="8798"/>
                      <a:pt x="16216" y="8829"/>
                    </a:cubicBezTo>
                    <a:cubicBezTo>
                      <a:pt x="16329" y="8895"/>
                      <a:pt x="16434" y="8973"/>
                      <a:pt x="16525" y="9063"/>
                    </a:cubicBezTo>
                    <a:cubicBezTo>
                      <a:pt x="16528" y="9078"/>
                      <a:pt x="16531" y="9093"/>
                      <a:pt x="16534" y="9109"/>
                    </a:cubicBezTo>
                    <a:cubicBezTo>
                      <a:pt x="16542" y="9165"/>
                      <a:pt x="16587" y="9189"/>
                      <a:pt x="16632" y="9190"/>
                    </a:cubicBezTo>
                    <a:cubicBezTo>
                      <a:pt x="16724" y="9317"/>
                      <a:pt x="16787" y="9465"/>
                      <a:pt x="16799" y="9634"/>
                    </a:cubicBezTo>
                    <a:cubicBezTo>
                      <a:pt x="16805" y="9730"/>
                      <a:pt x="16794" y="9834"/>
                      <a:pt x="16763" y="9933"/>
                    </a:cubicBezTo>
                    <a:cubicBezTo>
                      <a:pt x="16603" y="10061"/>
                      <a:pt x="16458" y="10213"/>
                      <a:pt x="16334" y="10356"/>
                    </a:cubicBezTo>
                    <a:cubicBezTo>
                      <a:pt x="16324" y="10366"/>
                      <a:pt x="16319" y="10378"/>
                      <a:pt x="16316" y="10392"/>
                    </a:cubicBezTo>
                    <a:cubicBezTo>
                      <a:pt x="16283" y="10420"/>
                      <a:pt x="16251" y="10448"/>
                      <a:pt x="16219" y="10476"/>
                    </a:cubicBezTo>
                    <a:cubicBezTo>
                      <a:pt x="15912" y="10740"/>
                      <a:pt x="15608" y="11006"/>
                      <a:pt x="15309" y="11275"/>
                    </a:cubicBezTo>
                    <a:cubicBezTo>
                      <a:pt x="14720" y="11809"/>
                      <a:pt x="14148" y="12363"/>
                      <a:pt x="13615" y="12951"/>
                    </a:cubicBezTo>
                    <a:cubicBezTo>
                      <a:pt x="12745" y="13911"/>
                      <a:pt x="11973" y="14978"/>
                      <a:pt x="11434" y="16158"/>
                    </a:cubicBezTo>
                    <a:cubicBezTo>
                      <a:pt x="11555" y="15743"/>
                      <a:pt x="11690" y="15333"/>
                      <a:pt x="11842" y="14929"/>
                    </a:cubicBezTo>
                    <a:cubicBezTo>
                      <a:pt x="12407" y="13432"/>
                      <a:pt x="13198" y="12019"/>
                      <a:pt x="14180" y="10755"/>
                    </a:cubicBezTo>
                    <a:cubicBezTo>
                      <a:pt x="14737" y="10040"/>
                      <a:pt x="15357" y="9377"/>
                      <a:pt x="16035" y="8776"/>
                    </a:cubicBezTo>
                    <a:cubicBezTo>
                      <a:pt x="16045" y="8767"/>
                      <a:pt x="16050" y="8757"/>
                      <a:pt x="16052" y="8745"/>
                    </a:cubicBezTo>
                    <a:close/>
                    <a:moveTo>
                      <a:pt x="10515" y="7923"/>
                    </a:moveTo>
                    <a:cubicBezTo>
                      <a:pt x="10121" y="9274"/>
                      <a:pt x="9942" y="10679"/>
                      <a:pt x="9915" y="12085"/>
                    </a:cubicBezTo>
                    <a:cubicBezTo>
                      <a:pt x="9888" y="13493"/>
                      <a:pt x="10013" y="14896"/>
                      <a:pt x="10194" y="16291"/>
                    </a:cubicBezTo>
                    <a:cubicBezTo>
                      <a:pt x="10070" y="15821"/>
                      <a:pt x="9942" y="15352"/>
                      <a:pt x="9804" y="14886"/>
                    </a:cubicBezTo>
                    <a:cubicBezTo>
                      <a:pt x="9386" y="13468"/>
                      <a:pt x="8907" y="12069"/>
                      <a:pt x="8386" y="10686"/>
                    </a:cubicBezTo>
                    <a:cubicBezTo>
                      <a:pt x="8240" y="10303"/>
                      <a:pt x="8093" y="9920"/>
                      <a:pt x="7938" y="9540"/>
                    </a:cubicBezTo>
                    <a:cubicBezTo>
                      <a:pt x="7796" y="9187"/>
                      <a:pt x="7662" y="8822"/>
                      <a:pt x="7490" y="8481"/>
                    </a:cubicBezTo>
                    <a:cubicBezTo>
                      <a:pt x="7599" y="8454"/>
                      <a:pt x="7707" y="8426"/>
                      <a:pt x="7817" y="8404"/>
                    </a:cubicBezTo>
                    <a:cubicBezTo>
                      <a:pt x="7949" y="8376"/>
                      <a:pt x="8081" y="8353"/>
                      <a:pt x="8213" y="8331"/>
                    </a:cubicBezTo>
                    <a:cubicBezTo>
                      <a:pt x="8361" y="9103"/>
                      <a:pt x="8508" y="9875"/>
                      <a:pt x="8656" y="10646"/>
                    </a:cubicBezTo>
                    <a:cubicBezTo>
                      <a:pt x="8668" y="10711"/>
                      <a:pt x="8714" y="10741"/>
                      <a:pt x="8762" y="10741"/>
                    </a:cubicBezTo>
                    <a:cubicBezTo>
                      <a:pt x="8813" y="10741"/>
                      <a:pt x="8867" y="10707"/>
                      <a:pt x="8882" y="10644"/>
                    </a:cubicBezTo>
                    <a:cubicBezTo>
                      <a:pt x="9062" y="9912"/>
                      <a:pt x="8720" y="9075"/>
                      <a:pt x="9117" y="8392"/>
                    </a:cubicBezTo>
                    <a:cubicBezTo>
                      <a:pt x="9195" y="8258"/>
                      <a:pt x="9305" y="8139"/>
                      <a:pt x="9443" y="8066"/>
                    </a:cubicBezTo>
                    <a:cubicBezTo>
                      <a:pt x="9616" y="7974"/>
                      <a:pt x="9815" y="7951"/>
                      <a:pt x="10009" y="7939"/>
                    </a:cubicBezTo>
                    <a:cubicBezTo>
                      <a:pt x="10177" y="7930"/>
                      <a:pt x="10346" y="7925"/>
                      <a:pt x="10515" y="7923"/>
                    </a:cubicBezTo>
                    <a:close/>
                    <a:moveTo>
                      <a:pt x="10933" y="7921"/>
                    </a:moveTo>
                    <a:cubicBezTo>
                      <a:pt x="10972" y="7921"/>
                      <a:pt x="11010" y="7922"/>
                      <a:pt x="11049" y="7922"/>
                    </a:cubicBezTo>
                    <a:cubicBezTo>
                      <a:pt x="10759" y="9419"/>
                      <a:pt x="10562" y="10933"/>
                      <a:pt x="10459" y="12454"/>
                    </a:cubicBezTo>
                    <a:cubicBezTo>
                      <a:pt x="10356" y="13978"/>
                      <a:pt x="10351" y="15509"/>
                      <a:pt x="10442" y="17033"/>
                    </a:cubicBezTo>
                    <a:cubicBezTo>
                      <a:pt x="10448" y="17132"/>
                      <a:pt x="10455" y="17232"/>
                      <a:pt x="10461" y="17331"/>
                    </a:cubicBezTo>
                    <a:cubicBezTo>
                      <a:pt x="10435" y="17224"/>
                      <a:pt x="10409" y="17115"/>
                      <a:pt x="10382" y="17007"/>
                    </a:cubicBezTo>
                    <a:cubicBezTo>
                      <a:pt x="10376" y="16980"/>
                      <a:pt x="10368" y="16954"/>
                      <a:pt x="10362" y="16927"/>
                    </a:cubicBezTo>
                    <a:cubicBezTo>
                      <a:pt x="10261" y="16167"/>
                      <a:pt x="10172" y="15406"/>
                      <a:pt x="10110" y="14642"/>
                    </a:cubicBezTo>
                    <a:cubicBezTo>
                      <a:pt x="9991" y="13167"/>
                      <a:pt x="9976" y="11678"/>
                      <a:pt x="10165" y="10209"/>
                    </a:cubicBezTo>
                    <a:cubicBezTo>
                      <a:pt x="10265" y="9435"/>
                      <a:pt x="10426" y="8669"/>
                      <a:pt x="10653" y="7923"/>
                    </a:cubicBezTo>
                    <a:cubicBezTo>
                      <a:pt x="10747" y="7922"/>
                      <a:pt x="10840" y="7921"/>
                      <a:pt x="10933" y="7921"/>
                    </a:cubicBezTo>
                    <a:close/>
                    <a:moveTo>
                      <a:pt x="13588" y="8111"/>
                    </a:moveTo>
                    <a:lnTo>
                      <a:pt x="13588" y="8111"/>
                    </a:lnTo>
                    <a:cubicBezTo>
                      <a:pt x="13693" y="8125"/>
                      <a:pt x="13799" y="8140"/>
                      <a:pt x="13905" y="8159"/>
                    </a:cubicBezTo>
                    <a:lnTo>
                      <a:pt x="13906" y="8159"/>
                    </a:lnTo>
                    <a:cubicBezTo>
                      <a:pt x="14335" y="8232"/>
                      <a:pt x="14762" y="8326"/>
                      <a:pt x="15182" y="8443"/>
                    </a:cubicBezTo>
                    <a:cubicBezTo>
                      <a:pt x="15439" y="8515"/>
                      <a:pt x="15702" y="8589"/>
                      <a:pt x="15950" y="8696"/>
                    </a:cubicBezTo>
                    <a:cubicBezTo>
                      <a:pt x="14764" y="9787"/>
                      <a:pt x="13738" y="11055"/>
                      <a:pt x="12932" y="12452"/>
                    </a:cubicBezTo>
                    <a:cubicBezTo>
                      <a:pt x="12196" y="13725"/>
                      <a:pt x="11637" y="15098"/>
                      <a:pt x="11275" y="16524"/>
                    </a:cubicBezTo>
                    <a:cubicBezTo>
                      <a:pt x="11239" y="16615"/>
                      <a:pt x="11204" y="16707"/>
                      <a:pt x="11169" y="16799"/>
                    </a:cubicBezTo>
                    <a:cubicBezTo>
                      <a:pt x="11094" y="17004"/>
                      <a:pt x="11026" y="17210"/>
                      <a:pt x="10965" y="17420"/>
                    </a:cubicBezTo>
                    <a:cubicBezTo>
                      <a:pt x="10971" y="17358"/>
                      <a:pt x="10977" y="17296"/>
                      <a:pt x="10984" y="17234"/>
                    </a:cubicBezTo>
                    <a:cubicBezTo>
                      <a:pt x="11071" y="16476"/>
                      <a:pt x="11194" y="15722"/>
                      <a:pt x="11343" y="14975"/>
                    </a:cubicBezTo>
                    <a:cubicBezTo>
                      <a:pt x="11642" y="13467"/>
                      <a:pt x="12056" y="11983"/>
                      <a:pt x="12589" y="10541"/>
                    </a:cubicBezTo>
                    <a:cubicBezTo>
                      <a:pt x="12886" y="9735"/>
                      <a:pt x="13221" y="8942"/>
                      <a:pt x="13590" y="8166"/>
                    </a:cubicBezTo>
                    <a:cubicBezTo>
                      <a:pt x="13600" y="8144"/>
                      <a:pt x="13597" y="8125"/>
                      <a:pt x="13588" y="8111"/>
                    </a:cubicBezTo>
                    <a:close/>
                    <a:moveTo>
                      <a:pt x="18340" y="10749"/>
                    </a:moveTo>
                    <a:cubicBezTo>
                      <a:pt x="18494" y="11041"/>
                      <a:pt x="18636" y="11340"/>
                      <a:pt x="18762" y="11645"/>
                    </a:cubicBezTo>
                    <a:cubicBezTo>
                      <a:pt x="18746" y="11677"/>
                      <a:pt x="18760" y="11725"/>
                      <a:pt x="18800" y="11736"/>
                    </a:cubicBezTo>
                    <a:cubicBezTo>
                      <a:pt x="18835" y="11823"/>
                      <a:pt x="18866" y="11909"/>
                      <a:pt x="18898" y="11996"/>
                    </a:cubicBezTo>
                    <a:cubicBezTo>
                      <a:pt x="17467" y="12604"/>
                      <a:pt x="16036" y="13266"/>
                      <a:pt x="14729" y="14115"/>
                    </a:cubicBezTo>
                    <a:cubicBezTo>
                      <a:pt x="13632" y="14826"/>
                      <a:pt x="12632" y="15706"/>
                      <a:pt x="11884" y="16782"/>
                    </a:cubicBezTo>
                    <a:cubicBezTo>
                      <a:pt x="11784" y="16906"/>
                      <a:pt x="11689" y="17034"/>
                      <a:pt x="11599" y="17167"/>
                    </a:cubicBezTo>
                    <a:cubicBezTo>
                      <a:pt x="11430" y="17414"/>
                      <a:pt x="11275" y="17675"/>
                      <a:pt x="11142" y="17948"/>
                    </a:cubicBezTo>
                    <a:cubicBezTo>
                      <a:pt x="11407" y="16984"/>
                      <a:pt x="11882" y="16078"/>
                      <a:pt x="12486" y="15275"/>
                    </a:cubicBezTo>
                    <a:cubicBezTo>
                      <a:pt x="13444" y="14001"/>
                      <a:pt x="14706" y="13009"/>
                      <a:pt x="16032" y="12143"/>
                    </a:cubicBezTo>
                    <a:cubicBezTo>
                      <a:pt x="16784" y="11651"/>
                      <a:pt x="17562" y="11201"/>
                      <a:pt x="18340" y="10749"/>
                    </a:cubicBezTo>
                    <a:close/>
                    <a:moveTo>
                      <a:pt x="11168" y="7924"/>
                    </a:moveTo>
                    <a:cubicBezTo>
                      <a:pt x="11214" y="7925"/>
                      <a:pt x="11259" y="7925"/>
                      <a:pt x="11303" y="7926"/>
                    </a:cubicBezTo>
                    <a:cubicBezTo>
                      <a:pt x="11794" y="7934"/>
                      <a:pt x="12284" y="7963"/>
                      <a:pt x="12772" y="8010"/>
                    </a:cubicBezTo>
                    <a:cubicBezTo>
                      <a:pt x="12152" y="9414"/>
                      <a:pt x="11668" y="10881"/>
                      <a:pt x="11315" y="12375"/>
                    </a:cubicBezTo>
                    <a:cubicBezTo>
                      <a:pt x="10959" y="13883"/>
                      <a:pt x="10741" y="15423"/>
                      <a:pt x="10670" y="16971"/>
                    </a:cubicBezTo>
                    <a:cubicBezTo>
                      <a:pt x="10653" y="17347"/>
                      <a:pt x="10648" y="17724"/>
                      <a:pt x="10650" y="18101"/>
                    </a:cubicBezTo>
                    <a:cubicBezTo>
                      <a:pt x="10649" y="18097"/>
                      <a:pt x="10648" y="18093"/>
                      <a:pt x="10647" y="18090"/>
                    </a:cubicBezTo>
                    <a:cubicBezTo>
                      <a:pt x="10640" y="18058"/>
                      <a:pt x="10632" y="18026"/>
                      <a:pt x="10624" y="17994"/>
                    </a:cubicBezTo>
                    <a:cubicBezTo>
                      <a:pt x="10548" y="17006"/>
                      <a:pt x="10498" y="16016"/>
                      <a:pt x="10498" y="15023"/>
                    </a:cubicBezTo>
                    <a:cubicBezTo>
                      <a:pt x="10498" y="13495"/>
                      <a:pt x="10588" y="11967"/>
                      <a:pt x="10772" y="10451"/>
                    </a:cubicBezTo>
                    <a:cubicBezTo>
                      <a:pt x="10876" y="9604"/>
                      <a:pt x="11007" y="8762"/>
                      <a:pt x="11168" y="7924"/>
                    </a:cubicBezTo>
                    <a:close/>
                    <a:moveTo>
                      <a:pt x="17482" y="9866"/>
                    </a:moveTo>
                    <a:cubicBezTo>
                      <a:pt x="17803" y="9866"/>
                      <a:pt x="18002" y="10152"/>
                      <a:pt x="18154" y="10414"/>
                    </a:cubicBezTo>
                    <a:cubicBezTo>
                      <a:pt x="18197" y="10487"/>
                      <a:pt x="18238" y="10562"/>
                      <a:pt x="18278" y="10637"/>
                    </a:cubicBezTo>
                    <a:cubicBezTo>
                      <a:pt x="16878" y="11454"/>
                      <a:pt x="15476" y="12286"/>
                      <a:pt x="14233" y="13333"/>
                    </a:cubicBezTo>
                    <a:cubicBezTo>
                      <a:pt x="13055" y="14326"/>
                      <a:pt x="12033" y="15530"/>
                      <a:pt x="11413" y="16951"/>
                    </a:cubicBezTo>
                    <a:cubicBezTo>
                      <a:pt x="11237" y="17357"/>
                      <a:pt x="11097" y="17777"/>
                      <a:pt x="10999" y="18207"/>
                    </a:cubicBezTo>
                    <a:cubicBezTo>
                      <a:pt x="11027" y="17996"/>
                      <a:pt x="11061" y="17785"/>
                      <a:pt x="11099" y="17576"/>
                    </a:cubicBezTo>
                    <a:cubicBezTo>
                      <a:pt x="11149" y="17414"/>
                      <a:pt x="11203" y="17254"/>
                      <a:pt x="11263" y="17095"/>
                    </a:cubicBezTo>
                    <a:cubicBezTo>
                      <a:pt x="11523" y="16400"/>
                      <a:pt x="11865" y="15733"/>
                      <a:pt x="12263" y="15107"/>
                    </a:cubicBezTo>
                    <a:cubicBezTo>
                      <a:pt x="13089" y="13803"/>
                      <a:pt x="14150" y="12672"/>
                      <a:pt x="15284" y="11632"/>
                    </a:cubicBezTo>
                    <a:cubicBezTo>
                      <a:pt x="15609" y="11333"/>
                      <a:pt x="15939" y="11042"/>
                      <a:pt x="16273" y="10753"/>
                    </a:cubicBezTo>
                    <a:cubicBezTo>
                      <a:pt x="16382" y="10660"/>
                      <a:pt x="16491" y="10566"/>
                      <a:pt x="16600" y="10474"/>
                    </a:cubicBezTo>
                    <a:cubicBezTo>
                      <a:pt x="16694" y="10424"/>
                      <a:pt x="16772" y="10355"/>
                      <a:pt x="16835" y="10272"/>
                    </a:cubicBezTo>
                    <a:cubicBezTo>
                      <a:pt x="16964" y="10163"/>
                      <a:pt x="17090" y="10053"/>
                      <a:pt x="17203" y="9929"/>
                    </a:cubicBezTo>
                    <a:cubicBezTo>
                      <a:pt x="17264" y="9904"/>
                      <a:pt x="17327" y="9883"/>
                      <a:pt x="17393" y="9873"/>
                    </a:cubicBezTo>
                    <a:cubicBezTo>
                      <a:pt x="17423" y="9868"/>
                      <a:pt x="17453" y="9866"/>
                      <a:pt x="17482" y="9866"/>
                    </a:cubicBezTo>
                    <a:close/>
                    <a:moveTo>
                      <a:pt x="12898" y="8024"/>
                    </a:moveTo>
                    <a:cubicBezTo>
                      <a:pt x="13095" y="8044"/>
                      <a:pt x="13291" y="8068"/>
                      <a:pt x="13487" y="8095"/>
                    </a:cubicBezTo>
                    <a:cubicBezTo>
                      <a:pt x="13481" y="8100"/>
                      <a:pt x="13474" y="8108"/>
                      <a:pt x="13470" y="8117"/>
                    </a:cubicBezTo>
                    <a:cubicBezTo>
                      <a:pt x="12808" y="9516"/>
                      <a:pt x="12260" y="10967"/>
                      <a:pt x="11833" y="12454"/>
                    </a:cubicBezTo>
                    <a:cubicBezTo>
                      <a:pt x="11409" y="13928"/>
                      <a:pt x="11117" y="15431"/>
                      <a:pt x="10937" y="16953"/>
                    </a:cubicBezTo>
                    <a:cubicBezTo>
                      <a:pt x="10900" y="17263"/>
                      <a:pt x="10870" y="17575"/>
                      <a:pt x="10843" y="17885"/>
                    </a:cubicBezTo>
                    <a:cubicBezTo>
                      <a:pt x="10835" y="17920"/>
                      <a:pt x="10827" y="17955"/>
                      <a:pt x="10818" y="17990"/>
                    </a:cubicBezTo>
                    <a:cubicBezTo>
                      <a:pt x="10786" y="18140"/>
                      <a:pt x="10755" y="18292"/>
                      <a:pt x="10729" y="18446"/>
                    </a:cubicBezTo>
                    <a:cubicBezTo>
                      <a:pt x="10724" y="18422"/>
                      <a:pt x="10719" y="18398"/>
                      <a:pt x="10713" y="18374"/>
                    </a:cubicBezTo>
                    <a:cubicBezTo>
                      <a:pt x="10717" y="17229"/>
                      <a:pt x="10786" y="16086"/>
                      <a:pt x="10937" y="14948"/>
                    </a:cubicBezTo>
                    <a:cubicBezTo>
                      <a:pt x="11141" y="13416"/>
                      <a:pt x="11485" y="11904"/>
                      <a:pt x="11966" y="10434"/>
                    </a:cubicBezTo>
                    <a:cubicBezTo>
                      <a:pt x="12234" y="9615"/>
                      <a:pt x="12549" y="8812"/>
                      <a:pt x="12898" y="8024"/>
                    </a:cubicBezTo>
                    <a:close/>
                    <a:moveTo>
                      <a:pt x="2830" y="11636"/>
                    </a:moveTo>
                    <a:cubicBezTo>
                      <a:pt x="2932" y="11699"/>
                      <a:pt x="3043" y="11743"/>
                      <a:pt x="3153" y="11794"/>
                    </a:cubicBezTo>
                    <a:cubicBezTo>
                      <a:pt x="3299" y="11860"/>
                      <a:pt x="3444" y="11932"/>
                      <a:pt x="3585" y="12010"/>
                    </a:cubicBezTo>
                    <a:cubicBezTo>
                      <a:pt x="3862" y="12161"/>
                      <a:pt x="4130" y="12332"/>
                      <a:pt x="4387" y="12517"/>
                    </a:cubicBezTo>
                    <a:cubicBezTo>
                      <a:pt x="4910" y="12894"/>
                      <a:pt x="5387" y="13330"/>
                      <a:pt x="5828" y="13798"/>
                    </a:cubicBezTo>
                    <a:cubicBezTo>
                      <a:pt x="6784" y="14812"/>
                      <a:pt x="7562" y="15972"/>
                      <a:pt x="8367" y="17102"/>
                    </a:cubicBezTo>
                    <a:cubicBezTo>
                      <a:pt x="8694" y="17562"/>
                      <a:pt x="9027" y="18018"/>
                      <a:pt x="9378" y="18459"/>
                    </a:cubicBezTo>
                    <a:cubicBezTo>
                      <a:pt x="8661" y="18039"/>
                      <a:pt x="7883" y="17717"/>
                      <a:pt x="7089" y="17475"/>
                    </a:cubicBezTo>
                    <a:cubicBezTo>
                      <a:pt x="5586" y="17015"/>
                      <a:pt x="4027" y="16806"/>
                      <a:pt x="2490" y="16498"/>
                    </a:cubicBezTo>
                    <a:cubicBezTo>
                      <a:pt x="2192" y="16439"/>
                      <a:pt x="1870" y="16362"/>
                      <a:pt x="1643" y="16147"/>
                    </a:cubicBezTo>
                    <a:cubicBezTo>
                      <a:pt x="1418" y="15933"/>
                      <a:pt x="1357" y="15610"/>
                      <a:pt x="1367" y="15311"/>
                    </a:cubicBezTo>
                    <a:cubicBezTo>
                      <a:pt x="1378" y="14984"/>
                      <a:pt x="1455" y="14658"/>
                      <a:pt x="1540" y="14344"/>
                    </a:cubicBezTo>
                    <a:cubicBezTo>
                      <a:pt x="1627" y="14022"/>
                      <a:pt x="1734" y="13705"/>
                      <a:pt x="1858" y="13397"/>
                    </a:cubicBezTo>
                    <a:cubicBezTo>
                      <a:pt x="2109" y="12773"/>
                      <a:pt x="2436" y="12181"/>
                      <a:pt x="2830" y="11636"/>
                    </a:cubicBezTo>
                    <a:close/>
                    <a:moveTo>
                      <a:pt x="10952" y="18107"/>
                    </a:moveTo>
                    <a:lnTo>
                      <a:pt x="10952" y="18107"/>
                    </a:lnTo>
                    <a:cubicBezTo>
                      <a:pt x="10928" y="18263"/>
                      <a:pt x="10906" y="18419"/>
                      <a:pt x="10888" y="18575"/>
                    </a:cubicBezTo>
                    <a:cubicBezTo>
                      <a:pt x="10879" y="18604"/>
                      <a:pt x="10868" y="18633"/>
                      <a:pt x="10859" y="18662"/>
                    </a:cubicBezTo>
                    <a:cubicBezTo>
                      <a:pt x="10862" y="18611"/>
                      <a:pt x="10865" y="18560"/>
                      <a:pt x="10868" y="18509"/>
                    </a:cubicBezTo>
                    <a:cubicBezTo>
                      <a:pt x="10890" y="18391"/>
                      <a:pt x="10912" y="18271"/>
                      <a:pt x="10940" y="18153"/>
                    </a:cubicBezTo>
                    <a:cubicBezTo>
                      <a:pt x="10944" y="18138"/>
                      <a:pt x="10948" y="18123"/>
                      <a:pt x="10952" y="18107"/>
                    </a:cubicBezTo>
                    <a:close/>
                    <a:moveTo>
                      <a:pt x="7424" y="8498"/>
                    </a:moveTo>
                    <a:cubicBezTo>
                      <a:pt x="7534" y="8816"/>
                      <a:pt x="7676" y="9125"/>
                      <a:pt x="7800" y="9438"/>
                    </a:cubicBezTo>
                    <a:cubicBezTo>
                      <a:pt x="7935" y="9777"/>
                      <a:pt x="8067" y="10118"/>
                      <a:pt x="8197" y="10460"/>
                    </a:cubicBezTo>
                    <a:cubicBezTo>
                      <a:pt x="8456" y="11150"/>
                      <a:pt x="8700" y="11845"/>
                      <a:pt x="8931" y="12545"/>
                    </a:cubicBezTo>
                    <a:cubicBezTo>
                      <a:pt x="9392" y="13948"/>
                      <a:pt x="9794" y="15374"/>
                      <a:pt x="10140" y="16809"/>
                    </a:cubicBezTo>
                    <a:cubicBezTo>
                      <a:pt x="10237" y="17207"/>
                      <a:pt x="10328" y="17607"/>
                      <a:pt x="10415" y="18007"/>
                    </a:cubicBezTo>
                    <a:cubicBezTo>
                      <a:pt x="10458" y="18213"/>
                      <a:pt x="10501" y="18419"/>
                      <a:pt x="10542" y="18624"/>
                    </a:cubicBezTo>
                    <a:cubicBezTo>
                      <a:pt x="10553" y="18673"/>
                      <a:pt x="10562" y="18722"/>
                      <a:pt x="10571" y="18771"/>
                    </a:cubicBezTo>
                    <a:cubicBezTo>
                      <a:pt x="10586" y="18857"/>
                      <a:pt x="10599" y="18944"/>
                      <a:pt x="10614" y="19030"/>
                    </a:cubicBezTo>
                    <a:cubicBezTo>
                      <a:pt x="10606" y="18998"/>
                      <a:pt x="10597" y="18966"/>
                      <a:pt x="10590" y="18934"/>
                    </a:cubicBezTo>
                    <a:cubicBezTo>
                      <a:pt x="10547" y="18750"/>
                      <a:pt x="10505" y="18565"/>
                      <a:pt x="10459" y="18381"/>
                    </a:cubicBezTo>
                    <a:lnTo>
                      <a:pt x="10459" y="18380"/>
                    </a:lnTo>
                    <a:cubicBezTo>
                      <a:pt x="10370" y="18018"/>
                      <a:pt x="10272" y="17657"/>
                      <a:pt x="10167" y="17299"/>
                    </a:cubicBezTo>
                    <a:cubicBezTo>
                      <a:pt x="9954" y="16567"/>
                      <a:pt x="9712" y="15844"/>
                      <a:pt x="9438" y="15132"/>
                    </a:cubicBezTo>
                    <a:cubicBezTo>
                      <a:pt x="8897" y="13725"/>
                      <a:pt x="8238" y="12361"/>
                      <a:pt x="7463" y="11068"/>
                    </a:cubicBezTo>
                    <a:cubicBezTo>
                      <a:pt x="7242" y="10700"/>
                      <a:pt x="7015" y="10335"/>
                      <a:pt x="6779" y="9977"/>
                    </a:cubicBezTo>
                    <a:cubicBezTo>
                      <a:pt x="6556" y="9640"/>
                      <a:pt x="6334" y="9293"/>
                      <a:pt x="6079" y="8980"/>
                    </a:cubicBezTo>
                    <a:cubicBezTo>
                      <a:pt x="6513" y="8782"/>
                      <a:pt x="6963" y="8620"/>
                      <a:pt x="7424" y="8498"/>
                    </a:cubicBezTo>
                    <a:close/>
                    <a:moveTo>
                      <a:pt x="4552" y="9886"/>
                    </a:moveTo>
                    <a:cubicBezTo>
                      <a:pt x="5018" y="10421"/>
                      <a:pt x="5489" y="10949"/>
                      <a:pt x="5930" y="11505"/>
                    </a:cubicBezTo>
                    <a:cubicBezTo>
                      <a:pt x="6395" y="12089"/>
                      <a:pt x="6838" y="12692"/>
                      <a:pt x="7256" y="13309"/>
                    </a:cubicBezTo>
                    <a:cubicBezTo>
                      <a:pt x="8097" y="14548"/>
                      <a:pt x="8844" y="15852"/>
                      <a:pt x="9490" y="17202"/>
                    </a:cubicBezTo>
                    <a:cubicBezTo>
                      <a:pt x="9787" y="17823"/>
                      <a:pt x="10065" y="18454"/>
                      <a:pt x="10316" y="19095"/>
                    </a:cubicBezTo>
                    <a:cubicBezTo>
                      <a:pt x="10126" y="18944"/>
                      <a:pt x="9927" y="18805"/>
                      <a:pt x="9723" y="18672"/>
                    </a:cubicBezTo>
                    <a:cubicBezTo>
                      <a:pt x="8865" y="17640"/>
                      <a:pt x="8128" y="16515"/>
                      <a:pt x="7330" y="15437"/>
                    </a:cubicBezTo>
                    <a:cubicBezTo>
                      <a:pt x="6545" y="14378"/>
                      <a:pt x="5683" y="13355"/>
                      <a:pt x="4625" y="12557"/>
                    </a:cubicBezTo>
                    <a:cubicBezTo>
                      <a:pt x="4342" y="12344"/>
                      <a:pt x="4046" y="12148"/>
                      <a:pt x="3735" y="11974"/>
                    </a:cubicBezTo>
                    <a:cubicBezTo>
                      <a:pt x="3579" y="11887"/>
                      <a:pt x="3419" y="11805"/>
                      <a:pt x="3256" y="11730"/>
                    </a:cubicBezTo>
                    <a:cubicBezTo>
                      <a:pt x="3130" y="11673"/>
                      <a:pt x="3003" y="11613"/>
                      <a:pt x="2869" y="11586"/>
                    </a:cubicBezTo>
                    <a:cubicBezTo>
                      <a:pt x="3255" y="11061"/>
                      <a:pt x="3700" y="10580"/>
                      <a:pt x="4199" y="10161"/>
                    </a:cubicBezTo>
                    <a:cubicBezTo>
                      <a:pt x="4314" y="10065"/>
                      <a:pt x="4433" y="9974"/>
                      <a:pt x="4552" y="9886"/>
                    </a:cubicBezTo>
                    <a:close/>
                    <a:moveTo>
                      <a:pt x="19309" y="13375"/>
                    </a:moveTo>
                    <a:cubicBezTo>
                      <a:pt x="19350" y="13558"/>
                      <a:pt x="19386" y="13742"/>
                      <a:pt x="19417" y="13927"/>
                    </a:cubicBezTo>
                    <a:cubicBezTo>
                      <a:pt x="17915" y="14239"/>
                      <a:pt x="16400" y="14562"/>
                      <a:pt x="14988" y="15178"/>
                    </a:cubicBezTo>
                    <a:cubicBezTo>
                      <a:pt x="13737" y="15724"/>
                      <a:pt x="12568" y="16520"/>
                      <a:pt x="11739" y="17618"/>
                    </a:cubicBezTo>
                    <a:cubicBezTo>
                      <a:pt x="11392" y="18078"/>
                      <a:pt x="11111" y="18584"/>
                      <a:pt x="10931" y="19128"/>
                    </a:cubicBezTo>
                    <a:cubicBezTo>
                      <a:pt x="10940" y="19015"/>
                      <a:pt x="10953" y="18902"/>
                      <a:pt x="10969" y="18788"/>
                    </a:cubicBezTo>
                    <a:cubicBezTo>
                      <a:pt x="11137" y="18268"/>
                      <a:pt x="11361" y="17769"/>
                      <a:pt x="11647" y="17301"/>
                    </a:cubicBezTo>
                    <a:cubicBezTo>
                      <a:pt x="11709" y="17199"/>
                      <a:pt x="11778" y="17100"/>
                      <a:pt x="11844" y="17002"/>
                    </a:cubicBezTo>
                    <a:cubicBezTo>
                      <a:pt x="12153" y="16605"/>
                      <a:pt x="12508" y="16244"/>
                      <a:pt x="12892" y="15922"/>
                    </a:cubicBezTo>
                    <a:cubicBezTo>
                      <a:pt x="14013" y="14981"/>
                      <a:pt x="15380" y="14403"/>
                      <a:pt x="16772" y="13992"/>
                    </a:cubicBezTo>
                    <a:cubicBezTo>
                      <a:pt x="17605" y="13746"/>
                      <a:pt x="18455" y="13558"/>
                      <a:pt x="19305" y="13377"/>
                    </a:cubicBezTo>
                    <a:cubicBezTo>
                      <a:pt x="19307" y="13377"/>
                      <a:pt x="19308" y="13376"/>
                      <a:pt x="19309" y="13375"/>
                    </a:cubicBezTo>
                    <a:close/>
                    <a:moveTo>
                      <a:pt x="6032" y="9002"/>
                    </a:moveTo>
                    <a:cubicBezTo>
                      <a:pt x="6224" y="9304"/>
                      <a:pt x="6440" y="9592"/>
                      <a:pt x="6638" y="9891"/>
                    </a:cubicBezTo>
                    <a:cubicBezTo>
                      <a:pt x="6847" y="10208"/>
                      <a:pt x="7049" y="10528"/>
                      <a:pt x="7245" y="10853"/>
                    </a:cubicBezTo>
                    <a:cubicBezTo>
                      <a:pt x="7635" y="11502"/>
                      <a:pt x="7993" y="12174"/>
                      <a:pt x="8328" y="12854"/>
                    </a:cubicBezTo>
                    <a:cubicBezTo>
                      <a:pt x="8992" y="14209"/>
                      <a:pt x="9544" y="15620"/>
                      <a:pt x="9973" y="17067"/>
                    </a:cubicBezTo>
                    <a:cubicBezTo>
                      <a:pt x="10094" y="17474"/>
                      <a:pt x="10204" y="17883"/>
                      <a:pt x="10304" y="18296"/>
                    </a:cubicBezTo>
                    <a:cubicBezTo>
                      <a:pt x="10354" y="18505"/>
                      <a:pt x="10403" y="18714"/>
                      <a:pt x="10449" y="18923"/>
                    </a:cubicBezTo>
                    <a:cubicBezTo>
                      <a:pt x="10466" y="19005"/>
                      <a:pt x="10481" y="19087"/>
                      <a:pt x="10496" y="19171"/>
                    </a:cubicBezTo>
                    <a:cubicBezTo>
                      <a:pt x="9982" y="17866"/>
                      <a:pt x="9390" y="16595"/>
                      <a:pt x="8695" y="15376"/>
                    </a:cubicBezTo>
                    <a:cubicBezTo>
                      <a:pt x="7959" y="14082"/>
                      <a:pt x="7125" y="12844"/>
                      <a:pt x="6203" y="11676"/>
                    </a:cubicBezTo>
                    <a:cubicBezTo>
                      <a:pt x="5703" y="11042"/>
                      <a:pt x="5182" y="10414"/>
                      <a:pt x="4614" y="9838"/>
                    </a:cubicBezTo>
                    <a:cubicBezTo>
                      <a:pt x="5057" y="9513"/>
                      <a:pt x="5534" y="9233"/>
                      <a:pt x="6032" y="9002"/>
                    </a:cubicBezTo>
                    <a:close/>
                    <a:moveTo>
                      <a:pt x="16370" y="14895"/>
                    </a:moveTo>
                    <a:lnTo>
                      <a:pt x="16370" y="14895"/>
                    </a:lnTo>
                    <a:cubicBezTo>
                      <a:pt x="16083" y="15404"/>
                      <a:pt x="15831" y="15930"/>
                      <a:pt x="15596" y="16467"/>
                    </a:cubicBezTo>
                    <a:lnTo>
                      <a:pt x="15597" y="16467"/>
                    </a:lnTo>
                    <a:cubicBezTo>
                      <a:pt x="15338" y="17055"/>
                      <a:pt x="15097" y="17651"/>
                      <a:pt x="14881" y="18255"/>
                    </a:cubicBezTo>
                    <a:cubicBezTo>
                      <a:pt x="14821" y="18422"/>
                      <a:pt x="14763" y="18589"/>
                      <a:pt x="14707" y="18757"/>
                    </a:cubicBezTo>
                    <a:cubicBezTo>
                      <a:pt x="14684" y="18823"/>
                      <a:pt x="14663" y="18889"/>
                      <a:pt x="14641" y="18955"/>
                    </a:cubicBezTo>
                    <a:cubicBezTo>
                      <a:pt x="14632" y="18959"/>
                      <a:pt x="14624" y="18965"/>
                      <a:pt x="14620" y="18975"/>
                    </a:cubicBezTo>
                    <a:cubicBezTo>
                      <a:pt x="14620" y="18977"/>
                      <a:pt x="14619" y="18980"/>
                      <a:pt x="14617" y="18983"/>
                    </a:cubicBezTo>
                    <a:cubicBezTo>
                      <a:pt x="14600" y="19005"/>
                      <a:pt x="14596" y="19042"/>
                      <a:pt x="14591" y="19068"/>
                    </a:cubicBezTo>
                    <a:cubicBezTo>
                      <a:pt x="14585" y="19096"/>
                      <a:pt x="14580" y="19124"/>
                      <a:pt x="14576" y="19152"/>
                    </a:cubicBezTo>
                    <a:cubicBezTo>
                      <a:pt x="14573" y="19181"/>
                      <a:pt x="14569" y="19209"/>
                      <a:pt x="14566" y="19237"/>
                    </a:cubicBezTo>
                    <a:cubicBezTo>
                      <a:pt x="14562" y="19263"/>
                      <a:pt x="14559" y="19290"/>
                      <a:pt x="14564" y="19315"/>
                    </a:cubicBezTo>
                    <a:cubicBezTo>
                      <a:pt x="14527" y="19311"/>
                      <a:pt x="14492" y="19306"/>
                      <a:pt x="14456" y="19301"/>
                    </a:cubicBezTo>
                    <a:cubicBezTo>
                      <a:pt x="14451" y="19301"/>
                      <a:pt x="14447" y="19301"/>
                      <a:pt x="14443" y="19301"/>
                    </a:cubicBezTo>
                    <a:cubicBezTo>
                      <a:pt x="14401" y="19301"/>
                      <a:pt x="14359" y="19327"/>
                      <a:pt x="14343" y="19367"/>
                    </a:cubicBezTo>
                    <a:cubicBezTo>
                      <a:pt x="14328" y="19405"/>
                      <a:pt x="14312" y="19444"/>
                      <a:pt x="14297" y="19482"/>
                    </a:cubicBezTo>
                    <a:cubicBezTo>
                      <a:pt x="14285" y="19403"/>
                      <a:pt x="14274" y="19324"/>
                      <a:pt x="14262" y="19244"/>
                    </a:cubicBezTo>
                    <a:cubicBezTo>
                      <a:pt x="14254" y="19190"/>
                      <a:pt x="14206" y="19153"/>
                      <a:pt x="14152" y="19153"/>
                    </a:cubicBezTo>
                    <a:cubicBezTo>
                      <a:pt x="14148" y="19153"/>
                      <a:pt x="14144" y="19153"/>
                      <a:pt x="14140" y="19154"/>
                    </a:cubicBezTo>
                    <a:cubicBezTo>
                      <a:pt x="13215" y="19259"/>
                      <a:pt x="12290" y="19363"/>
                      <a:pt x="11365" y="19467"/>
                    </a:cubicBezTo>
                    <a:cubicBezTo>
                      <a:pt x="11221" y="19484"/>
                      <a:pt x="11077" y="19500"/>
                      <a:pt x="10934" y="19516"/>
                    </a:cubicBezTo>
                    <a:cubicBezTo>
                      <a:pt x="11334" y="18310"/>
                      <a:pt x="12119" y="17289"/>
                      <a:pt x="13119" y="16510"/>
                    </a:cubicBezTo>
                    <a:cubicBezTo>
                      <a:pt x="14085" y="15759"/>
                      <a:pt x="15208" y="15260"/>
                      <a:pt x="16370" y="14895"/>
                    </a:cubicBezTo>
                    <a:close/>
                    <a:moveTo>
                      <a:pt x="40183" y="16542"/>
                    </a:moveTo>
                    <a:cubicBezTo>
                      <a:pt x="40478" y="16846"/>
                      <a:pt x="40750" y="17171"/>
                      <a:pt x="40996" y="17521"/>
                    </a:cubicBezTo>
                    <a:cubicBezTo>
                      <a:pt x="41104" y="17675"/>
                      <a:pt x="41205" y="17833"/>
                      <a:pt x="41301" y="17994"/>
                    </a:cubicBezTo>
                    <a:cubicBezTo>
                      <a:pt x="40924" y="18127"/>
                      <a:pt x="40556" y="18282"/>
                      <a:pt x="40199" y="18462"/>
                    </a:cubicBezTo>
                    <a:cubicBezTo>
                      <a:pt x="39872" y="18629"/>
                      <a:pt x="39537" y="18811"/>
                      <a:pt x="39236" y="19028"/>
                    </a:cubicBezTo>
                    <a:cubicBezTo>
                      <a:pt x="39108" y="19099"/>
                      <a:pt x="38982" y="19174"/>
                      <a:pt x="38854" y="19246"/>
                    </a:cubicBezTo>
                    <a:cubicBezTo>
                      <a:pt x="38499" y="19429"/>
                      <a:pt x="38147" y="19617"/>
                      <a:pt x="37799" y="19814"/>
                    </a:cubicBezTo>
                    <a:cubicBezTo>
                      <a:pt x="36784" y="20388"/>
                      <a:pt x="35805" y="21025"/>
                      <a:pt x="34864" y="21714"/>
                    </a:cubicBezTo>
                    <a:cubicBezTo>
                      <a:pt x="35100" y="21484"/>
                      <a:pt x="35336" y="21253"/>
                      <a:pt x="35573" y="21024"/>
                    </a:cubicBezTo>
                    <a:lnTo>
                      <a:pt x="38509" y="18173"/>
                    </a:lnTo>
                    <a:cubicBezTo>
                      <a:pt x="39064" y="17635"/>
                      <a:pt x="39618" y="17096"/>
                      <a:pt x="40173" y="16558"/>
                    </a:cubicBezTo>
                    <a:lnTo>
                      <a:pt x="40173" y="16557"/>
                    </a:lnTo>
                    <a:cubicBezTo>
                      <a:pt x="40178" y="16553"/>
                      <a:pt x="40180" y="16547"/>
                      <a:pt x="40183" y="16542"/>
                    </a:cubicBezTo>
                    <a:close/>
                    <a:moveTo>
                      <a:pt x="18747" y="17419"/>
                    </a:moveTo>
                    <a:lnTo>
                      <a:pt x="18747" y="17419"/>
                    </a:lnTo>
                    <a:cubicBezTo>
                      <a:pt x="18745" y="17424"/>
                      <a:pt x="18743" y="17429"/>
                      <a:pt x="18745" y="17436"/>
                    </a:cubicBezTo>
                    <a:cubicBezTo>
                      <a:pt x="18816" y="17735"/>
                      <a:pt x="18933" y="18025"/>
                      <a:pt x="19016" y="18322"/>
                    </a:cubicBezTo>
                    <a:cubicBezTo>
                      <a:pt x="19099" y="18620"/>
                      <a:pt x="19172" y="18920"/>
                      <a:pt x="19238" y="19222"/>
                    </a:cubicBezTo>
                    <a:cubicBezTo>
                      <a:pt x="19368" y="19828"/>
                      <a:pt x="19461" y="20441"/>
                      <a:pt x="19517" y="21058"/>
                    </a:cubicBezTo>
                    <a:cubicBezTo>
                      <a:pt x="19533" y="21234"/>
                      <a:pt x="19544" y="21410"/>
                      <a:pt x="19552" y="21588"/>
                    </a:cubicBezTo>
                    <a:cubicBezTo>
                      <a:pt x="19556" y="21671"/>
                      <a:pt x="19559" y="21754"/>
                      <a:pt x="19562" y="21837"/>
                    </a:cubicBezTo>
                    <a:cubicBezTo>
                      <a:pt x="19563" y="21880"/>
                      <a:pt x="19562" y="21925"/>
                      <a:pt x="19564" y="21970"/>
                    </a:cubicBezTo>
                    <a:cubicBezTo>
                      <a:pt x="19359" y="21874"/>
                      <a:pt x="19142" y="21808"/>
                      <a:pt x="18921" y="21808"/>
                    </a:cubicBezTo>
                    <a:cubicBezTo>
                      <a:pt x="18859" y="21808"/>
                      <a:pt x="18796" y="21813"/>
                      <a:pt x="18734" y="21824"/>
                    </a:cubicBezTo>
                    <a:cubicBezTo>
                      <a:pt x="18763" y="21414"/>
                      <a:pt x="18727" y="20994"/>
                      <a:pt x="18672" y="20591"/>
                    </a:cubicBezTo>
                    <a:cubicBezTo>
                      <a:pt x="18607" y="20118"/>
                      <a:pt x="18495" y="19653"/>
                      <a:pt x="18345" y="19201"/>
                    </a:cubicBezTo>
                    <a:cubicBezTo>
                      <a:pt x="18270" y="18977"/>
                      <a:pt x="18177" y="18760"/>
                      <a:pt x="18101" y="18538"/>
                    </a:cubicBezTo>
                    <a:cubicBezTo>
                      <a:pt x="18029" y="18326"/>
                      <a:pt x="17972" y="18085"/>
                      <a:pt x="18056" y="17869"/>
                    </a:cubicBezTo>
                    <a:cubicBezTo>
                      <a:pt x="18167" y="17585"/>
                      <a:pt x="18464" y="17469"/>
                      <a:pt x="18747" y="17419"/>
                    </a:cubicBezTo>
                    <a:close/>
                    <a:moveTo>
                      <a:pt x="30525" y="14420"/>
                    </a:moveTo>
                    <a:cubicBezTo>
                      <a:pt x="30550" y="14537"/>
                      <a:pt x="30601" y="14645"/>
                      <a:pt x="30644" y="14755"/>
                    </a:cubicBezTo>
                    <a:cubicBezTo>
                      <a:pt x="30694" y="14880"/>
                      <a:pt x="30743" y="15007"/>
                      <a:pt x="30790" y="15133"/>
                    </a:cubicBezTo>
                    <a:cubicBezTo>
                      <a:pt x="30883" y="15386"/>
                      <a:pt x="30970" y="15641"/>
                      <a:pt x="31054" y="15898"/>
                    </a:cubicBezTo>
                    <a:cubicBezTo>
                      <a:pt x="31223" y="16415"/>
                      <a:pt x="31367" y="16938"/>
                      <a:pt x="31487" y="17469"/>
                    </a:cubicBezTo>
                    <a:cubicBezTo>
                      <a:pt x="31729" y="18526"/>
                      <a:pt x="31878" y="19605"/>
                      <a:pt x="31930" y="20687"/>
                    </a:cubicBezTo>
                    <a:cubicBezTo>
                      <a:pt x="31944" y="20995"/>
                      <a:pt x="31952" y="21303"/>
                      <a:pt x="31951" y="21611"/>
                    </a:cubicBezTo>
                    <a:cubicBezTo>
                      <a:pt x="31949" y="21833"/>
                      <a:pt x="31939" y="22055"/>
                      <a:pt x="31937" y="22277"/>
                    </a:cubicBezTo>
                    <a:cubicBezTo>
                      <a:pt x="31883" y="22213"/>
                      <a:pt x="31829" y="22148"/>
                      <a:pt x="31774" y="22085"/>
                    </a:cubicBezTo>
                    <a:cubicBezTo>
                      <a:pt x="31774" y="22065"/>
                      <a:pt x="31774" y="22045"/>
                      <a:pt x="31772" y="22025"/>
                    </a:cubicBezTo>
                    <a:cubicBezTo>
                      <a:pt x="31785" y="21914"/>
                      <a:pt x="31779" y="21801"/>
                      <a:pt x="31755" y="21690"/>
                    </a:cubicBezTo>
                    <a:cubicBezTo>
                      <a:pt x="31751" y="21671"/>
                      <a:pt x="31741" y="21655"/>
                      <a:pt x="31726" y="21642"/>
                    </a:cubicBezTo>
                    <a:cubicBezTo>
                      <a:pt x="31720" y="21577"/>
                      <a:pt x="31708" y="21513"/>
                      <a:pt x="31697" y="21449"/>
                    </a:cubicBezTo>
                    <a:cubicBezTo>
                      <a:pt x="31677" y="21323"/>
                      <a:pt x="31657" y="21198"/>
                      <a:pt x="31634" y="21074"/>
                    </a:cubicBezTo>
                    <a:cubicBezTo>
                      <a:pt x="31588" y="20825"/>
                      <a:pt x="31536" y="20576"/>
                      <a:pt x="31478" y="20330"/>
                    </a:cubicBezTo>
                    <a:cubicBezTo>
                      <a:pt x="31362" y="19838"/>
                      <a:pt x="31223" y="19350"/>
                      <a:pt x="31058" y="18873"/>
                    </a:cubicBezTo>
                    <a:cubicBezTo>
                      <a:pt x="30726" y="17910"/>
                      <a:pt x="30300" y="16980"/>
                      <a:pt x="29786" y="16101"/>
                    </a:cubicBezTo>
                    <a:cubicBezTo>
                      <a:pt x="29539" y="15679"/>
                      <a:pt x="29273" y="15265"/>
                      <a:pt x="28963" y="14885"/>
                    </a:cubicBezTo>
                    <a:cubicBezTo>
                      <a:pt x="28980" y="14877"/>
                      <a:pt x="28997" y="14871"/>
                      <a:pt x="29012" y="14863"/>
                    </a:cubicBezTo>
                    <a:cubicBezTo>
                      <a:pt x="29035" y="14852"/>
                      <a:pt x="29050" y="14834"/>
                      <a:pt x="29056" y="14812"/>
                    </a:cubicBezTo>
                    <a:cubicBezTo>
                      <a:pt x="29059" y="14812"/>
                      <a:pt x="29061" y="14812"/>
                      <a:pt x="29063" y="14812"/>
                    </a:cubicBezTo>
                    <a:cubicBezTo>
                      <a:pt x="29065" y="14812"/>
                      <a:pt x="29066" y="14812"/>
                      <a:pt x="29067" y="14812"/>
                    </a:cubicBezTo>
                    <a:cubicBezTo>
                      <a:pt x="29297" y="14771"/>
                      <a:pt x="29511" y="14686"/>
                      <a:pt x="29733" y="14616"/>
                    </a:cubicBezTo>
                    <a:cubicBezTo>
                      <a:pt x="29842" y="14580"/>
                      <a:pt x="29954" y="14549"/>
                      <a:pt x="30064" y="14516"/>
                    </a:cubicBezTo>
                    <a:cubicBezTo>
                      <a:pt x="30091" y="14511"/>
                      <a:pt x="30118" y="14506"/>
                      <a:pt x="30145" y="14499"/>
                    </a:cubicBezTo>
                    <a:cubicBezTo>
                      <a:pt x="30272" y="14473"/>
                      <a:pt x="30398" y="14446"/>
                      <a:pt x="30525" y="14420"/>
                    </a:cubicBezTo>
                    <a:close/>
                    <a:moveTo>
                      <a:pt x="37854" y="15009"/>
                    </a:moveTo>
                    <a:cubicBezTo>
                      <a:pt x="37858" y="15012"/>
                      <a:pt x="37862" y="15014"/>
                      <a:pt x="37866" y="15017"/>
                    </a:cubicBezTo>
                    <a:cubicBezTo>
                      <a:pt x="38160" y="15260"/>
                      <a:pt x="38125" y="15650"/>
                      <a:pt x="38010" y="15978"/>
                    </a:cubicBezTo>
                    <a:cubicBezTo>
                      <a:pt x="37865" y="16386"/>
                      <a:pt x="37623" y="16751"/>
                      <a:pt x="37633" y="17200"/>
                    </a:cubicBezTo>
                    <a:cubicBezTo>
                      <a:pt x="37634" y="17260"/>
                      <a:pt x="37676" y="17285"/>
                      <a:pt x="37723" y="17285"/>
                    </a:cubicBezTo>
                    <a:cubicBezTo>
                      <a:pt x="37766" y="17285"/>
                      <a:pt x="37813" y="17263"/>
                      <a:pt x="37833" y="17225"/>
                    </a:cubicBezTo>
                    <a:cubicBezTo>
                      <a:pt x="38159" y="16619"/>
                      <a:pt x="38581" y="16063"/>
                      <a:pt x="39044" y="15555"/>
                    </a:cubicBezTo>
                    <a:cubicBezTo>
                      <a:pt x="39422" y="15829"/>
                      <a:pt x="39776" y="16130"/>
                      <a:pt x="40103" y="16458"/>
                    </a:cubicBezTo>
                    <a:cubicBezTo>
                      <a:pt x="40101" y="16460"/>
                      <a:pt x="40099" y="16460"/>
                      <a:pt x="40098" y="16462"/>
                    </a:cubicBezTo>
                    <a:cubicBezTo>
                      <a:pt x="39116" y="17417"/>
                      <a:pt x="38134" y="18373"/>
                      <a:pt x="37153" y="19329"/>
                    </a:cubicBezTo>
                    <a:cubicBezTo>
                      <a:pt x="36172" y="20286"/>
                      <a:pt x="35189" y="21241"/>
                      <a:pt x="34209" y="22198"/>
                    </a:cubicBezTo>
                    <a:cubicBezTo>
                      <a:pt x="34199" y="22209"/>
                      <a:pt x="34189" y="22218"/>
                      <a:pt x="34179" y="22228"/>
                    </a:cubicBezTo>
                    <a:cubicBezTo>
                      <a:pt x="34112" y="22280"/>
                      <a:pt x="34046" y="22331"/>
                      <a:pt x="33979" y="22383"/>
                    </a:cubicBezTo>
                    <a:cubicBezTo>
                      <a:pt x="34481" y="21761"/>
                      <a:pt x="34945" y="21108"/>
                      <a:pt x="35377" y="20438"/>
                    </a:cubicBezTo>
                    <a:cubicBezTo>
                      <a:pt x="36086" y="19339"/>
                      <a:pt x="36686" y="18171"/>
                      <a:pt x="37176" y="16958"/>
                    </a:cubicBezTo>
                    <a:cubicBezTo>
                      <a:pt x="37435" y="16319"/>
                      <a:pt x="37660" y="15669"/>
                      <a:pt x="37854" y="15009"/>
                    </a:cubicBezTo>
                    <a:close/>
                    <a:moveTo>
                      <a:pt x="19391" y="17373"/>
                    </a:moveTo>
                    <a:cubicBezTo>
                      <a:pt x="19548" y="17373"/>
                      <a:pt x="19706" y="17379"/>
                      <a:pt x="19862" y="17386"/>
                    </a:cubicBezTo>
                    <a:cubicBezTo>
                      <a:pt x="20251" y="18698"/>
                      <a:pt x="20462" y="20062"/>
                      <a:pt x="20503" y="21430"/>
                    </a:cubicBezTo>
                    <a:cubicBezTo>
                      <a:pt x="20515" y="21806"/>
                      <a:pt x="20513" y="22183"/>
                      <a:pt x="20500" y="22558"/>
                    </a:cubicBezTo>
                    <a:cubicBezTo>
                      <a:pt x="20255" y="22378"/>
                      <a:pt x="20003" y="22208"/>
                      <a:pt x="19739" y="22058"/>
                    </a:cubicBezTo>
                    <a:cubicBezTo>
                      <a:pt x="19725" y="22051"/>
                      <a:pt x="19711" y="22043"/>
                      <a:pt x="19697" y="22036"/>
                    </a:cubicBezTo>
                    <a:cubicBezTo>
                      <a:pt x="19713" y="21917"/>
                      <a:pt x="19694" y="21785"/>
                      <a:pt x="19687" y="21668"/>
                    </a:cubicBezTo>
                    <a:cubicBezTo>
                      <a:pt x="19678" y="21508"/>
                      <a:pt x="19666" y="21348"/>
                      <a:pt x="19651" y="21188"/>
                    </a:cubicBezTo>
                    <a:cubicBezTo>
                      <a:pt x="19623" y="20874"/>
                      <a:pt x="19588" y="20562"/>
                      <a:pt x="19541" y="20250"/>
                    </a:cubicBezTo>
                    <a:cubicBezTo>
                      <a:pt x="19450" y="19636"/>
                      <a:pt x="19317" y="19027"/>
                      <a:pt x="19146" y="18429"/>
                    </a:cubicBezTo>
                    <a:cubicBezTo>
                      <a:pt x="19100" y="18262"/>
                      <a:pt x="19049" y="18096"/>
                      <a:pt x="18996" y="17931"/>
                    </a:cubicBezTo>
                    <a:cubicBezTo>
                      <a:pt x="18941" y="17758"/>
                      <a:pt x="18890" y="17580"/>
                      <a:pt x="18812" y="17417"/>
                    </a:cubicBezTo>
                    <a:cubicBezTo>
                      <a:pt x="18811" y="17414"/>
                      <a:pt x="18808" y="17413"/>
                      <a:pt x="18805" y="17411"/>
                    </a:cubicBezTo>
                    <a:cubicBezTo>
                      <a:pt x="18820" y="17408"/>
                      <a:pt x="18836" y="17405"/>
                      <a:pt x="18851" y="17403"/>
                    </a:cubicBezTo>
                    <a:cubicBezTo>
                      <a:pt x="19028" y="17381"/>
                      <a:pt x="19209" y="17373"/>
                      <a:pt x="19391" y="17373"/>
                    </a:cubicBezTo>
                    <a:close/>
                    <a:moveTo>
                      <a:pt x="31121" y="14295"/>
                    </a:moveTo>
                    <a:cubicBezTo>
                      <a:pt x="31122" y="14297"/>
                      <a:pt x="31122" y="14298"/>
                      <a:pt x="31122" y="14300"/>
                    </a:cubicBezTo>
                    <a:cubicBezTo>
                      <a:pt x="31539" y="15331"/>
                      <a:pt x="31853" y="16402"/>
                      <a:pt x="32055" y="17497"/>
                    </a:cubicBezTo>
                    <a:cubicBezTo>
                      <a:pt x="32259" y="18598"/>
                      <a:pt x="32350" y="19715"/>
                      <a:pt x="32347" y="20836"/>
                    </a:cubicBezTo>
                    <a:cubicBezTo>
                      <a:pt x="32346" y="21145"/>
                      <a:pt x="32329" y="21456"/>
                      <a:pt x="32308" y="21765"/>
                    </a:cubicBezTo>
                    <a:cubicBezTo>
                      <a:pt x="32297" y="21920"/>
                      <a:pt x="32288" y="22076"/>
                      <a:pt x="32265" y="22228"/>
                    </a:cubicBezTo>
                    <a:cubicBezTo>
                      <a:pt x="32245" y="22359"/>
                      <a:pt x="32224" y="22489"/>
                      <a:pt x="32206" y="22621"/>
                    </a:cubicBezTo>
                    <a:cubicBezTo>
                      <a:pt x="32146" y="22541"/>
                      <a:pt x="32087" y="22460"/>
                      <a:pt x="32023" y="22381"/>
                    </a:cubicBezTo>
                    <a:cubicBezTo>
                      <a:pt x="32048" y="22151"/>
                      <a:pt x="32052" y="21919"/>
                      <a:pt x="32057" y="21688"/>
                    </a:cubicBezTo>
                    <a:cubicBezTo>
                      <a:pt x="32063" y="21425"/>
                      <a:pt x="32062" y="21160"/>
                      <a:pt x="32055" y="20896"/>
                    </a:cubicBezTo>
                    <a:cubicBezTo>
                      <a:pt x="32042" y="20346"/>
                      <a:pt x="32004" y="19796"/>
                      <a:pt x="31941" y="19249"/>
                    </a:cubicBezTo>
                    <a:cubicBezTo>
                      <a:pt x="31818" y="18170"/>
                      <a:pt x="31596" y="17102"/>
                      <a:pt x="31284" y="16062"/>
                    </a:cubicBezTo>
                    <a:cubicBezTo>
                      <a:pt x="31195" y="15767"/>
                      <a:pt x="31098" y="15475"/>
                      <a:pt x="30993" y="15186"/>
                    </a:cubicBezTo>
                    <a:cubicBezTo>
                      <a:pt x="30939" y="15039"/>
                      <a:pt x="30884" y="14893"/>
                      <a:pt x="30827" y="14746"/>
                    </a:cubicBezTo>
                    <a:cubicBezTo>
                      <a:pt x="30779" y="14626"/>
                      <a:pt x="30737" y="14500"/>
                      <a:pt x="30669" y="14389"/>
                    </a:cubicBezTo>
                    <a:cubicBezTo>
                      <a:pt x="30820" y="14358"/>
                      <a:pt x="30970" y="14326"/>
                      <a:pt x="31121" y="14295"/>
                    </a:cubicBezTo>
                    <a:close/>
                    <a:moveTo>
                      <a:pt x="32883" y="13920"/>
                    </a:moveTo>
                    <a:cubicBezTo>
                      <a:pt x="32882" y="13927"/>
                      <a:pt x="32881" y="13934"/>
                      <a:pt x="32882" y="13943"/>
                    </a:cubicBezTo>
                    <a:cubicBezTo>
                      <a:pt x="33034" y="15115"/>
                      <a:pt x="33107" y="16296"/>
                      <a:pt x="33078" y="17477"/>
                    </a:cubicBezTo>
                    <a:cubicBezTo>
                      <a:pt x="33050" y="18653"/>
                      <a:pt x="32935" y="19829"/>
                      <a:pt x="32727" y="20988"/>
                    </a:cubicBezTo>
                    <a:cubicBezTo>
                      <a:pt x="32619" y="21593"/>
                      <a:pt x="32478" y="22190"/>
                      <a:pt x="32335" y="22788"/>
                    </a:cubicBezTo>
                    <a:cubicBezTo>
                      <a:pt x="32311" y="22755"/>
                      <a:pt x="32285" y="22724"/>
                      <a:pt x="32261" y="22691"/>
                    </a:cubicBezTo>
                    <a:cubicBezTo>
                      <a:pt x="32304" y="22419"/>
                      <a:pt x="32314" y="22140"/>
                      <a:pt x="32340" y="21866"/>
                    </a:cubicBezTo>
                    <a:cubicBezTo>
                      <a:pt x="32366" y="21590"/>
                      <a:pt x="32382" y="21313"/>
                      <a:pt x="32394" y="21034"/>
                    </a:cubicBezTo>
                    <a:cubicBezTo>
                      <a:pt x="32418" y="20476"/>
                      <a:pt x="32417" y="19917"/>
                      <a:pt x="32385" y="19358"/>
                    </a:cubicBezTo>
                    <a:cubicBezTo>
                      <a:pt x="32320" y="18238"/>
                      <a:pt x="32133" y="17125"/>
                      <a:pt x="31836" y="16042"/>
                    </a:cubicBezTo>
                    <a:cubicBezTo>
                      <a:pt x="31672" y="15441"/>
                      <a:pt x="31473" y="14848"/>
                      <a:pt x="31241" y="14270"/>
                    </a:cubicBezTo>
                    <a:cubicBezTo>
                      <a:pt x="31529" y="14210"/>
                      <a:pt x="31817" y="14149"/>
                      <a:pt x="32105" y="14088"/>
                    </a:cubicBezTo>
                    <a:cubicBezTo>
                      <a:pt x="32287" y="14050"/>
                      <a:pt x="32468" y="14010"/>
                      <a:pt x="32649" y="13971"/>
                    </a:cubicBezTo>
                    <a:cubicBezTo>
                      <a:pt x="32727" y="13954"/>
                      <a:pt x="32805" y="13938"/>
                      <a:pt x="32883" y="13920"/>
                    </a:cubicBezTo>
                    <a:close/>
                    <a:moveTo>
                      <a:pt x="33173" y="13891"/>
                    </a:moveTo>
                    <a:cubicBezTo>
                      <a:pt x="33343" y="13891"/>
                      <a:pt x="33508" y="13935"/>
                      <a:pt x="33626" y="14065"/>
                    </a:cubicBezTo>
                    <a:cubicBezTo>
                      <a:pt x="33736" y="14187"/>
                      <a:pt x="33798" y="14347"/>
                      <a:pt x="33831" y="14505"/>
                    </a:cubicBezTo>
                    <a:cubicBezTo>
                      <a:pt x="33926" y="14947"/>
                      <a:pt x="33830" y="15414"/>
                      <a:pt x="34032" y="15835"/>
                    </a:cubicBezTo>
                    <a:cubicBezTo>
                      <a:pt x="34046" y="15862"/>
                      <a:pt x="34065" y="15880"/>
                      <a:pt x="34088" y="15892"/>
                    </a:cubicBezTo>
                    <a:cubicBezTo>
                      <a:pt x="34089" y="15928"/>
                      <a:pt x="34089" y="15964"/>
                      <a:pt x="34088" y="16000"/>
                    </a:cubicBezTo>
                    <a:cubicBezTo>
                      <a:pt x="34087" y="16129"/>
                      <a:pt x="34084" y="16258"/>
                      <a:pt x="34080" y="16388"/>
                    </a:cubicBezTo>
                    <a:cubicBezTo>
                      <a:pt x="34071" y="16635"/>
                      <a:pt x="34057" y="16883"/>
                      <a:pt x="34038" y="17129"/>
                    </a:cubicBezTo>
                    <a:cubicBezTo>
                      <a:pt x="34000" y="17624"/>
                      <a:pt x="33945" y="18116"/>
                      <a:pt x="33865" y="18605"/>
                    </a:cubicBezTo>
                    <a:cubicBezTo>
                      <a:pt x="33703" y="19581"/>
                      <a:pt x="33455" y="20538"/>
                      <a:pt x="33124" y="21469"/>
                    </a:cubicBezTo>
                    <a:cubicBezTo>
                      <a:pt x="33030" y="21733"/>
                      <a:pt x="32931" y="21995"/>
                      <a:pt x="32822" y="22253"/>
                    </a:cubicBezTo>
                    <a:cubicBezTo>
                      <a:pt x="32716" y="22507"/>
                      <a:pt x="32586" y="22751"/>
                      <a:pt x="32484" y="23007"/>
                    </a:cubicBezTo>
                    <a:cubicBezTo>
                      <a:pt x="32453" y="22960"/>
                      <a:pt x="32423" y="22914"/>
                      <a:pt x="32391" y="22868"/>
                    </a:cubicBezTo>
                    <a:cubicBezTo>
                      <a:pt x="32732" y="21772"/>
                      <a:pt x="32939" y="20625"/>
                      <a:pt x="33077" y="19488"/>
                    </a:cubicBezTo>
                    <a:cubicBezTo>
                      <a:pt x="33219" y="18308"/>
                      <a:pt x="33261" y="17115"/>
                      <a:pt x="33211" y="15927"/>
                    </a:cubicBezTo>
                    <a:cubicBezTo>
                      <a:pt x="33182" y="15256"/>
                      <a:pt x="33125" y="14585"/>
                      <a:pt x="33032" y="13921"/>
                    </a:cubicBezTo>
                    <a:cubicBezTo>
                      <a:pt x="33031" y="13913"/>
                      <a:pt x="33028" y="13906"/>
                      <a:pt x="33025" y="13900"/>
                    </a:cubicBezTo>
                    <a:cubicBezTo>
                      <a:pt x="33061" y="13897"/>
                      <a:pt x="33097" y="13894"/>
                      <a:pt x="33132" y="13893"/>
                    </a:cubicBezTo>
                    <a:lnTo>
                      <a:pt x="33132" y="13892"/>
                    </a:lnTo>
                    <a:cubicBezTo>
                      <a:pt x="33146" y="13891"/>
                      <a:pt x="33159" y="13891"/>
                      <a:pt x="33173" y="13891"/>
                    </a:cubicBezTo>
                    <a:close/>
                    <a:moveTo>
                      <a:pt x="36547" y="14521"/>
                    </a:moveTo>
                    <a:lnTo>
                      <a:pt x="36547" y="14521"/>
                    </a:lnTo>
                    <a:cubicBezTo>
                      <a:pt x="36651" y="14546"/>
                      <a:pt x="36754" y="14572"/>
                      <a:pt x="36856" y="14601"/>
                    </a:cubicBezTo>
                    <a:cubicBezTo>
                      <a:pt x="37051" y="14656"/>
                      <a:pt x="37244" y="14716"/>
                      <a:pt x="37433" y="14787"/>
                    </a:cubicBezTo>
                    <a:cubicBezTo>
                      <a:pt x="37531" y="14824"/>
                      <a:pt x="37629" y="14867"/>
                      <a:pt x="37720" y="14920"/>
                    </a:cubicBezTo>
                    <a:cubicBezTo>
                      <a:pt x="37364" y="16135"/>
                      <a:pt x="36903" y="17316"/>
                      <a:pt x="36346" y="18453"/>
                    </a:cubicBezTo>
                    <a:cubicBezTo>
                      <a:pt x="35771" y="19625"/>
                      <a:pt x="35099" y="20756"/>
                      <a:pt x="34319" y="21805"/>
                    </a:cubicBezTo>
                    <a:cubicBezTo>
                      <a:pt x="34108" y="22089"/>
                      <a:pt x="33887" y="22365"/>
                      <a:pt x="33663" y="22638"/>
                    </a:cubicBezTo>
                    <a:cubicBezTo>
                      <a:pt x="33624" y="22671"/>
                      <a:pt x="33585" y="22701"/>
                      <a:pt x="33546" y="22733"/>
                    </a:cubicBezTo>
                    <a:cubicBezTo>
                      <a:pt x="33430" y="22828"/>
                      <a:pt x="33315" y="22926"/>
                      <a:pt x="33201" y="23024"/>
                    </a:cubicBezTo>
                    <a:cubicBezTo>
                      <a:pt x="33425" y="22671"/>
                      <a:pt x="33636" y="22308"/>
                      <a:pt x="33837" y="21943"/>
                    </a:cubicBezTo>
                    <a:cubicBezTo>
                      <a:pt x="34145" y="21386"/>
                      <a:pt x="34433" y="20818"/>
                      <a:pt x="34701" y="20242"/>
                    </a:cubicBezTo>
                    <a:cubicBezTo>
                      <a:pt x="35239" y="19085"/>
                      <a:pt x="35689" y="17887"/>
                      <a:pt x="36050" y="16662"/>
                    </a:cubicBezTo>
                    <a:cubicBezTo>
                      <a:pt x="36251" y="15978"/>
                      <a:pt x="36430" y="15281"/>
                      <a:pt x="36563" y="14580"/>
                    </a:cubicBezTo>
                    <a:cubicBezTo>
                      <a:pt x="36568" y="14554"/>
                      <a:pt x="36560" y="14535"/>
                      <a:pt x="36547" y="14521"/>
                    </a:cubicBezTo>
                    <a:close/>
                    <a:moveTo>
                      <a:pt x="34651" y="14303"/>
                    </a:moveTo>
                    <a:cubicBezTo>
                      <a:pt x="34874" y="14303"/>
                      <a:pt x="35097" y="14314"/>
                      <a:pt x="35320" y="14332"/>
                    </a:cubicBezTo>
                    <a:cubicBezTo>
                      <a:pt x="35157" y="15536"/>
                      <a:pt x="34918" y="16729"/>
                      <a:pt x="34599" y="17901"/>
                    </a:cubicBezTo>
                    <a:cubicBezTo>
                      <a:pt x="34278" y="19079"/>
                      <a:pt x="33881" y="20239"/>
                      <a:pt x="33408" y="21367"/>
                    </a:cubicBezTo>
                    <a:cubicBezTo>
                      <a:pt x="33154" y="21973"/>
                      <a:pt x="32871" y="22566"/>
                      <a:pt x="32587" y="23159"/>
                    </a:cubicBezTo>
                    <a:cubicBezTo>
                      <a:pt x="32565" y="23125"/>
                      <a:pt x="32541" y="23092"/>
                      <a:pt x="32519" y="23059"/>
                    </a:cubicBezTo>
                    <a:cubicBezTo>
                      <a:pt x="32527" y="23057"/>
                      <a:pt x="32533" y="23052"/>
                      <a:pt x="32538" y="23043"/>
                    </a:cubicBezTo>
                    <a:cubicBezTo>
                      <a:pt x="32662" y="22818"/>
                      <a:pt x="32751" y="22572"/>
                      <a:pt x="32849" y="22333"/>
                    </a:cubicBezTo>
                    <a:cubicBezTo>
                      <a:pt x="32942" y="22105"/>
                      <a:pt x="33032" y="21874"/>
                      <a:pt x="33118" y="21642"/>
                    </a:cubicBezTo>
                    <a:cubicBezTo>
                      <a:pt x="33289" y="21178"/>
                      <a:pt x="33440" y="20705"/>
                      <a:pt x="33571" y="20228"/>
                    </a:cubicBezTo>
                    <a:cubicBezTo>
                      <a:pt x="33835" y="19270"/>
                      <a:pt x="34028" y="18292"/>
                      <a:pt x="34135" y="17305"/>
                    </a:cubicBezTo>
                    <a:lnTo>
                      <a:pt x="34135" y="17304"/>
                    </a:lnTo>
                    <a:cubicBezTo>
                      <a:pt x="34165" y="17026"/>
                      <a:pt x="34187" y="16747"/>
                      <a:pt x="34203" y="16468"/>
                    </a:cubicBezTo>
                    <a:cubicBezTo>
                      <a:pt x="34210" y="16333"/>
                      <a:pt x="34215" y="16199"/>
                      <a:pt x="34220" y="16065"/>
                    </a:cubicBezTo>
                    <a:cubicBezTo>
                      <a:pt x="34222" y="16001"/>
                      <a:pt x="34225" y="15935"/>
                      <a:pt x="34227" y="15871"/>
                    </a:cubicBezTo>
                    <a:cubicBezTo>
                      <a:pt x="34245" y="15853"/>
                      <a:pt x="34259" y="15830"/>
                      <a:pt x="34263" y="15801"/>
                    </a:cubicBezTo>
                    <a:cubicBezTo>
                      <a:pt x="34342" y="15303"/>
                      <a:pt x="34421" y="14805"/>
                      <a:pt x="34501" y="14305"/>
                    </a:cubicBezTo>
                    <a:cubicBezTo>
                      <a:pt x="34551" y="14304"/>
                      <a:pt x="34601" y="14303"/>
                      <a:pt x="34651" y="14303"/>
                    </a:cubicBezTo>
                    <a:close/>
                    <a:moveTo>
                      <a:pt x="20016" y="17392"/>
                    </a:moveTo>
                    <a:lnTo>
                      <a:pt x="20016" y="17392"/>
                    </a:lnTo>
                    <a:cubicBezTo>
                      <a:pt x="20053" y="17394"/>
                      <a:pt x="20091" y="17396"/>
                      <a:pt x="20129" y="17397"/>
                    </a:cubicBezTo>
                    <a:lnTo>
                      <a:pt x="20129" y="17398"/>
                    </a:lnTo>
                    <a:cubicBezTo>
                      <a:pt x="20452" y="17413"/>
                      <a:pt x="20774" y="17440"/>
                      <a:pt x="21096" y="17472"/>
                    </a:cubicBezTo>
                    <a:cubicBezTo>
                      <a:pt x="21113" y="17638"/>
                      <a:pt x="21147" y="17804"/>
                      <a:pt x="21169" y="17968"/>
                    </a:cubicBezTo>
                    <a:cubicBezTo>
                      <a:pt x="21195" y="18156"/>
                      <a:pt x="21218" y="18344"/>
                      <a:pt x="21239" y="18532"/>
                    </a:cubicBezTo>
                    <a:cubicBezTo>
                      <a:pt x="21280" y="18913"/>
                      <a:pt x="21312" y="19296"/>
                      <a:pt x="21334" y="19678"/>
                    </a:cubicBezTo>
                    <a:cubicBezTo>
                      <a:pt x="21379" y="20440"/>
                      <a:pt x="21383" y="21203"/>
                      <a:pt x="21344" y="21965"/>
                    </a:cubicBezTo>
                    <a:cubicBezTo>
                      <a:pt x="21325" y="22371"/>
                      <a:pt x="21280" y="22774"/>
                      <a:pt x="21260" y="23179"/>
                    </a:cubicBezTo>
                    <a:cubicBezTo>
                      <a:pt x="21069" y="23004"/>
                      <a:pt x="20871" y="22838"/>
                      <a:pt x="20668" y="22682"/>
                    </a:cubicBezTo>
                    <a:cubicBezTo>
                      <a:pt x="20635" y="22658"/>
                      <a:pt x="20602" y="22634"/>
                      <a:pt x="20570" y="22609"/>
                    </a:cubicBezTo>
                    <a:cubicBezTo>
                      <a:pt x="20681" y="21224"/>
                      <a:pt x="20577" y="19818"/>
                      <a:pt x="20286" y="18459"/>
                    </a:cubicBezTo>
                    <a:cubicBezTo>
                      <a:pt x="20210" y="18100"/>
                      <a:pt x="20118" y="17745"/>
                      <a:pt x="20016" y="17392"/>
                    </a:cubicBezTo>
                    <a:close/>
                    <a:moveTo>
                      <a:pt x="35464" y="14341"/>
                    </a:moveTo>
                    <a:cubicBezTo>
                      <a:pt x="35803" y="14375"/>
                      <a:pt x="36138" y="14429"/>
                      <a:pt x="36468" y="14505"/>
                    </a:cubicBezTo>
                    <a:cubicBezTo>
                      <a:pt x="36443" y="14512"/>
                      <a:pt x="36421" y="14529"/>
                      <a:pt x="36414" y="14562"/>
                    </a:cubicBezTo>
                    <a:cubicBezTo>
                      <a:pt x="36150" y="15800"/>
                      <a:pt x="35826" y="17021"/>
                      <a:pt x="35400" y="18215"/>
                    </a:cubicBezTo>
                    <a:cubicBezTo>
                      <a:pt x="34976" y="19402"/>
                      <a:pt x="34466" y="20560"/>
                      <a:pt x="33869" y="21670"/>
                    </a:cubicBezTo>
                    <a:cubicBezTo>
                      <a:pt x="33587" y="22196"/>
                      <a:pt x="33281" y="22707"/>
                      <a:pt x="32972" y="23218"/>
                    </a:cubicBezTo>
                    <a:cubicBezTo>
                      <a:pt x="32895" y="23284"/>
                      <a:pt x="32822" y="23354"/>
                      <a:pt x="32753" y="23427"/>
                    </a:cubicBezTo>
                    <a:cubicBezTo>
                      <a:pt x="32716" y="23366"/>
                      <a:pt x="32678" y="23305"/>
                      <a:pt x="32640" y="23245"/>
                    </a:cubicBezTo>
                    <a:cubicBezTo>
                      <a:pt x="33221" y="22177"/>
                      <a:pt x="33698" y="21042"/>
                      <a:pt x="34107" y="19898"/>
                    </a:cubicBezTo>
                    <a:cubicBezTo>
                      <a:pt x="34520" y="18742"/>
                      <a:pt x="34857" y="17557"/>
                      <a:pt x="35114" y="16357"/>
                    </a:cubicBezTo>
                    <a:cubicBezTo>
                      <a:pt x="35256" y="15690"/>
                      <a:pt x="35373" y="15017"/>
                      <a:pt x="35464" y="14341"/>
                    </a:cubicBezTo>
                    <a:close/>
                    <a:moveTo>
                      <a:pt x="34071" y="22720"/>
                    </a:moveTo>
                    <a:lnTo>
                      <a:pt x="34071" y="22720"/>
                    </a:lnTo>
                    <a:cubicBezTo>
                      <a:pt x="33941" y="22839"/>
                      <a:pt x="33813" y="22957"/>
                      <a:pt x="33687" y="23078"/>
                    </a:cubicBezTo>
                    <a:cubicBezTo>
                      <a:pt x="33443" y="23309"/>
                      <a:pt x="33181" y="23542"/>
                      <a:pt x="32964" y="23801"/>
                    </a:cubicBezTo>
                    <a:cubicBezTo>
                      <a:pt x="32933" y="23743"/>
                      <a:pt x="32902" y="23684"/>
                      <a:pt x="32868" y="23626"/>
                    </a:cubicBezTo>
                    <a:cubicBezTo>
                      <a:pt x="32887" y="23609"/>
                      <a:pt x="32904" y="23593"/>
                      <a:pt x="32921" y="23577"/>
                    </a:cubicBezTo>
                    <a:cubicBezTo>
                      <a:pt x="33169" y="23408"/>
                      <a:pt x="33405" y="23217"/>
                      <a:pt x="33644" y="23035"/>
                    </a:cubicBezTo>
                    <a:cubicBezTo>
                      <a:pt x="33784" y="22928"/>
                      <a:pt x="33928" y="22825"/>
                      <a:pt x="34071" y="22720"/>
                    </a:cubicBezTo>
                    <a:close/>
                    <a:moveTo>
                      <a:pt x="31854" y="22490"/>
                    </a:moveTo>
                    <a:cubicBezTo>
                      <a:pt x="32146" y="22848"/>
                      <a:pt x="32403" y="23230"/>
                      <a:pt x="32631" y="23631"/>
                    </a:cubicBezTo>
                    <a:cubicBezTo>
                      <a:pt x="32586" y="23662"/>
                      <a:pt x="32541" y="23694"/>
                      <a:pt x="32497" y="23725"/>
                    </a:cubicBezTo>
                    <a:lnTo>
                      <a:pt x="32497" y="23727"/>
                    </a:lnTo>
                    <a:cubicBezTo>
                      <a:pt x="32442" y="23765"/>
                      <a:pt x="32388" y="23806"/>
                      <a:pt x="32335" y="23849"/>
                    </a:cubicBezTo>
                    <a:cubicBezTo>
                      <a:pt x="31692" y="23736"/>
                      <a:pt x="31044" y="23655"/>
                      <a:pt x="30394" y="23610"/>
                    </a:cubicBezTo>
                    <a:cubicBezTo>
                      <a:pt x="30333" y="23606"/>
                      <a:pt x="30272" y="23605"/>
                      <a:pt x="30210" y="23601"/>
                    </a:cubicBezTo>
                    <a:cubicBezTo>
                      <a:pt x="30479" y="23469"/>
                      <a:pt x="30738" y="23321"/>
                      <a:pt x="30989" y="23157"/>
                    </a:cubicBezTo>
                    <a:cubicBezTo>
                      <a:pt x="31141" y="23057"/>
                      <a:pt x="31289" y="22952"/>
                      <a:pt x="31434" y="22843"/>
                    </a:cubicBezTo>
                    <a:cubicBezTo>
                      <a:pt x="31508" y="22787"/>
                      <a:pt x="31582" y="22729"/>
                      <a:pt x="31655" y="22670"/>
                    </a:cubicBezTo>
                    <a:cubicBezTo>
                      <a:pt x="31721" y="22616"/>
                      <a:pt x="31803" y="22561"/>
                      <a:pt x="31854" y="22490"/>
                    </a:cubicBezTo>
                    <a:close/>
                    <a:moveTo>
                      <a:pt x="41591" y="18522"/>
                    </a:moveTo>
                    <a:cubicBezTo>
                      <a:pt x="41673" y="18684"/>
                      <a:pt x="41752" y="18848"/>
                      <a:pt x="41825" y="19014"/>
                    </a:cubicBezTo>
                    <a:cubicBezTo>
                      <a:pt x="40567" y="19402"/>
                      <a:pt x="39341" y="19894"/>
                      <a:pt x="38164" y="20481"/>
                    </a:cubicBezTo>
                    <a:cubicBezTo>
                      <a:pt x="36983" y="21067"/>
                      <a:pt x="35853" y="21751"/>
                      <a:pt x="34790" y="22530"/>
                    </a:cubicBezTo>
                    <a:cubicBezTo>
                      <a:pt x="34490" y="22751"/>
                      <a:pt x="34194" y="22976"/>
                      <a:pt x="33904" y="23209"/>
                    </a:cubicBezTo>
                    <a:cubicBezTo>
                      <a:pt x="33762" y="23323"/>
                      <a:pt x="33622" y="23438"/>
                      <a:pt x="33484" y="23554"/>
                    </a:cubicBezTo>
                    <a:cubicBezTo>
                      <a:pt x="33336" y="23679"/>
                      <a:pt x="33201" y="23811"/>
                      <a:pt x="33061" y="23945"/>
                    </a:cubicBezTo>
                    <a:cubicBezTo>
                      <a:pt x="33058" y="23947"/>
                      <a:pt x="33058" y="23951"/>
                      <a:pt x="33059" y="23954"/>
                    </a:cubicBezTo>
                    <a:lnTo>
                      <a:pt x="33059" y="23954"/>
                    </a:lnTo>
                    <a:cubicBezTo>
                      <a:pt x="33044" y="23926"/>
                      <a:pt x="33027" y="23899"/>
                      <a:pt x="33006" y="23874"/>
                    </a:cubicBezTo>
                    <a:cubicBezTo>
                      <a:pt x="33004" y="23872"/>
                      <a:pt x="33001" y="23872"/>
                      <a:pt x="32999" y="23870"/>
                    </a:cubicBezTo>
                    <a:cubicBezTo>
                      <a:pt x="32999" y="23870"/>
                      <a:pt x="32999" y="23869"/>
                      <a:pt x="32999" y="23869"/>
                    </a:cubicBezTo>
                    <a:cubicBezTo>
                      <a:pt x="33233" y="23667"/>
                      <a:pt x="33444" y="23437"/>
                      <a:pt x="33668" y="23226"/>
                    </a:cubicBezTo>
                    <a:cubicBezTo>
                      <a:pt x="33913" y="22995"/>
                      <a:pt x="34162" y="22768"/>
                      <a:pt x="34415" y="22547"/>
                    </a:cubicBezTo>
                    <a:cubicBezTo>
                      <a:pt x="34603" y="22382"/>
                      <a:pt x="34796" y="22223"/>
                      <a:pt x="34989" y="22063"/>
                    </a:cubicBezTo>
                    <a:cubicBezTo>
                      <a:pt x="35361" y="21807"/>
                      <a:pt x="35737" y="21554"/>
                      <a:pt x="36119" y="21313"/>
                    </a:cubicBezTo>
                    <a:cubicBezTo>
                      <a:pt x="37246" y="20599"/>
                      <a:pt x="38414" y="19957"/>
                      <a:pt x="39616" y="19382"/>
                    </a:cubicBezTo>
                    <a:cubicBezTo>
                      <a:pt x="40264" y="19073"/>
                      <a:pt x="40923" y="18786"/>
                      <a:pt x="41590" y="18522"/>
                    </a:cubicBezTo>
                    <a:close/>
                    <a:moveTo>
                      <a:pt x="42390" y="20947"/>
                    </a:moveTo>
                    <a:cubicBezTo>
                      <a:pt x="42420" y="21133"/>
                      <a:pt x="42446" y="21320"/>
                      <a:pt x="42465" y="21508"/>
                    </a:cubicBezTo>
                    <a:cubicBezTo>
                      <a:pt x="42199" y="21560"/>
                      <a:pt x="41932" y="21609"/>
                      <a:pt x="41667" y="21659"/>
                    </a:cubicBezTo>
                    <a:cubicBezTo>
                      <a:pt x="41519" y="21687"/>
                      <a:pt x="41372" y="21717"/>
                      <a:pt x="41225" y="21747"/>
                    </a:cubicBezTo>
                    <a:cubicBezTo>
                      <a:pt x="41152" y="21761"/>
                      <a:pt x="41078" y="21778"/>
                      <a:pt x="41005" y="21796"/>
                    </a:cubicBezTo>
                    <a:cubicBezTo>
                      <a:pt x="40934" y="21813"/>
                      <a:pt x="40866" y="21848"/>
                      <a:pt x="40797" y="21874"/>
                    </a:cubicBezTo>
                    <a:cubicBezTo>
                      <a:pt x="40778" y="21881"/>
                      <a:pt x="40772" y="21902"/>
                      <a:pt x="40775" y="21921"/>
                    </a:cubicBezTo>
                    <a:cubicBezTo>
                      <a:pt x="40707" y="21956"/>
                      <a:pt x="40724" y="22058"/>
                      <a:pt x="40788" y="22089"/>
                    </a:cubicBezTo>
                    <a:cubicBezTo>
                      <a:pt x="40883" y="22136"/>
                      <a:pt x="40985" y="22131"/>
                      <a:pt x="41088" y="22137"/>
                    </a:cubicBezTo>
                    <a:cubicBezTo>
                      <a:pt x="41205" y="22143"/>
                      <a:pt x="41321" y="22150"/>
                      <a:pt x="41437" y="22157"/>
                    </a:cubicBezTo>
                    <a:cubicBezTo>
                      <a:pt x="41657" y="22170"/>
                      <a:pt x="41879" y="22184"/>
                      <a:pt x="42099" y="22196"/>
                    </a:cubicBezTo>
                    <a:cubicBezTo>
                      <a:pt x="42194" y="22202"/>
                      <a:pt x="42290" y="22203"/>
                      <a:pt x="42384" y="22215"/>
                    </a:cubicBezTo>
                    <a:cubicBezTo>
                      <a:pt x="42465" y="22225"/>
                      <a:pt x="42522" y="22248"/>
                      <a:pt x="42534" y="22335"/>
                    </a:cubicBezTo>
                    <a:cubicBezTo>
                      <a:pt x="42538" y="22376"/>
                      <a:pt x="42538" y="22416"/>
                      <a:pt x="42537" y="22457"/>
                    </a:cubicBezTo>
                    <a:cubicBezTo>
                      <a:pt x="42489" y="22452"/>
                      <a:pt x="42442" y="22451"/>
                      <a:pt x="42395" y="22451"/>
                    </a:cubicBezTo>
                    <a:cubicBezTo>
                      <a:pt x="42315" y="22451"/>
                      <a:pt x="42236" y="22455"/>
                      <a:pt x="42157" y="22458"/>
                    </a:cubicBezTo>
                    <a:lnTo>
                      <a:pt x="42156" y="22458"/>
                    </a:lnTo>
                    <a:cubicBezTo>
                      <a:pt x="42007" y="22463"/>
                      <a:pt x="41858" y="22470"/>
                      <a:pt x="41709" y="22477"/>
                    </a:cubicBezTo>
                    <a:cubicBezTo>
                      <a:pt x="41411" y="22493"/>
                      <a:pt x="41113" y="22514"/>
                      <a:pt x="40815" y="22539"/>
                    </a:cubicBezTo>
                    <a:cubicBezTo>
                      <a:pt x="40226" y="22589"/>
                      <a:pt x="39638" y="22658"/>
                      <a:pt x="39053" y="22745"/>
                    </a:cubicBezTo>
                    <a:cubicBezTo>
                      <a:pt x="37876" y="22921"/>
                      <a:pt x="36712" y="23168"/>
                      <a:pt x="35567" y="23491"/>
                    </a:cubicBezTo>
                    <a:cubicBezTo>
                      <a:pt x="35037" y="23640"/>
                      <a:pt x="34513" y="23809"/>
                      <a:pt x="33995" y="23995"/>
                    </a:cubicBezTo>
                    <a:cubicBezTo>
                      <a:pt x="34317" y="23843"/>
                      <a:pt x="34637" y="23688"/>
                      <a:pt x="34960" y="23542"/>
                    </a:cubicBezTo>
                    <a:cubicBezTo>
                      <a:pt x="35539" y="23280"/>
                      <a:pt x="36122" y="23031"/>
                      <a:pt x="36710" y="22794"/>
                    </a:cubicBezTo>
                    <a:cubicBezTo>
                      <a:pt x="37893" y="22319"/>
                      <a:pt x="39095" y="21892"/>
                      <a:pt x="40315" y="21522"/>
                    </a:cubicBezTo>
                    <a:cubicBezTo>
                      <a:pt x="41002" y="21314"/>
                      <a:pt x="41695" y="21124"/>
                      <a:pt x="42390" y="20947"/>
                    </a:cubicBezTo>
                    <a:close/>
                    <a:moveTo>
                      <a:pt x="41867" y="19117"/>
                    </a:moveTo>
                    <a:cubicBezTo>
                      <a:pt x="41880" y="19147"/>
                      <a:pt x="41894" y="19178"/>
                      <a:pt x="41907" y="19209"/>
                    </a:cubicBezTo>
                    <a:cubicBezTo>
                      <a:pt x="40652" y="19596"/>
                      <a:pt x="39432" y="20090"/>
                      <a:pt x="38259" y="20678"/>
                    </a:cubicBezTo>
                    <a:cubicBezTo>
                      <a:pt x="37040" y="21288"/>
                      <a:pt x="35873" y="22001"/>
                      <a:pt x="34775" y="22808"/>
                    </a:cubicBezTo>
                    <a:cubicBezTo>
                      <a:pt x="34212" y="23222"/>
                      <a:pt x="33668" y="23661"/>
                      <a:pt x="33151" y="24130"/>
                    </a:cubicBezTo>
                    <a:cubicBezTo>
                      <a:pt x="33139" y="24110"/>
                      <a:pt x="33127" y="24088"/>
                      <a:pt x="33113" y="24068"/>
                    </a:cubicBezTo>
                    <a:cubicBezTo>
                      <a:pt x="33112" y="24067"/>
                      <a:pt x="33112" y="24066"/>
                      <a:pt x="33111" y="24065"/>
                    </a:cubicBezTo>
                    <a:cubicBezTo>
                      <a:pt x="33095" y="24029"/>
                      <a:pt x="33079" y="23992"/>
                      <a:pt x="33060" y="23957"/>
                    </a:cubicBezTo>
                    <a:lnTo>
                      <a:pt x="33060" y="23957"/>
                    </a:lnTo>
                    <a:cubicBezTo>
                      <a:pt x="33062" y="23959"/>
                      <a:pt x="33064" y="23960"/>
                      <a:pt x="33066" y="23960"/>
                    </a:cubicBezTo>
                    <a:cubicBezTo>
                      <a:pt x="33068" y="23960"/>
                      <a:pt x="33070" y="23960"/>
                      <a:pt x="33072" y="23958"/>
                    </a:cubicBezTo>
                    <a:cubicBezTo>
                      <a:pt x="33202" y="23854"/>
                      <a:pt x="33335" y="23757"/>
                      <a:pt x="33463" y="23650"/>
                    </a:cubicBezTo>
                    <a:cubicBezTo>
                      <a:pt x="33590" y="23544"/>
                      <a:pt x="33719" y="23439"/>
                      <a:pt x="33848" y="23335"/>
                    </a:cubicBezTo>
                    <a:cubicBezTo>
                      <a:pt x="34104" y="23131"/>
                      <a:pt x="34363" y="22932"/>
                      <a:pt x="34627" y="22739"/>
                    </a:cubicBezTo>
                    <a:cubicBezTo>
                      <a:pt x="35160" y="22349"/>
                      <a:pt x="35711" y="21985"/>
                      <a:pt x="36272" y="21639"/>
                    </a:cubicBezTo>
                    <a:cubicBezTo>
                      <a:pt x="37393" y="20945"/>
                      <a:pt x="38574" y="20342"/>
                      <a:pt x="39796" y="19846"/>
                    </a:cubicBezTo>
                    <a:cubicBezTo>
                      <a:pt x="40475" y="19571"/>
                      <a:pt x="41165" y="19327"/>
                      <a:pt x="41867" y="19117"/>
                    </a:cubicBezTo>
                    <a:close/>
                    <a:moveTo>
                      <a:pt x="41952" y="19325"/>
                    </a:moveTo>
                    <a:cubicBezTo>
                      <a:pt x="42044" y="19564"/>
                      <a:pt x="42126" y="19807"/>
                      <a:pt x="42196" y="20053"/>
                    </a:cubicBezTo>
                    <a:cubicBezTo>
                      <a:pt x="42237" y="20195"/>
                      <a:pt x="42271" y="20339"/>
                      <a:pt x="42302" y="20482"/>
                    </a:cubicBezTo>
                    <a:cubicBezTo>
                      <a:pt x="41681" y="20648"/>
                      <a:pt x="41049" y="20771"/>
                      <a:pt x="40428" y="20939"/>
                    </a:cubicBezTo>
                    <a:cubicBezTo>
                      <a:pt x="39808" y="21108"/>
                      <a:pt x="39195" y="21299"/>
                      <a:pt x="38588" y="21512"/>
                    </a:cubicBezTo>
                    <a:cubicBezTo>
                      <a:pt x="37367" y="21943"/>
                      <a:pt x="36177" y="22458"/>
                      <a:pt x="35035" y="23068"/>
                    </a:cubicBezTo>
                    <a:cubicBezTo>
                      <a:pt x="34414" y="23399"/>
                      <a:pt x="33820" y="23763"/>
                      <a:pt x="33242" y="24162"/>
                    </a:cubicBezTo>
                    <a:cubicBezTo>
                      <a:pt x="34214" y="23340"/>
                      <a:pt x="35228" y="22572"/>
                      <a:pt x="36309" y="21896"/>
                    </a:cubicBezTo>
                    <a:cubicBezTo>
                      <a:pt x="37466" y="21174"/>
                      <a:pt x="38684" y="20551"/>
                      <a:pt x="39947" y="20038"/>
                    </a:cubicBezTo>
                    <a:cubicBezTo>
                      <a:pt x="40605" y="19770"/>
                      <a:pt x="41274" y="19534"/>
                      <a:pt x="41952" y="19325"/>
                    </a:cubicBezTo>
                    <a:close/>
                    <a:moveTo>
                      <a:pt x="42325" y="20596"/>
                    </a:moveTo>
                    <a:cubicBezTo>
                      <a:pt x="42338" y="20663"/>
                      <a:pt x="42354" y="20728"/>
                      <a:pt x="42365" y="20794"/>
                    </a:cubicBezTo>
                    <a:lnTo>
                      <a:pt x="42365" y="20795"/>
                    </a:lnTo>
                    <a:cubicBezTo>
                      <a:pt x="41135" y="21112"/>
                      <a:pt x="39917" y="21486"/>
                      <a:pt x="38718" y="21907"/>
                    </a:cubicBezTo>
                    <a:cubicBezTo>
                      <a:pt x="37506" y="22333"/>
                      <a:pt x="36312" y="22811"/>
                      <a:pt x="35141" y="23340"/>
                    </a:cubicBezTo>
                    <a:cubicBezTo>
                      <a:pt x="34497" y="23631"/>
                      <a:pt x="33844" y="23925"/>
                      <a:pt x="33233" y="24279"/>
                    </a:cubicBezTo>
                    <a:cubicBezTo>
                      <a:pt x="33226" y="24276"/>
                      <a:pt x="33218" y="24273"/>
                      <a:pt x="33212" y="24269"/>
                    </a:cubicBezTo>
                    <a:cubicBezTo>
                      <a:pt x="33208" y="24265"/>
                      <a:pt x="33204" y="24265"/>
                      <a:pt x="33201" y="24264"/>
                    </a:cubicBezTo>
                    <a:cubicBezTo>
                      <a:pt x="33197" y="24250"/>
                      <a:pt x="33193" y="24237"/>
                      <a:pt x="33189" y="24224"/>
                    </a:cubicBezTo>
                    <a:cubicBezTo>
                      <a:pt x="33191" y="24224"/>
                      <a:pt x="33193" y="24224"/>
                      <a:pt x="33195" y="24223"/>
                    </a:cubicBezTo>
                    <a:cubicBezTo>
                      <a:pt x="34299" y="23553"/>
                      <a:pt x="35434" y="22929"/>
                      <a:pt x="36608" y="22391"/>
                    </a:cubicBezTo>
                    <a:cubicBezTo>
                      <a:pt x="37777" y="21854"/>
                      <a:pt x="38989" y="21410"/>
                      <a:pt x="40228" y="21064"/>
                    </a:cubicBezTo>
                    <a:cubicBezTo>
                      <a:pt x="40914" y="20872"/>
                      <a:pt x="41617" y="20678"/>
                      <a:pt x="42325" y="20596"/>
                    </a:cubicBezTo>
                    <a:close/>
                    <a:moveTo>
                      <a:pt x="42530" y="22577"/>
                    </a:moveTo>
                    <a:cubicBezTo>
                      <a:pt x="42530" y="22585"/>
                      <a:pt x="42528" y="22595"/>
                      <a:pt x="42528" y="22603"/>
                    </a:cubicBezTo>
                    <a:cubicBezTo>
                      <a:pt x="42523" y="22706"/>
                      <a:pt x="42516" y="22809"/>
                      <a:pt x="42508" y="22911"/>
                    </a:cubicBezTo>
                    <a:cubicBezTo>
                      <a:pt x="42494" y="23083"/>
                      <a:pt x="42477" y="23254"/>
                      <a:pt x="42456" y="23425"/>
                    </a:cubicBezTo>
                    <a:cubicBezTo>
                      <a:pt x="41817" y="23376"/>
                      <a:pt x="41175" y="23352"/>
                      <a:pt x="40533" y="23352"/>
                    </a:cubicBezTo>
                    <a:cubicBezTo>
                      <a:pt x="39985" y="23352"/>
                      <a:pt x="39437" y="23369"/>
                      <a:pt x="38891" y="23403"/>
                    </a:cubicBezTo>
                    <a:cubicBezTo>
                      <a:pt x="37687" y="23475"/>
                      <a:pt x="36487" y="23628"/>
                      <a:pt x="35302" y="23858"/>
                    </a:cubicBezTo>
                    <a:cubicBezTo>
                      <a:pt x="34642" y="23987"/>
                      <a:pt x="33988" y="24140"/>
                      <a:pt x="33343" y="24332"/>
                    </a:cubicBezTo>
                    <a:cubicBezTo>
                      <a:pt x="33341" y="24332"/>
                      <a:pt x="33341" y="24335"/>
                      <a:pt x="33339" y="24336"/>
                    </a:cubicBezTo>
                    <a:cubicBezTo>
                      <a:pt x="33326" y="24329"/>
                      <a:pt x="33314" y="24324"/>
                      <a:pt x="33301" y="24316"/>
                    </a:cubicBezTo>
                    <a:cubicBezTo>
                      <a:pt x="33418" y="24264"/>
                      <a:pt x="33534" y="24210"/>
                      <a:pt x="33650" y="24157"/>
                    </a:cubicBezTo>
                    <a:cubicBezTo>
                      <a:pt x="33656" y="24168"/>
                      <a:pt x="33666" y="24176"/>
                      <a:pt x="33679" y="24176"/>
                    </a:cubicBezTo>
                    <a:cubicBezTo>
                      <a:pt x="33683" y="24176"/>
                      <a:pt x="33687" y="24175"/>
                      <a:pt x="33691" y="24174"/>
                    </a:cubicBezTo>
                    <a:cubicBezTo>
                      <a:pt x="34813" y="23791"/>
                      <a:pt x="35951" y="23457"/>
                      <a:pt x="37110" y="23203"/>
                    </a:cubicBezTo>
                    <a:cubicBezTo>
                      <a:pt x="38261" y="22952"/>
                      <a:pt x="39427" y="22776"/>
                      <a:pt x="40601" y="22678"/>
                    </a:cubicBezTo>
                    <a:cubicBezTo>
                      <a:pt x="40927" y="22651"/>
                      <a:pt x="41252" y="22630"/>
                      <a:pt x="41578" y="22615"/>
                    </a:cubicBezTo>
                    <a:cubicBezTo>
                      <a:pt x="41745" y="22606"/>
                      <a:pt x="41911" y="22600"/>
                      <a:pt x="42077" y="22595"/>
                    </a:cubicBezTo>
                    <a:cubicBezTo>
                      <a:pt x="42227" y="22591"/>
                      <a:pt x="42380" y="22595"/>
                      <a:pt x="42530" y="22577"/>
                    </a:cubicBezTo>
                    <a:close/>
                    <a:moveTo>
                      <a:pt x="21232" y="17486"/>
                    </a:moveTo>
                    <a:cubicBezTo>
                      <a:pt x="21331" y="17497"/>
                      <a:pt x="21431" y="17505"/>
                      <a:pt x="21530" y="17518"/>
                    </a:cubicBezTo>
                    <a:cubicBezTo>
                      <a:pt x="21791" y="17551"/>
                      <a:pt x="22051" y="17590"/>
                      <a:pt x="22309" y="17635"/>
                    </a:cubicBezTo>
                    <a:cubicBezTo>
                      <a:pt x="22544" y="19414"/>
                      <a:pt x="22605" y="21222"/>
                      <a:pt x="22459" y="23011"/>
                    </a:cubicBezTo>
                    <a:cubicBezTo>
                      <a:pt x="22439" y="23261"/>
                      <a:pt x="22414" y="23512"/>
                      <a:pt x="22387" y="23762"/>
                    </a:cubicBezTo>
                    <a:cubicBezTo>
                      <a:pt x="22364" y="23974"/>
                      <a:pt x="22328" y="24188"/>
                      <a:pt x="22314" y="24401"/>
                    </a:cubicBezTo>
                    <a:cubicBezTo>
                      <a:pt x="22037" y="23979"/>
                      <a:pt x="21701" y="23594"/>
                      <a:pt x="21331" y="23245"/>
                    </a:cubicBezTo>
                    <a:cubicBezTo>
                      <a:pt x="21398" y="22873"/>
                      <a:pt x="21422" y="22492"/>
                      <a:pt x="21445" y="22115"/>
                    </a:cubicBezTo>
                    <a:cubicBezTo>
                      <a:pt x="21469" y="21732"/>
                      <a:pt x="21483" y="21349"/>
                      <a:pt x="21486" y="20965"/>
                    </a:cubicBezTo>
                    <a:cubicBezTo>
                      <a:pt x="21493" y="20197"/>
                      <a:pt x="21460" y="19430"/>
                      <a:pt x="21383" y="18666"/>
                    </a:cubicBezTo>
                    <a:cubicBezTo>
                      <a:pt x="21362" y="18455"/>
                      <a:pt x="21337" y="18244"/>
                      <a:pt x="21310" y="18035"/>
                    </a:cubicBezTo>
                    <a:cubicBezTo>
                      <a:pt x="21286" y="17854"/>
                      <a:pt x="21270" y="17666"/>
                      <a:pt x="21232" y="17486"/>
                    </a:cubicBezTo>
                    <a:close/>
                    <a:moveTo>
                      <a:pt x="40479" y="23487"/>
                    </a:moveTo>
                    <a:cubicBezTo>
                      <a:pt x="41133" y="23487"/>
                      <a:pt x="41786" y="23513"/>
                      <a:pt x="42439" y="23554"/>
                    </a:cubicBezTo>
                    <a:cubicBezTo>
                      <a:pt x="42380" y="24000"/>
                      <a:pt x="42295" y="24442"/>
                      <a:pt x="42185" y="24876"/>
                    </a:cubicBezTo>
                    <a:cubicBezTo>
                      <a:pt x="41057" y="24632"/>
                      <a:pt x="39913" y="24457"/>
                      <a:pt x="38765" y="24353"/>
                    </a:cubicBezTo>
                    <a:cubicBezTo>
                      <a:pt x="37927" y="24277"/>
                      <a:pt x="37087" y="24238"/>
                      <a:pt x="36246" y="24238"/>
                    </a:cubicBezTo>
                    <a:cubicBezTo>
                      <a:pt x="35914" y="24238"/>
                      <a:pt x="35581" y="24244"/>
                      <a:pt x="35249" y="24256"/>
                    </a:cubicBezTo>
                    <a:cubicBezTo>
                      <a:pt x="34920" y="24269"/>
                      <a:pt x="34592" y="24285"/>
                      <a:pt x="34264" y="24307"/>
                    </a:cubicBezTo>
                    <a:cubicBezTo>
                      <a:pt x="33998" y="24325"/>
                      <a:pt x="33727" y="24338"/>
                      <a:pt x="33461" y="24373"/>
                    </a:cubicBezTo>
                    <a:cubicBezTo>
                      <a:pt x="34586" y="24105"/>
                      <a:pt x="35716" y="23871"/>
                      <a:pt x="36865" y="23721"/>
                    </a:cubicBezTo>
                    <a:cubicBezTo>
                      <a:pt x="38049" y="23567"/>
                      <a:pt x="39246" y="23489"/>
                      <a:pt x="40442" y="23487"/>
                    </a:cubicBezTo>
                    <a:cubicBezTo>
                      <a:pt x="40454" y="23487"/>
                      <a:pt x="40466" y="23487"/>
                      <a:pt x="40479" y="23487"/>
                    </a:cubicBezTo>
                    <a:close/>
                    <a:moveTo>
                      <a:pt x="22448" y="17661"/>
                    </a:moveTo>
                    <a:lnTo>
                      <a:pt x="22448" y="17661"/>
                    </a:lnTo>
                    <a:cubicBezTo>
                      <a:pt x="23037" y="17766"/>
                      <a:pt x="23621" y="17899"/>
                      <a:pt x="24197" y="18064"/>
                    </a:cubicBezTo>
                    <a:cubicBezTo>
                      <a:pt x="24194" y="18559"/>
                      <a:pt x="24206" y="19053"/>
                      <a:pt x="24182" y="19548"/>
                    </a:cubicBezTo>
                    <a:cubicBezTo>
                      <a:pt x="24158" y="20047"/>
                      <a:pt x="24114" y="20543"/>
                      <a:pt x="24049" y="21036"/>
                    </a:cubicBezTo>
                    <a:cubicBezTo>
                      <a:pt x="23918" y="22043"/>
                      <a:pt x="23703" y="23033"/>
                      <a:pt x="23395" y="24001"/>
                    </a:cubicBezTo>
                    <a:cubicBezTo>
                      <a:pt x="23310" y="24270"/>
                      <a:pt x="23219" y="24535"/>
                      <a:pt x="23121" y="24799"/>
                    </a:cubicBezTo>
                    <a:cubicBezTo>
                      <a:pt x="23034" y="25035"/>
                      <a:pt x="22936" y="25266"/>
                      <a:pt x="22855" y="25504"/>
                    </a:cubicBezTo>
                    <a:cubicBezTo>
                      <a:pt x="22737" y="25148"/>
                      <a:pt x="22572" y="24810"/>
                      <a:pt x="22373" y="24493"/>
                    </a:cubicBezTo>
                    <a:cubicBezTo>
                      <a:pt x="22422" y="24297"/>
                      <a:pt x="22443" y="24093"/>
                      <a:pt x="22468" y="23893"/>
                    </a:cubicBezTo>
                    <a:cubicBezTo>
                      <a:pt x="22496" y="23665"/>
                      <a:pt x="22520" y="23438"/>
                      <a:pt x="22542" y="23210"/>
                    </a:cubicBezTo>
                    <a:cubicBezTo>
                      <a:pt x="22583" y="22756"/>
                      <a:pt x="22614" y="22299"/>
                      <a:pt x="22635" y="21843"/>
                    </a:cubicBezTo>
                    <a:cubicBezTo>
                      <a:pt x="22676" y="20936"/>
                      <a:pt x="22659" y="20025"/>
                      <a:pt x="22596" y="19119"/>
                    </a:cubicBezTo>
                    <a:cubicBezTo>
                      <a:pt x="22562" y="18631"/>
                      <a:pt x="22512" y="18145"/>
                      <a:pt x="22448" y="17661"/>
                    </a:cubicBezTo>
                    <a:close/>
                    <a:moveTo>
                      <a:pt x="24337" y="18104"/>
                    </a:moveTo>
                    <a:cubicBezTo>
                      <a:pt x="24779" y="18234"/>
                      <a:pt x="25216" y="18381"/>
                      <a:pt x="25646" y="18545"/>
                    </a:cubicBezTo>
                    <a:cubicBezTo>
                      <a:pt x="25510" y="19640"/>
                      <a:pt x="25304" y="20722"/>
                      <a:pt x="25000" y="21783"/>
                    </a:cubicBezTo>
                    <a:cubicBezTo>
                      <a:pt x="24695" y="22847"/>
                      <a:pt x="24300" y="23885"/>
                      <a:pt x="23820" y="24882"/>
                    </a:cubicBezTo>
                    <a:cubicBezTo>
                      <a:pt x="23687" y="25160"/>
                      <a:pt x="23547" y="25434"/>
                      <a:pt x="23400" y="25705"/>
                    </a:cubicBezTo>
                    <a:cubicBezTo>
                      <a:pt x="23328" y="25838"/>
                      <a:pt x="23255" y="25971"/>
                      <a:pt x="23180" y="26103"/>
                    </a:cubicBezTo>
                    <a:cubicBezTo>
                      <a:pt x="23133" y="26186"/>
                      <a:pt x="23083" y="26268"/>
                      <a:pt x="23036" y="26352"/>
                    </a:cubicBezTo>
                    <a:cubicBezTo>
                      <a:pt x="23019" y="26343"/>
                      <a:pt x="23001" y="26337"/>
                      <a:pt x="22984" y="26337"/>
                    </a:cubicBezTo>
                    <a:cubicBezTo>
                      <a:pt x="22979" y="26337"/>
                      <a:pt x="22973" y="26338"/>
                      <a:pt x="22968" y="26339"/>
                    </a:cubicBezTo>
                    <a:cubicBezTo>
                      <a:pt x="22898" y="26359"/>
                      <a:pt x="22826" y="26377"/>
                      <a:pt x="22756" y="26397"/>
                    </a:cubicBezTo>
                    <a:cubicBezTo>
                      <a:pt x="22823" y="26360"/>
                      <a:pt x="22890" y="26323"/>
                      <a:pt x="22958" y="26287"/>
                    </a:cubicBezTo>
                    <a:cubicBezTo>
                      <a:pt x="22998" y="26265"/>
                      <a:pt x="23027" y="26226"/>
                      <a:pt x="23019" y="26178"/>
                    </a:cubicBezTo>
                    <a:cubicBezTo>
                      <a:pt x="22989" y="25978"/>
                      <a:pt x="22942" y="25783"/>
                      <a:pt x="22884" y="25594"/>
                    </a:cubicBezTo>
                    <a:cubicBezTo>
                      <a:pt x="22998" y="25381"/>
                      <a:pt x="23086" y="25153"/>
                      <a:pt x="23173" y="24926"/>
                    </a:cubicBezTo>
                    <a:cubicBezTo>
                      <a:pt x="23263" y="24688"/>
                      <a:pt x="23348" y="24448"/>
                      <a:pt x="23428" y="24207"/>
                    </a:cubicBezTo>
                    <a:cubicBezTo>
                      <a:pt x="23587" y="23724"/>
                      <a:pt x="23725" y="23235"/>
                      <a:pt x="23843" y="22741"/>
                    </a:cubicBezTo>
                    <a:cubicBezTo>
                      <a:pt x="24078" y="21749"/>
                      <a:pt x="24244" y="20747"/>
                      <a:pt x="24311" y="19728"/>
                    </a:cubicBezTo>
                    <a:cubicBezTo>
                      <a:pt x="24346" y="19191"/>
                      <a:pt x="24371" y="18642"/>
                      <a:pt x="24337" y="18104"/>
                    </a:cubicBezTo>
                    <a:close/>
                    <a:moveTo>
                      <a:pt x="35897" y="24350"/>
                    </a:moveTo>
                    <a:cubicBezTo>
                      <a:pt x="36197" y="24350"/>
                      <a:pt x="36497" y="24354"/>
                      <a:pt x="36797" y="24361"/>
                    </a:cubicBezTo>
                    <a:cubicBezTo>
                      <a:pt x="37965" y="24389"/>
                      <a:pt x="39131" y="24488"/>
                      <a:pt x="40288" y="24652"/>
                    </a:cubicBezTo>
                    <a:cubicBezTo>
                      <a:pt x="40914" y="24740"/>
                      <a:pt x="41537" y="24853"/>
                      <a:pt x="42156" y="24982"/>
                    </a:cubicBezTo>
                    <a:cubicBezTo>
                      <a:pt x="42126" y="25096"/>
                      <a:pt x="42096" y="25210"/>
                      <a:pt x="42061" y="25323"/>
                    </a:cubicBezTo>
                    <a:lnTo>
                      <a:pt x="42061" y="25324"/>
                    </a:lnTo>
                    <a:cubicBezTo>
                      <a:pt x="41943" y="25722"/>
                      <a:pt x="41796" y="26109"/>
                      <a:pt x="41655" y="26500"/>
                    </a:cubicBezTo>
                    <a:cubicBezTo>
                      <a:pt x="41570" y="26436"/>
                      <a:pt x="41476" y="26387"/>
                      <a:pt x="41381" y="26335"/>
                    </a:cubicBezTo>
                    <a:cubicBezTo>
                      <a:pt x="41259" y="26267"/>
                      <a:pt x="41134" y="26202"/>
                      <a:pt x="41009" y="26138"/>
                    </a:cubicBezTo>
                    <a:cubicBezTo>
                      <a:pt x="40759" y="26011"/>
                      <a:pt x="40506" y="25890"/>
                      <a:pt x="40249" y="25776"/>
                    </a:cubicBezTo>
                    <a:cubicBezTo>
                      <a:pt x="39736" y="25549"/>
                      <a:pt x="39210" y="25350"/>
                      <a:pt x="38675" y="25180"/>
                    </a:cubicBezTo>
                    <a:cubicBezTo>
                      <a:pt x="37606" y="24841"/>
                      <a:pt x="36500" y="24613"/>
                      <a:pt x="35383" y="24515"/>
                    </a:cubicBezTo>
                    <a:cubicBezTo>
                      <a:pt x="35072" y="24487"/>
                      <a:pt x="34760" y="24470"/>
                      <a:pt x="34449" y="24462"/>
                    </a:cubicBezTo>
                    <a:cubicBezTo>
                      <a:pt x="34359" y="24459"/>
                      <a:pt x="34269" y="24458"/>
                      <a:pt x="34179" y="24458"/>
                    </a:cubicBezTo>
                    <a:cubicBezTo>
                      <a:pt x="34005" y="24458"/>
                      <a:pt x="33831" y="24464"/>
                      <a:pt x="33658" y="24481"/>
                    </a:cubicBezTo>
                    <a:cubicBezTo>
                      <a:pt x="33635" y="24472"/>
                      <a:pt x="33610" y="24462"/>
                      <a:pt x="33586" y="24451"/>
                    </a:cubicBezTo>
                    <a:cubicBezTo>
                      <a:pt x="33777" y="24438"/>
                      <a:pt x="33968" y="24419"/>
                      <a:pt x="34159" y="24407"/>
                    </a:cubicBezTo>
                    <a:cubicBezTo>
                      <a:pt x="34448" y="24388"/>
                      <a:pt x="34736" y="24372"/>
                      <a:pt x="35026" y="24363"/>
                    </a:cubicBezTo>
                    <a:cubicBezTo>
                      <a:pt x="35317" y="24354"/>
                      <a:pt x="35607" y="24350"/>
                      <a:pt x="35897" y="24350"/>
                    </a:cubicBezTo>
                    <a:close/>
                    <a:moveTo>
                      <a:pt x="25746" y="18583"/>
                    </a:moveTo>
                    <a:cubicBezTo>
                      <a:pt x="26109" y="18724"/>
                      <a:pt x="26468" y="18878"/>
                      <a:pt x="26822" y="19043"/>
                    </a:cubicBezTo>
                    <a:cubicBezTo>
                      <a:pt x="26497" y="20088"/>
                      <a:pt x="26112" y="21117"/>
                      <a:pt x="25669" y="22118"/>
                    </a:cubicBezTo>
                    <a:cubicBezTo>
                      <a:pt x="25209" y="23155"/>
                      <a:pt x="24687" y="24164"/>
                      <a:pt x="24100" y="25135"/>
                    </a:cubicBezTo>
                    <a:cubicBezTo>
                      <a:pt x="23795" y="25640"/>
                      <a:pt x="23470" y="26132"/>
                      <a:pt x="23143" y="26622"/>
                    </a:cubicBezTo>
                    <a:cubicBezTo>
                      <a:pt x="23124" y="26562"/>
                      <a:pt x="23109" y="26502"/>
                      <a:pt x="23090" y="26443"/>
                    </a:cubicBezTo>
                    <a:cubicBezTo>
                      <a:pt x="23140" y="26365"/>
                      <a:pt x="23185" y="26284"/>
                      <a:pt x="23231" y="26205"/>
                    </a:cubicBezTo>
                    <a:cubicBezTo>
                      <a:pt x="23299" y="26088"/>
                      <a:pt x="23366" y="25971"/>
                      <a:pt x="23430" y="25853"/>
                    </a:cubicBezTo>
                    <a:cubicBezTo>
                      <a:pt x="23563" y="25610"/>
                      <a:pt x="23692" y="25365"/>
                      <a:pt x="23815" y="25117"/>
                    </a:cubicBezTo>
                    <a:cubicBezTo>
                      <a:pt x="24062" y="24616"/>
                      <a:pt x="24288" y="24104"/>
                      <a:pt x="24494" y="23585"/>
                    </a:cubicBezTo>
                    <a:cubicBezTo>
                      <a:pt x="24900" y="22556"/>
                      <a:pt x="25222" y="21494"/>
                      <a:pt x="25451" y="20411"/>
                    </a:cubicBezTo>
                    <a:cubicBezTo>
                      <a:pt x="25579" y="19808"/>
                      <a:pt x="25680" y="19198"/>
                      <a:pt x="25746" y="18583"/>
                    </a:cubicBezTo>
                    <a:close/>
                    <a:moveTo>
                      <a:pt x="15814" y="19885"/>
                    </a:moveTo>
                    <a:cubicBezTo>
                      <a:pt x="16087" y="20045"/>
                      <a:pt x="16300" y="20276"/>
                      <a:pt x="16376" y="20623"/>
                    </a:cubicBezTo>
                    <a:cubicBezTo>
                      <a:pt x="16423" y="20829"/>
                      <a:pt x="16418" y="21039"/>
                      <a:pt x="16404" y="21249"/>
                    </a:cubicBezTo>
                    <a:cubicBezTo>
                      <a:pt x="16389" y="21470"/>
                      <a:pt x="16368" y="21693"/>
                      <a:pt x="16344" y="21914"/>
                    </a:cubicBezTo>
                    <a:cubicBezTo>
                      <a:pt x="16295" y="22362"/>
                      <a:pt x="16230" y="22808"/>
                      <a:pt x="16150" y="23251"/>
                    </a:cubicBezTo>
                    <a:cubicBezTo>
                      <a:pt x="16087" y="23603"/>
                      <a:pt x="16019" y="23956"/>
                      <a:pt x="15940" y="24307"/>
                    </a:cubicBezTo>
                    <a:cubicBezTo>
                      <a:pt x="15859" y="24486"/>
                      <a:pt x="15779" y="24665"/>
                      <a:pt x="15704" y="24847"/>
                    </a:cubicBezTo>
                    <a:cubicBezTo>
                      <a:pt x="15595" y="25111"/>
                      <a:pt x="15484" y="25375"/>
                      <a:pt x="15374" y="25639"/>
                    </a:cubicBezTo>
                    <a:cubicBezTo>
                      <a:pt x="15368" y="25653"/>
                      <a:pt x="15361" y="25664"/>
                      <a:pt x="15355" y="25677"/>
                    </a:cubicBezTo>
                    <a:cubicBezTo>
                      <a:pt x="15237" y="25911"/>
                      <a:pt x="15123" y="26147"/>
                      <a:pt x="15011" y="26385"/>
                    </a:cubicBezTo>
                    <a:cubicBezTo>
                      <a:pt x="14966" y="26477"/>
                      <a:pt x="14925" y="26571"/>
                      <a:pt x="14881" y="26665"/>
                    </a:cubicBezTo>
                    <a:cubicBezTo>
                      <a:pt x="14975" y="26365"/>
                      <a:pt x="15061" y="26063"/>
                      <a:pt x="15139" y="25759"/>
                    </a:cubicBezTo>
                    <a:cubicBezTo>
                      <a:pt x="15460" y="24499"/>
                      <a:pt x="15664" y="23212"/>
                      <a:pt x="15756" y="21914"/>
                    </a:cubicBezTo>
                    <a:cubicBezTo>
                      <a:pt x="15782" y="21549"/>
                      <a:pt x="15799" y="21185"/>
                      <a:pt x="15806" y="20819"/>
                    </a:cubicBezTo>
                    <a:cubicBezTo>
                      <a:pt x="15809" y="20637"/>
                      <a:pt x="15814" y="20455"/>
                      <a:pt x="15815" y="20272"/>
                    </a:cubicBezTo>
                    <a:cubicBezTo>
                      <a:pt x="15816" y="20143"/>
                      <a:pt x="15821" y="20014"/>
                      <a:pt x="15814" y="19885"/>
                    </a:cubicBezTo>
                    <a:close/>
                    <a:moveTo>
                      <a:pt x="26955" y="19107"/>
                    </a:moveTo>
                    <a:cubicBezTo>
                      <a:pt x="26995" y="19125"/>
                      <a:pt x="27033" y="19145"/>
                      <a:pt x="27072" y="19162"/>
                    </a:cubicBezTo>
                    <a:cubicBezTo>
                      <a:pt x="26915" y="19689"/>
                      <a:pt x="26765" y="20214"/>
                      <a:pt x="26581" y="20731"/>
                    </a:cubicBezTo>
                    <a:cubicBezTo>
                      <a:pt x="26392" y="21260"/>
                      <a:pt x="26182" y="21781"/>
                      <a:pt x="25950" y="22292"/>
                    </a:cubicBezTo>
                    <a:cubicBezTo>
                      <a:pt x="25768" y="22693"/>
                      <a:pt x="25571" y="23089"/>
                      <a:pt x="25366" y="23479"/>
                    </a:cubicBezTo>
                    <a:cubicBezTo>
                      <a:pt x="24986" y="24127"/>
                      <a:pt x="24586" y="24764"/>
                      <a:pt x="24176" y="25392"/>
                    </a:cubicBezTo>
                    <a:cubicBezTo>
                      <a:pt x="24000" y="25662"/>
                      <a:pt x="23823" y="25931"/>
                      <a:pt x="23645" y="26201"/>
                    </a:cubicBezTo>
                    <a:cubicBezTo>
                      <a:pt x="23622" y="26234"/>
                      <a:pt x="23600" y="26268"/>
                      <a:pt x="23578" y="26302"/>
                    </a:cubicBezTo>
                    <a:cubicBezTo>
                      <a:pt x="23559" y="26327"/>
                      <a:pt x="23539" y="26353"/>
                      <a:pt x="23522" y="26378"/>
                    </a:cubicBezTo>
                    <a:cubicBezTo>
                      <a:pt x="23442" y="26490"/>
                      <a:pt x="23367" y="26606"/>
                      <a:pt x="23289" y="26719"/>
                    </a:cubicBezTo>
                    <a:cubicBezTo>
                      <a:pt x="23275" y="26686"/>
                      <a:pt x="23245" y="26661"/>
                      <a:pt x="23203" y="26656"/>
                    </a:cubicBezTo>
                    <a:cubicBezTo>
                      <a:pt x="23833" y="25782"/>
                      <a:pt x="24385" y="24851"/>
                      <a:pt x="24899" y="23906"/>
                    </a:cubicBezTo>
                    <a:cubicBezTo>
                      <a:pt x="25439" y="22911"/>
                      <a:pt x="25924" y="21884"/>
                      <a:pt x="26341" y="20831"/>
                    </a:cubicBezTo>
                    <a:cubicBezTo>
                      <a:pt x="26564" y="20263"/>
                      <a:pt x="26768" y="19688"/>
                      <a:pt x="26955" y="19107"/>
                    </a:cubicBezTo>
                    <a:close/>
                    <a:moveTo>
                      <a:pt x="28577" y="20193"/>
                    </a:moveTo>
                    <a:cubicBezTo>
                      <a:pt x="28671" y="20193"/>
                      <a:pt x="28765" y="20205"/>
                      <a:pt x="28859" y="20228"/>
                    </a:cubicBezTo>
                    <a:cubicBezTo>
                      <a:pt x="28856" y="20231"/>
                      <a:pt x="28853" y="20233"/>
                      <a:pt x="28851" y="20236"/>
                    </a:cubicBezTo>
                    <a:cubicBezTo>
                      <a:pt x="28277" y="21271"/>
                      <a:pt x="27637" y="22269"/>
                      <a:pt x="26938" y="23224"/>
                    </a:cubicBezTo>
                    <a:cubicBezTo>
                      <a:pt x="26238" y="24179"/>
                      <a:pt x="25484" y="25093"/>
                      <a:pt x="24667" y="25951"/>
                    </a:cubicBezTo>
                    <a:cubicBezTo>
                      <a:pt x="24233" y="26406"/>
                      <a:pt x="23777" y="26840"/>
                      <a:pt x="23327" y="27281"/>
                    </a:cubicBezTo>
                    <a:cubicBezTo>
                      <a:pt x="23312" y="27224"/>
                      <a:pt x="23297" y="27169"/>
                      <a:pt x="23283" y="27113"/>
                    </a:cubicBezTo>
                    <a:cubicBezTo>
                      <a:pt x="23598" y="26648"/>
                      <a:pt x="23910" y="26182"/>
                      <a:pt x="24223" y="25715"/>
                    </a:cubicBezTo>
                    <a:cubicBezTo>
                      <a:pt x="24273" y="25645"/>
                      <a:pt x="24324" y="25575"/>
                      <a:pt x="24374" y="25504"/>
                    </a:cubicBezTo>
                    <a:cubicBezTo>
                      <a:pt x="24619" y="25154"/>
                      <a:pt x="24858" y="24797"/>
                      <a:pt x="25083" y="24434"/>
                    </a:cubicBezTo>
                    <a:cubicBezTo>
                      <a:pt x="25361" y="24019"/>
                      <a:pt x="25638" y="23604"/>
                      <a:pt x="25916" y="23191"/>
                    </a:cubicBezTo>
                    <a:cubicBezTo>
                      <a:pt x="26040" y="23007"/>
                      <a:pt x="26163" y="22823"/>
                      <a:pt x="26287" y="22639"/>
                    </a:cubicBezTo>
                    <a:cubicBezTo>
                      <a:pt x="26351" y="22543"/>
                      <a:pt x="26416" y="22446"/>
                      <a:pt x="26481" y="22350"/>
                    </a:cubicBezTo>
                    <a:cubicBezTo>
                      <a:pt x="26528" y="22281"/>
                      <a:pt x="26578" y="22214"/>
                      <a:pt x="26618" y="22141"/>
                    </a:cubicBezTo>
                    <a:cubicBezTo>
                      <a:pt x="27042" y="21825"/>
                      <a:pt x="27254" y="21318"/>
                      <a:pt x="27546" y="20889"/>
                    </a:cubicBezTo>
                    <a:cubicBezTo>
                      <a:pt x="27702" y="20659"/>
                      <a:pt x="27890" y="20431"/>
                      <a:pt x="28138" y="20299"/>
                    </a:cubicBezTo>
                    <a:cubicBezTo>
                      <a:pt x="28280" y="20224"/>
                      <a:pt x="28428" y="20193"/>
                      <a:pt x="28577" y="20193"/>
                    </a:cubicBezTo>
                    <a:close/>
                    <a:moveTo>
                      <a:pt x="28975" y="20260"/>
                    </a:moveTo>
                    <a:cubicBezTo>
                      <a:pt x="28998" y="20267"/>
                      <a:pt x="29022" y="20274"/>
                      <a:pt x="29045" y="20283"/>
                    </a:cubicBezTo>
                    <a:cubicBezTo>
                      <a:pt x="29286" y="20373"/>
                      <a:pt x="29515" y="20502"/>
                      <a:pt x="29734" y="20639"/>
                    </a:cubicBezTo>
                    <a:cubicBezTo>
                      <a:pt x="29342" y="21093"/>
                      <a:pt x="28964" y="21563"/>
                      <a:pt x="28573" y="22020"/>
                    </a:cubicBezTo>
                    <a:cubicBezTo>
                      <a:pt x="28163" y="22496"/>
                      <a:pt x="27747" y="22968"/>
                      <a:pt x="27326" y="23437"/>
                    </a:cubicBezTo>
                    <a:cubicBezTo>
                      <a:pt x="26482" y="24379"/>
                      <a:pt x="25618" y="25304"/>
                      <a:pt x="24726" y="26200"/>
                    </a:cubicBezTo>
                    <a:cubicBezTo>
                      <a:pt x="24480" y="26446"/>
                      <a:pt x="24234" y="26691"/>
                      <a:pt x="23985" y="26934"/>
                    </a:cubicBezTo>
                    <a:cubicBezTo>
                      <a:pt x="23787" y="27129"/>
                      <a:pt x="23574" y="27318"/>
                      <a:pt x="23384" y="27522"/>
                    </a:cubicBezTo>
                    <a:cubicBezTo>
                      <a:pt x="23369" y="27460"/>
                      <a:pt x="23356" y="27397"/>
                      <a:pt x="23340" y="27334"/>
                    </a:cubicBezTo>
                    <a:cubicBezTo>
                      <a:pt x="23766" y="26975"/>
                      <a:pt x="24167" y="26586"/>
                      <a:pt x="24556" y="26189"/>
                    </a:cubicBezTo>
                    <a:cubicBezTo>
                      <a:pt x="24976" y="25762"/>
                      <a:pt x="25382" y="25319"/>
                      <a:pt x="25775" y="24866"/>
                    </a:cubicBezTo>
                    <a:cubicBezTo>
                      <a:pt x="26557" y="23962"/>
                      <a:pt x="27280" y="23011"/>
                      <a:pt x="27932" y="22010"/>
                    </a:cubicBezTo>
                    <a:cubicBezTo>
                      <a:pt x="28299" y="21447"/>
                      <a:pt x="28644" y="20871"/>
                      <a:pt x="28968" y="20284"/>
                    </a:cubicBezTo>
                    <a:cubicBezTo>
                      <a:pt x="28972" y="20275"/>
                      <a:pt x="28974" y="20267"/>
                      <a:pt x="28975" y="20260"/>
                    </a:cubicBezTo>
                    <a:close/>
                    <a:moveTo>
                      <a:pt x="29848" y="20709"/>
                    </a:moveTo>
                    <a:cubicBezTo>
                      <a:pt x="29858" y="20716"/>
                      <a:pt x="29869" y="20722"/>
                      <a:pt x="29879" y="20729"/>
                    </a:cubicBezTo>
                    <a:cubicBezTo>
                      <a:pt x="30108" y="20875"/>
                      <a:pt x="30329" y="21034"/>
                      <a:pt x="30543" y="21202"/>
                    </a:cubicBezTo>
                    <a:cubicBezTo>
                      <a:pt x="29756" y="22217"/>
                      <a:pt x="28908" y="23192"/>
                      <a:pt x="27998" y="24098"/>
                    </a:cubicBezTo>
                    <a:cubicBezTo>
                      <a:pt x="27091" y="25000"/>
                      <a:pt x="26120" y="25844"/>
                      <a:pt x="25099" y="26615"/>
                    </a:cubicBezTo>
                    <a:cubicBezTo>
                      <a:pt x="24557" y="27024"/>
                      <a:pt x="23993" y="27400"/>
                      <a:pt x="23440" y="27790"/>
                    </a:cubicBezTo>
                    <a:cubicBezTo>
                      <a:pt x="23427" y="27729"/>
                      <a:pt x="23416" y="27667"/>
                      <a:pt x="23402" y="27604"/>
                    </a:cubicBezTo>
                    <a:cubicBezTo>
                      <a:pt x="23602" y="27440"/>
                      <a:pt x="23784" y="27253"/>
                      <a:pt x="23969" y="27074"/>
                    </a:cubicBezTo>
                    <a:cubicBezTo>
                      <a:pt x="24195" y="26855"/>
                      <a:pt x="24419" y="26635"/>
                      <a:pt x="24642" y="26414"/>
                    </a:cubicBezTo>
                    <a:cubicBezTo>
                      <a:pt x="25089" y="25970"/>
                      <a:pt x="25529" y="25524"/>
                      <a:pt x="25966" y="25072"/>
                    </a:cubicBezTo>
                    <a:cubicBezTo>
                      <a:pt x="26841" y="24168"/>
                      <a:pt x="27694" y="23241"/>
                      <a:pt x="28518" y="22289"/>
                    </a:cubicBezTo>
                    <a:cubicBezTo>
                      <a:pt x="28968" y="21770"/>
                      <a:pt x="29425" y="21251"/>
                      <a:pt x="29848" y="20709"/>
                    </a:cubicBezTo>
                    <a:close/>
                    <a:moveTo>
                      <a:pt x="30649" y="21288"/>
                    </a:moveTo>
                    <a:cubicBezTo>
                      <a:pt x="31058" y="21621"/>
                      <a:pt x="31434" y="21993"/>
                      <a:pt x="31773" y="22396"/>
                    </a:cubicBezTo>
                    <a:cubicBezTo>
                      <a:pt x="31708" y="22435"/>
                      <a:pt x="31651" y="22493"/>
                      <a:pt x="31594" y="22542"/>
                    </a:cubicBezTo>
                    <a:cubicBezTo>
                      <a:pt x="31523" y="22603"/>
                      <a:pt x="31451" y="22662"/>
                      <a:pt x="31378" y="22720"/>
                    </a:cubicBezTo>
                    <a:cubicBezTo>
                      <a:pt x="31236" y="22834"/>
                      <a:pt x="31091" y="22942"/>
                      <a:pt x="30940" y="23044"/>
                    </a:cubicBezTo>
                    <a:cubicBezTo>
                      <a:pt x="30646" y="23246"/>
                      <a:pt x="30338" y="23425"/>
                      <a:pt x="30022" y="23592"/>
                    </a:cubicBezTo>
                    <a:cubicBezTo>
                      <a:pt x="29949" y="23587"/>
                      <a:pt x="29875" y="23582"/>
                      <a:pt x="29800" y="23580"/>
                    </a:cubicBezTo>
                    <a:cubicBezTo>
                      <a:pt x="29761" y="23579"/>
                      <a:pt x="29722" y="23578"/>
                      <a:pt x="29684" y="23578"/>
                    </a:cubicBezTo>
                    <a:cubicBezTo>
                      <a:pt x="29544" y="23578"/>
                      <a:pt x="29405" y="23590"/>
                      <a:pt x="29270" y="23635"/>
                    </a:cubicBezTo>
                    <a:cubicBezTo>
                      <a:pt x="28964" y="23737"/>
                      <a:pt x="28780" y="24027"/>
                      <a:pt x="28710" y="24328"/>
                    </a:cubicBezTo>
                    <a:cubicBezTo>
                      <a:pt x="28684" y="24439"/>
                      <a:pt x="28676" y="24550"/>
                      <a:pt x="28676" y="24663"/>
                    </a:cubicBezTo>
                    <a:cubicBezTo>
                      <a:pt x="27382" y="25674"/>
                      <a:pt x="26043" y="26623"/>
                      <a:pt x="24638" y="27476"/>
                    </a:cubicBezTo>
                    <a:cubicBezTo>
                      <a:pt x="24264" y="27703"/>
                      <a:pt x="23882" y="27916"/>
                      <a:pt x="23510" y="28148"/>
                    </a:cubicBezTo>
                    <a:cubicBezTo>
                      <a:pt x="23493" y="28046"/>
                      <a:pt x="23470" y="27944"/>
                      <a:pt x="23450" y="27842"/>
                    </a:cubicBezTo>
                    <a:cubicBezTo>
                      <a:pt x="23969" y="27534"/>
                      <a:pt x="24465" y="27178"/>
                      <a:pt x="24950" y="26820"/>
                    </a:cubicBezTo>
                    <a:cubicBezTo>
                      <a:pt x="25466" y="26437"/>
                      <a:pt x="25972" y="26040"/>
                      <a:pt x="26464" y="25626"/>
                    </a:cubicBezTo>
                    <a:cubicBezTo>
                      <a:pt x="27446" y="24798"/>
                      <a:pt x="28377" y="23904"/>
                      <a:pt x="29244" y="22957"/>
                    </a:cubicBezTo>
                    <a:cubicBezTo>
                      <a:pt x="29735" y="22420"/>
                      <a:pt x="30203" y="21863"/>
                      <a:pt x="30649" y="21288"/>
                    </a:cubicBezTo>
                    <a:close/>
                    <a:moveTo>
                      <a:pt x="28684" y="24834"/>
                    </a:moveTo>
                    <a:cubicBezTo>
                      <a:pt x="28701" y="25048"/>
                      <a:pt x="28741" y="25262"/>
                      <a:pt x="28767" y="25471"/>
                    </a:cubicBezTo>
                    <a:cubicBezTo>
                      <a:pt x="28784" y="25614"/>
                      <a:pt x="28797" y="25757"/>
                      <a:pt x="28807" y="25901"/>
                    </a:cubicBezTo>
                    <a:cubicBezTo>
                      <a:pt x="28673" y="25974"/>
                      <a:pt x="28543" y="26062"/>
                      <a:pt x="28412" y="26139"/>
                    </a:cubicBezTo>
                    <a:cubicBezTo>
                      <a:pt x="28233" y="26246"/>
                      <a:pt x="28054" y="26351"/>
                      <a:pt x="27874" y="26455"/>
                    </a:cubicBezTo>
                    <a:cubicBezTo>
                      <a:pt x="27531" y="26652"/>
                      <a:pt x="27186" y="26846"/>
                      <a:pt x="26838" y="27034"/>
                    </a:cubicBezTo>
                    <a:cubicBezTo>
                      <a:pt x="26142" y="27411"/>
                      <a:pt x="25437" y="27771"/>
                      <a:pt x="24724" y="28113"/>
                    </a:cubicBezTo>
                    <a:cubicBezTo>
                      <a:pt x="24524" y="28210"/>
                      <a:pt x="24322" y="28304"/>
                      <a:pt x="24120" y="28399"/>
                    </a:cubicBezTo>
                    <a:cubicBezTo>
                      <a:pt x="23944" y="28481"/>
                      <a:pt x="23763" y="28556"/>
                      <a:pt x="23589" y="28644"/>
                    </a:cubicBezTo>
                    <a:cubicBezTo>
                      <a:pt x="23570" y="28502"/>
                      <a:pt x="23549" y="28359"/>
                      <a:pt x="23524" y="28217"/>
                    </a:cubicBezTo>
                    <a:cubicBezTo>
                      <a:pt x="23872" y="28044"/>
                      <a:pt x="24208" y="27843"/>
                      <a:pt x="24543" y="27644"/>
                    </a:cubicBezTo>
                    <a:cubicBezTo>
                      <a:pt x="24901" y="27432"/>
                      <a:pt x="25254" y="27214"/>
                      <a:pt x="25604" y="26992"/>
                    </a:cubicBezTo>
                    <a:cubicBezTo>
                      <a:pt x="26295" y="26552"/>
                      <a:pt x="26979" y="26097"/>
                      <a:pt x="27643" y="25617"/>
                    </a:cubicBezTo>
                    <a:cubicBezTo>
                      <a:pt x="27994" y="25363"/>
                      <a:pt x="28341" y="25101"/>
                      <a:pt x="28684" y="24834"/>
                    </a:cubicBezTo>
                    <a:close/>
                    <a:moveTo>
                      <a:pt x="28814" y="26013"/>
                    </a:moveTo>
                    <a:cubicBezTo>
                      <a:pt x="28823" y="26180"/>
                      <a:pt x="28827" y="26347"/>
                      <a:pt x="28826" y="26513"/>
                    </a:cubicBezTo>
                    <a:cubicBezTo>
                      <a:pt x="28826" y="26538"/>
                      <a:pt x="28824" y="26562"/>
                      <a:pt x="28824" y="26586"/>
                    </a:cubicBezTo>
                    <a:cubicBezTo>
                      <a:pt x="28817" y="26582"/>
                      <a:pt x="28808" y="26579"/>
                      <a:pt x="28799" y="26579"/>
                    </a:cubicBezTo>
                    <a:cubicBezTo>
                      <a:pt x="28791" y="26579"/>
                      <a:pt x="28784" y="26581"/>
                      <a:pt x="28776" y="26584"/>
                    </a:cubicBezTo>
                    <a:cubicBezTo>
                      <a:pt x="28605" y="26657"/>
                      <a:pt x="28443" y="26762"/>
                      <a:pt x="28279" y="26852"/>
                    </a:cubicBezTo>
                    <a:cubicBezTo>
                      <a:pt x="28117" y="26939"/>
                      <a:pt x="27956" y="27025"/>
                      <a:pt x="27794" y="27110"/>
                    </a:cubicBezTo>
                    <a:cubicBezTo>
                      <a:pt x="27464" y="27284"/>
                      <a:pt x="27133" y="27452"/>
                      <a:pt x="26799" y="27615"/>
                    </a:cubicBezTo>
                    <a:cubicBezTo>
                      <a:pt x="26130" y="27942"/>
                      <a:pt x="25452" y="28249"/>
                      <a:pt x="24768" y="28540"/>
                    </a:cubicBezTo>
                    <a:cubicBezTo>
                      <a:pt x="24393" y="28699"/>
                      <a:pt x="24000" y="28834"/>
                      <a:pt x="23637" y="29019"/>
                    </a:cubicBezTo>
                    <a:cubicBezTo>
                      <a:pt x="23626" y="28920"/>
                      <a:pt x="23612" y="28821"/>
                      <a:pt x="23600" y="28722"/>
                    </a:cubicBezTo>
                    <a:cubicBezTo>
                      <a:pt x="23762" y="28660"/>
                      <a:pt x="23919" y="28583"/>
                      <a:pt x="24077" y="28510"/>
                    </a:cubicBezTo>
                    <a:cubicBezTo>
                      <a:pt x="24259" y="28427"/>
                      <a:pt x="24441" y="28342"/>
                      <a:pt x="24622" y="28256"/>
                    </a:cubicBezTo>
                    <a:cubicBezTo>
                      <a:pt x="24984" y="28083"/>
                      <a:pt x="25344" y="27907"/>
                      <a:pt x="25702" y="27725"/>
                    </a:cubicBezTo>
                    <a:cubicBezTo>
                      <a:pt x="26412" y="27366"/>
                      <a:pt x="27114" y="26987"/>
                      <a:pt x="27807" y="26594"/>
                    </a:cubicBezTo>
                    <a:cubicBezTo>
                      <a:pt x="28001" y="26485"/>
                      <a:pt x="28194" y="26374"/>
                      <a:pt x="28386" y="26261"/>
                    </a:cubicBezTo>
                    <a:cubicBezTo>
                      <a:pt x="28526" y="26179"/>
                      <a:pt x="28676" y="26102"/>
                      <a:pt x="28814" y="26013"/>
                    </a:cubicBezTo>
                    <a:close/>
                    <a:moveTo>
                      <a:pt x="28820" y="26695"/>
                    </a:moveTo>
                    <a:cubicBezTo>
                      <a:pt x="28817" y="26798"/>
                      <a:pt x="28810" y="26901"/>
                      <a:pt x="28802" y="27003"/>
                    </a:cubicBezTo>
                    <a:cubicBezTo>
                      <a:pt x="27524" y="27741"/>
                      <a:pt x="26165" y="28344"/>
                      <a:pt x="24766" y="28811"/>
                    </a:cubicBezTo>
                    <a:cubicBezTo>
                      <a:pt x="24396" y="28935"/>
                      <a:pt x="24023" y="29049"/>
                      <a:pt x="23653" y="29170"/>
                    </a:cubicBezTo>
                    <a:cubicBezTo>
                      <a:pt x="23651" y="29147"/>
                      <a:pt x="23648" y="29125"/>
                      <a:pt x="23646" y="29102"/>
                    </a:cubicBezTo>
                    <a:cubicBezTo>
                      <a:pt x="23995" y="29009"/>
                      <a:pt x="24331" y="28858"/>
                      <a:pt x="24664" y="28721"/>
                    </a:cubicBezTo>
                    <a:cubicBezTo>
                      <a:pt x="25013" y="28576"/>
                      <a:pt x="25360" y="28428"/>
                      <a:pt x="25704" y="28272"/>
                    </a:cubicBezTo>
                    <a:cubicBezTo>
                      <a:pt x="26387" y="27965"/>
                      <a:pt x="27062" y="27638"/>
                      <a:pt x="27728" y="27292"/>
                    </a:cubicBezTo>
                    <a:cubicBezTo>
                      <a:pt x="27915" y="27195"/>
                      <a:pt x="28101" y="27096"/>
                      <a:pt x="28286" y="26996"/>
                    </a:cubicBezTo>
                    <a:cubicBezTo>
                      <a:pt x="28464" y="26900"/>
                      <a:pt x="28655" y="26811"/>
                      <a:pt x="28820" y="26695"/>
                    </a:cubicBezTo>
                    <a:close/>
                    <a:moveTo>
                      <a:pt x="28794" y="27155"/>
                    </a:moveTo>
                    <a:cubicBezTo>
                      <a:pt x="28757" y="27625"/>
                      <a:pt x="28683" y="28092"/>
                      <a:pt x="28573" y="28551"/>
                    </a:cubicBezTo>
                    <a:cubicBezTo>
                      <a:pt x="28571" y="28561"/>
                      <a:pt x="28568" y="28571"/>
                      <a:pt x="28566" y="28582"/>
                    </a:cubicBezTo>
                    <a:cubicBezTo>
                      <a:pt x="28562" y="28581"/>
                      <a:pt x="28558" y="28581"/>
                      <a:pt x="28555" y="28581"/>
                    </a:cubicBezTo>
                    <a:cubicBezTo>
                      <a:pt x="28495" y="28581"/>
                      <a:pt x="28444" y="28605"/>
                      <a:pt x="28386" y="28628"/>
                    </a:cubicBezTo>
                    <a:cubicBezTo>
                      <a:pt x="28304" y="28660"/>
                      <a:pt x="28221" y="28693"/>
                      <a:pt x="28139" y="28724"/>
                    </a:cubicBezTo>
                    <a:cubicBezTo>
                      <a:pt x="27979" y="28785"/>
                      <a:pt x="27818" y="28845"/>
                      <a:pt x="27657" y="28904"/>
                    </a:cubicBezTo>
                    <a:cubicBezTo>
                      <a:pt x="27336" y="29021"/>
                      <a:pt x="27013" y="29135"/>
                      <a:pt x="26686" y="29238"/>
                    </a:cubicBezTo>
                    <a:cubicBezTo>
                      <a:pt x="26027" y="29444"/>
                      <a:pt x="25358" y="29622"/>
                      <a:pt x="24683" y="29770"/>
                    </a:cubicBezTo>
                    <a:cubicBezTo>
                      <a:pt x="24361" y="29841"/>
                      <a:pt x="24038" y="29908"/>
                      <a:pt x="23716" y="29978"/>
                    </a:cubicBezTo>
                    <a:cubicBezTo>
                      <a:pt x="23703" y="29728"/>
                      <a:pt x="23683" y="29479"/>
                      <a:pt x="23658" y="29229"/>
                    </a:cubicBezTo>
                    <a:cubicBezTo>
                      <a:pt x="24353" y="29063"/>
                      <a:pt x="25032" y="28820"/>
                      <a:pt x="25700" y="28567"/>
                    </a:cubicBezTo>
                    <a:cubicBezTo>
                      <a:pt x="26402" y="28300"/>
                      <a:pt x="27093" y="28001"/>
                      <a:pt x="27770" y="27676"/>
                    </a:cubicBezTo>
                    <a:cubicBezTo>
                      <a:pt x="28116" y="27510"/>
                      <a:pt x="28456" y="27335"/>
                      <a:pt x="28794" y="27155"/>
                    </a:cubicBezTo>
                    <a:close/>
                    <a:moveTo>
                      <a:pt x="28534" y="28706"/>
                    </a:moveTo>
                    <a:cubicBezTo>
                      <a:pt x="28505" y="28815"/>
                      <a:pt x="28474" y="28924"/>
                      <a:pt x="28442" y="29033"/>
                    </a:cubicBezTo>
                    <a:cubicBezTo>
                      <a:pt x="27213" y="29521"/>
                      <a:pt x="25948" y="29909"/>
                      <a:pt x="24658" y="30199"/>
                    </a:cubicBezTo>
                    <a:cubicBezTo>
                      <a:pt x="24349" y="30269"/>
                      <a:pt x="24040" y="30332"/>
                      <a:pt x="23729" y="30394"/>
                    </a:cubicBezTo>
                    <a:cubicBezTo>
                      <a:pt x="23727" y="30276"/>
                      <a:pt x="23723" y="30157"/>
                      <a:pt x="23718" y="30038"/>
                    </a:cubicBezTo>
                    <a:cubicBezTo>
                      <a:pt x="24353" y="29955"/>
                      <a:pt x="24981" y="29814"/>
                      <a:pt x="25600" y="29656"/>
                    </a:cubicBezTo>
                    <a:cubicBezTo>
                      <a:pt x="26263" y="29487"/>
                      <a:pt x="26921" y="29293"/>
                      <a:pt x="27567" y="29070"/>
                    </a:cubicBezTo>
                    <a:cubicBezTo>
                      <a:pt x="27750" y="29006"/>
                      <a:pt x="27932" y="28942"/>
                      <a:pt x="28113" y="28873"/>
                    </a:cubicBezTo>
                    <a:cubicBezTo>
                      <a:pt x="28205" y="28838"/>
                      <a:pt x="28298" y="28802"/>
                      <a:pt x="28391" y="28765"/>
                    </a:cubicBezTo>
                    <a:cubicBezTo>
                      <a:pt x="28439" y="28746"/>
                      <a:pt x="28489" y="28730"/>
                      <a:pt x="28534" y="28706"/>
                    </a:cubicBezTo>
                    <a:close/>
                    <a:moveTo>
                      <a:pt x="28395" y="29186"/>
                    </a:moveTo>
                    <a:lnTo>
                      <a:pt x="28395" y="29186"/>
                    </a:lnTo>
                    <a:cubicBezTo>
                      <a:pt x="28216" y="29758"/>
                      <a:pt x="27984" y="30313"/>
                      <a:pt x="27708" y="30847"/>
                    </a:cubicBezTo>
                    <a:cubicBezTo>
                      <a:pt x="27577" y="30804"/>
                      <a:pt x="27420" y="30806"/>
                      <a:pt x="27289" y="30793"/>
                    </a:cubicBezTo>
                    <a:cubicBezTo>
                      <a:pt x="27128" y="30777"/>
                      <a:pt x="26966" y="30766"/>
                      <a:pt x="26804" y="30757"/>
                    </a:cubicBezTo>
                    <a:cubicBezTo>
                      <a:pt x="26571" y="30745"/>
                      <a:pt x="26338" y="30739"/>
                      <a:pt x="26104" y="30739"/>
                    </a:cubicBezTo>
                    <a:cubicBezTo>
                      <a:pt x="26016" y="30739"/>
                      <a:pt x="25929" y="30739"/>
                      <a:pt x="25841" y="30741"/>
                    </a:cubicBezTo>
                    <a:cubicBezTo>
                      <a:pt x="25195" y="30755"/>
                      <a:pt x="24547" y="30817"/>
                      <a:pt x="23912" y="30937"/>
                    </a:cubicBezTo>
                    <a:cubicBezTo>
                      <a:pt x="23555" y="31006"/>
                      <a:pt x="23208" y="31100"/>
                      <a:pt x="22861" y="31209"/>
                    </a:cubicBezTo>
                    <a:cubicBezTo>
                      <a:pt x="22845" y="31215"/>
                      <a:pt x="22840" y="31229"/>
                      <a:pt x="22840" y="31245"/>
                    </a:cubicBezTo>
                    <a:cubicBezTo>
                      <a:pt x="22541" y="31152"/>
                      <a:pt x="22246" y="31054"/>
                      <a:pt x="22015" y="30844"/>
                    </a:cubicBezTo>
                    <a:cubicBezTo>
                      <a:pt x="22560" y="30821"/>
                      <a:pt x="23105" y="30797"/>
                      <a:pt x="23652" y="30775"/>
                    </a:cubicBezTo>
                    <a:cubicBezTo>
                      <a:pt x="23689" y="30774"/>
                      <a:pt x="23733" y="30731"/>
                      <a:pt x="23733" y="30691"/>
                    </a:cubicBezTo>
                    <a:cubicBezTo>
                      <a:pt x="23734" y="30618"/>
                      <a:pt x="23731" y="30543"/>
                      <a:pt x="23730" y="30468"/>
                    </a:cubicBezTo>
                    <a:cubicBezTo>
                      <a:pt x="24990" y="30265"/>
                      <a:pt x="26231" y="29925"/>
                      <a:pt x="27439" y="29524"/>
                    </a:cubicBezTo>
                    <a:cubicBezTo>
                      <a:pt x="27760" y="29418"/>
                      <a:pt x="28079" y="29304"/>
                      <a:pt x="28395" y="29186"/>
                    </a:cubicBezTo>
                    <a:close/>
                    <a:moveTo>
                      <a:pt x="22464" y="25068"/>
                    </a:moveTo>
                    <a:cubicBezTo>
                      <a:pt x="22623" y="25407"/>
                      <a:pt x="22741" y="25765"/>
                      <a:pt x="22803" y="26138"/>
                    </a:cubicBezTo>
                    <a:cubicBezTo>
                      <a:pt x="22502" y="26301"/>
                      <a:pt x="22201" y="26467"/>
                      <a:pt x="21899" y="26631"/>
                    </a:cubicBezTo>
                    <a:cubicBezTo>
                      <a:pt x="21895" y="26634"/>
                      <a:pt x="21893" y="26637"/>
                      <a:pt x="21889" y="26640"/>
                    </a:cubicBezTo>
                    <a:cubicBezTo>
                      <a:pt x="21870" y="26648"/>
                      <a:pt x="21851" y="26657"/>
                      <a:pt x="21832" y="26664"/>
                    </a:cubicBezTo>
                    <a:cubicBezTo>
                      <a:pt x="21669" y="26734"/>
                      <a:pt x="21506" y="26807"/>
                      <a:pt x="21346" y="26881"/>
                    </a:cubicBezTo>
                    <a:cubicBezTo>
                      <a:pt x="21017" y="27030"/>
                      <a:pt x="20692" y="27188"/>
                      <a:pt x="20371" y="27351"/>
                    </a:cubicBezTo>
                    <a:cubicBezTo>
                      <a:pt x="20095" y="27491"/>
                      <a:pt x="19823" y="27637"/>
                      <a:pt x="19553" y="27787"/>
                    </a:cubicBezTo>
                    <a:cubicBezTo>
                      <a:pt x="19315" y="27906"/>
                      <a:pt x="19077" y="28028"/>
                      <a:pt x="18843" y="28158"/>
                    </a:cubicBezTo>
                    <a:cubicBezTo>
                      <a:pt x="17543" y="28880"/>
                      <a:pt x="16325" y="29752"/>
                      <a:pt x="15240" y="30768"/>
                    </a:cubicBezTo>
                    <a:cubicBezTo>
                      <a:pt x="15082" y="30917"/>
                      <a:pt x="14927" y="31067"/>
                      <a:pt x="14774" y="31221"/>
                    </a:cubicBezTo>
                    <a:cubicBezTo>
                      <a:pt x="14676" y="31318"/>
                      <a:pt x="14581" y="31419"/>
                      <a:pt x="14488" y="31520"/>
                    </a:cubicBezTo>
                    <a:cubicBezTo>
                      <a:pt x="14449" y="31561"/>
                      <a:pt x="14410" y="31601"/>
                      <a:pt x="14371" y="31641"/>
                    </a:cubicBezTo>
                    <a:cubicBezTo>
                      <a:pt x="14548" y="31394"/>
                      <a:pt x="14729" y="31149"/>
                      <a:pt x="14921" y="30912"/>
                    </a:cubicBezTo>
                    <a:cubicBezTo>
                      <a:pt x="15397" y="30326"/>
                      <a:pt x="15915" y="29773"/>
                      <a:pt x="16466" y="29254"/>
                    </a:cubicBezTo>
                    <a:cubicBezTo>
                      <a:pt x="17604" y="28179"/>
                      <a:pt x="18872" y="27246"/>
                      <a:pt x="20192" y="26406"/>
                    </a:cubicBezTo>
                    <a:cubicBezTo>
                      <a:pt x="20933" y="25935"/>
                      <a:pt x="21693" y="25492"/>
                      <a:pt x="22464" y="25068"/>
                    </a:cubicBezTo>
                    <a:close/>
                    <a:moveTo>
                      <a:pt x="9915" y="26676"/>
                    </a:moveTo>
                    <a:cubicBezTo>
                      <a:pt x="10127" y="26889"/>
                      <a:pt x="10309" y="27130"/>
                      <a:pt x="10408" y="27414"/>
                    </a:cubicBezTo>
                    <a:cubicBezTo>
                      <a:pt x="10541" y="27791"/>
                      <a:pt x="10512" y="28273"/>
                      <a:pt x="10208" y="28562"/>
                    </a:cubicBezTo>
                    <a:cubicBezTo>
                      <a:pt x="10136" y="28631"/>
                      <a:pt x="10181" y="28747"/>
                      <a:pt x="10270" y="28747"/>
                    </a:cubicBezTo>
                    <a:cubicBezTo>
                      <a:pt x="10283" y="28747"/>
                      <a:pt x="10298" y="28744"/>
                      <a:pt x="10313" y="28738"/>
                    </a:cubicBezTo>
                    <a:lnTo>
                      <a:pt x="10313" y="28739"/>
                    </a:lnTo>
                    <a:cubicBezTo>
                      <a:pt x="10504" y="28667"/>
                      <a:pt x="10695" y="28594"/>
                      <a:pt x="10887" y="28521"/>
                    </a:cubicBezTo>
                    <a:cubicBezTo>
                      <a:pt x="10989" y="28673"/>
                      <a:pt x="11079" y="28832"/>
                      <a:pt x="11165" y="28994"/>
                    </a:cubicBezTo>
                    <a:cubicBezTo>
                      <a:pt x="11164" y="28994"/>
                      <a:pt x="11163" y="28994"/>
                      <a:pt x="11162" y="28994"/>
                    </a:cubicBezTo>
                    <a:cubicBezTo>
                      <a:pt x="11150" y="28994"/>
                      <a:pt x="11137" y="28999"/>
                      <a:pt x="11129" y="29011"/>
                    </a:cubicBezTo>
                    <a:cubicBezTo>
                      <a:pt x="10964" y="29242"/>
                      <a:pt x="10834" y="29507"/>
                      <a:pt x="10694" y="29754"/>
                    </a:cubicBezTo>
                    <a:cubicBezTo>
                      <a:pt x="10552" y="30004"/>
                      <a:pt x="10411" y="30256"/>
                      <a:pt x="10274" y="30510"/>
                    </a:cubicBezTo>
                    <a:cubicBezTo>
                      <a:pt x="10138" y="30764"/>
                      <a:pt x="10003" y="31018"/>
                      <a:pt x="9873" y="31276"/>
                    </a:cubicBezTo>
                    <a:cubicBezTo>
                      <a:pt x="9807" y="31407"/>
                      <a:pt x="9741" y="31539"/>
                      <a:pt x="9676" y="31669"/>
                    </a:cubicBezTo>
                    <a:cubicBezTo>
                      <a:pt x="9626" y="31771"/>
                      <a:pt x="9574" y="31872"/>
                      <a:pt x="9538" y="31979"/>
                    </a:cubicBezTo>
                    <a:cubicBezTo>
                      <a:pt x="9468" y="31975"/>
                      <a:pt x="9396" y="31969"/>
                      <a:pt x="9325" y="31965"/>
                    </a:cubicBezTo>
                    <a:cubicBezTo>
                      <a:pt x="9248" y="31961"/>
                      <a:pt x="9169" y="31958"/>
                      <a:pt x="9089" y="31958"/>
                    </a:cubicBezTo>
                    <a:cubicBezTo>
                      <a:pt x="8999" y="31958"/>
                      <a:pt x="8908" y="31962"/>
                      <a:pt x="8818" y="31970"/>
                    </a:cubicBezTo>
                    <a:cubicBezTo>
                      <a:pt x="8950" y="31685"/>
                      <a:pt x="9041" y="31374"/>
                      <a:pt x="9134" y="31077"/>
                    </a:cubicBezTo>
                    <a:cubicBezTo>
                      <a:pt x="9241" y="30736"/>
                      <a:pt x="9339" y="30391"/>
                      <a:pt x="9425" y="30043"/>
                    </a:cubicBezTo>
                    <a:cubicBezTo>
                      <a:pt x="9601" y="29333"/>
                      <a:pt x="9732" y="28612"/>
                      <a:pt x="9818" y="27884"/>
                    </a:cubicBezTo>
                    <a:cubicBezTo>
                      <a:pt x="9864" y="27484"/>
                      <a:pt x="9903" y="27079"/>
                      <a:pt x="9915" y="26676"/>
                    </a:cubicBezTo>
                    <a:close/>
                    <a:moveTo>
                      <a:pt x="11204" y="29068"/>
                    </a:moveTo>
                    <a:cubicBezTo>
                      <a:pt x="11421" y="29495"/>
                      <a:pt x="11579" y="29951"/>
                      <a:pt x="11677" y="30419"/>
                    </a:cubicBezTo>
                    <a:cubicBezTo>
                      <a:pt x="11219" y="30927"/>
                      <a:pt x="10788" y="31468"/>
                      <a:pt x="10445" y="32059"/>
                    </a:cubicBezTo>
                    <a:cubicBezTo>
                      <a:pt x="10167" y="32031"/>
                      <a:pt x="9891" y="32004"/>
                      <a:pt x="9614" y="31984"/>
                    </a:cubicBezTo>
                    <a:cubicBezTo>
                      <a:pt x="9669" y="31896"/>
                      <a:pt x="9714" y="31798"/>
                      <a:pt x="9760" y="31705"/>
                    </a:cubicBezTo>
                    <a:cubicBezTo>
                      <a:pt x="9825" y="31579"/>
                      <a:pt x="9889" y="31452"/>
                      <a:pt x="9954" y="31327"/>
                    </a:cubicBezTo>
                    <a:cubicBezTo>
                      <a:pt x="10086" y="31071"/>
                      <a:pt x="10220" y="30816"/>
                      <a:pt x="10357" y="30563"/>
                    </a:cubicBezTo>
                    <a:cubicBezTo>
                      <a:pt x="10492" y="30313"/>
                      <a:pt x="10628" y="30066"/>
                      <a:pt x="10769" y="29820"/>
                    </a:cubicBezTo>
                    <a:cubicBezTo>
                      <a:pt x="10844" y="29686"/>
                      <a:pt x="10921" y="29553"/>
                      <a:pt x="10999" y="29420"/>
                    </a:cubicBezTo>
                    <a:cubicBezTo>
                      <a:pt x="11068" y="29303"/>
                      <a:pt x="11143" y="29189"/>
                      <a:pt x="11204" y="29068"/>
                    </a:cubicBezTo>
                    <a:close/>
                    <a:moveTo>
                      <a:pt x="11705" y="30563"/>
                    </a:moveTo>
                    <a:cubicBezTo>
                      <a:pt x="11754" y="30836"/>
                      <a:pt x="11784" y="31113"/>
                      <a:pt x="11790" y="31391"/>
                    </a:cubicBezTo>
                    <a:cubicBezTo>
                      <a:pt x="11798" y="31666"/>
                      <a:pt x="11779" y="31942"/>
                      <a:pt x="11741" y="32216"/>
                    </a:cubicBezTo>
                    <a:cubicBezTo>
                      <a:pt x="11484" y="32179"/>
                      <a:pt x="11226" y="32146"/>
                      <a:pt x="10969" y="32116"/>
                    </a:cubicBezTo>
                    <a:cubicBezTo>
                      <a:pt x="10818" y="32098"/>
                      <a:pt x="10668" y="32083"/>
                      <a:pt x="10516" y="32067"/>
                    </a:cubicBezTo>
                    <a:cubicBezTo>
                      <a:pt x="10886" y="31544"/>
                      <a:pt x="11269" y="31033"/>
                      <a:pt x="11705" y="30563"/>
                    </a:cubicBezTo>
                    <a:close/>
                    <a:moveTo>
                      <a:pt x="23528" y="30090"/>
                    </a:moveTo>
                    <a:cubicBezTo>
                      <a:pt x="23533" y="30207"/>
                      <a:pt x="23534" y="30324"/>
                      <a:pt x="23536" y="30440"/>
                    </a:cubicBezTo>
                    <a:cubicBezTo>
                      <a:pt x="23520" y="30455"/>
                      <a:pt x="23521" y="30479"/>
                      <a:pt x="23537" y="30491"/>
                    </a:cubicBezTo>
                    <a:cubicBezTo>
                      <a:pt x="23538" y="30523"/>
                      <a:pt x="23539" y="30555"/>
                      <a:pt x="23539" y="30587"/>
                    </a:cubicBezTo>
                    <a:cubicBezTo>
                      <a:pt x="22969" y="30611"/>
                      <a:pt x="22399" y="30632"/>
                      <a:pt x="21829" y="30654"/>
                    </a:cubicBezTo>
                    <a:cubicBezTo>
                      <a:pt x="21711" y="30658"/>
                      <a:pt x="21729" y="30826"/>
                      <a:pt x="21834" y="30847"/>
                    </a:cubicBezTo>
                    <a:cubicBezTo>
                      <a:pt x="22129" y="31343"/>
                      <a:pt x="22820" y="31371"/>
                      <a:pt x="23303" y="31590"/>
                    </a:cubicBezTo>
                    <a:cubicBezTo>
                      <a:pt x="23448" y="31656"/>
                      <a:pt x="23600" y="31745"/>
                      <a:pt x="23717" y="31864"/>
                    </a:cubicBezTo>
                    <a:cubicBezTo>
                      <a:pt x="22594" y="31615"/>
                      <a:pt x="21438" y="31490"/>
                      <a:pt x="20289" y="31472"/>
                    </a:cubicBezTo>
                    <a:cubicBezTo>
                      <a:pt x="20202" y="31471"/>
                      <a:pt x="20115" y="31470"/>
                      <a:pt x="20028" y="31470"/>
                    </a:cubicBezTo>
                    <a:cubicBezTo>
                      <a:pt x="18929" y="31470"/>
                      <a:pt x="17831" y="31568"/>
                      <a:pt x="16750" y="31773"/>
                    </a:cubicBezTo>
                    <a:cubicBezTo>
                      <a:pt x="16420" y="31835"/>
                      <a:pt x="16092" y="31909"/>
                      <a:pt x="15766" y="31991"/>
                    </a:cubicBezTo>
                    <a:cubicBezTo>
                      <a:pt x="15488" y="32062"/>
                      <a:pt x="15210" y="32137"/>
                      <a:pt x="14940" y="32233"/>
                    </a:cubicBezTo>
                    <a:cubicBezTo>
                      <a:pt x="14942" y="32232"/>
                      <a:pt x="14944" y="32231"/>
                      <a:pt x="14946" y="32231"/>
                    </a:cubicBezTo>
                    <a:cubicBezTo>
                      <a:pt x="15237" y="32088"/>
                      <a:pt x="15532" y="31949"/>
                      <a:pt x="15830" y="31818"/>
                    </a:cubicBezTo>
                    <a:cubicBezTo>
                      <a:pt x="16421" y="31557"/>
                      <a:pt x="17024" y="31325"/>
                      <a:pt x="17638" y="31122"/>
                    </a:cubicBezTo>
                    <a:cubicBezTo>
                      <a:pt x="18869" y="30713"/>
                      <a:pt x="20139" y="30422"/>
                      <a:pt x="21425" y="30254"/>
                    </a:cubicBezTo>
                    <a:cubicBezTo>
                      <a:pt x="22123" y="30163"/>
                      <a:pt x="22824" y="30109"/>
                      <a:pt x="23528" y="30090"/>
                    </a:cubicBezTo>
                    <a:close/>
                    <a:moveTo>
                      <a:pt x="14064" y="19379"/>
                    </a:moveTo>
                    <a:lnTo>
                      <a:pt x="14141" y="19906"/>
                    </a:lnTo>
                    <a:cubicBezTo>
                      <a:pt x="14150" y="19964"/>
                      <a:pt x="14199" y="19995"/>
                      <a:pt x="14249" y="19995"/>
                    </a:cubicBezTo>
                    <a:cubicBezTo>
                      <a:pt x="14289" y="19995"/>
                      <a:pt x="14329" y="19975"/>
                      <a:pt x="14347" y="19931"/>
                    </a:cubicBezTo>
                    <a:cubicBezTo>
                      <a:pt x="14402" y="19796"/>
                      <a:pt x="14457" y="19661"/>
                      <a:pt x="14511" y="19525"/>
                    </a:cubicBezTo>
                    <a:cubicBezTo>
                      <a:pt x="14616" y="19538"/>
                      <a:pt x="14727" y="19554"/>
                      <a:pt x="14840" y="19572"/>
                    </a:cubicBezTo>
                    <a:cubicBezTo>
                      <a:pt x="14841" y="19587"/>
                      <a:pt x="14845" y="19601"/>
                      <a:pt x="14848" y="19615"/>
                    </a:cubicBezTo>
                    <a:cubicBezTo>
                      <a:pt x="14856" y="19646"/>
                      <a:pt x="14864" y="19676"/>
                      <a:pt x="14870" y="19706"/>
                    </a:cubicBezTo>
                    <a:cubicBezTo>
                      <a:pt x="14882" y="19765"/>
                      <a:pt x="14892" y="19826"/>
                      <a:pt x="14900" y="19885"/>
                    </a:cubicBezTo>
                    <a:cubicBezTo>
                      <a:pt x="14917" y="20006"/>
                      <a:pt x="14924" y="20133"/>
                      <a:pt x="14919" y="20256"/>
                    </a:cubicBezTo>
                    <a:cubicBezTo>
                      <a:pt x="14918" y="20274"/>
                      <a:pt x="14932" y="20285"/>
                      <a:pt x="14946" y="20285"/>
                    </a:cubicBezTo>
                    <a:cubicBezTo>
                      <a:pt x="14958" y="20285"/>
                      <a:pt x="14969" y="20277"/>
                      <a:pt x="14973" y="20262"/>
                    </a:cubicBezTo>
                    <a:cubicBezTo>
                      <a:pt x="14985" y="20196"/>
                      <a:pt x="14999" y="20131"/>
                      <a:pt x="15002" y="20063"/>
                    </a:cubicBezTo>
                    <a:cubicBezTo>
                      <a:pt x="15005" y="19999"/>
                      <a:pt x="15005" y="19935"/>
                      <a:pt x="15002" y="19870"/>
                    </a:cubicBezTo>
                    <a:cubicBezTo>
                      <a:pt x="14999" y="19805"/>
                      <a:pt x="14989" y="19741"/>
                      <a:pt x="14978" y="19677"/>
                    </a:cubicBezTo>
                    <a:cubicBezTo>
                      <a:pt x="14973" y="19651"/>
                      <a:pt x="14968" y="19622"/>
                      <a:pt x="14961" y="19594"/>
                    </a:cubicBezTo>
                    <a:lnTo>
                      <a:pt x="14961" y="19594"/>
                    </a:lnTo>
                    <a:cubicBezTo>
                      <a:pt x="15211" y="19642"/>
                      <a:pt x="15465" y="19710"/>
                      <a:pt x="15688" y="19818"/>
                    </a:cubicBezTo>
                    <a:cubicBezTo>
                      <a:pt x="15684" y="19943"/>
                      <a:pt x="15693" y="20069"/>
                      <a:pt x="15696" y="20193"/>
                    </a:cubicBezTo>
                    <a:cubicBezTo>
                      <a:pt x="15700" y="20360"/>
                      <a:pt x="15704" y="20528"/>
                      <a:pt x="15701" y="20694"/>
                    </a:cubicBezTo>
                    <a:cubicBezTo>
                      <a:pt x="15698" y="21017"/>
                      <a:pt x="15687" y="21338"/>
                      <a:pt x="15668" y="21660"/>
                    </a:cubicBezTo>
                    <a:cubicBezTo>
                      <a:pt x="15632" y="22304"/>
                      <a:pt x="15564" y="22946"/>
                      <a:pt x="15470" y="23583"/>
                    </a:cubicBezTo>
                    <a:cubicBezTo>
                      <a:pt x="15279" y="24857"/>
                      <a:pt x="14984" y="26124"/>
                      <a:pt x="14575" y="27345"/>
                    </a:cubicBezTo>
                    <a:cubicBezTo>
                      <a:pt x="14575" y="27346"/>
                      <a:pt x="14574" y="27347"/>
                      <a:pt x="14574" y="27347"/>
                    </a:cubicBezTo>
                    <a:cubicBezTo>
                      <a:pt x="14510" y="27494"/>
                      <a:pt x="14444" y="27642"/>
                      <a:pt x="14382" y="27789"/>
                    </a:cubicBezTo>
                    <a:cubicBezTo>
                      <a:pt x="14097" y="28470"/>
                      <a:pt x="13835" y="29159"/>
                      <a:pt x="13593" y="29855"/>
                    </a:cubicBezTo>
                    <a:cubicBezTo>
                      <a:pt x="13791" y="29129"/>
                      <a:pt x="13980" y="28399"/>
                      <a:pt x="14154" y="27665"/>
                    </a:cubicBezTo>
                    <a:cubicBezTo>
                      <a:pt x="14507" y="26179"/>
                      <a:pt x="14789" y="24673"/>
                      <a:pt x="14914" y="23149"/>
                    </a:cubicBezTo>
                    <a:cubicBezTo>
                      <a:pt x="14949" y="22730"/>
                      <a:pt x="14972" y="22309"/>
                      <a:pt x="14981" y="21888"/>
                    </a:cubicBezTo>
                    <a:cubicBezTo>
                      <a:pt x="14986" y="21674"/>
                      <a:pt x="14987" y="21461"/>
                      <a:pt x="14985" y="21247"/>
                    </a:cubicBezTo>
                    <a:cubicBezTo>
                      <a:pt x="14983" y="21034"/>
                      <a:pt x="14993" y="20816"/>
                      <a:pt x="14941" y="20609"/>
                    </a:cubicBezTo>
                    <a:cubicBezTo>
                      <a:pt x="14937" y="20591"/>
                      <a:pt x="14922" y="20581"/>
                      <a:pt x="14907" y="20581"/>
                    </a:cubicBezTo>
                    <a:cubicBezTo>
                      <a:pt x="14892" y="20581"/>
                      <a:pt x="14878" y="20590"/>
                      <a:pt x="14874" y="20610"/>
                    </a:cubicBezTo>
                    <a:cubicBezTo>
                      <a:pt x="14845" y="20793"/>
                      <a:pt x="14861" y="20978"/>
                      <a:pt x="14864" y="21164"/>
                    </a:cubicBezTo>
                    <a:cubicBezTo>
                      <a:pt x="14867" y="21361"/>
                      <a:pt x="14866" y="21558"/>
                      <a:pt x="14863" y="21755"/>
                    </a:cubicBezTo>
                    <a:cubicBezTo>
                      <a:pt x="14856" y="22132"/>
                      <a:pt x="14840" y="22508"/>
                      <a:pt x="14814" y="22883"/>
                    </a:cubicBezTo>
                    <a:cubicBezTo>
                      <a:pt x="14761" y="23640"/>
                      <a:pt x="14670" y="24394"/>
                      <a:pt x="14551" y="25144"/>
                    </a:cubicBezTo>
                    <a:cubicBezTo>
                      <a:pt x="14312" y="26649"/>
                      <a:pt x="13963" y="28133"/>
                      <a:pt x="13568" y="29603"/>
                    </a:cubicBezTo>
                    <a:cubicBezTo>
                      <a:pt x="13456" y="30020"/>
                      <a:pt x="13340" y="30435"/>
                      <a:pt x="13226" y="30851"/>
                    </a:cubicBezTo>
                    <a:cubicBezTo>
                      <a:pt x="13169" y="31059"/>
                      <a:pt x="13112" y="31265"/>
                      <a:pt x="13057" y="31474"/>
                    </a:cubicBezTo>
                    <a:cubicBezTo>
                      <a:pt x="13023" y="31603"/>
                      <a:pt x="12993" y="31732"/>
                      <a:pt x="12964" y="31860"/>
                    </a:cubicBezTo>
                    <a:cubicBezTo>
                      <a:pt x="12914" y="32035"/>
                      <a:pt x="12864" y="32208"/>
                      <a:pt x="12816" y="32384"/>
                    </a:cubicBezTo>
                    <a:cubicBezTo>
                      <a:pt x="12814" y="32383"/>
                      <a:pt x="12811" y="32383"/>
                      <a:pt x="12808" y="32383"/>
                    </a:cubicBezTo>
                    <a:cubicBezTo>
                      <a:pt x="12860" y="32232"/>
                      <a:pt x="12888" y="32074"/>
                      <a:pt x="12921" y="31918"/>
                    </a:cubicBezTo>
                    <a:cubicBezTo>
                      <a:pt x="12964" y="31717"/>
                      <a:pt x="13006" y="31516"/>
                      <a:pt x="13047" y="31314"/>
                    </a:cubicBezTo>
                    <a:cubicBezTo>
                      <a:pt x="13129" y="30911"/>
                      <a:pt x="13208" y="30508"/>
                      <a:pt x="13282" y="30103"/>
                    </a:cubicBezTo>
                    <a:cubicBezTo>
                      <a:pt x="13430" y="29305"/>
                      <a:pt x="13562" y="28506"/>
                      <a:pt x="13676" y="27702"/>
                    </a:cubicBezTo>
                    <a:cubicBezTo>
                      <a:pt x="13905" y="26079"/>
                      <a:pt x="14081" y="24448"/>
                      <a:pt x="14201" y="22814"/>
                    </a:cubicBezTo>
                    <a:cubicBezTo>
                      <a:pt x="14234" y="22358"/>
                      <a:pt x="14263" y="21901"/>
                      <a:pt x="14287" y="21445"/>
                    </a:cubicBezTo>
                    <a:cubicBezTo>
                      <a:pt x="14312" y="20993"/>
                      <a:pt x="14343" y="20538"/>
                      <a:pt x="14336" y="20085"/>
                    </a:cubicBezTo>
                    <a:cubicBezTo>
                      <a:pt x="14336" y="20071"/>
                      <a:pt x="14325" y="20065"/>
                      <a:pt x="14313" y="20065"/>
                    </a:cubicBezTo>
                    <a:cubicBezTo>
                      <a:pt x="14301" y="20065"/>
                      <a:pt x="14288" y="20072"/>
                      <a:pt x="14287" y="20085"/>
                    </a:cubicBezTo>
                    <a:cubicBezTo>
                      <a:pt x="14251" y="20494"/>
                      <a:pt x="14242" y="20907"/>
                      <a:pt x="14219" y="21317"/>
                    </a:cubicBezTo>
                    <a:cubicBezTo>
                      <a:pt x="14196" y="21722"/>
                      <a:pt x="14169" y="22125"/>
                      <a:pt x="14139" y="22530"/>
                    </a:cubicBezTo>
                    <a:cubicBezTo>
                      <a:pt x="14079" y="23339"/>
                      <a:pt x="14004" y="24146"/>
                      <a:pt x="13914" y="24953"/>
                    </a:cubicBezTo>
                    <a:cubicBezTo>
                      <a:pt x="13734" y="26570"/>
                      <a:pt x="13485" y="28180"/>
                      <a:pt x="13196" y="29782"/>
                    </a:cubicBezTo>
                    <a:cubicBezTo>
                      <a:pt x="13115" y="30232"/>
                      <a:pt x="13030" y="30681"/>
                      <a:pt x="12940" y="31128"/>
                    </a:cubicBezTo>
                    <a:cubicBezTo>
                      <a:pt x="12896" y="31348"/>
                      <a:pt x="12851" y="31566"/>
                      <a:pt x="12806" y="31784"/>
                    </a:cubicBezTo>
                    <a:cubicBezTo>
                      <a:pt x="12804" y="31790"/>
                      <a:pt x="12803" y="31797"/>
                      <a:pt x="12801" y="31803"/>
                    </a:cubicBezTo>
                    <a:cubicBezTo>
                      <a:pt x="12924" y="30704"/>
                      <a:pt x="12989" y="29594"/>
                      <a:pt x="13041" y="28489"/>
                    </a:cubicBezTo>
                    <a:cubicBezTo>
                      <a:pt x="13103" y="27185"/>
                      <a:pt x="13121" y="25878"/>
                      <a:pt x="13096" y="24572"/>
                    </a:cubicBezTo>
                    <a:cubicBezTo>
                      <a:pt x="13083" y="23835"/>
                      <a:pt x="13081" y="23088"/>
                      <a:pt x="12995" y="22356"/>
                    </a:cubicBezTo>
                    <a:cubicBezTo>
                      <a:pt x="12992" y="22332"/>
                      <a:pt x="12971" y="22319"/>
                      <a:pt x="12950" y="22319"/>
                    </a:cubicBezTo>
                    <a:cubicBezTo>
                      <a:pt x="12928" y="22319"/>
                      <a:pt x="12908" y="22332"/>
                      <a:pt x="12907" y="22357"/>
                    </a:cubicBezTo>
                    <a:cubicBezTo>
                      <a:pt x="12906" y="23002"/>
                      <a:pt x="12954" y="23649"/>
                      <a:pt x="12971" y="24294"/>
                    </a:cubicBezTo>
                    <a:cubicBezTo>
                      <a:pt x="12988" y="24955"/>
                      <a:pt x="12996" y="25614"/>
                      <a:pt x="12992" y="26274"/>
                    </a:cubicBezTo>
                    <a:cubicBezTo>
                      <a:pt x="12984" y="27582"/>
                      <a:pt x="12933" y="28888"/>
                      <a:pt x="12838" y="30192"/>
                    </a:cubicBezTo>
                    <a:cubicBezTo>
                      <a:pt x="12795" y="30787"/>
                      <a:pt x="12738" y="31381"/>
                      <a:pt x="12683" y="31975"/>
                    </a:cubicBezTo>
                    <a:cubicBezTo>
                      <a:pt x="12684" y="31935"/>
                      <a:pt x="12684" y="31897"/>
                      <a:pt x="12685" y="31858"/>
                    </a:cubicBezTo>
                    <a:cubicBezTo>
                      <a:pt x="12689" y="31669"/>
                      <a:pt x="12693" y="31480"/>
                      <a:pt x="12693" y="31292"/>
                    </a:cubicBezTo>
                    <a:cubicBezTo>
                      <a:pt x="12693" y="30916"/>
                      <a:pt x="12684" y="30539"/>
                      <a:pt x="12667" y="30163"/>
                    </a:cubicBezTo>
                    <a:cubicBezTo>
                      <a:pt x="12631" y="29398"/>
                      <a:pt x="12561" y="28633"/>
                      <a:pt x="12455" y="27875"/>
                    </a:cubicBezTo>
                    <a:cubicBezTo>
                      <a:pt x="12395" y="27444"/>
                      <a:pt x="12323" y="27016"/>
                      <a:pt x="12224" y="26592"/>
                    </a:cubicBezTo>
                    <a:cubicBezTo>
                      <a:pt x="12221" y="26576"/>
                      <a:pt x="12208" y="26569"/>
                      <a:pt x="12195" y="26569"/>
                    </a:cubicBezTo>
                    <a:cubicBezTo>
                      <a:pt x="12179" y="26569"/>
                      <a:pt x="12164" y="26580"/>
                      <a:pt x="12167" y="26600"/>
                    </a:cubicBezTo>
                    <a:cubicBezTo>
                      <a:pt x="12279" y="27358"/>
                      <a:pt x="12401" y="28114"/>
                      <a:pt x="12472" y="28877"/>
                    </a:cubicBezTo>
                    <a:cubicBezTo>
                      <a:pt x="12544" y="29635"/>
                      <a:pt x="12580" y="30397"/>
                      <a:pt x="12581" y="31159"/>
                    </a:cubicBezTo>
                    <a:cubicBezTo>
                      <a:pt x="12581" y="31376"/>
                      <a:pt x="12579" y="31593"/>
                      <a:pt x="12574" y="31811"/>
                    </a:cubicBezTo>
                    <a:cubicBezTo>
                      <a:pt x="12573" y="31868"/>
                      <a:pt x="12570" y="31927"/>
                      <a:pt x="12567" y="31985"/>
                    </a:cubicBezTo>
                    <a:cubicBezTo>
                      <a:pt x="12525" y="31417"/>
                      <a:pt x="12459" y="30851"/>
                      <a:pt x="12387" y="30285"/>
                    </a:cubicBezTo>
                    <a:cubicBezTo>
                      <a:pt x="12298" y="29581"/>
                      <a:pt x="12187" y="28881"/>
                      <a:pt x="12011" y="28193"/>
                    </a:cubicBezTo>
                    <a:cubicBezTo>
                      <a:pt x="12008" y="28180"/>
                      <a:pt x="11998" y="28174"/>
                      <a:pt x="11987" y="28174"/>
                    </a:cubicBezTo>
                    <a:cubicBezTo>
                      <a:pt x="11975" y="28174"/>
                      <a:pt x="11962" y="28183"/>
                      <a:pt x="11965" y="28200"/>
                    </a:cubicBezTo>
                    <a:cubicBezTo>
                      <a:pt x="12075" y="28899"/>
                      <a:pt x="12197" y="29598"/>
                      <a:pt x="12284" y="30301"/>
                    </a:cubicBezTo>
                    <a:cubicBezTo>
                      <a:pt x="12368" y="30972"/>
                      <a:pt x="12406" y="31648"/>
                      <a:pt x="12436" y="32323"/>
                    </a:cubicBezTo>
                    <a:cubicBezTo>
                      <a:pt x="12414" y="32319"/>
                      <a:pt x="12391" y="32316"/>
                      <a:pt x="12370" y="32313"/>
                    </a:cubicBezTo>
                    <a:cubicBezTo>
                      <a:pt x="12361" y="32113"/>
                      <a:pt x="12341" y="31911"/>
                      <a:pt x="12322" y="31713"/>
                    </a:cubicBezTo>
                    <a:cubicBezTo>
                      <a:pt x="12296" y="31432"/>
                      <a:pt x="12265" y="31151"/>
                      <a:pt x="12226" y="30872"/>
                    </a:cubicBezTo>
                    <a:cubicBezTo>
                      <a:pt x="12150" y="30306"/>
                      <a:pt x="12050" y="29744"/>
                      <a:pt x="11927" y="29187"/>
                    </a:cubicBezTo>
                    <a:cubicBezTo>
                      <a:pt x="11681" y="28073"/>
                      <a:pt x="11340" y="26978"/>
                      <a:pt x="10909" y="25921"/>
                    </a:cubicBezTo>
                    <a:cubicBezTo>
                      <a:pt x="10665" y="25322"/>
                      <a:pt x="10383" y="24745"/>
                      <a:pt x="10080" y="24173"/>
                    </a:cubicBezTo>
                    <a:cubicBezTo>
                      <a:pt x="10074" y="24162"/>
                      <a:pt x="10065" y="24158"/>
                      <a:pt x="10055" y="24158"/>
                    </a:cubicBezTo>
                    <a:cubicBezTo>
                      <a:pt x="10037" y="24158"/>
                      <a:pt x="10020" y="24174"/>
                      <a:pt x="10030" y="24195"/>
                    </a:cubicBezTo>
                    <a:cubicBezTo>
                      <a:pt x="10279" y="24700"/>
                      <a:pt x="10501" y="25223"/>
                      <a:pt x="10711" y="25746"/>
                    </a:cubicBezTo>
                    <a:cubicBezTo>
                      <a:pt x="10922" y="26270"/>
                      <a:pt x="11112" y="26803"/>
                      <a:pt x="11282" y="27342"/>
                    </a:cubicBezTo>
                    <a:cubicBezTo>
                      <a:pt x="11526" y="28122"/>
                      <a:pt x="11724" y="28916"/>
                      <a:pt x="11875" y="29718"/>
                    </a:cubicBezTo>
                    <a:cubicBezTo>
                      <a:pt x="11649" y="28968"/>
                      <a:pt x="11348" y="28237"/>
                      <a:pt x="10963" y="27555"/>
                    </a:cubicBezTo>
                    <a:cubicBezTo>
                      <a:pt x="10714" y="27112"/>
                      <a:pt x="10434" y="26693"/>
                      <a:pt x="10120" y="26294"/>
                    </a:cubicBezTo>
                    <a:cubicBezTo>
                      <a:pt x="10115" y="26288"/>
                      <a:pt x="10109" y="26286"/>
                      <a:pt x="10103" y="26286"/>
                    </a:cubicBezTo>
                    <a:cubicBezTo>
                      <a:pt x="10087" y="26286"/>
                      <a:pt x="10072" y="26305"/>
                      <a:pt x="10084" y="26322"/>
                    </a:cubicBezTo>
                    <a:cubicBezTo>
                      <a:pt x="11094" y="27812"/>
                      <a:pt x="11806" y="29496"/>
                      <a:pt x="12077" y="31280"/>
                    </a:cubicBezTo>
                    <a:cubicBezTo>
                      <a:pt x="12127" y="31614"/>
                      <a:pt x="12155" y="31948"/>
                      <a:pt x="12175" y="32282"/>
                    </a:cubicBezTo>
                    <a:cubicBezTo>
                      <a:pt x="12094" y="32268"/>
                      <a:pt x="12015" y="32255"/>
                      <a:pt x="11934" y="32244"/>
                    </a:cubicBezTo>
                    <a:cubicBezTo>
                      <a:pt x="12087" y="31187"/>
                      <a:pt x="11924" y="30092"/>
                      <a:pt x="11470" y="29126"/>
                    </a:cubicBezTo>
                    <a:cubicBezTo>
                      <a:pt x="11341" y="28848"/>
                      <a:pt x="11186" y="28582"/>
                      <a:pt x="11011" y="28330"/>
                    </a:cubicBezTo>
                    <a:cubicBezTo>
                      <a:pt x="10992" y="28303"/>
                      <a:pt x="10960" y="28291"/>
                      <a:pt x="10928" y="28291"/>
                    </a:cubicBezTo>
                    <a:cubicBezTo>
                      <a:pt x="10914" y="28291"/>
                      <a:pt x="10900" y="28293"/>
                      <a:pt x="10887" y="28298"/>
                    </a:cubicBezTo>
                    <a:lnTo>
                      <a:pt x="10554" y="28426"/>
                    </a:lnTo>
                    <a:cubicBezTo>
                      <a:pt x="10676" y="28184"/>
                      <a:pt x="10711" y="27902"/>
                      <a:pt x="10670" y="27628"/>
                    </a:cubicBezTo>
                    <a:cubicBezTo>
                      <a:pt x="10605" y="27199"/>
                      <a:pt x="10352" y="26831"/>
                      <a:pt x="10050" y="26530"/>
                    </a:cubicBezTo>
                    <a:cubicBezTo>
                      <a:pt x="9724" y="26203"/>
                      <a:pt x="9345" y="25925"/>
                      <a:pt x="8966" y="25662"/>
                    </a:cubicBezTo>
                    <a:cubicBezTo>
                      <a:pt x="8800" y="25547"/>
                      <a:pt x="8630" y="25438"/>
                      <a:pt x="8456" y="25332"/>
                    </a:cubicBezTo>
                    <a:cubicBezTo>
                      <a:pt x="8403" y="25265"/>
                      <a:pt x="8350" y="25199"/>
                      <a:pt x="8293" y="25135"/>
                    </a:cubicBezTo>
                    <a:cubicBezTo>
                      <a:pt x="8151" y="24977"/>
                      <a:pt x="7991" y="24842"/>
                      <a:pt x="7821" y="24714"/>
                    </a:cubicBezTo>
                    <a:cubicBezTo>
                      <a:pt x="7814" y="24709"/>
                      <a:pt x="7806" y="24706"/>
                      <a:pt x="7800" y="24706"/>
                    </a:cubicBezTo>
                    <a:cubicBezTo>
                      <a:pt x="7772" y="24706"/>
                      <a:pt x="7754" y="24745"/>
                      <a:pt x="7778" y="24769"/>
                    </a:cubicBezTo>
                    <a:cubicBezTo>
                      <a:pt x="7896" y="24884"/>
                      <a:pt x="8005" y="25009"/>
                      <a:pt x="8113" y="25133"/>
                    </a:cubicBezTo>
                    <a:cubicBezTo>
                      <a:pt x="7978" y="25060"/>
                      <a:pt x="7843" y="24988"/>
                      <a:pt x="7704" y="24923"/>
                    </a:cubicBezTo>
                    <a:cubicBezTo>
                      <a:pt x="7004" y="24588"/>
                      <a:pt x="6242" y="24369"/>
                      <a:pt x="5466" y="24356"/>
                    </a:cubicBezTo>
                    <a:cubicBezTo>
                      <a:pt x="5464" y="24348"/>
                      <a:pt x="5464" y="24342"/>
                      <a:pt x="5460" y="24335"/>
                    </a:cubicBezTo>
                    <a:cubicBezTo>
                      <a:pt x="5239" y="23897"/>
                      <a:pt x="4795" y="23691"/>
                      <a:pt x="4436" y="23388"/>
                    </a:cubicBezTo>
                    <a:cubicBezTo>
                      <a:pt x="4254" y="23234"/>
                      <a:pt x="4076" y="23030"/>
                      <a:pt x="4021" y="22792"/>
                    </a:cubicBezTo>
                    <a:cubicBezTo>
                      <a:pt x="3963" y="22540"/>
                      <a:pt x="4081" y="22325"/>
                      <a:pt x="4262" y="22156"/>
                    </a:cubicBezTo>
                    <a:cubicBezTo>
                      <a:pt x="4394" y="22032"/>
                      <a:pt x="4539" y="21921"/>
                      <a:pt x="4687" y="21815"/>
                    </a:cubicBezTo>
                    <a:cubicBezTo>
                      <a:pt x="4759" y="21870"/>
                      <a:pt x="4838" y="21916"/>
                      <a:pt x="4914" y="21965"/>
                    </a:cubicBezTo>
                    <a:cubicBezTo>
                      <a:pt x="5028" y="22037"/>
                      <a:pt x="5141" y="22112"/>
                      <a:pt x="5253" y="22189"/>
                    </a:cubicBezTo>
                    <a:cubicBezTo>
                      <a:pt x="5481" y="22347"/>
                      <a:pt x="5701" y="22515"/>
                      <a:pt x="5913" y="22692"/>
                    </a:cubicBezTo>
                    <a:cubicBezTo>
                      <a:pt x="6345" y="23053"/>
                      <a:pt x="6743" y="23451"/>
                      <a:pt x="7102" y="23884"/>
                    </a:cubicBezTo>
                    <a:cubicBezTo>
                      <a:pt x="7304" y="24126"/>
                      <a:pt x="7479" y="24393"/>
                      <a:pt x="7697" y="24619"/>
                    </a:cubicBezTo>
                    <a:cubicBezTo>
                      <a:pt x="7705" y="24628"/>
                      <a:pt x="7716" y="24632"/>
                      <a:pt x="7727" y="24632"/>
                    </a:cubicBezTo>
                    <a:cubicBezTo>
                      <a:pt x="7751" y="24632"/>
                      <a:pt x="7775" y="24611"/>
                      <a:pt x="7761" y="24582"/>
                    </a:cubicBezTo>
                    <a:cubicBezTo>
                      <a:pt x="7644" y="24329"/>
                      <a:pt x="7461" y="24104"/>
                      <a:pt x="7284" y="23891"/>
                    </a:cubicBezTo>
                    <a:cubicBezTo>
                      <a:pt x="7101" y="23670"/>
                      <a:pt x="6908" y="23458"/>
                      <a:pt x="6706" y="23255"/>
                    </a:cubicBezTo>
                    <a:cubicBezTo>
                      <a:pt x="6308" y="22856"/>
                      <a:pt x="5877" y="22491"/>
                      <a:pt x="5415" y="22168"/>
                    </a:cubicBezTo>
                    <a:cubicBezTo>
                      <a:pt x="5284" y="22077"/>
                      <a:pt x="5150" y="21988"/>
                      <a:pt x="5014" y="21903"/>
                    </a:cubicBezTo>
                    <a:cubicBezTo>
                      <a:pt x="4935" y="21853"/>
                      <a:pt x="4851" y="21801"/>
                      <a:pt x="4765" y="21760"/>
                    </a:cubicBezTo>
                    <a:cubicBezTo>
                      <a:pt x="4802" y="21734"/>
                      <a:pt x="4838" y="21708"/>
                      <a:pt x="4874" y="21683"/>
                    </a:cubicBezTo>
                    <a:cubicBezTo>
                      <a:pt x="5098" y="21528"/>
                      <a:pt x="5328" y="21384"/>
                      <a:pt x="5565" y="21251"/>
                    </a:cubicBezTo>
                    <a:cubicBezTo>
                      <a:pt x="5602" y="21230"/>
                      <a:pt x="5641" y="21212"/>
                      <a:pt x="5678" y="21192"/>
                    </a:cubicBezTo>
                    <a:cubicBezTo>
                      <a:pt x="5807" y="21305"/>
                      <a:pt x="5952" y="21405"/>
                      <a:pt x="6086" y="21511"/>
                    </a:cubicBezTo>
                    <a:cubicBezTo>
                      <a:pt x="6246" y="21637"/>
                      <a:pt x="6403" y="21767"/>
                      <a:pt x="6556" y="21900"/>
                    </a:cubicBezTo>
                    <a:cubicBezTo>
                      <a:pt x="6861" y="22164"/>
                      <a:pt x="7151" y="22441"/>
                      <a:pt x="7428" y="22732"/>
                    </a:cubicBezTo>
                    <a:cubicBezTo>
                      <a:pt x="7983" y="23313"/>
                      <a:pt x="8484" y="23947"/>
                      <a:pt x="8925" y="24619"/>
                    </a:cubicBezTo>
                    <a:cubicBezTo>
                      <a:pt x="9048" y="24808"/>
                      <a:pt x="9168" y="24999"/>
                      <a:pt x="9283" y="25194"/>
                    </a:cubicBezTo>
                    <a:cubicBezTo>
                      <a:pt x="9398" y="25389"/>
                      <a:pt x="9508" y="25593"/>
                      <a:pt x="9642" y="25776"/>
                    </a:cubicBezTo>
                    <a:cubicBezTo>
                      <a:pt x="9652" y="25790"/>
                      <a:pt x="9666" y="25796"/>
                      <a:pt x="9678" y="25796"/>
                    </a:cubicBezTo>
                    <a:cubicBezTo>
                      <a:pt x="9709" y="25796"/>
                      <a:pt x="9739" y="25762"/>
                      <a:pt x="9727" y="25726"/>
                    </a:cubicBezTo>
                    <a:cubicBezTo>
                      <a:pt x="9596" y="25346"/>
                      <a:pt x="9358" y="24988"/>
                      <a:pt x="9139" y="24655"/>
                    </a:cubicBezTo>
                    <a:cubicBezTo>
                      <a:pt x="8912" y="24310"/>
                      <a:pt x="8670" y="23977"/>
                      <a:pt x="8414" y="23656"/>
                    </a:cubicBezTo>
                    <a:cubicBezTo>
                      <a:pt x="7908" y="23024"/>
                      <a:pt x="7343" y="22439"/>
                      <a:pt x="6733" y="21908"/>
                    </a:cubicBezTo>
                    <a:cubicBezTo>
                      <a:pt x="6557" y="21756"/>
                      <a:pt x="6378" y="21607"/>
                      <a:pt x="6194" y="21465"/>
                    </a:cubicBezTo>
                    <a:cubicBezTo>
                      <a:pt x="6056" y="21357"/>
                      <a:pt x="5913" y="21241"/>
                      <a:pt x="5761" y="21147"/>
                    </a:cubicBezTo>
                    <a:cubicBezTo>
                      <a:pt x="6151" y="20943"/>
                      <a:pt x="6557" y="20766"/>
                      <a:pt x="6975" y="20622"/>
                    </a:cubicBezTo>
                    <a:cubicBezTo>
                      <a:pt x="6998" y="20649"/>
                      <a:pt x="7025" y="20671"/>
                      <a:pt x="7053" y="20697"/>
                    </a:cubicBezTo>
                    <a:cubicBezTo>
                      <a:pt x="7106" y="20744"/>
                      <a:pt x="7159" y="20791"/>
                      <a:pt x="7210" y="20840"/>
                    </a:cubicBezTo>
                    <a:cubicBezTo>
                      <a:pt x="7314" y="20937"/>
                      <a:pt x="7418" y="21034"/>
                      <a:pt x="7520" y="21134"/>
                    </a:cubicBezTo>
                    <a:cubicBezTo>
                      <a:pt x="7725" y="21334"/>
                      <a:pt x="7924" y="21544"/>
                      <a:pt x="8117" y="21757"/>
                    </a:cubicBezTo>
                    <a:cubicBezTo>
                      <a:pt x="8498" y="22181"/>
                      <a:pt x="8854" y="22626"/>
                      <a:pt x="9178" y="23094"/>
                    </a:cubicBezTo>
                    <a:cubicBezTo>
                      <a:pt x="9363" y="23360"/>
                      <a:pt x="9535" y="23635"/>
                      <a:pt x="9723" y="23900"/>
                    </a:cubicBezTo>
                    <a:cubicBezTo>
                      <a:pt x="9729" y="23908"/>
                      <a:pt x="9737" y="23912"/>
                      <a:pt x="9745" y="23912"/>
                    </a:cubicBezTo>
                    <a:cubicBezTo>
                      <a:pt x="9765" y="23912"/>
                      <a:pt x="9785" y="23891"/>
                      <a:pt x="9775" y="23869"/>
                    </a:cubicBezTo>
                    <a:cubicBezTo>
                      <a:pt x="9536" y="23352"/>
                      <a:pt x="9197" y="22873"/>
                      <a:pt x="8855" y="22418"/>
                    </a:cubicBezTo>
                    <a:cubicBezTo>
                      <a:pt x="8504" y="21951"/>
                      <a:pt x="8122" y="21508"/>
                      <a:pt x="7710" y="21092"/>
                    </a:cubicBezTo>
                    <a:cubicBezTo>
                      <a:pt x="7598" y="20979"/>
                      <a:pt x="7483" y="20868"/>
                      <a:pt x="7367" y="20759"/>
                    </a:cubicBezTo>
                    <a:cubicBezTo>
                      <a:pt x="7307" y="20704"/>
                      <a:pt x="7248" y="20649"/>
                      <a:pt x="7187" y="20595"/>
                    </a:cubicBezTo>
                    <a:cubicBezTo>
                      <a:pt x="7174" y="20584"/>
                      <a:pt x="7162" y="20572"/>
                      <a:pt x="7150" y="20562"/>
                    </a:cubicBezTo>
                    <a:cubicBezTo>
                      <a:pt x="7401" y="20477"/>
                      <a:pt x="7666" y="20391"/>
                      <a:pt x="7928" y="20381"/>
                    </a:cubicBezTo>
                    <a:cubicBezTo>
                      <a:pt x="7934" y="20381"/>
                      <a:pt x="7940" y="20381"/>
                      <a:pt x="7946" y="20381"/>
                    </a:cubicBezTo>
                    <a:cubicBezTo>
                      <a:pt x="8122" y="20381"/>
                      <a:pt x="8338" y="20453"/>
                      <a:pt x="8441" y="20601"/>
                    </a:cubicBezTo>
                    <a:cubicBezTo>
                      <a:pt x="8443" y="20689"/>
                      <a:pt x="8464" y="20776"/>
                      <a:pt x="8506" y="20858"/>
                    </a:cubicBezTo>
                    <a:cubicBezTo>
                      <a:pt x="8526" y="20896"/>
                      <a:pt x="8568" y="20916"/>
                      <a:pt x="8607" y="20916"/>
                    </a:cubicBezTo>
                    <a:cubicBezTo>
                      <a:pt x="8653" y="20916"/>
                      <a:pt x="8697" y="20889"/>
                      <a:pt x="8699" y="20831"/>
                    </a:cubicBezTo>
                    <a:cubicBezTo>
                      <a:pt x="8705" y="20732"/>
                      <a:pt x="8684" y="20641"/>
                      <a:pt x="8643" y="20559"/>
                    </a:cubicBezTo>
                    <a:cubicBezTo>
                      <a:pt x="8654" y="20338"/>
                      <a:pt x="8830" y="20130"/>
                      <a:pt x="9028" y="20032"/>
                    </a:cubicBezTo>
                    <a:cubicBezTo>
                      <a:pt x="9182" y="19957"/>
                      <a:pt x="9352" y="19915"/>
                      <a:pt x="9526" y="19888"/>
                    </a:cubicBezTo>
                    <a:cubicBezTo>
                      <a:pt x="9686" y="20419"/>
                      <a:pt x="9869" y="20942"/>
                      <a:pt x="10037" y="21470"/>
                    </a:cubicBezTo>
                    <a:cubicBezTo>
                      <a:pt x="10205" y="22000"/>
                      <a:pt x="10367" y="22532"/>
                      <a:pt x="10521" y="23067"/>
                    </a:cubicBezTo>
                    <a:cubicBezTo>
                      <a:pt x="10829" y="24129"/>
                      <a:pt x="11117" y="25199"/>
                      <a:pt x="11385" y="26272"/>
                    </a:cubicBezTo>
                    <a:cubicBezTo>
                      <a:pt x="11534" y="26870"/>
                      <a:pt x="11672" y="27471"/>
                      <a:pt x="11861" y="28058"/>
                    </a:cubicBezTo>
                    <a:cubicBezTo>
                      <a:pt x="11864" y="28066"/>
                      <a:pt x="11870" y="28070"/>
                      <a:pt x="11877" y="28070"/>
                    </a:cubicBezTo>
                    <a:cubicBezTo>
                      <a:pt x="11888" y="28070"/>
                      <a:pt x="11899" y="28061"/>
                      <a:pt x="11897" y="28048"/>
                    </a:cubicBezTo>
                    <a:cubicBezTo>
                      <a:pt x="11825" y="27495"/>
                      <a:pt x="11698" y="26957"/>
                      <a:pt x="11563" y="26417"/>
                    </a:cubicBezTo>
                    <a:cubicBezTo>
                      <a:pt x="11429" y="25878"/>
                      <a:pt x="11289" y="25339"/>
                      <a:pt x="11142" y="24803"/>
                    </a:cubicBezTo>
                    <a:cubicBezTo>
                      <a:pt x="10852" y="23736"/>
                      <a:pt x="10529" y="22678"/>
                      <a:pt x="10191" y="21625"/>
                    </a:cubicBezTo>
                    <a:cubicBezTo>
                      <a:pt x="10004" y="21039"/>
                      <a:pt x="9821" y="20451"/>
                      <a:pt x="9600" y="19877"/>
                    </a:cubicBezTo>
                    <a:cubicBezTo>
                      <a:pt x="9783" y="19853"/>
                      <a:pt x="9971" y="19841"/>
                      <a:pt x="10148" y="19823"/>
                    </a:cubicBezTo>
                    <a:cubicBezTo>
                      <a:pt x="10346" y="19801"/>
                      <a:pt x="10544" y="19777"/>
                      <a:pt x="10743" y="19755"/>
                    </a:cubicBezTo>
                    <a:cubicBezTo>
                      <a:pt x="10844" y="20157"/>
                      <a:pt x="10968" y="20555"/>
                      <a:pt x="11075" y="20955"/>
                    </a:cubicBezTo>
                    <a:cubicBezTo>
                      <a:pt x="11187" y="21372"/>
                      <a:pt x="11292" y="21790"/>
                      <a:pt x="11393" y="22209"/>
                    </a:cubicBezTo>
                    <a:cubicBezTo>
                      <a:pt x="11595" y="23058"/>
                      <a:pt x="11775" y="23913"/>
                      <a:pt x="11933" y="24772"/>
                    </a:cubicBezTo>
                    <a:cubicBezTo>
                      <a:pt x="11977" y="25018"/>
                      <a:pt x="12018" y="25264"/>
                      <a:pt x="12063" y="25510"/>
                    </a:cubicBezTo>
                    <a:cubicBezTo>
                      <a:pt x="12107" y="25743"/>
                      <a:pt x="12131" y="25995"/>
                      <a:pt x="12213" y="26218"/>
                    </a:cubicBezTo>
                    <a:cubicBezTo>
                      <a:pt x="12217" y="26231"/>
                      <a:pt x="12229" y="26237"/>
                      <a:pt x="12242" y="26237"/>
                    </a:cubicBezTo>
                    <a:cubicBezTo>
                      <a:pt x="12257" y="26237"/>
                      <a:pt x="12272" y="26228"/>
                      <a:pt x="12273" y="26210"/>
                    </a:cubicBezTo>
                    <a:cubicBezTo>
                      <a:pt x="12283" y="25995"/>
                      <a:pt x="12236" y="25770"/>
                      <a:pt x="12205" y="25558"/>
                    </a:cubicBezTo>
                    <a:cubicBezTo>
                      <a:pt x="12172" y="25344"/>
                      <a:pt x="12135" y="25132"/>
                      <a:pt x="12097" y="24921"/>
                    </a:cubicBezTo>
                    <a:cubicBezTo>
                      <a:pt x="12018" y="24484"/>
                      <a:pt x="11933" y="24050"/>
                      <a:pt x="11839" y="23618"/>
                    </a:cubicBezTo>
                    <a:cubicBezTo>
                      <a:pt x="11655" y="22763"/>
                      <a:pt x="11448" y="21915"/>
                      <a:pt x="11215" y="21072"/>
                    </a:cubicBezTo>
                    <a:cubicBezTo>
                      <a:pt x="11093" y="20629"/>
                      <a:pt x="10974" y="20180"/>
                      <a:pt x="10821" y="19747"/>
                    </a:cubicBezTo>
                    <a:cubicBezTo>
                      <a:pt x="11382" y="19683"/>
                      <a:pt x="11943" y="19620"/>
                      <a:pt x="12505" y="19556"/>
                    </a:cubicBezTo>
                    <a:cubicBezTo>
                      <a:pt x="12508" y="19640"/>
                      <a:pt x="12539" y="19733"/>
                      <a:pt x="12553" y="19810"/>
                    </a:cubicBezTo>
                    <a:cubicBezTo>
                      <a:pt x="12572" y="19918"/>
                      <a:pt x="12592" y="20026"/>
                      <a:pt x="12609" y="20134"/>
                    </a:cubicBezTo>
                    <a:cubicBezTo>
                      <a:pt x="12648" y="20356"/>
                      <a:pt x="12687" y="20577"/>
                      <a:pt x="12723" y="20800"/>
                    </a:cubicBezTo>
                    <a:cubicBezTo>
                      <a:pt x="12758" y="21017"/>
                      <a:pt x="12790" y="21234"/>
                      <a:pt x="12819" y="21451"/>
                    </a:cubicBezTo>
                    <a:cubicBezTo>
                      <a:pt x="12849" y="21668"/>
                      <a:pt x="12861" y="21895"/>
                      <a:pt x="12928" y="22105"/>
                    </a:cubicBezTo>
                    <a:cubicBezTo>
                      <a:pt x="12932" y="22115"/>
                      <a:pt x="12940" y="22119"/>
                      <a:pt x="12949" y="22119"/>
                    </a:cubicBezTo>
                    <a:cubicBezTo>
                      <a:pt x="12961" y="22119"/>
                      <a:pt x="12973" y="22112"/>
                      <a:pt x="12975" y="22098"/>
                    </a:cubicBezTo>
                    <a:cubicBezTo>
                      <a:pt x="12998" y="21879"/>
                      <a:pt x="12958" y="21652"/>
                      <a:pt x="12933" y="21434"/>
                    </a:cubicBezTo>
                    <a:cubicBezTo>
                      <a:pt x="12907" y="21210"/>
                      <a:pt x="12880" y="20986"/>
                      <a:pt x="12849" y="20763"/>
                    </a:cubicBezTo>
                    <a:cubicBezTo>
                      <a:pt x="12819" y="20541"/>
                      <a:pt x="12788" y="20318"/>
                      <a:pt x="12751" y="20096"/>
                    </a:cubicBezTo>
                    <a:cubicBezTo>
                      <a:pt x="12731" y="19982"/>
                      <a:pt x="12711" y="19868"/>
                      <a:pt x="12690" y="19755"/>
                    </a:cubicBezTo>
                    <a:cubicBezTo>
                      <a:pt x="12678" y="19687"/>
                      <a:pt x="12672" y="19609"/>
                      <a:pt x="12650" y="19539"/>
                    </a:cubicBezTo>
                    <a:cubicBezTo>
                      <a:pt x="12672" y="19537"/>
                      <a:pt x="12693" y="19535"/>
                      <a:pt x="12714" y="19532"/>
                    </a:cubicBezTo>
                    <a:cubicBezTo>
                      <a:pt x="13164" y="19481"/>
                      <a:pt x="13615" y="19430"/>
                      <a:pt x="14064" y="19379"/>
                    </a:cubicBezTo>
                    <a:close/>
                    <a:moveTo>
                      <a:pt x="18921" y="21988"/>
                    </a:moveTo>
                    <a:cubicBezTo>
                      <a:pt x="19091" y="21988"/>
                      <a:pt x="19255" y="22037"/>
                      <a:pt x="19410" y="22104"/>
                    </a:cubicBezTo>
                    <a:cubicBezTo>
                      <a:pt x="18164" y="23134"/>
                      <a:pt x="17060" y="24334"/>
                      <a:pt x="16135" y="25660"/>
                    </a:cubicBezTo>
                    <a:cubicBezTo>
                      <a:pt x="15209" y="26988"/>
                      <a:pt x="14460" y="28437"/>
                      <a:pt x="13917" y="29962"/>
                    </a:cubicBezTo>
                    <a:cubicBezTo>
                      <a:pt x="13763" y="30393"/>
                      <a:pt x="13627" y="30829"/>
                      <a:pt x="13508" y="31271"/>
                    </a:cubicBezTo>
                    <a:cubicBezTo>
                      <a:pt x="13403" y="31661"/>
                      <a:pt x="13298" y="32059"/>
                      <a:pt x="13243" y="32461"/>
                    </a:cubicBezTo>
                    <a:cubicBezTo>
                      <a:pt x="13145" y="32442"/>
                      <a:pt x="13048" y="32423"/>
                      <a:pt x="12949" y="32406"/>
                    </a:cubicBezTo>
                    <a:cubicBezTo>
                      <a:pt x="13484" y="30420"/>
                      <a:pt x="14185" y="28479"/>
                      <a:pt x="15033" y="26606"/>
                    </a:cubicBezTo>
                    <a:cubicBezTo>
                      <a:pt x="15150" y="26346"/>
                      <a:pt x="15271" y="26089"/>
                      <a:pt x="15393" y="25832"/>
                    </a:cubicBezTo>
                    <a:cubicBezTo>
                      <a:pt x="15399" y="25834"/>
                      <a:pt x="15406" y="25834"/>
                      <a:pt x="15413" y="25834"/>
                    </a:cubicBezTo>
                    <a:cubicBezTo>
                      <a:pt x="15441" y="25834"/>
                      <a:pt x="15470" y="25821"/>
                      <a:pt x="15487" y="25790"/>
                    </a:cubicBezTo>
                    <a:cubicBezTo>
                      <a:pt x="15861" y="25103"/>
                      <a:pt x="16274" y="24445"/>
                      <a:pt x="16758" y="23829"/>
                    </a:cubicBezTo>
                    <a:cubicBezTo>
                      <a:pt x="16998" y="23526"/>
                      <a:pt x="17251" y="23234"/>
                      <a:pt x="17517" y="22955"/>
                    </a:cubicBezTo>
                    <a:cubicBezTo>
                      <a:pt x="17780" y="22680"/>
                      <a:pt x="18053" y="22383"/>
                      <a:pt x="18372" y="22171"/>
                    </a:cubicBezTo>
                    <a:cubicBezTo>
                      <a:pt x="18449" y="22121"/>
                      <a:pt x="18530" y="22078"/>
                      <a:pt x="18616" y="22047"/>
                    </a:cubicBezTo>
                    <a:cubicBezTo>
                      <a:pt x="18626" y="22056"/>
                      <a:pt x="18640" y="22061"/>
                      <a:pt x="18655" y="22061"/>
                    </a:cubicBezTo>
                    <a:cubicBezTo>
                      <a:pt x="18680" y="22061"/>
                      <a:pt x="18707" y="22046"/>
                      <a:pt x="18714" y="22018"/>
                    </a:cubicBezTo>
                    <a:cubicBezTo>
                      <a:pt x="18774" y="22002"/>
                      <a:pt x="18834" y="21991"/>
                      <a:pt x="18896" y="21988"/>
                    </a:cubicBezTo>
                    <a:cubicBezTo>
                      <a:pt x="18905" y="21988"/>
                      <a:pt x="18913" y="21988"/>
                      <a:pt x="18921" y="21988"/>
                    </a:cubicBezTo>
                    <a:close/>
                    <a:moveTo>
                      <a:pt x="19524" y="22158"/>
                    </a:moveTo>
                    <a:cubicBezTo>
                      <a:pt x="19830" y="22307"/>
                      <a:pt x="20114" y="22511"/>
                      <a:pt x="20386" y="22711"/>
                    </a:cubicBezTo>
                    <a:cubicBezTo>
                      <a:pt x="20578" y="22851"/>
                      <a:pt x="20764" y="23000"/>
                      <a:pt x="20944" y="23154"/>
                    </a:cubicBezTo>
                    <a:cubicBezTo>
                      <a:pt x="20941" y="23157"/>
                      <a:pt x="20937" y="23157"/>
                      <a:pt x="20934" y="23159"/>
                    </a:cubicBezTo>
                    <a:cubicBezTo>
                      <a:pt x="20268" y="23600"/>
                      <a:pt x="19639" y="24113"/>
                      <a:pt x="19040" y="24641"/>
                    </a:cubicBezTo>
                    <a:cubicBezTo>
                      <a:pt x="18441" y="25169"/>
                      <a:pt x="17874" y="25731"/>
                      <a:pt x="17340" y="26324"/>
                    </a:cubicBezTo>
                    <a:cubicBezTo>
                      <a:pt x="16276" y="27507"/>
                      <a:pt x="15351" y="28813"/>
                      <a:pt x="14586" y="30209"/>
                    </a:cubicBezTo>
                    <a:cubicBezTo>
                      <a:pt x="14180" y="30950"/>
                      <a:pt x="13814" y="31718"/>
                      <a:pt x="13517" y="32511"/>
                    </a:cubicBezTo>
                    <a:cubicBezTo>
                      <a:pt x="13447" y="32498"/>
                      <a:pt x="13378" y="32485"/>
                      <a:pt x="13307" y="32472"/>
                    </a:cubicBezTo>
                    <a:cubicBezTo>
                      <a:pt x="13395" y="32127"/>
                      <a:pt x="13465" y="31778"/>
                      <a:pt x="13554" y="31434"/>
                    </a:cubicBezTo>
                    <a:cubicBezTo>
                      <a:pt x="13656" y="31043"/>
                      <a:pt x="13772" y="30656"/>
                      <a:pt x="13901" y="30273"/>
                    </a:cubicBezTo>
                    <a:cubicBezTo>
                      <a:pt x="14159" y="29508"/>
                      <a:pt x="14468" y="28760"/>
                      <a:pt x="14827" y="28037"/>
                    </a:cubicBezTo>
                    <a:cubicBezTo>
                      <a:pt x="15544" y="26594"/>
                      <a:pt x="16456" y="25251"/>
                      <a:pt x="17533" y="24052"/>
                    </a:cubicBezTo>
                    <a:cubicBezTo>
                      <a:pt x="18141" y="23375"/>
                      <a:pt x="18803" y="22747"/>
                      <a:pt x="19511" y="22174"/>
                    </a:cubicBezTo>
                    <a:cubicBezTo>
                      <a:pt x="19517" y="22169"/>
                      <a:pt x="19521" y="22164"/>
                      <a:pt x="19524" y="22158"/>
                    </a:cubicBezTo>
                    <a:close/>
                    <a:moveTo>
                      <a:pt x="21024" y="23225"/>
                    </a:moveTo>
                    <a:cubicBezTo>
                      <a:pt x="21338" y="23504"/>
                      <a:pt x="21630" y="23806"/>
                      <a:pt x="21889" y="24139"/>
                    </a:cubicBezTo>
                    <a:cubicBezTo>
                      <a:pt x="22088" y="24396"/>
                      <a:pt x="22263" y="24672"/>
                      <a:pt x="22410" y="24962"/>
                    </a:cubicBezTo>
                    <a:cubicBezTo>
                      <a:pt x="21029" y="25739"/>
                      <a:pt x="19670" y="26558"/>
                      <a:pt x="18397" y="27504"/>
                    </a:cubicBezTo>
                    <a:cubicBezTo>
                      <a:pt x="17164" y="28420"/>
                      <a:pt x="16014" y="29455"/>
                      <a:pt x="15026" y="30633"/>
                    </a:cubicBezTo>
                    <a:cubicBezTo>
                      <a:pt x="14601" y="31140"/>
                      <a:pt x="14190" y="31676"/>
                      <a:pt x="13848" y="32248"/>
                    </a:cubicBezTo>
                    <a:cubicBezTo>
                      <a:pt x="13775" y="32341"/>
                      <a:pt x="13705" y="32436"/>
                      <a:pt x="13638" y="32533"/>
                    </a:cubicBezTo>
                    <a:cubicBezTo>
                      <a:pt x="13619" y="32530"/>
                      <a:pt x="13600" y="32527"/>
                      <a:pt x="13581" y="32523"/>
                    </a:cubicBezTo>
                    <a:cubicBezTo>
                      <a:pt x="13867" y="31841"/>
                      <a:pt x="14171" y="31167"/>
                      <a:pt x="14519" y="30514"/>
                    </a:cubicBezTo>
                    <a:cubicBezTo>
                      <a:pt x="14893" y="29813"/>
                      <a:pt x="15306" y="29133"/>
                      <a:pt x="15759" y="28481"/>
                    </a:cubicBezTo>
                    <a:cubicBezTo>
                      <a:pt x="16666" y="27174"/>
                      <a:pt x="17721" y="25967"/>
                      <a:pt x="18904" y="24902"/>
                    </a:cubicBezTo>
                    <a:cubicBezTo>
                      <a:pt x="19232" y="24607"/>
                      <a:pt x="19569" y="24322"/>
                      <a:pt x="19915" y="24048"/>
                    </a:cubicBezTo>
                    <a:cubicBezTo>
                      <a:pt x="20269" y="23769"/>
                      <a:pt x="20638" y="23512"/>
                      <a:pt x="21005" y="23249"/>
                    </a:cubicBezTo>
                    <a:cubicBezTo>
                      <a:pt x="21015" y="23243"/>
                      <a:pt x="21021" y="23233"/>
                      <a:pt x="21024" y="23225"/>
                    </a:cubicBezTo>
                    <a:close/>
                    <a:moveTo>
                      <a:pt x="23021" y="26931"/>
                    </a:moveTo>
                    <a:cubicBezTo>
                      <a:pt x="23166" y="27445"/>
                      <a:pt x="23282" y="27966"/>
                      <a:pt x="23366" y="28493"/>
                    </a:cubicBezTo>
                    <a:cubicBezTo>
                      <a:pt x="21923" y="28736"/>
                      <a:pt x="20486" y="29040"/>
                      <a:pt x="19095" y="29502"/>
                    </a:cubicBezTo>
                    <a:lnTo>
                      <a:pt x="19096" y="29504"/>
                    </a:lnTo>
                    <a:cubicBezTo>
                      <a:pt x="17813" y="29929"/>
                      <a:pt x="16569" y="30489"/>
                      <a:pt x="15444" y="31240"/>
                    </a:cubicBezTo>
                    <a:cubicBezTo>
                      <a:pt x="14863" y="31627"/>
                      <a:pt x="14303" y="32062"/>
                      <a:pt x="13820" y="32570"/>
                    </a:cubicBezTo>
                    <a:cubicBezTo>
                      <a:pt x="13809" y="32567"/>
                      <a:pt x="13797" y="32564"/>
                      <a:pt x="13787" y="32562"/>
                    </a:cubicBezTo>
                    <a:cubicBezTo>
                      <a:pt x="14019" y="32336"/>
                      <a:pt x="14243" y="32101"/>
                      <a:pt x="14472" y="31871"/>
                    </a:cubicBezTo>
                    <a:cubicBezTo>
                      <a:pt x="14734" y="31609"/>
                      <a:pt x="15003" y="31355"/>
                      <a:pt x="15278" y="31108"/>
                    </a:cubicBezTo>
                    <a:cubicBezTo>
                      <a:pt x="15827" y="30618"/>
                      <a:pt x="16403" y="30159"/>
                      <a:pt x="17004" y="29735"/>
                    </a:cubicBezTo>
                    <a:cubicBezTo>
                      <a:pt x="18208" y="28889"/>
                      <a:pt x="19511" y="28182"/>
                      <a:pt x="20877" y="27638"/>
                    </a:cubicBezTo>
                    <a:cubicBezTo>
                      <a:pt x="21260" y="27485"/>
                      <a:pt x="21650" y="27345"/>
                      <a:pt x="22042" y="27217"/>
                    </a:cubicBezTo>
                    <a:cubicBezTo>
                      <a:pt x="22241" y="27153"/>
                      <a:pt x="22441" y="27092"/>
                      <a:pt x="22641" y="27033"/>
                    </a:cubicBezTo>
                    <a:cubicBezTo>
                      <a:pt x="22767" y="26998"/>
                      <a:pt x="22896" y="26969"/>
                      <a:pt x="23021" y="26931"/>
                    </a:cubicBezTo>
                    <a:close/>
                    <a:moveTo>
                      <a:pt x="23382" y="28584"/>
                    </a:moveTo>
                    <a:cubicBezTo>
                      <a:pt x="23451" y="29043"/>
                      <a:pt x="23499" y="29506"/>
                      <a:pt x="23522" y="29970"/>
                    </a:cubicBezTo>
                    <a:cubicBezTo>
                      <a:pt x="22237" y="30005"/>
                      <a:pt x="20957" y="30161"/>
                      <a:pt x="19702" y="30437"/>
                    </a:cubicBezTo>
                    <a:cubicBezTo>
                      <a:pt x="18430" y="30716"/>
                      <a:pt x="17185" y="31116"/>
                      <a:pt x="15989" y="31630"/>
                    </a:cubicBezTo>
                    <a:cubicBezTo>
                      <a:pt x="15657" y="31773"/>
                      <a:pt x="15327" y="31924"/>
                      <a:pt x="15003" y="32087"/>
                    </a:cubicBezTo>
                    <a:cubicBezTo>
                      <a:pt x="14839" y="32170"/>
                      <a:pt x="14676" y="32255"/>
                      <a:pt x="14514" y="32342"/>
                    </a:cubicBezTo>
                    <a:cubicBezTo>
                      <a:pt x="14358" y="32426"/>
                      <a:pt x="14195" y="32506"/>
                      <a:pt x="14058" y="32617"/>
                    </a:cubicBezTo>
                    <a:cubicBezTo>
                      <a:pt x="14004" y="32607"/>
                      <a:pt x="13951" y="32596"/>
                      <a:pt x="13897" y="32585"/>
                    </a:cubicBezTo>
                    <a:cubicBezTo>
                      <a:pt x="14339" y="32181"/>
                      <a:pt x="14796" y="31795"/>
                      <a:pt x="15287" y="31450"/>
                    </a:cubicBezTo>
                    <a:cubicBezTo>
                      <a:pt x="15828" y="31072"/>
                      <a:pt x="16399" y="30739"/>
                      <a:pt x="16990" y="30445"/>
                    </a:cubicBezTo>
                    <a:cubicBezTo>
                      <a:pt x="18254" y="29818"/>
                      <a:pt x="19603" y="29383"/>
                      <a:pt x="20973" y="29059"/>
                    </a:cubicBezTo>
                    <a:cubicBezTo>
                      <a:pt x="21770" y="28871"/>
                      <a:pt x="22574" y="28719"/>
                      <a:pt x="23382" y="28584"/>
                    </a:cubicBezTo>
                    <a:close/>
                    <a:moveTo>
                      <a:pt x="19958" y="31553"/>
                    </a:moveTo>
                    <a:cubicBezTo>
                      <a:pt x="20596" y="31553"/>
                      <a:pt x="21234" y="31588"/>
                      <a:pt x="21869" y="31660"/>
                    </a:cubicBezTo>
                    <a:cubicBezTo>
                      <a:pt x="22528" y="31734"/>
                      <a:pt x="23179" y="31854"/>
                      <a:pt x="23825" y="32002"/>
                    </a:cubicBezTo>
                    <a:cubicBezTo>
                      <a:pt x="23852" y="32045"/>
                      <a:pt x="23875" y="32090"/>
                      <a:pt x="23890" y="32140"/>
                    </a:cubicBezTo>
                    <a:cubicBezTo>
                      <a:pt x="23992" y="32467"/>
                      <a:pt x="23762" y="32783"/>
                      <a:pt x="23639" y="33070"/>
                    </a:cubicBezTo>
                    <a:cubicBezTo>
                      <a:pt x="23615" y="33126"/>
                      <a:pt x="23593" y="33183"/>
                      <a:pt x="23572" y="33240"/>
                    </a:cubicBezTo>
                    <a:cubicBezTo>
                      <a:pt x="22349" y="32767"/>
                      <a:pt x="21071" y="32435"/>
                      <a:pt x="19774" y="32249"/>
                    </a:cubicBezTo>
                    <a:cubicBezTo>
                      <a:pt x="18962" y="32133"/>
                      <a:pt x="18140" y="32072"/>
                      <a:pt x="17318" y="32072"/>
                    </a:cubicBezTo>
                    <a:cubicBezTo>
                      <a:pt x="16828" y="32072"/>
                      <a:pt x="16337" y="32094"/>
                      <a:pt x="15850" y="32139"/>
                    </a:cubicBezTo>
                    <a:cubicBezTo>
                      <a:pt x="15526" y="32168"/>
                      <a:pt x="15202" y="32214"/>
                      <a:pt x="14890" y="32308"/>
                    </a:cubicBezTo>
                    <a:cubicBezTo>
                      <a:pt x="14797" y="32335"/>
                      <a:pt x="14696" y="32367"/>
                      <a:pt x="14598" y="32407"/>
                    </a:cubicBezTo>
                    <a:cubicBezTo>
                      <a:pt x="14664" y="32372"/>
                      <a:pt x="14732" y="32339"/>
                      <a:pt x="14798" y="32305"/>
                    </a:cubicBezTo>
                    <a:cubicBezTo>
                      <a:pt x="14800" y="32313"/>
                      <a:pt x="14806" y="32319"/>
                      <a:pt x="14814" y="32319"/>
                    </a:cubicBezTo>
                    <a:cubicBezTo>
                      <a:pt x="14816" y="32319"/>
                      <a:pt x="14817" y="32319"/>
                      <a:pt x="14819" y="32318"/>
                    </a:cubicBezTo>
                    <a:cubicBezTo>
                      <a:pt x="15394" y="32181"/>
                      <a:pt x="15958" y="32013"/>
                      <a:pt x="16538" y="31897"/>
                    </a:cubicBezTo>
                    <a:cubicBezTo>
                      <a:pt x="17118" y="31780"/>
                      <a:pt x="17703" y="31691"/>
                      <a:pt x="18291" y="31634"/>
                    </a:cubicBezTo>
                    <a:cubicBezTo>
                      <a:pt x="18845" y="31580"/>
                      <a:pt x="19402" y="31553"/>
                      <a:pt x="19958" y="31553"/>
                    </a:cubicBezTo>
                    <a:close/>
                    <a:moveTo>
                      <a:pt x="31291" y="23911"/>
                    </a:moveTo>
                    <a:cubicBezTo>
                      <a:pt x="31603" y="23948"/>
                      <a:pt x="31914" y="23990"/>
                      <a:pt x="32224" y="24043"/>
                    </a:cubicBezTo>
                    <a:cubicBezTo>
                      <a:pt x="32359" y="24066"/>
                      <a:pt x="32492" y="24092"/>
                      <a:pt x="32627" y="24118"/>
                    </a:cubicBezTo>
                    <a:cubicBezTo>
                      <a:pt x="32434" y="24602"/>
                      <a:pt x="32260" y="25092"/>
                      <a:pt x="32068" y="25577"/>
                    </a:cubicBezTo>
                    <a:cubicBezTo>
                      <a:pt x="31878" y="26058"/>
                      <a:pt x="31680" y="26537"/>
                      <a:pt x="31467" y="27010"/>
                    </a:cubicBezTo>
                    <a:cubicBezTo>
                      <a:pt x="31039" y="27958"/>
                      <a:pt x="30565" y="28887"/>
                      <a:pt x="30016" y="29770"/>
                    </a:cubicBezTo>
                    <a:cubicBezTo>
                      <a:pt x="29012" y="31387"/>
                      <a:pt x="27757" y="32862"/>
                      <a:pt x="26208" y="33982"/>
                    </a:cubicBezTo>
                    <a:cubicBezTo>
                      <a:pt x="26171" y="34008"/>
                      <a:pt x="26134" y="34030"/>
                      <a:pt x="26098" y="34056"/>
                    </a:cubicBezTo>
                    <a:cubicBezTo>
                      <a:pt x="26180" y="33986"/>
                      <a:pt x="26262" y="33914"/>
                      <a:pt x="26342" y="33842"/>
                    </a:cubicBezTo>
                    <a:lnTo>
                      <a:pt x="26343" y="33842"/>
                    </a:lnTo>
                    <a:cubicBezTo>
                      <a:pt x="27030" y="33229"/>
                      <a:pt x="27659" y="32550"/>
                      <a:pt x="28222" y="31820"/>
                    </a:cubicBezTo>
                    <a:cubicBezTo>
                      <a:pt x="28783" y="31092"/>
                      <a:pt x="29277" y="30313"/>
                      <a:pt x="29698" y="29496"/>
                    </a:cubicBezTo>
                    <a:cubicBezTo>
                      <a:pt x="30122" y="28673"/>
                      <a:pt x="30473" y="27810"/>
                      <a:pt x="30737" y="26922"/>
                    </a:cubicBezTo>
                    <a:cubicBezTo>
                      <a:pt x="30999" y="26041"/>
                      <a:pt x="31177" y="25134"/>
                      <a:pt x="31265" y="24220"/>
                    </a:cubicBezTo>
                    <a:cubicBezTo>
                      <a:pt x="31275" y="24117"/>
                      <a:pt x="31283" y="24014"/>
                      <a:pt x="31291" y="23911"/>
                    </a:cubicBezTo>
                    <a:close/>
                    <a:moveTo>
                      <a:pt x="17269" y="32162"/>
                    </a:moveTo>
                    <a:cubicBezTo>
                      <a:pt x="17386" y="32162"/>
                      <a:pt x="17503" y="32164"/>
                      <a:pt x="17619" y="32166"/>
                    </a:cubicBezTo>
                    <a:cubicBezTo>
                      <a:pt x="18912" y="32189"/>
                      <a:pt x="20203" y="32356"/>
                      <a:pt x="21459" y="32667"/>
                    </a:cubicBezTo>
                    <a:cubicBezTo>
                      <a:pt x="22165" y="32843"/>
                      <a:pt x="22859" y="33064"/>
                      <a:pt x="23538" y="33326"/>
                    </a:cubicBezTo>
                    <a:cubicBezTo>
                      <a:pt x="23472" y="33509"/>
                      <a:pt x="23410" y="33694"/>
                      <a:pt x="23336" y="33874"/>
                    </a:cubicBezTo>
                    <a:cubicBezTo>
                      <a:pt x="23321" y="33908"/>
                      <a:pt x="23307" y="33942"/>
                      <a:pt x="23291" y="33976"/>
                    </a:cubicBezTo>
                    <a:cubicBezTo>
                      <a:pt x="21220" y="33264"/>
                      <a:pt x="19054" y="32790"/>
                      <a:pt x="16880" y="32535"/>
                    </a:cubicBezTo>
                    <a:cubicBezTo>
                      <a:pt x="16263" y="32464"/>
                      <a:pt x="15643" y="32409"/>
                      <a:pt x="15022" y="32398"/>
                    </a:cubicBezTo>
                    <a:cubicBezTo>
                      <a:pt x="15013" y="32395"/>
                      <a:pt x="15004" y="32392"/>
                      <a:pt x="14995" y="32389"/>
                    </a:cubicBezTo>
                    <a:cubicBezTo>
                      <a:pt x="14984" y="32385"/>
                      <a:pt x="14973" y="32384"/>
                      <a:pt x="14961" y="32384"/>
                    </a:cubicBezTo>
                    <a:cubicBezTo>
                      <a:pt x="14926" y="32384"/>
                      <a:pt x="14894" y="32401"/>
                      <a:pt x="14877" y="32438"/>
                    </a:cubicBezTo>
                    <a:cubicBezTo>
                      <a:pt x="14612" y="33026"/>
                      <a:pt x="14338" y="33613"/>
                      <a:pt x="14090" y="34209"/>
                    </a:cubicBezTo>
                    <a:cubicBezTo>
                      <a:pt x="14186" y="33728"/>
                      <a:pt x="14280" y="33248"/>
                      <a:pt x="14377" y="32767"/>
                    </a:cubicBezTo>
                    <a:cubicBezTo>
                      <a:pt x="14387" y="32717"/>
                      <a:pt x="14342" y="32677"/>
                      <a:pt x="14298" y="32667"/>
                    </a:cubicBezTo>
                    <a:cubicBezTo>
                      <a:pt x="14293" y="32666"/>
                      <a:pt x="14287" y="32665"/>
                      <a:pt x="14282" y="32664"/>
                    </a:cubicBezTo>
                    <a:cubicBezTo>
                      <a:pt x="14341" y="32630"/>
                      <a:pt x="14400" y="32594"/>
                      <a:pt x="14462" y="32564"/>
                    </a:cubicBezTo>
                    <a:cubicBezTo>
                      <a:pt x="14588" y="32501"/>
                      <a:pt x="14721" y="32450"/>
                      <a:pt x="14855" y="32408"/>
                    </a:cubicBezTo>
                    <a:cubicBezTo>
                      <a:pt x="15131" y="32321"/>
                      <a:pt x="15418" y="32275"/>
                      <a:pt x="15705" y="32243"/>
                    </a:cubicBezTo>
                    <a:cubicBezTo>
                      <a:pt x="16223" y="32185"/>
                      <a:pt x="16747" y="32162"/>
                      <a:pt x="17269" y="32162"/>
                    </a:cubicBezTo>
                    <a:close/>
                    <a:moveTo>
                      <a:pt x="32732" y="24247"/>
                    </a:moveTo>
                    <a:lnTo>
                      <a:pt x="32732" y="24247"/>
                    </a:lnTo>
                    <a:cubicBezTo>
                      <a:pt x="32783" y="25051"/>
                      <a:pt x="32731" y="25858"/>
                      <a:pt x="32576" y="26649"/>
                    </a:cubicBezTo>
                    <a:cubicBezTo>
                      <a:pt x="32561" y="26722"/>
                      <a:pt x="32617" y="26762"/>
                      <a:pt x="32675" y="26762"/>
                    </a:cubicBezTo>
                    <a:cubicBezTo>
                      <a:pt x="32723" y="26762"/>
                      <a:pt x="32773" y="26734"/>
                      <a:pt x="32785" y="26674"/>
                    </a:cubicBezTo>
                    <a:cubicBezTo>
                      <a:pt x="32932" y="25954"/>
                      <a:pt x="33077" y="25233"/>
                      <a:pt x="33222" y="24512"/>
                    </a:cubicBezTo>
                    <a:cubicBezTo>
                      <a:pt x="33637" y="24732"/>
                      <a:pt x="34094" y="24836"/>
                      <a:pt x="34555" y="24916"/>
                    </a:cubicBezTo>
                    <a:cubicBezTo>
                      <a:pt x="34674" y="24937"/>
                      <a:pt x="34795" y="24956"/>
                      <a:pt x="34916" y="24976"/>
                    </a:cubicBezTo>
                    <a:cubicBezTo>
                      <a:pt x="34361" y="25960"/>
                      <a:pt x="33743" y="26909"/>
                      <a:pt x="33065" y="27811"/>
                    </a:cubicBezTo>
                    <a:cubicBezTo>
                      <a:pt x="32373" y="28730"/>
                      <a:pt x="31632" y="29609"/>
                      <a:pt x="30815" y="30419"/>
                    </a:cubicBezTo>
                    <a:cubicBezTo>
                      <a:pt x="29999" y="31229"/>
                      <a:pt x="29135" y="31988"/>
                      <a:pt x="28226" y="32692"/>
                    </a:cubicBezTo>
                    <a:cubicBezTo>
                      <a:pt x="27501" y="33254"/>
                      <a:pt x="26747" y="33774"/>
                      <a:pt x="25967" y="34255"/>
                    </a:cubicBezTo>
                    <a:cubicBezTo>
                      <a:pt x="26738" y="33732"/>
                      <a:pt x="27447" y="33113"/>
                      <a:pt x="28085" y="32442"/>
                    </a:cubicBezTo>
                    <a:cubicBezTo>
                      <a:pt x="29474" y="30982"/>
                      <a:pt x="30531" y="29239"/>
                      <a:pt x="31393" y="27425"/>
                    </a:cubicBezTo>
                    <a:cubicBezTo>
                      <a:pt x="31647" y="26890"/>
                      <a:pt x="31887" y="26348"/>
                      <a:pt x="32117" y="25803"/>
                    </a:cubicBezTo>
                    <a:cubicBezTo>
                      <a:pt x="32333" y="25289"/>
                      <a:pt x="32548" y="24772"/>
                      <a:pt x="32732" y="24247"/>
                    </a:cubicBezTo>
                    <a:close/>
                    <a:moveTo>
                      <a:pt x="36784" y="25705"/>
                    </a:moveTo>
                    <a:cubicBezTo>
                      <a:pt x="36869" y="25784"/>
                      <a:pt x="36948" y="25870"/>
                      <a:pt x="37016" y="25965"/>
                    </a:cubicBezTo>
                    <a:cubicBezTo>
                      <a:pt x="37109" y="26096"/>
                      <a:pt x="37172" y="26239"/>
                      <a:pt x="37207" y="26388"/>
                    </a:cubicBezTo>
                    <a:cubicBezTo>
                      <a:pt x="37207" y="26413"/>
                      <a:pt x="37206" y="26439"/>
                      <a:pt x="37203" y="26464"/>
                    </a:cubicBezTo>
                    <a:cubicBezTo>
                      <a:pt x="37193" y="26563"/>
                      <a:pt x="37170" y="26661"/>
                      <a:pt x="37138" y="26755"/>
                    </a:cubicBezTo>
                    <a:cubicBezTo>
                      <a:pt x="37072" y="26948"/>
                      <a:pt x="36973" y="27128"/>
                      <a:pt x="36859" y="27298"/>
                    </a:cubicBezTo>
                    <a:cubicBezTo>
                      <a:pt x="36639" y="27630"/>
                      <a:pt x="36379" y="27940"/>
                      <a:pt x="36115" y="28239"/>
                    </a:cubicBezTo>
                    <a:cubicBezTo>
                      <a:pt x="35973" y="28400"/>
                      <a:pt x="35824" y="28556"/>
                      <a:pt x="35674" y="28709"/>
                    </a:cubicBezTo>
                    <a:cubicBezTo>
                      <a:pt x="35646" y="28732"/>
                      <a:pt x="35616" y="28753"/>
                      <a:pt x="35588" y="28776"/>
                    </a:cubicBezTo>
                    <a:cubicBezTo>
                      <a:pt x="35446" y="28893"/>
                      <a:pt x="35309" y="29013"/>
                      <a:pt x="35176" y="29139"/>
                    </a:cubicBezTo>
                    <a:cubicBezTo>
                      <a:pt x="35112" y="29200"/>
                      <a:pt x="35048" y="29263"/>
                      <a:pt x="34984" y="29325"/>
                    </a:cubicBezTo>
                    <a:cubicBezTo>
                      <a:pt x="34940" y="29371"/>
                      <a:pt x="34888" y="29414"/>
                      <a:pt x="34851" y="29467"/>
                    </a:cubicBezTo>
                    <a:cubicBezTo>
                      <a:pt x="34689" y="29604"/>
                      <a:pt x="34523" y="29737"/>
                      <a:pt x="34354" y="29865"/>
                    </a:cubicBezTo>
                    <a:cubicBezTo>
                      <a:pt x="34016" y="30120"/>
                      <a:pt x="33649" y="30341"/>
                      <a:pt x="33319" y="30607"/>
                    </a:cubicBezTo>
                    <a:cubicBezTo>
                      <a:pt x="32886" y="30892"/>
                      <a:pt x="32448" y="31167"/>
                      <a:pt x="32004" y="31436"/>
                    </a:cubicBezTo>
                    <a:cubicBezTo>
                      <a:pt x="31246" y="31896"/>
                      <a:pt x="30483" y="32352"/>
                      <a:pt x="29718" y="32803"/>
                    </a:cubicBezTo>
                    <a:cubicBezTo>
                      <a:pt x="28931" y="33267"/>
                      <a:pt x="28146" y="33738"/>
                      <a:pt x="27342" y="34172"/>
                    </a:cubicBezTo>
                    <a:cubicBezTo>
                      <a:pt x="27080" y="34313"/>
                      <a:pt x="26813" y="34447"/>
                      <a:pt x="26545" y="34578"/>
                    </a:cubicBezTo>
                    <a:cubicBezTo>
                      <a:pt x="27036" y="34311"/>
                      <a:pt x="27518" y="34028"/>
                      <a:pt x="27989" y="33729"/>
                    </a:cubicBezTo>
                    <a:cubicBezTo>
                      <a:pt x="29077" y="33037"/>
                      <a:pt x="30111" y="32273"/>
                      <a:pt x="31094" y="31439"/>
                    </a:cubicBezTo>
                    <a:cubicBezTo>
                      <a:pt x="32073" y="30608"/>
                      <a:pt x="33002" y="29722"/>
                      <a:pt x="33901" y="28805"/>
                    </a:cubicBezTo>
                    <a:cubicBezTo>
                      <a:pt x="34807" y="27883"/>
                      <a:pt x="35681" y="26931"/>
                      <a:pt x="36544" y="25969"/>
                    </a:cubicBezTo>
                    <a:cubicBezTo>
                      <a:pt x="36624" y="25881"/>
                      <a:pt x="36704" y="25793"/>
                      <a:pt x="36784" y="25705"/>
                    </a:cubicBezTo>
                    <a:close/>
                    <a:moveTo>
                      <a:pt x="29682" y="23790"/>
                    </a:moveTo>
                    <a:cubicBezTo>
                      <a:pt x="29718" y="23790"/>
                      <a:pt x="29754" y="23791"/>
                      <a:pt x="29790" y="23792"/>
                    </a:cubicBezTo>
                    <a:cubicBezTo>
                      <a:pt x="29822" y="23794"/>
                      <a:pt x="29853" y="23796"/>
                      <a:pt x="29885" y="23797"/>
                    </a:cubicBezTo>
                    <a:cubicBezTo>
                      <a:pt x="29631" y="25700"/>
                      <a:pt x="29332" y="27597"/>
                      <a:pt x="28665" y="29406"/>
                    </a:cubicBezTo>
                    <a:cubicBezTo>
                      <a:pt x="28086" y="30976"/>
                      <a:pt x="27219" y="32471"/>
                      <a:pt x="26017" y="33647"/>
                    </a:cubicBezTo>
                    <a:cubicBezTo>
                      <a:pt x="25692" y="33964"/>
                      <a:pt x="25344" y="34258"/>
                      <a:pt x="24975" y="34522"/>
                    </a:cubicBezTo>
                    <a:cubicBezTo>
                      <a:pt x="24947" y="34541"/>
                      <a:pt x="24918" y="34560"/>
                      <a:pt x="24890" y="34580"/>
                    </a:cubicBezTo>
                    <a:cubicBezTo>
                      <a:pt x="25488" y="34090"/>
                      <a:pt x="26046" y="33550"/>
                      <a:pt x="26545" y="32958"/>
                    </a:cubicBezTo>
                    <a:cubicBezTo>
                      <a:pt x="27435" y="31902"/>
                      <a:pt x="28134" y="30674"/>
                      <a:pt x="28563" y="29360"/>
                    </a:cubicBezTo>
                    <a:cubicBezTo>
                      <a:pt x="28988" y="28055"/>
                      <a:pt x="29149" y="26660"/>
                      <a:pt x="28958" y="25295"/>
                    </a:cubicBezTo>
                    <a:cubicBezTo>
                      <a:pt x="28907" y="24930"/>
                      <a:pt x="28822" y="24536"/>
                      <a:pt x="28981" y="24184"/>
                    </a:cubicBezTo>
                    <a:cubicBezTo>
                      <a:pt x="29041" y="24052"/>
                      <a:pt x="29138" y="23929"/>
                      <a:pt x="29272" y="23865"/>
                    </a:cubicBezTo>
                    <a:cubicBezTo>
                      <a:pt x="29399" y="23803"/>
                      <a:pt x="29541" y="23790"/>
                      <a:pt x="29682" y="23790"/>
                    </a:cubicBezTo>
                    <a:close/>
                    <a:moveTo>
                      <a:pt x="40165" y="32492"/>
                    </a:moveTo>
                    <a:cubicBezTo>
                      <a:pt x="40264" y="32780"/>
                      <a:pt x="40349" y="33073"/>
                      <a:pt x="40418" y="33370"/>
                    </a:cubicBezTo>
                    <a:cubicBezTo>
                      <a:pt x="38746" y="33525"/>
                      <a:pt x="37079" y="33741"/>
                      <a:pt x="35410" y="33931"/>
                    </a:cubicBezTo>
                    <a:cubicBezTo>
                      <a:pt x="33751" y="34119"/>
                      <a:pt x="32089" y="34301"/>
                      <a:pt x="30438" y="34550"/>
                    </a:cubicBezTo>
                    <a:cubicBezTo>
                      <a:pt x="30161" y="34591"/>
                      <a:pt x="29884" y="34635"/>
                      <a:pt x="29608" y="34681"/>
                    </a:cubicBezTo>
                    <a:cubicBezTo>
                      <a:pt x="30836" y="34419"/>
                      <a:pt x="32061" y="34144"/>
                      <a:pt x="33290" y="33889"/>
                    </a:cubicBezTo>
                    <a:cubicBezTo>
                      <a:pt x="34747" y="33587"/>
                      <a:pt x="36202" y="33284"/>
                      <a:pt x="37661" y="32993"/>
                    </a:cubicBezTo>
                    <a:cubicBezTo>
                      <a:pt x="38487" y="32829"/>
                      <a:pt x="39314" y="32665"/>
                      <a:pt x="40140" y="32502"/>
                    </a:cubicBezTo>
                    <a:cubicBezTo>
                      <a:pt x="40151" y="32500"/>
                      <a:pt x="40158" y="32496"/>
                      <a:pt x="40165" y="32492"/>
                    </a:cubicBezTo>
                    <a:close/>
                    <a:moveTo>
                      <a:pt x="39787" y="31541"/>
                    </a:moveTo>
                    <a:cubicBezTo>
                      <a:pt x="39909" y="31804"/>
                      <a:pt x="40017" y="32074"/>
                      <a:pt x="40114" y="32347"/>
                    </a:cubicBezTo>
                    <a:cubicBezTo>
                      <a:pt x="38651" y="32637"/>
                      <a:pt x="37189" y="32941"/>
                      <a:pt x="35729" y="33254"/>
                    </a:cubicBezTo>
                    <a:cubicBezTo>
                      <a:pt x="34274" y="33564"/>
                      <a:pt x="32822" y="33887"/>
                      <a:pt x="31368" y="34210"/>
                    </a:cubicBezTo>
                    <a:cubicBezTo>
                      <a:pt x="30666" y="34367"/>
                      <a:pt x="29963" y="34524"/>
                      <a:pt x="29263" y="34690"/>
                    </a:cubicBezTo>
                    <a:cubicBezTo>
                      <a:pt x="30115" y="34453"/>
                      <a:pt x="30967" y="34216"/>
                      <a:pt x="31818" y="33974"/>
                    </a:cubicBezTo>
                    <a:cubicBezTo>
                      <a:pt x="33058" y="33621"/>
                      <a:pt x="34299" y="33265"/>
                      <a:pt x="35539" y="32905"/>
                    </a:cubicBezTo>
                    <a:cubicBezTo>
                      <a:pt x="36776" y="32546"/>
                      <a:pt x="38013" y="32180"/>
                      <a:pt x="39249" y="31806"/>
                    </a:cubicBezTo>
                    <a:cubicBezTo>
                      <a:pt x="39404" y="31760"/>
                      <a:pt x="39561" y="31712"/>
                      <a:pt x="39718" y="31664"/>
                    </a:cubicBezTo>
                    <a:cubicBezTo>
                      <a:pt x="39772" y="31648"/>
                      <a:pt x="39784" y="31603"/>
                      <a:pt x="39772" y="31561"/>
                    </a:cubicBezTo>
                    <a:cubicBezTo>
                      <a:pt x="39778" y="31554"/>
                      <a:pt x="39783" y="31548"/>
                      <a:pt x="39787" y="31541"/>
                    </a:cubicBezTo>
                    <a:close/>
                    <a:moveTo>
                      <a:pt x="15271" y="32478"/>
                    </a:moveTo>
                    <a:cubicBezTo>
                      <a:pt x="16280" y="32576"/>
                      <a:pt x="17287" y="32674"/>
                      <a:pt x="18288" y="32841"/>
                    </a:cubicBezTo>
                    <a:cubicBezTo>
                      <a:pt x="19380" y="33022"/>
                      <a:pt x="20461" y="33266"/>
                      <a:pt x="21525" y="33571"/>
                    </a:cubicBezTo>
                    <a:cubicBezTo>
                      <a:pt x="22097" y="33736"/>
                      <a:pt x="22663" y="33918"/>
                      <a:pt x="23224" y="34112"/>
                    </a:cubicBezTo>
                    <a:lnTo>
                      <a:pt x="23224" y="34112"/>
                    </a:lnTo>
                    <a:cubicBezTo>
                      <a:pt x="23141" y="34272"/>
                      <a:pt x="23037" y="34420"/>
                      <a:pt x="22894" y="34531"/>
                    </a:cubicBezTo>
                    <a:cubicBezTo>
                      <a:pt x="22706" y="34675"/>
                      <a:pt x="22484" y="34719"/>
                      <a:pt x="22257" y="34719"/>
                    </a:cubicBezTo>
                    <a:cubicBezTo>
                      <a:pt x="22147" y="34719"/>
                      <a:pt x="22036" y="34709"/>
                      <a:pt x="21927" y="34694"/>
                    </a:cubicBezTo>
                    <a:cubicBezTo>
                      <a:pt x="21540" y="34641"/>
                      <a:pt x="21156" y="34565"/>
                      <a:pt x="20773" y="34483"/>
                    </a:cubicBezTo>
                    <a:cubicBezTo>
                      <a:pt x="19908" y="34296"/>
                      <a:pt x="19055" y="34048"/>
                      <a:pt x="18222" y="33744"/>
                    </a:cubicBezTo>
                    <a:cubicBezTo>
                      <a:pt x="18209" y="33739"/>
                      <a:pt x="18197" y="33737"/>
                      <a:pt x="18185" y="33737"/>
                    </a:cubicBezTo>
                    <a:cubicBezTo>
                      <a:pt x="18182" y="33737"/>
                      <a:pt x="18179" y="33737"/>
                      <a:pt x="18176" y="33738"/>
                    </a:cubicBezTo>
                    <a:cubicBezTo>
                      <a:pt x="17792" y="33511"/>
                      <a:pt x="17393" y="33309"/>
                      <a:pt x="16986" y="33127"/>
                    </a:cubicBezTo>
                    <a:cubicBezTo>
                      <a:pt x="16427" y="32878"/>
                      <a:pt x="15852" y="32668"/>
                      <a:pt x="15271" y="32478"/>
                    </a:cubicBezTo>
                    <a:close/>
                    <a:moveTo>
                      <a:pt x="30040" y="23805"/>
                    </a:moveTo>
                    <a:cubicBezTo>
                      <a:pt x="30407" y="23823"/>
                      <a:pt x="30772" y="23852"/>
                      <a:pt x="31138" y="23892"/>
                    </a:cubicBezTo>
                    <a:cubicBezTo>
                      <a:pt x="31075" y="24794"/>
                      <a:pt x="30926" y="25688"/>
                      <a:pt x="30692" y="26561"/>
                    </a:cubicBezTo>
                    <a:cubicBezTo>
                      <a:pt x="30457" y="27438"/>
                      <a:pt x="30142" y="28296"/>
                      <a:pt x="29750" y="29115"/>
                    </a:cubicBezTo>
                    <a:cubicBezTo>
                      <a:pt x="29355" y="29944"/>
                      <a:pt x="28883" y="30736"/>
                      <a:pt x="28345" y="31478"/>
                    </a:cubicBezTo>
                    <a:cubicBezTo>
                      <a:pt x="27806" y="32221"/>
                      <a:pt x="27197" y="32914"/>
                      <a:pt x="26530" y="33545"/>
                    </a:cubicBezTo>
                    <a:cubicBezTo>
                      <a:pt x="26158" y="33894"/>
                      <a:pt x="25764" y="34224"/>
                      <a:pt x="25358" y="34534"/>
                    </a:cubicBezTo>
                    <a:cubicBezTo>
                      <a:pt x="25020" y="34733"/>
                      <a:pt x="24672" y="34917"/>
                      <a:pt x="24315" y="35082"/>
                    </a:cubicBezTo>
                    <a:cubicBezTo>
                      <a:pt x="24306" y="35069"/>
                      <a:pt x="24294" y="35058"/>
                      <a:pt x="24280" y="35051"/>
                    </a:cubicBezTo>
                    <a:cubicBezTo>
                      <a:pt x="24282" y="35049"/>
                      <a:pt x="24284" y="35048"/>
                      <a:pt x="24286" y="35047"/>
                    </a:cubicBezTo>
                    <a:cubicBezTo>
                      <a:pt x="24494" y="34933"/>
                      <a:pt x="24694" y="34801"/>
                      <a:pt x="24885" y="34671"/>
                    </a:cubicBezTo>
                    <a:cubicBezTo>
                      <a:pt x="25227" y="34440"/>
                      <a:pt x="25550" y="34180"/>
                      <a:pt x="25854" y="33902"/>
                    </a:cubicBezTo>
                    <a:cubicBezTo>
                      <a:pt x="26456" y="33350"/>
                      <a:pt x="26989" y="32725"/>
                      <a:pt x="27445" y="32047"/>
                    </a:cubicBezTo>
                    <a:cubicBezTo>
                      <a:pt x="28465" y="30533"/>
                      <a:pt x="29099" y="28796"/>
                      <a:pt x="29505" y="27025"/>
                    </a:cubicBezTo>
                    <a:cubicBezTo>
                      <a:pt x="29748" y="25965"/>
                      <a:pt x="29923" y="24886"/>
                      <a:pt x="30040" y="23805"/>
                    </a:cubicBezTo>
                    <a:close/>
                    <a:moveTo>
                      <a:pt x="40103" y="33539"/>
                    </a:moveTo>
                    <a:lnTo>
                      <a:pt x="39381" y="33850"/>
                    </a:lnTo>
                    <a:cubicBezTo>
                      <a:pt x="39275" y="33896"/>
                      <a:pt x="39291" y="34075"/>
                      <a:pt x="39416" y="34084"/>
                    </a:cubicBezTo>
                    <a:cubicBezTo>
                      <a:pt x="39995" y="34124"/>
                      <a:pt x="40574" y="34164"/>
                      <a:pt x="41154" y="34205"/>
                    </a:cubicBezTo>
                    <a:cubicBezTo>
                      <a:pt x="41138" y="34291"/>
                      <a:pt x="41123" y="34378"/>
                      <a:pt x="41108" y="34465"/>
                    </a:cubicBezTo>
                    <a:cubicBezTo>
                      <a:pt x="39662" y="34334"/>
                      <a:pt x="38208" y="34270"/>
                      <a:pt x="36755" y="34270"/>
                    </a:cubicBezTo>
                    <a:cubicBezTo>
                      <a:pt x="36273" y="34270"/>
                      <a:pt x="35791" y="34277"/>
                      <a:pt x="35309" y="34291"/>
                    </a:cubicBezTo>
                    <a:cubicBezTo>
                      <a:pt x="33353" y="34348"/>
                      <a:pt x="31400" y="34528"/>
                      <a:pt x="29466" y="34827"/>
                    </a:cubicBezTo>
                    <a:cubicBezTo>
                      <a:pt x="28843" y="34922"/>
                      <a:pt x="28219" y="35025"/>
                      <a:pt x="27599" y="35150"/>
                    </a:cubicBezTo>
                    <a:lnTo>
                      <a:pt x="27722" y="35116"/>
                    </a:lnTo>
                    <a:cubicBezTo>
                      <a:pt x="28527" y="34964"/>
                      <a:pt x="29335" y="34817"/>
                      <a:pt x="30146" y="34696"/>
                    </a:cubicBezTo>
                    <a:cubicBezTo>
                      <a:pt x="30973" y="34572"/>
                      <a:pt x="31804" y="34469"/>
                      <a:pt x="32636" y="34373"/>
                    </a:cubicBezTo>
                    <a:cubicBezTo>
                      <a:pt x="34311" y="34179"/>
                      <a:pt x="35987" y="33999"/>
                      <a:pt x="37664" y="33818"/>
                    </a:cubicBezTo>
                    <a:cubicBezTo>
                      <a:pt x="38477" y="33729"/>
                      <a:pt x="39291" y="33642"/>
                      <a:pt x="40103" y="33539"/>
                    </a:cubicBezTo>
                    <a:close/>
                    <a:moveTo>
                      <a:pt x="37920" y="27846"/>
                    </a:moveTo>
                    <a:cubicBezTo>
                      <a:pt x="37971" y="27888"/>
                      <a:pt x="38034" y="27923"/>
                      <a:pt x="38077" y="27956"/>
                    </a:cubicBezTo>
                    <a:cubicBezTo>
                      <a:pt x="38176" y="28029"/>
                      <a:pt x="38274" y="28102"/>
                      <a:pt x="38371" y="28176"/>
                    </a:cubicBezTo>
                    <a:cubicBezTo>
                      <a:pt x="38562" y="28318"/>
                      <a:pt x="38753" y="28460"/>
                      <a:pt x="38944" y="28602"/>
                    </a:cubicBezTo>
                    <a:cubicBezTo>
                      <a:pt x="38947" y="28604"/>
                      <a:pt x="38950" y="28606"/>
                      <a:pt x="38953" y="28609"/>
                    </a:cubicBezTo>
                    <a:cubicBezTo>
                      <a:pt x="37870" y="29295"/>
                      <a:pt x="36769" y="29953"/>
                      <a:pt x="35651" y="30580"/>
                    </a:cubicBezTo>
                    <a:cubicBezTo>
                      <a:pt x="34529" y="31208"/>
                      <a:pt x="33384" y="31801"/>
                      <a:pt x="32228" y="32364"/>
                    </a:cubicBezTo>
                    <a:cubicBezTo>
                      <a:pt x="31075" y="32925"/>
                      <a:pt x="29908" y="33456"/>
                      <a:pt x="28726" y="33949"/>
                    </a:cubicBezTo>
                    <a:cubicBezTo>
                      <a:pt x="27580" y="34428"/>
                      <a:pt x="26420" y="34869"/>
                      <a:pt x="25248" y="35281"/>
                    </a:cubicBezTo>
                    <a:cubicBezTo>
                      <a:pt x="25865" y="35001"/>
                      <a:pt x="26472" y="34697"/>
                      <a:pt x="27064" y="34370"/>
                    </a:cubicBezTo>
                    <a:cubicBezTo>
                      <a:pt x="27869" y="33927"/>
                      <a:pt x="28682" y="33500"/>
                      <a:pt x="29477" y="33039"/>
                    </a:cubicBezTo>
                    <a:cubicBezTo>
                      <a:pt x="30682" y="32341"/>
                      <a:pt x="31891" y="31645"/>
                      <a:pt x="33068" y="30899"/>
                    </a:cubicBezTo>
                    <a:cubicBezTo>
                      <a:pt x="34008" y="30497"/>
                      <a:pt x="34882" y="29949"/>
                      <a:pt x="35676" y="29304"/>
                    </a:cubicBezTo>
                    <a:cubicBezTo>
                      <a:pt x="35800" y="29203"/>
                      <a:pt x="35928" y="29101"/>
                      <a:pt x="36047" y="28991"/>
                    </a:cubicBezTo>
                    <a:cubicBezTo>
                      <a:pt x="36266" y="28857"/>
                      <a:pt x="36486" y="28723"/>
                      <a:pt x="36706" y="28590"/>
                    </a:cubicBezTo>
                    <a:cubicBezTo>
                      <a:pt x="36924" y="28457"/>
                      <a:pt x="37143" y="28323"/>
                      <a:pt x="37361" y="28190"/>
                    </a:cubicBezTo>
                    <a:cubicBezTo>
                      <a:pt x="37466" y="28127"/>
                      <a:pt x="37570" y="28063"/>
                      <a:pt x="37675" y="28000"/>
                    </a:cubicBezTo>
                    <a:cubicBezTo>
                      <a:pt x="37756" y="27950"/>
                      <a:pt x="37845" y="27907"/>
                      <a:pt x="37920" y="27846"/>
                    </a:cubicBezTo>
                    <a:close/>
                    <a:moveTo>
                      <a:pt x="39096" y="28715"/>
                    </a:moveTo>
                    <a:cubicBezTo>
                      <a:pt x="39135" y="28745"/>
                      <a:pt x="39175" y="28775"/>
                      <a:pt x="39214" y="28804"/>
                    </a:cubicBezTo>
                    <a:cubicBezTo>
                      <a:pt x="39231" y="28818"/>
                      <a:pt x="39246" y="28832"/>
                      <a:pt x="39262" y="28846"/>
                    </a:cubicBezTo>
                    <a:cubicBezTo>
                      <a:pt x="39347" y="28922"/>
                      <a:pt x="39433" y="28997"/>
                      <a:pt x="39519" y="29072"/>
                    </a:cubicBezTo>
                    <a:cubicBezTo>
                      <a:pt x="39514" y="29076"/>
                      <a:pt x="39510" y="29080"/>
                      <a:pt x="39506" y="29084"/>
                    </a:cubicBezTo>
                    <a:cubicBezTo>
                      <a:pt x="39496" y="29080"/>
                      <a:pt x="39486" y="29077"/>
                      <a:pt x="39475" y="29077"/>
                    </a:cubicBezTo>
                    <a:cubicBezTo>
                      <a:pt x="39462" y="29077"/>
                      <a:pt x="39448" y="29081"/>
                      <a:pt x="39434" y="29090"/>
                    </a:cubicBezTo>
                    <a:cubicBezTo>
                      <a:pt x="38927" y="29427"/>
                      <a:pt x="38411" y="29749"/>
                      <a:pt x="37887" y="30061"/>
                    </a:cubicBezTo>
                    <a:cubicBezTo>
                      <a:pt x="37358" y="30378"/>
                      <a:pt x="36822" y="30690"/>
                      <a:pt x="36276" y="30978"/>
                    </a:cubicBezTo>
                    <a:cubicBezTo>
                      <a:pt x="35199" y="31545"/>
                      <a:pt x="34099" y="32064"/>
                      <a:pt x="32983" y="32547"/>
                    </a:cubicBezTo>
                    <a:cubicBezTo>
                      <a:pt x="31858" y="33033"/>
                      <a:pt x="30719" y="33492"/>
                      <a:pt x="29569" y="33912"/>
                    </a:cubicBezTo>
                    <a:cubicBezTo>
                      <a:pt x="28419" y="34332"/>
                      <a:pt x="27261" y="34725"/>
                      <a:pt x="26098" y="35109"/>
                    </a:cubicBezTo>
                    <a:cubicBezTo>
                      <a:pt x="25684" y="35245"/>
                      <a:pt x="25270" y="35378"/>
                      <a:pt x="24856" y="35512"/>
                    </a:cubicBezTo>
                    <a:cubicBezTo>
                      <a:pt x="26023" y="35111"/>
                      <a:pt x="27181" y="34680"/>
                      <a:pt x="28324" y="34216"/>
                    </a:cubicBezTo>
                    <a:cubicBezTo>
                      <a:pt x="29522" y="33730"/>
                      <a:pt x="30709" y="33220"/>
                      <a:pt x="31879" y="32670"/>
                    </a:cubicBezTo>
                    <a:cubicBezTo>
                      <a:pt x="33048" y="32120"/>
                      <a:pt x="34200" y="31536"/>
                      <a:pt x="35336" y="30919"/>
                    </a:cubicBezTo>
                    <a:cubicBezTo>
                      <a:pt x="36463" y="30306"/>
                      <a:pt x="37575" y="29668"/>
                      <a:pt x="38665" y="28991"/>
                    </a:cubicBezTo>
                    <a:cubicBezTo>
                      <a:pt x="38804" y="28903"/>
                      <a:pt x="38942" y="28817"/>
                      <a:pt x="39080" y="28730"/>
                    </a:cubicBezTo>
                    <a:cubicBezTo>
                      <a:pt x="39088" y="28726"/>
                      <a:pt x="39091" y="28721"/>
                      <a:pt x="39096" y="28715"/>
                    </a:cubicBezTo>
                    <a:close/>
                    <a:moveTo>
                      <a:pt x="1265" y="25954"/>
                    </a:moveTo>
                    <a:cubicBezTo>
                      <a:pt x="1323" y="26309"/>
                      <a:pt x="1414" y="26660"/>
                      <a:pt x="1503" y="27007"/>
                    </a:cubicBezTo>
                    <a:cubicBezTo>
                      <a:pt x="1597" y="27374"/>
                      <a:pt x="1698" y="27738"/>
                      <a:pt x="1806" y="28102"/>
                    </a:cubicBezTo>
                    <a:cubicBezTo>
                      <a:pt x="2026" y="28847"/>
                      <a:pt x="2282" y="29585"/>
                      <a:pt x="2561" y="30310"/>
                    </a:cubicBezTo>
                    <a:cubicBezTo>
                      <a:pt x="3119" y="31762"/>
                      <a:pt x="3785" y="33173"/>
                      <a:pt x="4551" y="34527"/>
                    </a:cubicBezTo>
                    <a:cubicBezTo>
                      <a:pt x="4762" y="34897"/>
                      <a:pt x="4980" y="35265"/>
                      <a:pt x="5206" y="35628"/>
                    </a:cubicBezTo>
                    <a:cubicBezTo>
                      <a:pt x="5216" y="35646"/>
                      <a:pt x="5228" y="35664"/>
                      <a:pt x="5240" y="35682"/>
                    </a:cubicBezTo>
                    <a:cubicBezTo>
                      <a:pt x="4660" y="35129"/>
                      <a:pt x="4100" y="34558"/>
                      <a:pt x="3571" y="33956"/>
                    </a:cubicBezTo>
                    <a:cubicBezTo>
                      <a:pt x="2714" y="32978"/>
                      <a:pt x="1940" y="31920"/>
                      <a:pt x="1334" y="30766"/>
                    </a:cubicBezTo>
                    <a:cubicBezTo>
                      <a:pt x="1035" y="30197"/>
                      <a:pt x="776" y="29605"/>
                      <a:pt x="571" y="28996"/>
                    </a:cubicBezTo>
                    <a:cubicBezTo>
                      <a:pt x="468" y="28694"/>
                      <a:pt x="379" y="28387"/>
                      <a:pt x="305" y="28077"/>
                    </a:cubicBezTo>
                    <a:cubicBezTo>
                      <a:pt x="227" y="27748"/>
                      <a:pt x="164" y="27400"/>
                      <a:pt x="240" y="27066"/>
                    </a:cubicBezTo>
                    <a:cubicBezTo>
                      <a:pt x="361" y="26542"/>
                      <a:pt x="819" y="26199"/>
                      <a:pt x="1265" y="25954"/>
                    </a:cubicBezTo>
                    <a:close/>
                    <a:moveTo>
                      <a:pt x="36561" y="34390"/>
                    </a:moveTo>
                    <a:cubicBezTo>
                      <a:pt x="36998" y="34390"/>
                      <a:pt x="37436" y="34396"/>
                      <a:pt x="37873" y="34408"/>
                    </a:cubicBezTo>
                    <a:cubicBezTo>
                      <a:pt x="38944" y="34437"/>
                      <a:pt x="40015" y="34511"/>
                      <a:pt x="41082" y="34616"/>
                    </a:cubicBezTo>
                    <a:cubicBezTo>
                      <a:pt x="41016" y="34996"/>
                      <a:pt x="40948" y="35376"/>
                      <a:pt x="40878" y="35756"/>
                    </a:cubicBezTo>
                    <a:cubicBezTo>
                      <a:pt x="38876" y="35380"/>
                      <a:pt x="36847" y="35141"/>
                      <a:pt x="34812" y="35045"/>
                    </a:cubicBezTo>
                    <a:cubicBezTo>
                      <a:pt x="34120" y="35012"/>
                      <a:pt x="33427" y="34995"/>
                      <a:pt x="32734" y="34995"/>
                    </a:cubicBezTo>
                    <a:cubicBezTo>
                      <a:pt x="31387" y="34995"/>
                      <a:pt x="30041" y="35058"/>
                      <a:pt x="28701" y="35184"/>
                    </a:cubicBezTo>
                    <a:cubicBezTo>
                      <a:pt x="27951" y="35255"/>
                      <a:pt x="27203" y="35345"/>
                      <a:pt x="26459" y="35459"/>
                    </a:cubicBezTo>
                    <a:cubicBezTo>
                      <a:pt x="26468" y="35456"/>
                      <a:pt x="26478" y="35454"/>
                      <a:pt x="26488" y="35451"/>
                    </a:cubicBezTo>
                    <a:cubicBezTo>
                      <a:pt x="27362" y="35295"/>
                      <a:pt x="28233" y="35118"/>
                      <a:pt x="29111" y="34978"/>
                    </a:cubicBezTo>
                    <a:cubicBezTo>
                      <a:pt x="30077" y="34825"/>
                      <a:pt x="31049" y="34701"/>
                      <a:pt x="32023" y="34608"/>
                    </a:cubicBezTo>
                    <a:cubicBezTo>
                      <a:pt x="33531" y="34463"/>
                      <a:pt x="35046" y="34390"/>
                      <a:pt x="36561" y="34390"/>
                    </a:cubicBezTo>
                    <a:close/>
                    <a:moveTo>
                      <a:pt x="35074" y="25002"/>
                    </a:moveTo>
                    <a:cubicBezTo>
                      <a:pt x="35383" y="25054"/>
                      <a:pt x="35690" y="25118"/>
                      <a:pt x="35984" y="25231"/>
                    </a:cubicBezTo>
                    <a:cubicBezTo>
                      <a:pt x="36234" y="25329"/>
                      <a:pt x="36482" y="25457"/>
                      <a:pt x="36693" y="25628"/>
                    </a:cubicBezTo>
                    <a:cubicBezTo>
                      <a:pt x="35880" y="26563"/>
                      <a:pt x="35031" y="27472"/>
                      <a:pt x="34170" y="28363"/>
                    </a:cubicBezTo>
                    <a:cubicBezTo>
                      <a:pt x="33277" y="29288"/>
                      <a:pt x="32356" y="30185"/>
                      <a:pt x="31391" y="31033"/>
                    </a:cubicBezTo>
                    <a:cubicBezTo>
                      <a:pt x="30438" y="31871"/>
                      <a:pt x="29438" y="32662"/>
                      <a:pt x="28389" y="33377"/>
                    </a:cubicBezTo>
                    <a:cubicBezTo>
                      <a:pt x="27321" y="34104"/>
                      <a:pt x="26185" y="34736"/>
                      <a:pt x="25013" y="35278"/>
                    </a:cubicBezTo>
                    <a:cubicBezTo>
                      <a:pt x="24721" y="35413"/>
                      <a:pt x="24425" y="35540"/>
                      <a:pt x="24128" y="35664"/>
                    </a:cubicBezTo>
                    <a:cubicBezTo>
                      <a:pt x="23854" y="35754"/>
                      <a:pt x="23580" y="35843"/>
                      <a:pt x="23305" y="35932"/>
                    </a:cubicBezTo>
                    <a:cubicBezTo>
                      <a:pt x="23378" y="35893"/>
                      <a:pt x="23453" y="35857"/>
                      <a:pt x="23528" y="35817"/>
                    </a:cubicBezTo>
                    <a:cubicBezTo>
                      <a:pt x="23819" y="35665"/>
                      <a:pt x="24089" y="35489"/>
                      <a:pt x="24364" y="35312"/>
                    </a:cubicBezTo>
                    <a:cubicBezTo>
                      <a:pt x="24365" y="35311"/>
                      <a:pt x="24364" y="35310"/>
                      <a:pt x="24365" y="35309"/>
                    </a:cubicBezTo>
                    <a:cubicBezTo>
                      <a:pt x="24539" y="35207"/>
                      <a:pt x="24712" y="35100"/>
                      <a:pt x="24880" y="34988"/>
                    </a:cubicBezTo>
                    <a:cubicBezTo>
                      <a:pt x="24938" y="34956"/>
                      <a:pt x="24998" y="34926"/>
                      <a:pt x="25056" y="34894"/>
                    </a:cubicBezTo>
                    <a:cubicBezTo>
                      <a:pt x="26067" y="34339"/>
                      <a:pt x="27039" y="33716"/>
                      <a:pt x="27968" y="33031"/>
                    </a:cubicBezTo>
                    <a:cubicBezTo>
                      <a:pt x="28899" y="32343"/>
                      <a:pt x="29787" y="31590"/>
                      <a:pt x="30610" y="30776"/>
                    </a:cubicBezTo>
                    <a:cubicBezTo>
                      <a:pt x="31428" y="29967"/>
                      <a:pt x="32213" y="29112"/>
                      <a:pt x="32926" y="28207"/>
                    </a:cubicBezTo>
                    <a:cubicBezTo>
                      <a:pt x="33644" y="27298"/>
                      <a:pt x="34300" y="26340"/>
                      <a:pt x="34882" y="25338"/>
                    </a:cubicBezTo>
                    <a:cubicBezTo>
                      <a:pt x="34946" y="25227"/>
                      <a:pt x="35010" y="25115"/>
                      <a:pt x="35074" y="25002"/>
                    </a:cubicBezTo>
                    <a:close/>
                    <a:moveTo>
                      <a:pt x="2170" y="25557"/>
                    </a:moveTo>
                    <a:cubicBezTo>
                      <a:pt x="2225" y="25899"/>
                      <a:pt x="2308" y="26237"/>
                      <a:pt x="2385" y="26573"/>
                    </a:cubicBezTo>
                    <a:cubicBezTo>
                      <a:pt x="2472" y="26953"/>
                      <a:pt x="2564" y="27331"/>
                      <a:pt x="2663" y="27708"/>
                    </a:cubicBezTo>
                    <a:cubicBezTo>
                      <a:pt x="2860" y="28463"/>
                      <a:pt x="3077" y="29212"/>
                      <a:pt x="3314" y="29955"/>
                    </a:cubicBezTo>
                    <a:cubicBezTo>
                      <a:pt x="3789" y="31446"/>
                      <a:pt x="4347" y="32911"/>
                      <a:pt x="4977" y="34343"/>
                    </a:cubicBezTo>
                    <a:cubicBezTo>
                      <a:pt x="5267" y="35000"/>
                      <a:pt x="5573" y="35650"/>
                      <a:pt x="5893" y="36294"/>
                    </a:cubicBezTo>
                    <a:cubicBezTo>
                      <a:pt x="5843" y="36247"/>
                      <a:pt x="5793" y="36199"/>
                      <a:pt x="5742" y="36154"/>
                    </a:cubicBezTo>
                    <a:cubicBezTo>
                      <a:pt x="5640" y="35997"/>
                      <a:pt x="5538" y="35840"/>
                      <a:pt x="5437" y="35682"/>
                    </a:cubicBezTo>
                    <a:cubicBezTo>
                      <a:pt x="5227" y="35351"/>
                      <a:pt x="5023" y="35016"/>
                      <a:pt x="4826" y="34677"/>
                    </a:cubicBezTo>
                    <a:cubicBezTo>
                      <a:pt x="4439" y="34014"/>
                      <a:pt x="4077" y="33337"/>
                      <a:pt x="3741" y="32646"/>
                    </a:cubicBezTo>
                    <a:cubicBezTo>
                      <a:pt x="3061" y="31257"/>
                      <a:pt x="2489" y="29820"/>
                      <a:pt x="2017" y="28348"/>
                    </a:cubicBezTo>
                    <a:cubicBezTo>
                      <a:pt x="1882" y="27928"/>
                      <a:pt x="1754" y="27506"/>
                      <a:pt x="1637" y="27081"/>
                    </a:cubicBezTo>
                    <a:cubicBezTo>
                      <a:pt x="1530" y="26696"/>
                      <a:pt x="1440" y="26305"/>
                      <a:pt x="1325" y="25921"/>
                    </a:cubicBezTo>
                    <a:cubicBezTo>
                      <a:pt x="1547" y="25802"/>
                      <a:pt x="1777" y="25687"/>
                      <a:pt x="2014" y="25604"/>
                    </a:cubicBezTo>
                    <a:cubicBezTo>
                      <a:pt x="2063" y="25586"/>
                      <a:pt x="2116" y="25571"/>
                      <a:pt x="2170" y="25557"/>
                    </a:cubicBezTo>
                    <a:close/>
                    <a:moveTo>
                      <a:pt x="39604" y="29146"/>
                    </a:moveTo>
                    <a:cubicBezTo>
                      <a:pt x="39726" y="29252"/>
                      <a:pt x="39851" y="29356"/>
                      <a:pt x="39980" y="29456"/>
                    </a:cubicBezTo>
                    <a:cubicBezTo>
                      <a:pt x="39280" y="30422"/>
                      <a:pt x="38308" y="31153"/>
                      <a:pt x="37252" y="31694"/>
                    </a:cubicBezTo>
                    <a:cubicBezTo>
                      <a:pt x="35993" y="32339"/>
                      <a:pt x="34627" y="32736"/>
                      <a:pt x="33279" y="33147"/>
                    </a:cubicBezTo>
                    <a:lnTo>
                      <a:pt x="28987" y="34458"/>
                    </a:lnTo>
                    <a:cubicBezTo>
                      <a:pt x="27861" y="34803"/>
                      <a:pt x="26735" y="35148"/>
                      <a:pt x="25610" y="35492"/>
                    </a:cubicBezTo>
                    <a:cubicBezTo>
                      <a:pt x="25507" y="35520"/>
                      <a:pt x="25403" y="35547"/>
                      <a:pt x="25300" y="35575"/>
                    </a:cubicBezTo>
                    <a:cubicBezTo>
                      <a:pt x="24730" y="35732"/>
                      <a:pt x="24158" y="35886"/>
                      <a:pt x="23589" y="36045"/>
                    </a:cubicBezTo>
                    <a:cubicBezTo>
                      <a:pt x="23271" y="36135"/>
                      <a:pt x="22951" y="36224"/>
                      <a:pt x="22633" y="36315"/>
                    </a:cubicBezTo>
                    <a:cubicBezTo>
                      <a:pt x="22618" y="36319"/>
                      <a:pt x="22614" y="36331"/>
                      <a:pt x="22613" y="36344"/>
                    </a:cubicBezTo>
                    <a:cubicBezTo>
                      <a:pt x="22474" y="36382"/>
                      <a:pt x="22334" y="36420"/>
                      <a:pt x="22194" y="36459"/>
                    </a:cubicBezTo>
                    <a:cubicBezTo>
                      <a:pt x="22245" y="36435"/>
                      <a:pt x="22296" y="36413"/>
                      <a:pt x="22345" y="36390"/>
                    </a:cubicBezTo>
                    <a:cubicBezTo>
                      <a:pt x="22443" y="36359"/>
                      <a:pt x="22539" y="36324"/>
                      <a:pt x="22634" y="36292"/>
                    </a:cubicBezTo>
                    <a:cubicBezTo>
                      <a:pt x="23657" y="35996"/>
                      <a:pt x="24669" y="35664"/>
                      <a:pt x="25681" y="35337"/>
                    </a:cubicBezTo>
                    <a:cubicBezTo>
                      <a:pt x="26856" y="34957"/>
                      <a:pt x="28024" y="34558"/>
                      <a:pt x="29183" y="34135"/>
                    </a:cubicBezTo>
                    <a:cubicBezTo>
                      <a:pt x="30341" y="33713"/>
                      <a:pt x="31493" y="33279"/>
                      <a:pt x="32627" y="32799"/>
                    </a:cubicBezTo>
                    <a:cubicBezTo>
                      <a:pt x="33753" y="32323"/>
                      <a:pt x="34864" y="31813"/>
                      <a:pt x="35951" y="31255"/>
                    </a:cubicBezTo>
                    <a:cubicBezTo>
                      <a:pt x="37039" y="30696"/>
                      <a:pt x="38109" y="30112"/>
                      <a:pt x="39143" y="29456"/>
                    </a:cubicBezTo>
                    <a:cubicBezTo>
                      <a:pt x="39263" y="29379"/>
                      <a:pt x="39385" y="29301"/>
                      <a:pt x="39505" y="29223"/>
                    </a:cubicBezTo>
                    <a:cubicBezTo>
                      <a:pt x="39505" y="29223"/>
                      <a:pt x="39505" y="29222"/>
                      <a:pt x="39505" y="29222"/>
                    </a:cubicBezTo>
                    <a:cubicBezTo>
                      <a:pt x="39512" y="29218"/>
                      <a:pt x="39520" y="29213"/>
                      <a:pt x="39527" y="29209"/>
                    </a:cubicBezTo>
                    <a:cubicBezTo>
                      <a:pt x="39530" y="29207"/>
                      <a:pt x="39531" y="29204"/>
                      <a:pt x="39533" y="29202"/>
                    </a:cubicBezTo>
                    <a:cubicBezTo>
                      <a:pt x="39537" y="29199"/>
                      <a:pt x="39542" y="29196"/>
                      <a:pt x="39547" y="29193"/>
                    </a:cubicBezTo>
                    <a:cubicBezTo>
                      <a:pt x="39565" y="29177"/>
                      <a:pt x="39584" y="29162"/>
                      <a:pt x="39604" y="29146"/>
                    </a:cubicBezTo>
                    <a:close/>
                    <a:moveTo>
                      <a:pt x="27800" y="35751"/>
                    </a:moveTo>
                    <a:cubicBezTo>
                      <a:pt x="28137" y="35751"/>
                      <a:pt x="28473" y="35760"/>
                      <a:pt x="28809" y="35776"/>
                    </a:cubicBezTo>
                    <a:cubicBezTo>
                      <a:pt x="29681" y="35817"/>
                      <a:pt x="30550" y="35912"/>
                      <a:pt x="31413" y="36046"/>
                    </a:cubicBezTo>
                    <a:cubicBezTo>
                      <a:pt x="31183" y="36115"/>
                      <a:pt x="30983" y="36278"/>
                      <a:pt x="30814" y="36461"/>
                    </a:cubicBezTo>
                    <a:cubicBezTo>
                      <a:pt x="29517" y="36128"/>
                      <a:pt x="28187" y="35899"/>
                      <a:pt x="26853" y="35779"/>
                    </a:cubicBezTo>
                    <a:cubicBezTo>
                      <a:pt x="27023" y="35769"/>
                      <a:pt x="27194" y="35759"/>
                      <a:pt x="27365" y="35756"/>
                    </a:cubicBezTo>
                    <a:cubicBezTo>
                      <a:pt x="27510" y="35753"/>
                      <a:pt x="27655" y="35751"/>
                      <a:pt x="27800" y="35751"/>
                    </a:cubicBezTo>
                    <a:close/>
                    <a:moveTo>
                      <a:pt x="6410" y="24660"/>
                    </a:moveTo>
                    <a:cubicBezTo>
                      <a:pt x="6695" y="24728"/>
                      <a:pt x="6975" y="24821"/>
                      <a:pt x="7241" y="24930"/>
                    </a:cubicBezTo>
                    <a:cubicBezTo>
                      <a:pt x="7430" y="25006"/>
                      <a:pt x="7613" y="25092"/>
                      <a:pt x="7794" y="25183"/>
                    </a:cubicBezTo>
                    <a:cubicBezTo>
                      <a:pt x="7611" y="25899"/>
                      <a:pt x="7483" y="26630"/>
                      <a:pt x="7353" y="27355"/>
                    </a:cubicBezTo>
                    <a:cubicBezTo>
                      <a:pt x="7215" y="28123"/>
                      <a:pt x="7101" y="28894"/>
                      <a:pt x="7015" y="29671"/>
                    </a:cubicBezTo>
                    <a:cubicBezTo>
                      <a:pt x="6843" y="31221"/>
                      <a:pt x="6757" y="32779"/>
                      <a:pt x="6773" y="34340"/>
                    </a:cubicBezTo>
                    <a:cubicBezTo>
                      <a:pt x="6782" y="35081"/>
                      <a:pt x="6811" y="35821"/>
                      <a:pt x="6861" y="36561"/>
                    </a:cubicBezTo>
                    <a:cubicBezTo>
                      <a:pt x="6765" y="35874"/>
                      <a:pt x="6652" y="35190"/>
                      <a:pt x="6569" y="34502"/>
                    </a:cubicBezTo>
                    <a:cubicBezTo>
                      <a:pt x="6472" y="33705"/>
                      <a:pt x="6395" y="32907"/>
                      <a:pt x="6348" y="32106"/>
                    </a:cubicBezTo>
                    <a:cubicBezTo>
                      <a:pt x="6251" y="30498"/>
                      <a:pt x="6213" y="28893"/>
                      <a:pt x="6261" y="27283"/>
                    </a:cubicBezTo>
                    <a:cubicBezTo>
                      <a:pt x="6287" y="26407"/>
                      <a:pt x="6338" y="25533"/>
                      <a:pt x="6410" y="24660"/>
                    </a:cubicBezTo>
                    <a:close/>
                    <a:moveTo>
                      <a:pt x="4380" y="24698"/>
                    </a:moveTo>
                    <a:cubicBezTo>
                      <a:pt x="4234" y="25500"/>
                      <a:pt x="4224" y="26331"/>
                      <a:pt x="4269" y="27142"/>
                    </a:cubicBezTo>
                    <a:cubicBezTo>
                      <a:pt x="4317" y="27988"/>
                      <a:pt x="4436" y="28828"/>
                      <a:pt x="4584" y="29661"/>
                    </a:cubicBezTo>
                    <a:cubicBezTo>
                      <a:pt x="4730" y="30486"/>
                      <a:pt x="4900" y="31306"/>
                      <a:pt x="5069" y="32125"/>
                    </a:cubicBezTo>
                    <a:cubicBezTo>
                      <a:pt x="5234" y="32917"/>
                      <a:pt x="5405" y="33709"/>
                      <a:pt x="5617" y="34489"/>
                    </a:cubicBezTo>
                    <a:cubicBezTo>
                      <a:pt x="5818" y="35232"/>
                      <a:pt x="6048" y="35975"/>
                      <a:pt x="6346" y="36686"/>
                    </a:cubicBezTo>
                    <a:cubicBezTo>
                      <a:pt x="6332" y="36681"/>
                      <a:pt x="6320" y="36676"/>
                      <a:pt x="6307" y="36669"/>
                    </a:cubicBezTo>
                    <a:cubicBezTo>
                      <a:pt x="6271" y="36635"/>
                      <a:pt x="6233" y="36603"/>
                      <a:pt x="6197" y="36570"/>
                    </a:cubicBezTo>
                    <a:cubicBezTo>
                      <a:pt x="5500" y="35213"/>
                      <a:pt x="4875" y="33819"/>
                      <a:pt x="4323" y="32397"/>
                    </a:cubicBezTo>
                    <a:cubicBezTo>
                      <a:pt x="3755" y="30933"/>
                      <a:pt x="3260" y="29440"/>
                      <a:pt x="2843" y="27926"/>
                    </a:cubicBezTo>
                    <a:cubicBezTo>
                      <a:pt x="2728" y="27509"/>
                      <a:pt x="2617" y="27090"/>
                      <a:pt x="2513" y="26669"/>
                    </a:cubicBezTo>
                    <a:cubicBezTo>
                      <a:pt x="2420" y="26295"/>
                      <a:pt x="2342" y="25915"/>
                      <a:pt x="2242" y="25542"/>
                    </a:cubicBezTo>
                    <a:cubicBezTo>
                      <a:pt x="2297" y="25532"/>
                      <a:pt x="2353" y="25526"/>
                      <a:pt x="2408" y="25526"/>
                    </a:cubicBezTo>
                    <a:cubicBezTo>
                      <a:pt x="2544" y="25526"/>
                      <a:pt x="2674" y="25565"/>
                      <a:pt x="2770" y="25677"/>
                    </a:cubicBezTo>
                    <a:cubicBezTo>
                      <a:pt x="2866" y="25790"/>
                      <a:pt x="2910" y="25939"/>
                      <a:pt x="2959" y="26076"/>
                    </a:cubicBezTo>
                    <a:cubicBezTo>
                      <a:pt x="3017" y="26241"/>
                      <a:pt x="3074" y="26406"/>
                      <a:pt x="3129" y="26572"/>
                    </a:cubicBezTo>
                    <a:cubicBezTo>
                      <a:pt x="3243" y="26910"/>
                      <a:pt x="3351" y="27248"/>
                      <a:pt x="3453" y="27589"/>
                    </a:cubicBezTo>
                    <a:cubicBezTo>
                      <a:pt x="3658" y="28269"/>
                      <a:pt x="3846" y="28953"/>
                      <a:pt x="4014" y="29643"/>
                    </a:cubicBezTo>
                    <a:cubicBezTo>
                      <a:pt x="4032" y="29721"/>
                      <a:pt x="4053" y="29797"/>
                      <a:pt x="4074" y="29874"/>
                    </a:cubicBezTo>
                    <a:cubicBezTo>
                      <a:pt x="4080" y="29992"/>
                      <a:pt x="4088" y="30109"/>
                      <a:pt x="4101" y="30225"/>
                    </a:cubicBezTo>
                    <a:cubicBezTo>
                      <a:pt x="4103" y="30245"/>
                      <a:pt x="4119" y="30255"/>
                      <a:pt x="4136" y="30255"/>
                    </a:cubicBezTo>
                    <a:cubicBezTo>
                      <a:pt x="4152" y="30255"/>
                      <a:pt x="4169" y="30244"/>
                      <a:pt x="4170" y="30224"/>
                    </a:cubicBezTo>
                    <a:cubicBezTo>
                      <a:pt x="4171" y="30212"/>
                      <a:pt x="4171" y="30198"/>
                      <a:pt x="4171" y="30185"/>
                    </a:cubicBezTo>
                    <a:cubicBezTo>
                      <a:pt x="4183" y="30193"/>
                      <a:pt x="4197" y="30197"/>
                      <a:pt x="4210" y="30197"/>
                    </a:cubicBezTo>
                    <a:cubicBezTo>
                      <a:pt x="4241" y="30197"/>
                      <a:pt x="4269" y="30176"/>
                      <a:pt x="4262" y="30136"/>
                    </a:cubicBezTo>
                    <a:cubicBezTo>
                      <a:pt x="4241" y="30005"/>
                      <a:pt x="4214" y="29874"/>
                      <a:pt x="4189" y="29744"/>
                    </a:cubicBezTo>
                    <a:cubicBezTo>
                      <a:pt x="4194" y="29381"/>
                      <a:pt x="4184" y="29016"/>
                      <a:pt x="4181" y="28653"/>
                    </a:cubicBezTo>
                    <a:cubicBezTo>
                      <a:pt x="4178" y="28144"/>
                      <a:pt x="4167" y="27636"/>
                      <a:pt x="4159" y="27126"/>
                    </a:cubicBezTo>
                    <a:cubicBezTo>
                      <a:pt x="4152" y="26613"/>
                      <a:pt x="4143" y="26099"/>
                      <a:pt x="4136" y="25585"/>
                    </a:cubicBezTo>
                    <a:cubicBezTo>
                      <a:pt x="4133" y="25370"/>
                      <a:pt x="4105" y="25127"/>
                      <a:pt x="4185" y="24923"/>
                    </a:cubicBezTo>
                    <a:cubicBezTo>
                      <a:pt x="4225" y="24821"/>
                      <a:pt x="4295" y="24749"/>
                      <a:pt x="4380" y="24698"/>
                    </a:cubicBezTo>
                    <a:close/>
                    <a:moveTo>
                      <a:pt x="26091" y="30928"/>
                    </a:moveTo>
                    <a:cubicBezTo>
                      <a:pt x="26282" y="30928"/>
                      <a:pt x="26473" y="30932"/>
                      <a:pt x="26664" y="30942"/>
                    </a:cubicBezTo>
                    <a:cubicBezTo>
                      <a:pt x="26842" y="30950"/>
                      <a:pt x="27021" y="30962"/>
                      <a:pt x="27198" y="30978"/>
                    </a:cubicBezTo>
                    <a:cubicBezTo>
                      <a:pt x="27288" y="30986"/>
                      <a:pt x="27376" y="30996"/>
                      <a:pt x="27465" y="31005"/>
                    </a:cubicBezTo>
                    <a:cubicBezTo>
                      <a:pt x="27515" y="31011"/>
                      <a:pt x="27565" y="31019"/>
                      <a:pt x="27616" y="31024"/>
                    </a:cubicBezTo>
                    <a:cubicBezTo>
                      <a:pt x="27374" y="31470"/>
                      <a:pt x="27101" y="31900"/>
                      <a:pt x="26800" y="32307"/>
                    </a:cubicBezTo>
                    <a:cubicBezTo>
                      <a:pt x="25978" y="33417"/>
                      <a:pt x="24950" y="34364"/>
                      <a:pt x="23819" y="35150"/>
                    </a:cubicBezTo>
                    <a:cubicBezTo>
                      <a:pt x="23643" y="35271"/>
                      <a:pt x="23465" y="35388"/>
                      <a:pt x="23284" y="35502"/>
                    </a:cubicBezTo>
                    <a:cubicBezTo>
                      <a:pt x="23209" y="35543"/>
                      <a:pt x="23134" y="35585"/>
                      <a:pt x="23060" y="35624"/>
                    </a:cubicBezTo>
                    <a:cubicBezTo>
                      <a:pt x="22775" y="35775"/>
                      <a:pt x="22488" y="35918"/>
                      <a:pt x="22197" y="36054"/>
                    </a:cubicBezTo>
                    <a:cubicBezTo>
                      <a:pt x="22192" y="36056"/>
                      <a:pt x="22187" y="36058"/>
                      <a:pt x="22182" y="36060"/>
                    </a:cubicBezTo>
                    <a:cubicBezTo>
                      <a:pt x="22055" y="36091"/>
                      <a:pt x="21931" y="36149"/>
                      <a:pt x="21812" y="36199"/>
                    </a:cubicBezTo>
                    <a:lnTo>
                      <a:pt x="21812" y="36200"/>
                    </a:lnTo>
                    <a:cubicBezTo>
                      <a:pt x="21667" y="36262"/>
                      <a:pt x="21526" y="36326"/>
                      <a:pt x="21383" y="36390"/>
                    </a:cubicBezTo>
                    <a:cubicBezTo>
                      <a:pt x="21252" y="36450"/>
                      <a:pt x="21121" y="36511"/>
                      <a:pt x="20990" y="36571"/>
                    </a:cubicBezTo>
                    <a:cubicBezTo>
                      <a:pt x="20865" y="36621"/>
                      <a:pt x="20740" y="36674"/>
                      <a:pt x="20614" y="36723"/>
                    </a:cubicBezTo>
                    <a:cubicBezTo>
                      <a:pt x="20751" y="36483"/>
                      <a:pt x="20730" y="36208"/>
                      <a:pt x="20591" y="35962"/>
                    </a:cubicBezTo>
                    <a:cubicBezTo>
                      <a:pt x="20439" y="35692"/>
                      <a:pt x="20231" y="35445"/>
                      <a:pt x="20025" y="35215"/>
                    </a:cubicBezTo>
                    <a:cubicBezTo>
                      <a:pt x="19942" y="35123"/>
                      <a:pt x="19857" y="35034"/>
                      <a:pt x="19769" y="34948"/>
                    </a:cubicBezTo>
                    <a:cubicBezTo>
                      <a:pt x="19764" y="34931"/>
                      <a:pt x="19750" y="34915"/>
                      <a:pt x="19732" y="34912"/>
                    </a:cubicBezTo>
                    <a:cubicBezTo>
                      <a:pt x="19457" y="34643"/>
                      <a:pt x="19160" y="34399"/>
                      <a:pt x="18847" y="34176"/>
                    </a:cubicBezTo>
                    <a:lnTo>
                      <a:pt x="18847" y="34176"/>
                    </a:lnTo>
                    <a:cubicBezTo>
                      <a:pt x="19398" y="34353"/>
                      <a:pt x="19956" y="34508"/>
                      <a:pt x="20521" y="34635"/>
                    </a:cubicBezTo>
                    <a:cubicBezTo>
                      <a:pt x="20927" y="34726"/>
                      <a:pt x="21337" y="34805"/>
                      <a:pt x="21749" y="34869"/>
                    </a:cubicBezTo>
                    <a:cubicBezTo>
                      <a:pt x="21917" y="34896"/>
                      <a:pt x="22092" y="34919"/>
                      <a:pt x="22265" y="34919"/>
                    </a:cubicBezTo>
                    <a:cubicBezTo>
                      <a:pt x="22464" y="34919"/>
                      <a:pt x="22661" y="34888"/>
                      <a:pt x="22842" y="34796"/>
                    </a:cubicBezTo>
                    <a:cubicBezTo>
                      <a:pt x="23377" y="34520"/>
                      <a:pt x="23537" y="33888"/>
                      <a:pt x="23729" y="33366"/>
                    </a:cubicBezTo>
                    <a:cubicBezTo>
                      <a:pt x="23784" y="33217"/>
                      <a:pt x="23846" y="33073"/>
                      <a:pt x="23915" y="32930"/>
                    </a:cubicBezTo>
                    <a:cubicBezTo>
                      <a:pt x="23993" y="32767"/>
                      <a:pt x="24072" y="32600"/>
                      <a:pt x="24096" y="32419"/>
                    </a:cubicBezTo>
                    <a:cubicBezTo>
                      <a:pt x="24137" y="32111"/>
                      <a:pt x="23987" y="31837"/>
                      <a:pt x="23752" y="31645"/>
                    </a:cubicBezTo>
                    <a:cubicBezTo>
                      <a:pt x="23518" y="31457"/>
                      <a:pt x="23230" y="31364"/>
                      <a:pt x="22942" y="31276"/>
                    </a:cubicBezTo>
                    <a:cubicBezTo>
                      <a:pt x="23979" y="31062"/>
                      <a:pt x="25033" y="30928"/>
                      <a:pt x="26091" y="30928"/>
                    </a:cubicBezTo>
                    <a:close/>
                    <a:moveTo>
                      <a:pt x="4965" y="24550"/>
                    </a:moveTo>
                    <a:cubicBezTo>
                      <a:pt x="4926" y="25351"/>
                      <a:pt x="4943" y="26155"/>
                      <a:pt x="4976" y="26956"/>
                    </a:cubicBezTo>
                    <a:cubicBezTo>
                      <a:pt x="5009" y="27778"/>
                      <a:pt x="5072" y="28598"/>
                      <a:pt x="5159" y="29416"/>
                    </a:cubicBezTo>
                    <a:cubicBezTo>
                      <a:pt x="5332" y="31044"/>
                      <a:pt x="5601" y="32667"/>
                      <a:pt x="5971" y="34263"/>
                    </a:cubicBezTo>
                    <a:cubicBezTo>
                      <a:pt x="6166" y="35105"/>
                      <a:pt x="6391" y="35939"/>
                      <a:pt x="6641" y="36766"/>
                    </a:cubicBezTo>
                    <a:cubicBezTo>
                      <a:pt x="6612" y="36764"/>
                      <a:pt x="6583" y="36759"/>
                      <a:pt x="6554" y="36755"/>
                    </a:cubicBezTo>
                    <a:cubicBezTo>
                      <a:pt x="6282" y="36087"/>
                      <a:pt x="6042" y="35412"/>
                      <a:pt x="5846" y="34719"/>
                    </a:cubicBezTo>
                    <a:cubicBezTo>
                      <a:pt x="5627" y="33945"/>
                      <a:pt x="5445" y="33161"/>
                      <a:pt x="5275" y="32376"/>
                    </a:cubicBezTo>
                    <a:cubicBezTo>
                      <a:pt x="4924" y="30760"/>
                      <a:pt x="4556" y="29134"/>
                      <a:pt x="4408" y="27483"/>
                    </a:cubicBezTo>
                    <a:cubicBezTo>
                      <a:pt x="4324" y="26540"/>
                      <a:pt x="4342" y="25605"/>
                      <a:pt x="4445" y="24664"/>
                    </a:cubicBezTo>
                    <a:cubicBezTo>
                      <a:pt x="4511" y="24634"/>
                      <a:pt x="4583" y="24613"/>
                      <a:pt x="4654" y="24598"/>
                    </a:cubicBezTo>
                    <a:cubicBezTo>
                      <a:pt x="4757" y="24577"/>
                      <a:pt x="4860" y="24561"/>
                      <a:pt x="4965" y="24550"/>
                    </a:cubicBezTo>
                    <a:close/>
                    <a:moveTo>
                      <a:pt x="26166" y="35816"/>
                    </a:moveTo>
                    <a:cubicBezTo>
                      <a:pt x="27342" y="35936"/>
                      <a:pt x="28510" y="36111"/>
                      <a:pt x="29666" y="36363"/>
                    </a:cubicBezTo>
                    <a:cubicBezTo>
                      <a:pt x="30008" y="36438"/>
                      <a:pt x="30347" y="36521"/>
                      <a:pt x="30687" y="36607"/>
                    </a:cubicBezTo>
                    <a:cubicBezTo>
                      <a:pt x="30675" y="36621"/>
                      <a:pt x="30663" y="36635"/>
                      <a:pt x="30652" y="36649"/>
                    </a:cubicBezTo>
                    <a:cubicBezTo>
                      <a:pt x="30609" y="36703"/>
                      <a:pt x="30564" y="36755"/>
                      <a:pt x="30522" y="36809"/>
                    </a:cubicBezTo>
                    <a:cubicBezTo>
                      <a:pt x="30520" y="36805"/>
                      <a:pt x="30517" y="36802"/>
                      <a:pt x="30511" y="36801"/>
                    </a:cubicBezTo>
                    <a:cubicBezTo>
                      <a:pt x="30189" y="36701"/>
                      <a:pt x="29846" y="36651"/>
                      <a:pt x="29515" y="36588"/>
                    </a:cubicBezTo>
                    <a:cubicBezTo>
                      <a:pt x="29166" y="36520"/>
                      <a:pt x="28817" y="36455"/>
                      <a:pt x="28469" y="36384"/>
                    </a:cubicBezTo>
                    <a:cubicBezTo>
                      <a:pt x="28284" y="36346"/>
                      <a:pt x="28100" y="36307"/>
                      <a:pt x="27915" y="36270"/>
                    </a:cubicBezTo>
                    <a:cubicBezTo>
                      <a:pt x="27345" y="36054"/>
                      <a:pt x="26753" y="35900"/>
                      <a:pt x="26150" y="35817"/>
                    </a:cubicBezTo>
                    <a:cubicBezTo>
                      <a:pt x="26155" y="35817"/>
                      <a:pt x="26161" y="35816"/>
                      <a:pt x="26166" y="35816"/>
                    </a:cubicBezTo>
                    <a:close/>
                    <a:moveTo>
                      <a:pt x="8198" y="34306"/>
                    </a:moveTo>
                    <a:cubicBezTo>
                      <a:pt x="8276" y="34474"/>
                      <a:pt x="8355" y="34642"/>
                      <a:pt x="8428" y="34811"/>
                    </a:cubicBezTo>
                    <a:cubicBezTo>
                      <a:pt x="8495" y="34964"/>
                      <a:pt x="8555" y="35118"/>
                      <a:pt x="8617" y="35271"/>
                    </a:cubicBezTo>
                    <a:cubicBezTo>
                      <a:pt x="8545" y="35306"/>
                      <a:pt x="8516" y="35397"/>
                      <a:pt x="8478" y="35463"/>
                    </a:cubicBezTo>
                    <a:cubicBezTo>
                      <a:pt x="8430" y="35547"/>
                      <a:pt x="8380" y="35630"/>
                      <a:pt x="8327" y="35711"/>
                    </a:cubicBezTo>
                    <a:cubicBezTo>
                      <a:pt x="8222" y="35873"/>
                      <a:pt x="8106" y="36029"/>
                      <a:pt x="7984" y="36178"/>
                    </a:cubicBezTo>
                    <a:cubicBezTo>
                      <a:pt x="7789" y="36415"/>
                      <a:pt x="7566" y="36619"/>
                      <a:pt x="7342" y="36825"/>
                    </a:cubicBezTo>
                    <a:cubicBezTo>
                      <a:pt x="7585" y="36424"/>
                      <a:pt x="7751" y="35972"/>
                      <a:pt x="7893" y="35527"/>
                    </a:cubicBezTo>
                    <a:cubicBezTo>
                      <a:pt x="7965" y="35298"/>
                      <a:pt x="8029" y="35067"/>
                      <a:pt x="8084" y="34833"/>
                    </a:cubicBezTo>
                    <a:cubicBezTo>
                      <a:pt x="8113" y="34708"/>
                      <a:pt x="8139" y="34583"/>
                      <a:pt x="8163" y="34456"/>
                    </a:cubicBezTo>
                    <a:cubicBezTo>
                      <a:pt x="8171" y="34411"/>
                      <a:pt x="8186" y="34359"/>
                      <a:pt x="8198" y="34306"/>
                    </a:cubicBezTo>
                    <a:close/>
                    <a:moveTo>
                      <a:pt x="5359" y="24528"/>
                    </a:moveTo>
                    <a:cubicBezTo>
                      <a:pt x="5660" y="24528"/>
                      <a:pt x="5961" y="24564"/>
                      <a:pt x="6257" y="24626"/>
                    </a:cubicBezTo>
                    <a:cubicBezTo>
                      <a:pt x="6124" y="26207"/>
                      <a:pt x="6078" y="27792"/>
                      <a:pt x="6105" y="29379"/>
                    </a:cubicBezTo>
                    <a:cubicBezTo>
                      <a:pt x="6133" y="30994"/>
                      <a:pt x="6253" y="32605"/>
                      <a:pt x="6444" y="34208"/>
                    </a:cubicBezTo>
                    <a:cubicBezTo>
                      <a:pt x="6550" y="35096"/>
                      <a:pt x="6656" y="35993"/>
                      <a:pt x="6846" y="36866"/>
                    </a:cubicBezTo>
                    <a:cubicBezTo>
                      <a:pt x="6838" y="36864"/>
                      <a:pt x="6828" y="36863"/>
                      <a:pt x="6819" y="36861"/>
                    </a:cubicBezTo>
                    <a:cubicBezTo>
                      <a:pt x="6820" y="36856"/>
                      <a:pt x="6821" y="36850"/>
                      <a:pt x="6820" y="36845"/>
                    </a:cubicBezTo>
                    <a:cubicBezTo>
                      <a:pt x="6817" y="36820"/>
                      <a:pt x="6803" y="36802"/>
                      <a:pt x="6787" y="36789"/>
                    </a:cubicBezTo>
                    <a:cubicBezTo>
                      <a:pt x="6315" y="35247"/>
                      <a:pt x="5934" y="33677"/>
                      <a:pt x="5650" y="32092"/>
                    </a:cubicBezTo>
                    <a:cubicBezTo>
                      <a:pt x="5362" y="30494"/>
                      <a:pt x="5187" y="28880"/>
                      <a:pt x="5095" y="27259"/>
                    </a:cubicBezTo>
                    <a:cubicBezTo>
                      <a:pt x="5045" y="26354"/>
                      <a:pt x="5036" y="25449"/>
                      <a:pt x="5023" y="24544"/>
                    </a:cubicBezTo>
                    <a:cubicBezTo>
                      <a:pt x="5135" y="24533"/>
                      <a:pt x="5247" y="24528"/>
                      <a:pt x="5359" y="24528"/>
                    </a:cubicBezTo>
                    <a:close/>
                    <a:moveTo>
                      <a:pt x="7848" y="25211"/>
                    </a:moveTo>
                    <a:cubicBezTo>
                      <a:pt x="8051" y="25317"/>
                      <a:pt x="8251" y="25432"/>
                      <a:pt x="8446" y="25555"/>
                    </a:cubicBezTo>
                    <a:cubicBezTo>
                      <a:pt x="8452" y="25564"/>
                      <a:pt x="8459" y="25574"/>
                      <a:pt x="8467" y="25583"/>
                    </a:cubicBezTo>
                    <a:cubicBezTo>
                      <a:pt x="8495" y="25626"/>
                      <a:pt x="8526" y="25670"/>
                      <a:pt x="8578" y="25686"/>
                    </a:cubicBezTo>
                    <a:cubicBezTo>
                      <a:pt x="8583" y="25687"/>
                      <a:pt x="8587" y="25688"/>
                      <a:pt x="8592" y="25688"/>
                    </a:cubicBezTo>
                    <a:cubicBezTo>
                      <a:pt x="8606" y="25688"/>
                      <a:pt x="8619" y="25682"/>
                      <a:pt x="8628" y="25672"/>
                    </a:cubicBezTo>
                    <a:cubicBezTo>
                      <a:pt x="8778" y="25772"/>
                      <a:pt x="8928" y="25874"/>
                      <a:pt x="9072" y="25981"/>
                    </a:cubicBezTo>
                    <a:cubicBezTo>
                      <a:pt x="9072" y="25981"/>
                      <a:pt x="9072" y="25982"/>
                      <a:pt x="9071" y="25982"/>
                    </a:cubicBezTo>
                    <a:cubicBezTo>
                      <a:pt x="8588" y="27361"/>
                      <a:pt x="8196" y="28769"/>
                      <a:pt x="7890" y="30198"/>
                    </a:cubicBezTo>
                    <a:cubicBezTo>
                      <a:pt x="7584" y="31632"/>
                      <a:pt x="7369" y="33085"/>
                      <a:pt x="7243" y="34545"/>
                    </a:cubicBezTo>
                    <a:cubicBezTo>
                      <a:pt x="7207" y="34949"/>
                      <a:pt x="7179" y="35354"/>
                      <a:pt x="7155" y="35758"/>
                    </a:cubicBezTo>
                    <a:cubicBezTo>
                      <a:pt x="7133" y="36146"/>
                      <a:pt x="7099" y="36542"/>
                      <a:pt x="7116" y="36931"/>
                    </a:cubicBezTo>
                    <a:cubicBezTo>
                      <a:pt x="7097" y="36926"/>
                      <a:pt x="7078" y="36922"/>
                      <a:pt x="7058" y="36917"/>
                    </a:cubicBezTo>
                    <a:cubicBezTo>
                      <a:pt x="6933" y="35378"/>
                      <a:pt x="6906" y="33834"/>
                      <a:pt x="6958" y="32291"/>
                    </a:cubicBezTo>
                    <a:cubicBezTo>
                      <a:pt x="7010" y="30742"/>
                      <a:pt x="7161" y="29199"/>
                      <a:pt x="7388" y="27667"/>
                    </a:cubicBezTo>
                    <a:cubicBezTo>
                      <a:pt x="7509" y="26841"/>
                      <a:pt x="7686" y="26029"/>
                      <a:pt x="7848" y="25211"/>
                    </a:cubicBezTo>
                    <a:close/>
                    <a:moveTo>
                      <a:pt x="9185" y="26064"/>
                    </a:moveTo>
                    <a:cubicBezTo>
                      <a:pt x="9298" y="26150"/>
                      <a:pt x="9411" y="26237"/>
                      <a:pt x="9521" y="26325"/>
                    </a:cubicBezTo>
                    <a:cubicBezTo>
                      <a:pt x="9626" y="26412"/>
                      <a:pt x="9731" y="26502"/>
                      <a:pt x="9832" y="26596"/>
                    </a:cubicBezTo>
                    <a:cubicBezTo>
                      <a:pt x="9820" y="26604"/>
                      <a:pt x="9810" y="26616"/>
                      <a:pt x="9808" y="26636"/>
                    </a:cubicBezTo>
                    <a:cubicBezTo>
                      <a:pt x="9759" y="27363"/>
                      <a:pt x="9692" y="28083"/>
                      <a:pt x="9566" y="28802"/>
                    </a:cubicBezTo>
                    <a:cubicBezTo>
                      <a:pt x="9440" y="29522"/>
                      <a:pt x="9268" y="30237"/>
                      <a:pt x="9051" y="30936"/>
                    </a:cubicBezTo>
                    <a:cubicBezTo>
                      <a:pt x="8993" y="31125"/>
                      <a:pt x="8931" y="31313"/>
                      <a:pt x="8866" y="31501"/>
                    </a:cubicBezTo>
                    <a:cubicBezTo>
                      <a:pt x="8810" y="31662"/>
                      <a:pt x="8750" y="31821"/>
                      <a:pt x="8702" y="31985"/>
                    </a:cubicBezTo>
                    <a:cubicBezTo>
                      <a:pt x="8503" y="32016"/>
                      <a:pt x="8312" y="32081"/>
                      <a:pt x="8149" y="32203"/>
                    </a:cubicBezTo>
                    <a:cubicBezTo>
                      <a:pt x="7777" y="32484"/>
                      <a:pt x="7717" y="32988"/>
                      <a:pt x="7828" y="33413"/>
                    </a:cubicBezTo>
                    <a:cubicBezTo>
                      <a:pt x="7893" y="33656"/>
                      <a:pt x="8000" y="33882"/>
                      <a:pt x="8107" y="34107"/>
                    </a:cubicBezTo>
                    <a:cubicBezTo>
                      <a:pt x="8111" y="34116"/>
                      <a:pt x="8114" y="34123"/>
                      <a:pt x="8118" y="34130"/>
                    </a:cubicBezTo>
                    <a:cubicBezTo>
                      <a:pt x="8098" y="34169"/>
                      <a:pt x="8096" y="34208"/>
                      <a:pt x="8090" y="34254"/>
                    </a:cubicBezTo>
                    <a:cubicBezTo>
                      <a:pt x="8083" y="34312"/>
                      <a:pt x="8071" y="34370"/>
                      <a:pt x="8061" y="34428"/>
                    </a:cubicBezTo>
                    <a:cubicBezTo>
                      <a:pt x="8038" y="34549"/>
                      <a:pt x="8014" y="34669"/>
                      <a:pt x="7986" y="34788"/>
                    </a:cubicBezTo>
                    <a:cubicBezTo>
                      <a:pt x="7932" y="35029"/>
                      <a:pt x="7868" y="35267"/>
                      <a:pt x="7793" y="35503"/>
                    </a:cubicBezTo>
                    <a:cubicBezTo>
                      <a:pt x="7645" y="35968"/>
                      <a:pt x="7442" y="36408"/>
                      <a:pt x="7264" y="36861"/>
                    </a:cubicBezTo>
                    <a:cubicBezTo>
                      <a:pt x="7260" y="36872"/>
                      <a:pt x="7265" y="36883"/>
                      <a:pt x="7274" y="36889"/>
                    </a:cubicBezTo>
                    <a:lnTo>
                      <a:pt x="7274" y="36890"/>
                    </a:lnTo>
                    <a:cubicBezTo>
                      <a:pt x="7251" y="36911"/>
                      <a:pt x="7228" y="36932"/>
                      <a:pt x="7205" y="36953"/>
                    </a:cubicBezTo>
                    <a:cubicBezTo>
                      <a:pt x="7196" y="36951"/>
                      <a:pt x="7187" y="36949"/>
                      <a:pt x="7178" y="36947"/>
                    </a:cubicBezTo>
                    <a:cubicBezTo>
                      <a:pt x="7210" y="36595"/>
                      <a:pt x="7208" y="36238"/>
                      <a:pt x="7226" y="35885"/>
                    </a:cubicBezTo>
                    <a:cubicBezTo>
                      <a:pt x="7244" y="35523"/>
                      <a:pt x="7268" y="35164"/>
                      <a:pt x="7299" y="34804"/>
                    </a:cubicBezTo>
                    <a:cubicBezTo>
                      <a:pt x="7362" y="34079"/>
                      <a:pt x="7447" y="33357"/>
                      <a:pt x="7555" y="32637"/>
                    </a:cubicBezTo>
                    <a:cubicBezTo>
                      <a:pt x="7773" y="31198"/>
                      <a:pt x="8074" y="29771"/>
                      <a:pt x="8464" y="28370"/>
                    </a:cubicBezTo>
                    <a:cubicBezTo>
                      <a:pt x="8680" y="27594"/>
                      <a:pt x="8920" y="26825"/>
                      <a:pt x="9185" y="26064"/>
                    </a:cubicBezTo>
                    <a:close/>
                    <a:moveTo>
                      <a:pt x="32720" y="35099"/>
                    </a:moveTo>
                    <a:cubicBezTo>
                      <a:pt x="34318" y="35099"/>
                      <a:pt x="35916" y="35187"/>
                      <a:pt x="37503" y="35369"/>
                    </a:cubicBezTo>
                    <a:cubicBezTo>
                      <a:pt x="38626" y="35496"/>
                      <a:pt x="39743" y="35673"/>
                      <a:pt x="40851" y="35892"/>
                    </a:cubicBezTo>
                    <a:cubicBezTo>
                      <a:pt x="40770" y="36314"/>
                      <a:pt x="40682" y="36734"/>
                      <a:pt x="40585" y="37151"/>
                    </a:cubicBezTo>
                    <a:lnTo>
                      <a:pt x="40584" y="37151"/>
                    </a:lnTo>
                    <a:cubicBezTo>
                      <a:pt x="38648" y="36616"/>
                      <a:pt x="36663" y="36220"/>
                      <a:pt x="34673" y="35951"/>
                    </a:cubicBezTo>
                    <a:cubicBezTo>
                      <a:pt x="32751" y="35691"/>
                      <a:pt x="30812" y="35561"/>
                      <a:pt x="28873" y="35561"/>
                    </a:cubicBezTo>
                    <a:cubicBezTo>
                      <a:pt x="28777" y="35561"/>
                      <a:pt x="28681" y="35561"/>
                      <a:pt x="28585" y="35562"/>
                    </a:cubicBezTo>
                    <a:cubicBezTo>
                      <a:pt x="27577" y="35568"/>
                      <a:pt x="26569" y="35608"/>
                      <a:pt x="25566" y="35701"/>
                    </a:cubicBezTo>
                    <a:cubicBezTo>
                      <a:pt x="25601" y="35691"/>
                      <a:pt x="25637" y="35681"/>
                      <a:pt x="25672" y="35672"/>
                    </a:cubicBezTo>
                    <a:cubicBezTo>
                      <a:pt x="27563" y="35387"/>
                      <a:pt x="29460" y="35180"/>
                      <a:pt x="31372" y="35120"/>
                    </a:cubicBezTo>
                    <a:cubicBezTo>
                      <a:pt x="31821" y="35106"/>
                      <a:pt x="32270" y="35099"/>
                      <a:pt x="32720" y="35099"/>
                    </a:cubicBezTo>
                    <a:close/>
                    <a:moveTo>
                      <a:pt x="28313" y="36430"/>
                    </a:moveTo>
                    <a:lnTo>
                      <a:pt x="28313" y="36430"/>
                    </a:lnTo>
                    <a:cubicBezTo>
                      <a:pt x="28351" y="36437"/>
                      <a:pt x="28388" y="36443"/>
                      <a:pt x="28426" y="36451"/>
                    </a:cubicBezTo>
                    <a:cubicBezTo>
                      <a:pt x="28769" y="36515"/>
                      <a:pt x="29112" y="36584"/>
                      <a:pt x="29454" y="36651"/>
                    </a:cubicBezTo>
                    <a:cubicBezTo>
                      <a:pt x="29799" y="36719"/>
                      <a:pt x="30148" y="36806"/>
                      <a:pt x="30499" y="36837"/>
                    </a:cubicBezTo>
                    <a:cubicBezTo>
                      <a:pt x="30331" y="37041"/>
                      <a:pt x="30163" y="37245"/>
                      <a:pt x="29987" y="37442"/>
                    </a:cubicBezTo>
                    <a:cubicBezTo>
                      <a:pt x="29866" y="37327"/>
                      <a:pt x="29725" y="37230"/>
                      <a:pt x="29588" y="37137"/>
                    </a:cubicBezTo>
                    <a:cubicBezTo>
                      <a:pt x="29435" y="37030"/>
                      <a:pt x="29277" y="36930"/>
                      <a:pt x="29115" y="36837"/>
                    </a:cubicBezTo>
                    <a:cubicBezTo>
                      <a:pt x="28855" y="36687"/>
                      <a:pt x="28588" y="36551"/>
                      <a:pt x="28313" y="36430"/>
                    </a:cubicBezTo>
                    <a:close/>
                    <a:moveTo>
                      <a:pt x="8683" y="35431"/>
                    </a:moveTo>
                    <a:cubicBezTo>
                      <a:pt x="8990" y="36208"/>
                      <a:pt x="9251" y="37004"/>
                      <a:pt x="9458" y="37813"/>
                    </a:cubicBezTo>
                    <a:cubicBezTo>
                      <a:pt x="9505" y="37998"/>
                      <a:pt x="9549" y="38184"/>
                      <a:pt x="9590" y="38369"/>
                    </a:cubicBezTo>
                    <a:cubicBezTo>
                      <a:pt x="9481" y="38242"/>
                      <a:pt x="9360" y="38123"/>
                      <a:pt x="9236" y="38013"/>
                    </a:cubicBezTo>
                    <a:cubicBezTo>
                      <a:pt x="9048" y="37845"/>
                      <a:pt x="8841" y="37696"/>
                      <a:pt x="8626" y="37565"/>
                    </a:cubicBezTo>
                    <a:cubicBezTo>
                      <a:pt x="8226" y="37321"/>
                      <a:pt x="7794" y="37133"/>
                      <a:pt x="7346" y="36996"/>
                    </a:cubicBezTo>
                    <a:cubicBezTo>
                      <a:pt x="7629" y="36806"/>
                      <a:pt x="7873" y="36551"/>
                      <a:pt x="8091" y="36295"/>
                    </a:cubicBezTo>
                    <a:cubicBezTo>
                      <a:pt x="8220" y="36144"/>
                      <a:pt x="8338" y="35986"/>
                      <a:pt x="8447" y="35820"/>
                    </a:cubicBezTo>
                    <a:cubicBezTo>
                      <a:pt x="8501" y="35738"/>
                      <a:pt x="8553" y="35653"/>
                      <a:pt x="8603" y="35568"/>
                    </a:cubicBezTo>
                    <a:cubicBezTo>
                      <a:pt x="8626" y="35528"/>
                      <a:pt x="8660" y="35480"/>
                      <a:pt x="8683" y="35431"/>
                    </a:cubicBezTo>
                    <a:close/>
                    <a:moveTo>
                      <a:pt x="29805" y="35683"/>
                    </a:moveTo>
                    <a:lnTo>
                      <a:pt x="29805" y="35683"/>
                    </a:lnTo>
                    <a:cubicBezTo>
                      <a:pt x="30294" y="35695"/>
                      <a:pt x="30782" y="35716"/>
                      <a:pt x="31270" y="35744"/>
                    </a:cubicBezTo>
                    <a:cubicBezTo>
                      <a:pt x="33285" y="35862"/>
                      <a:pt x="35292" y="36116"/>
                      <a:pt x="37272" y="36510"/>
                    </a:cubicBezTo>
                    <a:cubicBezTo>
                      <a:pt x="38375" y="36729"/>
                      <a:pt x="39466" y="37008"/>
                      <a:pt x="40547" y="37315"/>
                    </a:cubicBezTo>
                    <a:cubicBezTo>
                      <a:pt x="40547" y="37318"/>
                      <a:pt x="40546" y="37320"/>
                      <a:pt x="40546" y="37322"/>
                    </a:cubicBezTo>
                    <a:lnTo>
                      <a:pt x="40545" y="37323"/>
                    </a:lnTo>
                    <a:cubicBezTo>
                      <a:pt x="40420" y="37844"/>
                      <a:pt x="40277" y="38364"/>
                      <a:pt x="40105" y="38873"/>
                    </a:cubicBezTo>
                    <a:cubicBezTo>
                      <a:pt x="40043" y="39056"/>
                      <a:pt x="39966" y="39260"/>
                      <a:pt x="39818" y="39391"/>
                    </a:cubicBezTo>
                    <a:cubicBezTo>
                      <a:pt x="39736" y="39464"/>
                      <a:pt x="39646" y="39492"/>
                      <a:pt x="39553" y="39492"/>
                    </a:cubicBezTo>
                    <a:cubicBezTo>
                      <a:pt x="39441" y="39492"/>
                      <a:pt x="39325" y="39450"/>
                      <a:pt x="39215" y="39397"/>
                    </a:cubicBezTo>
                    <a:cubicBezTo>
                      <a:pt x="38939" y="39263"/>
                      <a:pt x="38669" y="39112"/>
                      <a:pt x="38397" y="38970"/>
                    </a:cubicBezTo>
                    <a:cubicBezTo>
                      <a:pt x="38111" y="38821"/>
                      <a:pt x="37826" y="38657"/>
                      <a:pt x="37519" y="38553"/>
                    </a:cubicBezTo>
                    <a:cubicBezTo>
                      <a:pt x="37512" y="38551"/>
                      <a:pt x="37507" y="38551"/>
                      <a:pt x="37501" y="38551"/>
                    </a:cubicBezTo>
                    <a:cubicBezTo>
                      <a:pt x="37496" y="38551"/>
                      <a:pt x="37491" y="38551"/>
                      <a:pt x="37487" y="38552"/>
                    </a:cubicBezTo>
                    <a:cubicBezTo>
                      <a:pt x="37485" y="38552"/>
                      <a:pt x="37483" y="38552"/>
                      <a:pt x="37481" y="38552"/>
                    </a:cubicBezTo>
                    <a:cubicBezTo>
                      <a:pt x="37440" y="38552"/>
                      <a:pt x="37405" y="38581"/>
                      <a:pt x="37385" y="38619"/>
                    </a:cubicBezTo>
                    <a:cubicBezTo>
                      <a:pt x="36338" y="38157"/>
                      <a:pt x="35258" y="37768"/>
                      <a:pt x="34170" y="37421"/>
                    </a:cubicBezTo>
                    <a:cubicBezTo>
                      <a:pt x="33765" y="37293"/>
                      <a:pt x="33358" y="37171"/>
                      <a:pt x="32949" y="37055"/>
                    </a:cubicBezTo>
                    <a:cubicBezTo>
                      <a:pt x="32940" y="37053"/>
                      <a:pt x="32931" y="37051"/>
                      <a:pt x="32923" y="37051"/>
                    </a:cubicBezTo>
                    <a:cubicBezTo>
                      <a:pt x="32920" y="37051"/>
                      <a:pt x="32917" y="37052"/>
                      <a:pt x="32914" y="37052"/>
                    </a:cubicBezTo>
                    <a:cubicBezTo>
                      <a:pt x="32894" y="37022"/>
                      <a:pt x="32877" y="36992"/>
                      <a:pt x="32856" y="36961"/>
                    </a:cubicBezTo>
                    <a:cubicBezTo>
                      <a:pt x="32668" y="36682"/>
                      <a:pt x="32445" y="36358"/>
                      <a:pt x="32149" y="36169"/>
                    </a:cubicBezTo>
                    <a:lnTo>
                      <a:pt x="32149" y="36169"/>
                    </a:lnTo>
                    <a:cubicBezTo>
                      <a:pt x="33860" y="36479"/>
                      <a:pt x="35535" y="36929"/>
                      <a:pt x="37193" y="37457"/>
                    </a:cubicBezTo>
                    <a:cubicBezTo>
                      <a:pt x="37703" y="37620"/>
                      <a:pt x="38210" y="37790"/>
                      <a:pt x="38718" y="37962"/>
                    </a:cubicBezTo>
                    <a:cubicBezTo>
                      <a:pt x="38968" y="38048"/>
                      <a:pt x="39219" y="38135"/>
                      <a:pt x="39470" y="38222"/>
                    </a:cubicBezTo>
                    <a:cubicBezTo>
                      <a:pt x="39717" y="38308"/>
                      <a:pt x="39962" y="38401"/>
                      <a:pt x="40216" y="38463"/>
                    </a:cubicBezTo>
                    <a:cubicBezTo>
                      <a:pt x="40218" y="38463"/>
                      <a:pt x="40219" y="38463"/>
                      <a:pt x="40221" y="38463"/>
                    </a:cubicBezTo>
                    <a:cubicBezTo>
                      <a:pt x="40240" y="38463"/>
                      <a:pt x="40243" y="38433"/>
                      <a:pt x="40226" y="38424"/>
                    </a:cubicBezTo>
                    <a:cubicBezTo>
                      <a:pt x="39795" y="38212"/>
                      <a:pt x="39322" y="38068"/>
                      <a:pt x="38870" y="37905"/>
                    </a:cubicBezTo>
                    <a:cubicBezTo>
                      <a:pt x="38424" y="37745"/>
                      <a:pt x="37977" y="37591"/>
                      <a:pt x="37527" y="37441"/>
                    </a:cubicBezTo>
                    <a:cubicBezTo>
                      <a:pt x="36625" y="37139"/>
                      <a:pt x="35715" y="36860"/>
                      <a:pt x="34795" y="36614"/>
                    </a:cubicBezTo>
                    <a:cubicBezTo>
                      <a:pt x="33157" y="36176"/>
                      <a:pt x="31494" y="35837"/>
                      <a:pt x="29805" y="35683"/>
                    </a:cubicBezTo>
                    <a:close/>
                    <a:moveTo>
                      <a:pt x="17821" y="38624"/>
                    </a:moveTo>
                    <a:cubicBezTo>
                      <a:pt x="17424" y="38910"/>
                      <a:pt x="17035" y="39207"/>
                      <a:pt x="16656" y="39516"/>
                    </a:cubicBezTo>
                    <a:cubicBezTo>
                      <a:pt x="17033" y="39204"/>
                      <a:pt x="17422" y="38907"/>
                      <a:pt x="17821" y="38624"/>
                    </a:cubicBezTo>
                    <a:close/>
                    <a:moveTo>
                      <a:pt x="12271" y="39921"/>
                    </a:moveTo>
                    <a:cubicBezTo>
                      <a:pt x="12221" y="40181"/>
                      <a:pt x="12173" y="40442"/>
                      <a:pt x="12130" y="40703"/>
                    </a:cubicBezTo>
                    <a:cubicBezTo>
                      <a:pt x="12169" y="40441"/>
                      <a:pt x="12217" y="40179"/>
                      <a:pt x="12271" y="39921"/>
                    </a:cubicBezTo>
                    <a:close/>
                    <a:moveTo>
                      <a:pt x="9929" y="40284"/>
                    </a:moveTo>
                    <a:cubicBezTo>
                      <a:pt x="9973" y="40606"/>
                      <a:pt x="10015" y="40929"/>
                      <a:pt x="10051" y="41252"/>
                    </a:cubicBezTo>
                    <a:cubicBezTo>
                      <a:pt x="9921" y="41244"/>
                      <a:pt x="9792" y="41240"/>
                      <a:pt x="9662" y="41240"/>
                    </a:cubicBezTo>
                    <a:cubicBezTo>
                      <a:pt x="9600" y="41240"/>
                      <a:pt x="9537" y="41241"/>
                      <a:pt x="9474" y="41245"/>
                    </a:cubicBezTo>
                    <a:cubicBezTo>
                      <a:pt x="9583" y="41070"/>
                      <a:pt x="9683" y="40887"/>
                      <a:pt x="9768" y="40700"/>
                    </a:cubicBezTo>
                    <a:cubicBezTo>
                      <a:pt x="9817" y="40593"/>
                      <a:pt x="9859" y="40485"/>
                      <a:pt x="9899" y="40375"/>
                    </a:cubicBezTo>
                    <a:cubicBezTo>
                      <a:pt x="9909" y="40345"/>
                      <a:pt x="9918" y="40315"/>
                      <a:pt x="9929" y="40284"/>
                    </a:cubicBezTo>
                    <a:close/>
                    <a:moveTo>
                      <a:pt x="8670" y="32168"/>
                    </a:moveTo>
                    <a:cubicBezTo>
                      <a:pt x="8874" y="32737"/>
                      <a:pt x="9082" y="33302"/>
                      <a:pt x="9260" y="33879"/>
                    </a:cubicBezTo>
                    <a:cubicBezTo>
                      <a:pt x="9442" y="34468"/>
                      <a:pt x="9603" y="35062"/>
                      <a:pt x="9743" y="35663"/>
                    </a:cubicBezTo>
                    <a:cubicBezTo>
                      <a:pt x="10021" y="36855"/>
                      <a:pt x="10221" y="38063"/>
                      <a:pt x="10339" y="39281"/>
                    </a:cubicBezTo>
                    <a:cubicBezTo>
                      <a:pt x="10402" y="39950"/>
                      <a:pt x="10441" y="40619"/>
                      <a:pt x="10454" y="41291"/>
                    </a:cubicBezTo>
                    <a:cubicBezTo>
                      <a:pt x="10355" y="41279"/>
                      <a:pt x="10256" y="41268"/>
                      <a:pt x="10157" y="41261"/>
                    </a:cubicBezTo>
                    <a:cubicBezTo>
                      <a:pt x="10121" y="40251"/>
                      <a:pt x="9960" y="39244"/>
                      <a:pt x="9736" y="38259"/>
                    </a:cubicBezTo>
                    <a:cubicBezTo>
                      <a:pt x="9510" y="37266"/>
                      <a:pt x="9209" y="36289"/>
                      <a:pt x="8834" y="35341"/>
                    </a:cubicBezTo>
                    <a:cubicBezTo>
                      <a:pt x="8644" y="34860"/>
                      <a:pt x="8430" y="34392"/>
                      <a:pt x="8210" y="33925"/>
                    </a:cubicBezTo>
                    <a:cubicBezTo>
                      <a:pt x="8018" y="33516"/>
                      <a:pt x="7820" y="33014"/>
                      <a:pt x="8051" y="32578"/>
                    </a:cubicBezTo>
                    <a:cubicBezTo>
                      <a:pt x="8179" y="32336"/>
                      <a:pt x="8416" y="32220"/>
                      <a:pt x="8670" y="32168"/>
                    </a:cubicBezTo>
                    <a:close/>
                    <a:moveTo>
                      <a:pt x="33044" y="37256"/>
                    </a:moveTo>
                    <a:lnTo>
                      <a:pt x="33044" y="37256"/>
                    </a:lnTo>
                    <a:cubicBezTo>
                      <a:pt x="34432" y="37654"/>
                      <a:pt x="35796" y="38130"/>
                      <a:pt x="37140" y="38657"/>
                    </a:cubicBezTo>
                    <a:cubicBezTo>
                      <a:pt x="37241" y="38696"/>
                      <a:pt x="37342" y="38737"/>
                      <a:pt x="37443" y="38776"/>
                    </a:cubicBezTo>
                    <a:cubicBezTo>
                      <a:pt x="37912" y="39066"/>
                      <a:pt x="38413" y="39355"/>
                      <a:pt x="38701" y="39845"/>
                    </a:cubicBezTo>
                    <a:cubicBezTo>
                      <a:pt x="38837" y="40076"/>
                      <a:pt x="38926" y="40355"/>
                      <a:pt x="38898" y="40625"/>
                    </a:cubicBezTo>
                    <a:cubicBezTo>
                      <a:pt x="38871" y="40874"/>
                      <a:pt x="38764" y="41102"/>
                      <a:pt x="38626" y="41309"/>
                    </a:cubicBezTo>
                    <a:cubicBezTo>
                      <a:pt x="38517" y="41171"/>
                      <a:pt x="38375" y="41049"/>
                      <a:pt x="38248" y="40933"/>
                    </a:cubicBezTo>
                    <a:cubicBezTo>
                      <a:pt x="38094" y="40793"/>
                      <a:pt x="37934" y="40659"/>
                      <a:pt x="37769" y="40532"/>
                    </a:cubicBezTo>
                    <a:cubicBezTo>
                      <a:pt x="37442" y="40280"/>
                      <a:pt x="37098" y="40050"/>
                      <a:pt x="36747" y="39833"/>
                    </a:cubicBezTo>
                    <a:cubicBezTo>
                      <a:pt x="36034" y="39391"/>
                      <a:pt x="35291" y="39001"/>
                      <a:pt x="34567" y="38577"/>
                    </a:cubicBezTo>
                    <a:cubicBezTo>
                      <a:pt x="34162" y="38339"/>
                      <a:pt x="33766" y="38089"/>
                      <a:pt x="33384" y="37816"/>
                    </a:cubicBezTo>
                    <a:cubicBezTo>
                      <a:pt x="33374" y="37809"/>
                      <a:pt x="33364" y="37807"/>
                      <a:pt x="33353" y="37806"/>
                    </a:cubicBezTo>
                    <a:cubicBezTo>
                      <a:pt x="33256" y="37620"/>
                      <a:pt x="33154" y="37436"/>
                      <a:pt x="33044" y="37256"/>
                    </a:cubicBezTo>
                    <a:close/>
                    <a:moveTo>
                      <a:pt x="9099" y="32131"/>
                    </a:moveTo>
                    <a:cubicBezTo>
                      <a:pt x="9107" y="32131"/>
                      <a:pt x="9115" y="32131"/>
                      <a:pt x="9123" y="32131"/>
                    </a:cubicBezTo>
                    <a:cubicBezTo>
                      <a:pt x="9484" y="32137"/>
                      <a:pt x="9848" y="32170"/>
                      <a:pt x="10209" y="32208"/>
                    </a:cubicBezTo>
                    <a:cubicBezTo>
                      <a:pt x="10435" y="33380"/>
                      <a:pt x="10611" y="34563"/>
                      <a:pt x="10725" y="35751"/>
                    </a:cubicBezTo>
                    <a:cubicBezTo>
                      <a:pt x="10841" y="36969"/>
                      <a:pt x="10906" y="38186"/>
                      <a:pt x="10898" y="39409"/>
                    </a:cubicBezTo>
                    <a:cubicBezTo>
                      <a:pt x="10895" y="39745"/>
                      <a:pt x="10889" y="40082"/>
                      <a:pt x="10878" y="40418"/>
                    </a:cubicBezTo>
                    <a:cubicBezTo>
                      <a:pt x="10871" y="40589"/>
                      <a:pt x="10864" y="40760"/>
                      <a:pt x="10857" y="40931"/>
                    </a:cubicBezTo>
                    <a:cubicBezTo>
                      <a:pt x="10851" y="41069"/>
                      <a:pt x="10839" y="41208"/>
                      <a:pt x="10840" y="41346"/>
                    </a:cubicBezTo>
                    <a:cubicBezTo>
                      <a:pt x="10750" y="41331"/>
                      <a:pt x="10660" y="41318"/>
                      <a:pt x="10569" y="41306"/>
                    </a:cubicBezTo>
                    <a:cubicBezTo>
                      <a:pt x="10542" y="40082"/>
                      <a:pt x="10432" y="38859"/>
                      <a:pt x="10236" y="37650"/>
                    </a:cubicBezTo>
                    <a:cubicBezTo>
                      <a:pt x="10041" y="36443"/>
                      <a:pt x="9763" y="35252"/>
                      <a:pt x="9403" y="34084"/>
                    </a:cubicBezTo>
                    <a:cubicBezTo>
                      <a:pt x="9204" y="33437"/>
                      <a:pt x="8989" y="32786"/>
                      <a:pt x="8726" y="32159"/>
                    </a:cubicBezTo>
                    <a:cubicBezTo>
                      <a:pt x="8851" y="32139"/>
                      <a:pt x="8979" y="32131"/>
                      <a:pt x="9099" y="32131"/>
                    </a:cubicBezTo>
                    <a:close/>
                    <a:moveTo>
                      <a:pt x="33748" y="39220"/>
                    </a:moveTo>
                    <a:cubicBezTo>
                      <a:pt x="33802" y="39353"/>
                      <a:pt x="33855" y="39486"/>
                      <a:pt x="33907" y="39617"/>
                    </a:cubicBezTo>
                    <a:cubicBezTo>
                      <a:pt x="33911" y="39628"/>
                      <a:pt x="33915" y="39637"/>
                      <a:pt x="33919" y="39648"/>
                    </a:cubicBezTo>
                    <a:cubicBezTo>
                      <a:pt x="32660" y="40302"/>
                      <a:pt x="31335" y="40832"/>
                      <a:pt x="29973" y="41231"/>
                    </a:cubicBezTo>
                    <a:cubicBezTo>
                      <a:pt x="29786" y="41286"/>
                      <a:pt x="29598" y="41339"/>
                      <a:pt x="29409" y="41389"/>
                    </a:cubicBezTo>
                    <a:cubicBezTo>
                      <a:pt x="29390" y="41393"/>
                      <a:pt x="29371" y="41396"/>
                      <a:pt x="29353" y="41400"/>
                    </a:cubicBezTo>
                    <a:cubicBezTo>
                      <a:pt x="30217" y="41144"/>
                      <a:pt x="31060" y="40818"/>
                      <a:pt x="31860" y="40408"/>
                    </a:cubicBezTo>
                    <a:cubicBezTo>
                      <a:pt x="32523" y="40068"/>
                      <a:pt x="33154" y="39668"/>
                      <a:pt x="33748" y="39220"/>
                    </a:cubicBezTo>
                    <a:close/>
                    <a:moveTo>
                      <a:pt x="10327" y="32221"/>
                    </a:moveTo>
                    <a:lnTo>
                      <a:pt x="10327" y="32221"/>
                    </a:lnTo>
                    <a:cubicBezTo>
                      <a:pt x="10431" y="32232"/>
                      <a:pt x="10536" y="32244"/>
                      <a:pt x="10640" y="32255"/>
                    </a:cubicBezTo>
                    <a:cubicBezTo>
                      <a:pt x="10819" y="32274"/>
                      <a:pt x="10998" y="32298"/>
                      <a:pt x="11177" y="32320"/>
                    </a:cubicBezTo>
                    <a:cubicBezTo>
                      <a:pt x="11326" y="33499"/>
                      <a:pt x="11416" y="34683"/>
                      <a:pt x="11443" y="35871"/>
                    </a:cubicBezTo>
                    <a:cubicBezTo>
                      <a:pt x="11470" y="37077"/>
                      <a:pt x="11441" y="38281"/>
                      <a:pt x="11344" y="39482"/>
                    </a:cubicBezTo>
                    <a:cubicBezTo>
                      <a:pt x="11292" y="40125"/>
                      <a:pt x="11212" y="40764"/>
                      <a:pt x="11134" y="41404"/>
                    </a:cubicBezTo>
                    <a:cubicBezTo>
                      <a:pt x="11061" y="41388"/>
                      <a:pt x="10988" y="41372"/>
                      <a:pt x="10915" y="41359"/>
                    </a:cubicBezTo>
                    <a:cubicBezTo>
                      <a:pt x="10955" y="41082"/>
                      <a:pt x="10954" y="40793"/>
                      <a:pt x="10965" y="40514"/>
                    </a:cubicBezTo>
                    <a:cubicBezTo>
                      <a:pt x="10976" y="40212"/>
                      <a:pt x="10985" y="39910"/>
                      <a:pt x="10988" y="39608"/>
                    </a:cubicBezTo>
                    <a:cubicBezTo>
                      <a:pt x="10996" y="39006"/>
                      <a:pt x="10989" y="38403"/>
                      <a:pt x="10966" y="37800"/>
                    </a:cubicBezTo>
                    <a:cubicBezTo>
                      <a:pt x="10921" y="36586"/>
                      <a:pt x="10825" y="35375"/>
                      <a:pt x="10658" y="34172"/>
                    </a:cubicBezTo>
                    <a:cubicBezTo>
                      <a:pt x="10566" y="33518"/>
                      <a:pt x="10456" y="32868"/>
                      <a:pt x="10327" y="32221"/>
                    </a:cubicBezTo>
                    <a:close/>
                    <a:moveTo>
                      <a:pt x="25066" y="35948"/>
                    </a:moveTo>
                    <a:cubicBezTo>
                      <a:pt x="25106" y="35948"/>
                      <a:pt x="25147" y="35949"/>
                      <a:pt x="25188" y="35949"/>
                    </a:cubicBezTo>
                    <a:cubicBezTo>
                      <a:pt x="25376" y="35951"/>
                      <a:pt x="25563" y="35961"/>
                      <a:pt x="25749" y="35976"/>
                    </a:cubicBezTo>
                    <a:cubicBezTo>
                      <a:pt x="25962" y="35995"/>
                      <a:pt x="26174" y="36022"/>
                      <a:pt x="26384" y="36057"/>
                    </a:cubicBezTo>
                    <a:cubicBezTo>
                      <a:pt x="26536" y="36117"/>
                      <a:pt x="26705" y="36136"/>
                      <a:pt x="26864" y="36165"/>
                    </a:cubicBezTo>
                    <a:cubicBezTo>
                      <a:pt x="26944" y="36180"/>
                      <a:pt x="27024" y="36194"/>
                      <a:pt x="27104" y="36209"/>
                    </a:cubicBezTo>
                    <a:cubicBezTo>
                      <a:pt x="27734" y="36371"/>
                      <a:pt x="28345" y="36606"/>
                      <a:pt x="28919" y="36913"/>
                    </a:cubicBezTo>
                    <a:cubicBezTo>
                      <a:pt x="29104" y="37011"/>
                      <a:pt x="29284" y="37117"/>
                      <a:pt x="29462" y="37229"/>
                    </a:cubicBezTo>
                    <a:cubicBezTo>
                      <a:pt x="29613" y="37325"/>
                      <a:pt x="29758" y="37434"/>
                      <a:pt x="29911" y="37525"/>
                    </a:cubicBezTo>
                    <a:cubicBezTo>
                      <a:pt x="29842" y="37602"/>
                      <a:pt x="29772" y="37678"/>
                      <a:pt x="29700" y="37753"/>
                    </a:cubicBezTo>
                    <a:cubicBezTo>
                      <a:pt x="29360" y="38105"/>
                      <a:pt x="28999" y="38436"/>
                      <a:pt x="28620" y="38746"/>
                    </a:cubicBezTo>
                    <a:cubicBezTo>
                      <a:pt x="27867" y="39364"/>
                      <a:pt x="27044" y="39899"/>
                      <a:pt x="26174" y="40336"/>
                    </a:cubicBezTo>
                    <a:cubicBezTo>
                      <a:pt x="25299" y="40774"/>
                      <a:pt x="24378" y="41105"/>
                      <a:pt x="23431" y="41346"/>
                    </a:cubicBezTo>
                    <a:cubicBezTo>
                      <a:pt x="23333" y="41372"/>
                      <a:pt x="23235" y="41402"/>
                      <a:pt x="23138" y="41433"/>
                    </a:cubicBezTo>
                    <a:cubicBezTo>
                      <a:pt x="23105" y="41335"/>
                      <a:pt x="23074" y="41235"/>
                      <a:pt x="23042" y="41136"/>
                    </a:cubicBezTo>
                    <a:cubicBezTo>
                      <a:pt x="22860" y="40575"/>
                      <a:pt x="22679" y="40014"/>
                      <a:pt x="22498" y="39453"/>
                    </a:cubicBezTo>
                    <a:cubicBezTo>
                      <a:pt x="22406" y="39170"/>
                      <a:pt x="22314" y="38886"/>
                      <a:pt x="22223" y="38603"/>
                    </a:cubicBezTo>
                    <a:cubicBezTo>
                      <a:pt x="22148" y="38373"/>
                      <a:pt x="22079" y="38139"/>
                      <a:pt x="21969" y="37922"/>
                    </a:cubicBezTo>
                    <a:cubicBezTo>
                      <a:pt x="21866" y="37717"/>
                      <a:pt x="21729" y="37527"/>
                      <a:pt x="21540" y="37394"/>
                    </a:cubicBezTo>
                    <a:cubicBezTo>
                      <a:pt x="21352" y="37262"/>
                      <a:pt x="21129" y="37185"/>
                      <a:pt x="20901" y="37157"/>
                    </a:cubicBezTo>
                    <a:cubicBezTo>
                      <a:pt x="20835" y="37149"/>
                      <a:pt x="20770" y="37146"/>
                      <a:pt x="20704" y="37146"/>
                    </a:cubicBezTo>
                    <a:cubicBezTo>
                      <a:pt x="20692" y="37146"/>
                      <a:pt x="20680" y="37146"/>
                      <a:pt x="20669" y="37146"/>
                    </a:cubicBezTo>
                    <a:cubicBezTo>
                      <a:pt x="21125" y="37021"/>
                      <a:pt x="21582" y="36894"/>
                      <a:pt x="22036" y="36757"/>
                    </a:cubicBezTo>
                    <a:lnTo>
                      <a:pt x="24204" y="36104"/>
                    </a:lnTo>
                    <a:cubicBezTo>
                      <a:pt x="24368" y="36054"/>
                      <a:pt x="24532" y="36004"/>
                      <a:pt x="24695" y="35955"/>
                    </a:cubicBezTo>
                    <a:cubicBezTo>
                      <a:pt x="24708" y="35956"/>
                      <a:pt x="24720" y="35956"/>
                      <a:pt x="24733" y="35956"/>
                    </a:cubicBezTo>
                    <a:cubicBezTo>
                      <a:pt x="24786" y="35956"/>
                      <a:pt x="24839" y="35952"/>
                      <a:pt x="24892" y="35950"/>
                    </a:cubicBezTo>
                    <a:cubicBezTo>
                      <a:pt x="24950" y="35949"/>
                      <a:pt x="25008" y="35948"/>
                      <a:pt x="25066" y="35948"/>
                    </a:cubicBezTo>
                    <a:close/>
                    <a:moveTo>
                      <a:pt x="11289" y="32334"/>
                    </a:moveTo>
                    <a:lnTo>
                      <a:pt x="11289" y="32334"/>
                    </a:lnTo>
                    <a:cubicBezTo>
                      <a:pt x="11589" y="32371"/>
                      <a:pt x="11888" y="32416"/>
                      <a:pt x="12186" y="32462"/>
                    </a:cubicBezTo>
                    <a:cubicBezTo>
                      <a:pt x="12192" y="32567"/>
                      <a:pt x="12197" y="32673"/>
                      <a:pt x="12202" y="32779"/>
                    </a:cubicBezTo>
                    <a:cubicBezTo>
                      <a:pt x="12205" y="32822"/>
                      <a:pt x="12243" y="32844"/>
                      <a:pt x="12280" y="32844"/>
                    </a:cubicBezTo>
                    <a:cubicBezTo>
                      <a:pt x="12319" y="32844"/>
                      <a:pt x="12357" y="32822"/>
                      <a:pt x="12357" y="32777"/>
                    </a:cubicBezTo>
                    <a:cubicBezTo>
                      <a:pt x="12357" y="32719"/>
                      <a:pt x="12355" y="32661"/>
                      <a:pt x="12354" y="32603"/>
                    </a:cubicBezTo>
                    <a:cubicBezTo>
                      <a:pt x="12363" y="32592"/>
                      <a:pt x="12370" y="32580"/>
                      <a:pt x="12371" y="32563"/>
                    </a:cubicBezTo>
                    <a:cubicBezTo>
                      <a:pt x="12372" y="32539"/>
                      <a:pt x="12371" y="32515"/>
                      <a:pt x="12371" y="32491"/>
                    </a:cubicBezTo>
                    <a:lnTo>
                      <a:pt x="12374" y="32491"/>
                    </a:lnTo>
                    <a:cubicBezTo>
                      <a:pt x="12372" y="33670"/>
                      <a:pt x="12329" y="34850"/>
                      <a:pt x="12246" y="36026"/>
                    </a:cubicBezTo>
                    <a:cubicBezTo>
                      <a:pt x="12163" y="37209"/>
                      <a:pt x="12044" y="38386"/>
                      <a:pt x="11875" y="39560"/>
                    </a:cubicBezTo>
                    <a:cubicBezTo>
                      <a:pt x="11830" y="39884"/>
                      <a:pt x="11780" y="40208"/>
                      <a:pt x="11728" y="40532"/>
                    </a:cubicBezTo>
                    <a:cubicBezTo>
                      <a:pt x="11674" y="40860"/>
                      <a:pt x="11610" y="41187"/>
                      <a:pt x="11575" y="41517"/>
                    </a:cubicBezTo>
                    <a:cubicBezTo>
                      <a:pt x="11451" y="41480"/>
                      <a:pt x="11325" y="41447"/>
                      <a:pt x="11199" y="41417"/>
                    </a:cubicBezTo>
                    <a:cubicBezTo>
                      <a:pt x="11389" y="40257"/>
                      <a:pt x="11481" y="39072"/>
                      <a:pt x="11529" y="37898"/>
                    </a:cubicBezTo>
                    <a:lnTo>
                      <a:pt x="11530" y="37898"/>
                    </a:lnTo>
                    <a:cubicBezTo>
                      <a:pt x="11577" y="36702"/>
                      <a:pt x="11563" y="35505"/>
                      <a:pt x="11482" y="34311"/>
                    </a:cubicBezTo>
                    <a:cubicBezTo>
                      <a:pt x="11437" y="33649"/>
                      <a:pt x="11373" y="32990"/>
                      <a:pt x="11289" y="32334"/>
                    </a:cubicBezTo>
                    <a:close/>
                    <a:moveTo>
                      <a:pt x="12480" y="32507"/>
                    </a:moveTo>
                    <a:cubicBezTo>
                      <a:pt x="12807" y="32561"/>
                      <a:pt x="13134" y="32619"/>
                      <a:pt x="13459" y="32682"/>
                    </a:cubicBezTo>
                    <a:cubicBezTo>
                      <a:pt x="13463" y="32694"/>
                      <a:pt x="13475" y="32702"/>
                      <a:pt x="13486" y="32702"/>
                    </a:cubicBezTo>
                    <a:cubicBezTo>
                      <a:pt x="13494" y="32702"/>
                      <a:pt x="13502" y="32698"/>
                      <a:pt x="13508" y="32691"/>
                    </a:cubicBezTo>
                    <a:cubicBezTo>
                      <a:pt x="13536" y="32696"/>
                      <a:pt x="13564" y="32702"/>
                      <a:pt x="13593" y="32709"/>
                    </a:cubicBezTo>
                    <a:cubicBezTo>
                      <a:pt x="13585" y="32724"/>
                      <a:pt x="13600" y="32738"/>
                      <a:pt x="13614" y="32738"/>
                    </a:cubicBezTo>
                    <a:cubicBezTo>
                      <a:pt x="13620" y="32738"/>
                      <a:pt x="13626" y="32736"/>
                      <a:pt x="13630" y="32729"/>
                    </a:cubicBezTo>
                    <a:cubicBezTo>
                      <a:pt x="13633" y="32725"/>
                      <a:pt x="13635" y="32721"/>
                      <a:pt x="13638" y="32718"/>
                    </a:cubicBezTo>
                    <a:cubicBezTo>
                      <a:pt x="13819" y="32752"/>
                      <a:pt x="14001" y="32788"/>
                      <a:pt x="14181" y="32826"/>
                    </a:cubicBezTo>
                    <a:cubicBezTo>
                      <a:pt x="14055" y="33448"/>
                      <a:pt x="13927" y="34069"/>
                      <a:pt x="13798" y="34691"/>
                    </a:cubicBezTo>
                    <a:cubicBezTo>
                      <a:pt x="13795" y="34707"/>
                      <a:pt x="13796" y="34722"/>
                      <a:pt x="13800" y="34735"/>
                    </a:cubicBezTo>
                    <a:cubicBezTo>
                      <a:pt x="13743" y="34854"/>
                      <a:pt x="13696" y="34976"/>
                      <a:pt x="13647" y="35093"/>
                    </a:cubicBezTo>
                    <a:cubicBezTo>
                      <a:pt x="13558" y="35301"/>
                      <a:pt x="13482" y="35514"/>
                      <a:pt x="13409" y="35728"/>
                    </a:cubicBezTo>
                    <a:cubicBezTo>
                      <a:pt x="13356" y="35884"/>
                      <a:pt x="13308" y="36042"/>
                      <a:pt x="13263" y="36199"/>
                    </a:cubicBezTo>
                    <a:cubicBezTo>
                      <a:pt x="13161" y="36452"/>
                      <a:pt x="13062" y="36704"/>
                      <a:pt x="12967" y="36958"/>
                    </a:cubicBezTo>
                    <a:cubicBezTo>
                      <a:pt x="12601" y="37926"/>
                      <a:pt x="12287" y="38914"/>
                      <a:pt x="12078" y="39929"/>
                    </a:cubicBezTo>
                    <a:cubicBezTo>
                      <a:pt x="11964" y="40481"/>
                      <a:pt x="11885" y="41040"/>
                      <a:pt x="11845" y="41604"/>
                    </a:cubicBezTo>
                    <a:cubicBezTo>
                      <a:pt x="11770" y="41578"/>
                      <a:pt x="11693" y="41553"/>
                      <a:pt x="11616" y="41529"/>
                    </a:cubicBezTo>
                    <a:cubicBezTo>
                      <a:pt x="11763" y="40974"/>
                      <a:pt x="11833" y="40393"/>
                      <a:pt x="11917" y="39826"/>
                    </a:cubicBezTo>
                    <a:cubicBezTo>
                      <a:pt x="12004" y="39234"/>
                      <a:pt x="12081" y="38640"/>
                      <a:pt x="12148" y="38046"/>
                    </a:cubicBezTo>
                    <a:cubicBezTo>
                      <a:pt x="12283" y="36869"/>
                      <a:pt x="12381" y="35690"/>
                      <a:pt x="12433" y="34505"/>
                    </a:cubicBezTo>
                    <a:cubicBezTo>
                      <a:pt x="12462" y="33839"/>
                      <a:pt x="12477" y="33174"/>
                      <a:pt x="12480" y="32507"/>
                    </a:cubicBezTo>
                    <a:close/>
                    <a:moveTo>
                      <a:pt x="15010" y="32583"/>
                    </a:moveTo>
                    <a:cubicBezTo>
                      <a:pt x="15208" y="32646"/>
                      <a:pt x="15406" y="32713"/>
                      <a:pt x="15603" y="32781"/>
                    </a:cubicBezTo>
                    <a:cubicBezTo>
                      <a:pt x="15337" y="33363"/>
                      <a:pt x="15071" y="33944"/>
                      <a:pt x="14806" y="34526"/>
                    </a:cubicBezTo>
                    <a:cubicBezTo>
                      <a:pt x="14674" y="34816"/>
                      <a:pt x="14549" y="35110"/>
                      <a:pt x="14419" y="35401"/>
                    </a:cubicBezTo>
                    <a:cubicBezTo>
                      <a:pt x="14291" y="35685"/>
                      <a:pt x="14159" y="35969"/>
                      <a:pt x="14039" y="36256"/>
                    </a:cubicBezTo>
                    <a:cubicBezTo>
                      <a:pt x="13798" y="36837"/>
                      <a:pt x="13548" y="37414"/>
                      <a:pt x="13319" y="38001"/>
                    </a:cubicBezTo>
                    <a:cubicBezTo>
                      <a:pt x="13205" y="38290"/>
                      <a:pt x="13084" y="38576"/>
                      <a:pt x="12977" y="38869"/>
                    </a:cubicBezTo>
                    <a:cubicBezTo>
                      <a:pt x="12869" y="39166"/>
                      <a:pt x="12777" y="39468"/>
                      <a:pt x="12672" y="39767"/>
                    </a:cubicBezTo>
                    <a:cubicBezTo>
                      <a:pt x="12451" y="40401"/>
                      <a:pt x="12277" y="41054"/>
                      <a:pt x="12162" y="41717"/>
                    </a:cubicBezTo>
                    <a:cubicBezTo>
                      <a:pt x="12160" y="41716"/>
                      <a:pt x="12158" y="41715"/>
                      <a:pt x="12156" y="41714"/>
                    </a:cubicBezTo>
                    <a:cubicBezTo>
                      <a:pt x="12158" y="41707"/>
                      <a:pt x="12162" y="41701"/>
                      <a:pt x="12163" y="41694"/>
                    </a:cubicBezTo>
                    <a:cubicBezTo>
                      <a:pt x="12251" y="41064"/>
                      <a:pt x="12356" y="40437"/>
                      <a:pt x="12474" y="39812"/>
                    </a:cubicBezTo>
                    <a:cubicBezTo>
                      <a:pt x="12505" y="39653"/>
                      <a:pt x="12536" y="39494"/>
                      <a:pt x="12568" y="39335"/>
                    </a:cubicBezTo>
                    <a:lnTo>
                      <a:pt x="12720" y="38717"/>
                    </a:lnTo>
                    <a:cubicBezTo>
                      <a:pt x="12839" y="38232"/>
                      <a:pt x="12964" y="37750"/>
                      <a:pt x="13086" y="37266"/>
                    </a:cubicBezTo>
                    <a:cubicBezTo>
                      <a:pt x="13111" y="37163"/>
                      <a:pt x="13137" y="37061"/>
                      <a:pt x="13164" y="36958"/>
                    </a:cubicBezTo>
                    <a:cubicBezTo>
                      <a:pt x="13315" y="36553"/>
                      <a:pt x="13475" y="36152"/>
                      <a:pt x="13639" y="35753"/>
                    </a:cubicBezTo>
                    <a:cubicBezTo>
                      <a:pt x="13838" y="35269"/>
                      <a:pt x="14039" y="34787"/>
                      <a:pt x="14222" y="34297"/>
                    </a:cubicBezTo>
                    <a:cubicBezTo>
                      <a:pt x="14499" y="33733"/>
                      <a:pt x="14751" y="33155"/>
                      <a:pt x="15010" y="32583"/>
                    </a:cubicBezTo>
                    <a:close/>
                    <a:moveTo>
                      <a:pt x="31633" y="36233"/>
                    </a:moveTo>
                    <a:cubicBezTo>
                      <a:pt x="31965" y="36233"/>
                      <a:pt x="32250" y="36511"/>
                      <a:pt x="32456" y="36783"/>
                    </a:cubicBezTo>
                    <a:cubicBezTo>
                      <a:pt x="32459" y="36787"/>
                      <a:pt x="32462" y="36792"/>
                      <a:pt x="32465" y="36796"/>
                    </a:cubicBezTo>
                    <a:cubicBezTo>
                      <a:pt x="32457" y="36800"/>
                      <a:pt x="32449" y="36806"/>
                      <a:pt x="32441" y="36814"/>
                    </a:cubicBezTo>
                    <a:cubicBezTo>
                      <a:pt x="31514" y="37853"/>
                      <a:pt x="30445" y="38761"/>
                      <a:pt x="29275" y="39516"/>
                    </a:cubicBezTo>
                    <a:cubicBezTo>
                      <a:pt x="28103" y="40273"/>
                      <a:pt x="26843" y="40878"/>
                      <a:pt x="25513" y="41303"/>
                    </a:cubicBezTo>
                    <a:cubicBezTo>
                      <a:pt x="25139" y="41422"/>
                      <a:pt x="24760" y="41527"/>
                      <a:pt x="24378" y="41617"/>
                    </a:cubicBezTo>
                    <a:cubicBezTo>
                      <a:pt x="24012" y="41703"/>
                      <a:pt x="23637" y="41759"/>
                      <a:pt x="23273" y="41851"/>
                    </a:cubicBezTo>
                    <a:cubicBezTo>
                      <a:pt x="23238" y="41746"/>
                      <a:pt x="23205" y="41640"/>
                      <a:pt x="23171" y="41535"/>
                    </a:cubicBezTo>
                    <a:cubicBezTo>
                      <a:pt x="23622" y="41482"/>
                      <a:pt x="24067" y="41352"/>
                      <a:pt x="24500" y="41214"/>
                    </a:cubicBezTo>
                    <a:cubicBezTo>
                      <a:pt x="24957" y="41068"/>
                      <a:pt x="25405" y="40897"/>
                      <a:pt x="25843" y="40700"/>
                    </a:cubicBezTo>
                    <a:cubicBezTo>
                      <a:pt x="26716" y="40311"/>
                      <a:pt x="27544" y="39826"/>
                      <a:pt x="28308" y="39255"/>
                    </a:cubicBezTo>
                    <a:cubicBezTo>
                      <a:pt x="29074" y="38685"/>
                      <a:pt x="29776" y="38030"/>
                      <a:pt x="30397" y="37304"/>
                    </a:cubicBezTo>
                    <a:cubicBezTo>
                      <a:pt x="30550" y="37126"/>
                      <a:pt x="30693" y="36941"/>
                      <a:pt x="30842" y="36759"/>
                    </a:cubicBezTo>
                    <a:cubicBezTo>
                      <a:pt x="30980" y="36591"/>
                      <a:pt x="31133" y="36414"/>
                      <a:pt x="31330" y="36312"/>
                    </a:cubicBezTo>
                    <a:cubicBezTo>
                      <a:pt x="31434" y="36257"/>
                      <a:pt x="31535" y="36233"/>
                      <a:pt x="31633" y="36233"/>
                    </a:cubicBezTo>
                    <a:close/>
                    <a:moveTo>
                      <a:pt x="15689" y="32813"/>
                    </a:moveTo>
                    <a:cubicBezTo>
                      <a:pt x="16116" y="32964"/>
                      <a:pt x="16537" y="33128"/>
                      <a:pt x="16949" y="33314"/>
                    </a:cubicBezTo>
                    <a:cubicBezTo>
                      <a:pt x="16323" y="34407"/>
                      <a:pt x="15731" y="35519"/>
                      <a:pt x="15172" y="36648"/>
                    </a:cubicBezTo>
                    <a:cubicBezTo>
                      <a:pt x="14609" y="37788"/>
                      <a:pt x="14093" y="38954"/>
                      <a:pt x="13603" y="40126"/>
                    </a:cubicBezTo>
                    <a:cubicBezTo>
                      <a:pt x="13464" y="40458"/>
                      <a:pt x="13328" y="40791"/>
                      <a:pt x="13195" y="41125"/>
                    </a:cubicBezTo>
                    <a:cubicBezTo>
                      <a:pt x="13131" y="41290"/>
                      <a:pt x="13065" y="41454"/>
                      <a:pt x="13002" y="41619"/>
                    </a:cubicBezTo>
                    <a:cubicBezTo>
                      <a:pt x="12950" y="41754"/>
                      <a:pt x="12893" y="41887"/>
                      <a:pt x="12856" y="42026"/>
                    </a:cubicBezTo>
                    <a:cubicBezTo>
                      <a:pt x="12649" y="41919"/>
                      <a:pt x="12435" y="41826"/>
                      <a:pt x="12218" y="41740"/>
                    </a:cubicBezTo>
                    <a:cubicBezTo>
                      <a:pt x="12348" y="41140"/>
                      <a:pt x="12499" y="40547"/>
                      <a:pt x="12660" y="39955"/>
                    </a:cubicBezTo>
                    <a:cubicBezTo>
                      <a:pt x="12823" y="39356"/>
                      <a:pt x="13045" y="38771"/>
                      <a:pt x="13258" y="38189"/>
                    </a:cubicBezTo>
                    <a:cubicBezTo>
                      <a:pt x="13366" y="37897"/>
                      <a:pt x="13491" y="37609"/>
                      <a:pt x="13613" y="37324"/>
                    </a:cubicBezTo>
                    <a:cubicBezTo>
                      <a:pt x="13737" y="37037"/>
                      <a:pt x="13860" y="36750"/>
                      <a:pt x="13992" y="36468"/>
                    </a:cubicBezTo>
                    <a:cubicBezTo>
                      <a:pt x="14260" y="35901"/>
                      <a:pt x="14528" y="35335"/>
                      <a:pt x="14790" y="34766"/>
                    </a:cubicBezTo>
                    <a:cubicBezTo>
                      <a:pt x="15090" y="34115"/>
                      <a:pt x="15390" y="33464"/>
                      <a:pt x="15689" y="32813"/>
                    </a:cubicBezTo>
                    <a:close/>
                    <a:moveTo>
                      <a:pt x="33143" y="37888"/>
                    </a:moveTo>
                    <a:cubicBezTo>
                      <a:pt x="33347" y="38276"/>
                      <a:pt x="33525" y="38679"/>
                      <a:pt x="33692" y="39085"/>
                    </a:cubicBezTo>
                    <a:cubicBezTo>
                      <a:pt x="32644" y="39926"/>
                      <a:pt x="31428" y="40558"/>
                      <a:pt x="30169" y="41018"/>
                    </a:cubicBezTo>
                    <a:cubicBezTo>
                      <a:pt x="28789" y="41524"/>
                      <a:pt x="27337" y="41816"/>
                      <a:pt x="25881" y="41986"/>
                    </a:cubicBezTo>
                    <a:cubicBezTo>
                      <a:pt x="25461" y="42035"/>
                      <a:pt x="25040" y="42074"/>
                      <a:pt x="24618" y="42104"/>
                    </a:cubicBezTo>
                    <a:cubicBezTo>
                      <a:pt x="24529" y="42110"/>
                      <a:pt x="24440" y="42116"/>
                      <a:pt x="24350" y="42122"/>
                    </a:cubicBezTo>
                    <a:lnTo>
                      <a:pt x="24105" y="42122"/>
                    </a:lnTo>
                    <a:cubicBezTo>
                      <a:pt x="24240" y="42108"/>
                      <a:pt x="24374" y="42092"/>
                      <a:pt x="24508" y="42071"/>
                    </a:cubicBezTo>
                    <a:cubicBezTo>
                      <a:pt x="24858" y="42017"/>
                      <a:pt x="25206" y="41947"/>
                      <a:pt x="25552" y="41868"/>
                    </a:cubicBezTo>
                    <a:cubicBezTo>
                      <a:pt x="26241" y="41710"/>
                      <a:pt x="26921" y="41506"/>
                      <a:pt x="27585" y="41261"/>
                    </a:cubicBezTo>
                    <a:cubicBezTo>
                      <a:pt x="28911" y="40770"/>
                      <a:pt x="30188" y="40117"/>
                      <a:pt x="31351" y="39311"/>
                    </a:cubicBezTo>
                    <a:cubicBezTo>
                      <a:pt x="31980" y="38876"/>
                      <a:pt x="32568" y="38391"/>
                      <a:pt x="33143" y="37888"/>
                    </a:cubicBezTo>
                    <a:close/>
                    <a:moveTo>
                      <a:pt x="32542" y="36904"/>
                    </a:moveTo>
                    <a:cubicBezTo>
                      <a:pt x="32745" y="37186"/>
                      <a:pt x="32923" y="37482"/>
                      <a:pt x="33087" y="37787"/>
                    </a:cubicBezTo>
                    <a:cubicBezTo>
                      <a:pt x="32599" y="38254"/>
                      <a:pt x="32065" y="38681"/>
                      <a:pt x="31512" y="39069"/>
                    </a:cubicBezTo>
                    <a:cubicBezTo>
                      <a:pt x="30935" y="39473"/>
                      <a:pt x="30340" y="39850"/>
                      <a:pt x="29719" y="40184"/>
                    </a:cubicBezTo>
                    <a:cubicBezTo>
                      <a:pt x="28476" y="40857"/>
                      <a:pt x="27148" y="41371"/>
                      <a:pt x="25778" y="41719"/>
                    </a:cubicBezTo>
                    <a:cubicBezTo>
                      <a:pt x="25393" y="41816"/>
                      <a:pt x="25003" y="41900"/>
                      <a:pt x="24612" y="41973"/>
                    </a:cubicBezTo>
                    <a:cubicBezTo>
                      <a:pt x="24327" y="42026"/>
                      <a:pt x="24044" y="42081"/>
                      <a:pt x="23757" y="42125"/>
                    </a:cubicBezTo>
                    <a:cubicBezTo>
                      <a:pt x="23639" y="42127"/>
                      <a:pt x="23521" y="42131"/>
                      <a:pt x="23403" y="42141"/>
                    </a:cubicBezTo>
                    <a:cubicBezTo>
                      <a:pt x="23377" y="42144"/>
                      <a:pt x="23372" y="42171"/>
                      <a:pt x="23384" y="42188"/>
                    </a:cubicBezTo>
                    <a:cubicBezTo>
                      <a:pt x="23382" y="42189"/>
                      <a:pt x="23378" y="42189"/>
                      <a:pt x="23375" y="42189"/>
                    </a:cubicBezTo>
                    <a:cubicBezTo>
                      <a:pt x="23356" y="42114"/>
                      <a:pt x="23334" y="42041"/>
                      <a:pt x="23310" y="41967"/>
                    </a:cubicBezTo>
                    <a:cubicBezTo>
                      <a:pt x="23304" y="41947"/>
                      <a:pt x="23297" y="41927"/>
                      <a:pt x="23290" y="41906"/>
                    </a:cubicBezTo>
                    <a:cubicBezTo>
                      <a:pt x="23618" y="41881"/>
                      <a:pt x="23947" y="41805"/>
                      <a:pt x="24267" y="41732"/>
                    </a:cubicBezTo>
                    <a:cubicBezTo>
                      <a:pt x="24607" y="41656"/>
                      <a:pt x="24944" y="41567"/>
                      <a:pt x="25277" y="41468"/>
                    </a:cubicBezTo>
                    <a:cubicBezTo>
                      <a:pt x="25952" y="41267"/>
                      <a:pt x="26612" y="41019"/>
                      <a:pt x="27253" y="40733"/>
                    </a:cubicBezTo>
                    <a:cubicBezTo>
                      <a:pt x="28541" y="40158"/>
                      <a:pt x="29746" y="39422"/>
                      <a:pt x="30836" y="38528"/>
                    </a:cubicBezTo>
                    <a:cubicBezTo>
                      <a:pt x="31445" y="38030"/>
                      <a:pt x="32015" y="37487"/>
                      <a:pt x="32542" y="36904"/>
                    </a:cubicBezTo>
                    <a:close/>
                    <a:moveTo>
                      <a:pt x="17041" y="33356"/>
                    </a:moveTo>
                    <a:cubicBezTo>
                      <a:pt x="17459" y="33549"/>
                      <a:pt x="17866" y="33764"/>
                      <a:pt x="18256" y="34009"/>
                    </a:cubicBezTo>
                    <a:cubicBezTo>
                      <a:pt x="18726" y="34303"/>
                      <a:pt x="19171" y="34643"/>
                      <a:pt x="19569" y="35032"/>
                    </a:cubicBezTo>
                    <a:cubicBezTo>
                      <a:pt x="18627" y="35829"/>
                      <a:pt x="17725" y="36670"/>
                      <a:pt x="16867" y="37557"/>
                    </a:cubicBezTo>
                    <a:cubicBezTo>
                      <a:pt x="15969" y="38488"/>
                      <a:pt x="15149" y="39486"/>
                      <a:pt x="14395" y="40535"/>
                    </a:cubicBezTo>
                    <a:cubicBezTo>
                      <a:pt x="14183" y="40829"/>
                      <a:pt x="13971" y="41122"/>
                      <a:pt x="13759" y="41417"/>
                    </a:cubicBezTo>
                    <a:cubicBezTo>
                      <a:pt x="13572" y="41676"/>
                      <a:pt x="13373" y="41944"/>
                      <a:pt x="13220" y="42229"/>
                    </a:cubicBezTo>
                    <a:cubicBezTo>
                      <a:pt x="13115" y="42166"/>
                      <a:pt x="13008" y="42106"/>
                      <a:pt x="12900" y="42049"/>
                    </a:cubicBezTo>
                    <a:cubicBezTo>
                      <a:pt x="12955" y="41939"/>
                      <a:pt x="12998" y="41824"/>
                      <a:pt x="13042" y="41709"/>
                    </a:cubicBezTo>
                    <a:cubicBezTo>
                      <a:pt x="13102" y="41559"/>
                      <a:pt x="13161" y="41409"/>
                      <a:pt x="13220" y="41261"/>
                    </a:cubicBezTo>
                    <a:cubicBezTo>
                      <a:pt x="13337" y="40968"/>
                      <a:pt x="13457" y="40676"/>
                      <a:pt x="13578" y="40386"/>
                    </a:cubicBezTo>
                    <a:cubicBezTo>
                      <a:pt x="13823" y="39799"/>
                      <a:pt x="14077" y="39216"/>
                      <a:pt x="14340" y="38636"/>
                    </a:cubicBezTo>
                    <a:cubicBezTo>
                      <a:pt x="14866" y="37479"/>
                      <a:pt x="15436" y="36337"/>
                      <a:pt x="16026" y="35212"/>
                    </a:cubicBezTo>
                    <a:cubicBezTo>
                      <a:pt x="16356" y="34588"/>
                      <a:pt x="16693" y="33969"/>
                      <a:pt x="17041" y="33356"/>
                    </a:cubicBezTo>
                    <a:close/>
                    <a:moveTo>
                      <a:pt x="19633" y="35094"/>
                    </a:moveTo>
                    <a:cubicBezTo>
                      <a:pt x="19640" y="35099"/>
                      <a:pt x="19646" y="35104"/>
                      <a:pt x="19651" y="35109"/>
                    </a:cubicBezTo>
                    <a:cubicBezTo>
                      <a:pt x="19778" y="35238"/>
                      <a:pt x="19896" y="35373"/>
                      <a:pt x="20011" y="35511"/>
                    </a:cubicBezTo>
                    <a:cubicBezTo>
                      <a:pt x="19114" y="36346"/>
                      <a:pt x="18249" y="37222"/>
                      <a:pt x="17392" y="38098"/>
                    </a:cubicBezTo>
                    <a:cubicBezTo>
                      <a:pt x="16522" y="38988"/>
                      <a:pt x="15676" y="39902"/>
                      <a:pt x="14845" y="40828"/>
                    </a:cubicBezTo>
                    <a:cubicBezTo>
                      <a:pt x="14615" y="41085"/>
                      <a:pt x="14386" y="41342"/>
                      <a:pt x="14160" y="41601"/>
                    </a:cubicBezTo>
                    <a:cubicBezTo>
                      <a:pt x="14042" y="41734"/>
                      <a:pt x="13925" y="41868"/>
                      <a:pt x="13810" y="42003"/>
                    </a:cubicBezTo>
                    <a:cubicBezTo>
                      <a:pt x="13700" y="42131"/>
                      <a:pt x="13582" y="42257"/>
                      <a:pt x="13488" y="42397"/>
                    </a:cubicBezTo>
                    <a:cubicBezTo>
                      <a:pt x="13415" y="42349"/>
                      <a:pt x="13342" y="42302"/>
                      <a:pt x="13269" y="42258"/>
                    </a:cubicBezTo>
                    <a:cubicBezTo>
                      <a:pt x="13441" y="42029"/>
                      <a:pt x="13588" y="41778"/>
                      <a:pt x="13745" y="41540"/>
                    </a:cubicBezTo>
                    <a:cubicBezTo>
                      <a:pt x="13923" y="41272"/>
                      <a:pt x="14098" y="41002"/>
                      <a:pt x="14291" y="40745"/>
                    </a:cubicBezTo>
                    <a:cubicBezTo>
                      <a:pt x="14674" y="40233"/>
                      <a:pt x="15076" y="39739"/>
                      <a:pt x="15485" y="39249"/>
                    </a:cubicBezTo>
                    <a:cubicBezTo>
                      <a:pt x="16309" y="38258"/>
                      <a:pt x="17180" y="37307"/>
                      <a:pt x="18118" y="36425"/>
                    </a:cubicBezTo>
                    <a:cubicBezTo>
                      <a:pt x="18608" y="35963"/>
                      <a:pt x="19112" y="35518"/>
                      <a:pt x="19633" y="35094"/>
                    </a:cubicBezTo>
                    <a:close/>
                    <a:moveTo>
                      <a:pt x="20084" y="35601"/>
                    </a:moveTo>
                    <a:cubicBezTo>
                      <a:pt x="20133" y="35663"/>
                      <a:pt x="20184" y="35722"/>
                      <a:pt x="20230" y="35785"/>
                    </a:cubicBezTo>
                    <a:cubicBezTo>
                      <a:pt x="20404" y="36019"/>
                      <a:pt x="20613" y="36315"/>
                      <a:pt x="20450" y="36608"/>
                    </a:cubicBezTo>
                    <a:cubicBezTo>
                      <a:pt x="20298" y="36879"/>
                      <a:pt x="19980" y="37005"/>
                      <a:pt x="19718" y="37137"/>
                    </a:cubicBezTo>
                    <a:cubicBezTo>
                      <a:pt x="19574" y="37210"/>
                      <a:pt x="19431" y="37292"/>
                      <a:pt x="19309" y="37397"/>
                    </a:cubicBezTo>
                    <a:cubicBezTo>
                      <a:pt x="19228" y="37440"/>
                      <a:pt x="19151" y="37493"/>
                      <a:pt x="19079" y="37536"/>
                    </a:cubicBezTo>
                    <a:cubicBezTo>
                      <a:pt x="18928" y="37622"/>
                      <a:pt x="18780" y="37711"/>
                      <a:pt x="18633" y="37802"/>
                    </a:cubicBezTo>
                    <a:cubicBezTo>
                      <a:pt x="18331" y="37990"/>
                      <a:pt x="18038" y="38189"/>
                      <a:pt x="17752" y="38398"/>
                    </a:cubicBezTo>
                    <a:cubicBezTo>
                      <a:pt x="17178" y="38820"/>
                      <a:pt x="16647" y="39290"/>
                      <a:pt x="16146" y="39795"/>
                    </a:cubicBezTo>
                    <a:cubicBezTo>
                      <a:pt x="16086" y="39856"/>
                      <a:pt x="16027" y="39920"/>
                      <a:pt x="15968" y="39982"/>
                    </a:cubicBezTo>
                    <a:cubicBezTo>
                      <a:pt x="15527" y="40391"/>
                      <a:pt x="15103" y="40818"/>
                      <a:pt x="14703" y="41263"/>
                    </a:cubicBezTo>
                    <a:cubicBezTo>
                      <a:pt x="14340" y="41666"/>
                      <a:pt x="13993" y="42085"/>
                      <a:pt x="13680" y="42528"/>
                    </a:cubicBezTo>
                    <a:cubicBezTo>
                      <a:pt x="13630" y="42492"/>
                      <a:pt x="13578" y="42458"/>
                      <a:pt x="13527" y="42424"/>
                    </a:cubicBezTo>
                    <a:cubicBezTo>
                      <a:pt x="13739" y="42228"/>
                      <a:pt x="13919" y="41988"/>
                      <a:pt x="14109" y="41771"/>
                    </a:cubicBezTo>
                    <a:cubicBezTo>
                      <a:pt x="14313" y="41537"/>
                      <a:pt x="14519" y="41304"/>
                      <a:pt x="14727" y="41072"/>
                    </a:cubicBezTo>
                    <a:cubicBezTo>
                      <a:pt x="15137" y="40611"/>
                      <a:pt x="15553" y="40155"/>
                      <a:pt x="15973" y="39705"/>
                    </a:cubicBezTo>
                    <a:cubicBezTo>
                      <a:pt x="16823" y="38793"/>
                      <a:pt x="17695" y="37900"/>
                      <a:pt x="18585" y="37028"/>
                    </a:cubicBezTo>
                    <a:cubicBezTo>
                      <a:pt x="19078" y="36545"/>
                      <a:pt x="19584" y="36077"/>
                      <a:pt x="20084" y="35601"/>
                    </a:cubicBezTo>
                    <a:close/>
                    <a:moveTo>
                      <a:pt x="34495" y="40769"/>
                    </a:moveTo>
                    <a:cubicBezTo>
                      <a:pt x="34689" y="41235"/>
                      <a:pt x="34801" y="41719"/>
                      <a:pt x="34855" y="42210"/>
                    </a:cubicBezTo>
                    <a:cubicBezTo>
                      <a:pt x="33369" y="42362"/>
                      <a:pt x="31878" y="42464"/>
                      <a:pt x="30386" y="42521"/>
                    </a:cubicBezTo>
                    <a:cubicBezTo>
                      <a:pt x="29464" y="42557"/>
                      <a:pt x="28543" y="42576"/>
                      <a:pt x="27622" y="42576"/>
                    </a:cubicBezTo>
                    <a:cubicBezTo>
                      <a:pt x="27040" y="42576"/>
                      <a:pt x="26458" y="42569"/>
                      <a:pt x="25877" y="42553"/>
                    </a:cubicBezTo>
                    <a:cubicBezTo>
                      <a:pt x="25062" y="42531"/>
                      <a:pt x="24248" y="42485"/>
                      <a:pt x="23432" y="42460"/>
                    </a:cubicBezTo>
                    <a:cubicBezTo>
                      <a:pt x="23424" y="42403"/>
                      <a:pt x="23415" y="42346"/>
                      <a:pt x="23401" y="42290"/>
                    </a:cubicBezTo>
                    <a:cubicBezTo>
                      <a:pt x="23410" y="42286"/>
                      <a:pt x="23417" y="42283"/>
                      <a:pt x="23424" y="42279"/>
                    </a:cubicBezTo>
                    <a:cubicBezTo>
                      <a:pt x="23726" y="42291"/>
                      <a:pt x="24028" y="42297"/>
                      <a:pt x="24331" y="42297"/>
                    </a:cubicBezTo>
                    <a:cubicBezTo>
                      <a:pt x="25285" y="42297"/>
                      <a:pt x="26241" y="42238"/>
                      <a:pt x="27188" y="42147"/>
                    </a:cubicBezTo>
                    <a:cubicBezTo>
                      <a:pt x="28407" y="42028"/>
                      <a:pt x="29625" y="41856"/>
                      <a:pt x="30825" y="41609"/>
                    </a:cubicBezTo>
                    <a:cubicBezTo>
                      <a:pt x="31350" y="41528"/>
                      <a:pt x="31873" y="41424"/>
                      <a:pt x="32369" y="41245"/>
                    </a:cubicBezTo>
                    <a:cubicBezTo>
                      <a:pt x="32563" y="41196"/>
                      <a:pt x="32756" y="41147"/>
                      <a:pt x="32949" y="41093"/>
                    </a:cubicBezTo>
                    <a:cubicBezTo>
                      <a:pt x="32963" y="41104"/>
                      <a:pt x="32981" y="41112"/>
                      <a:pt x="33002" y="41112"/>
                    </a:cubicBezTo>
                    <a:cubicBezTo>
                      <a:pt x="33009" y="41112"/>
                      <a:pt x="33017" y="41111"/>
                      <a:pt x="33025" y="41109"/>
                    </a:cubicBezTo>
                    <a:cubicBezTo>
                      <a:pt x="33516" y="40999"/>
                      <a:pt x="34005" y="40884"/>
                      <a:pt x="34495" y="40769"/>
                    </a:cubicBezTo>
                    <a:close/>
                    <a:moveTo>
                      <a:pt x="20683" y="37354"/>
                    </a:moveTo>
                    <a:cubicBezTo>
                      <a:pt x="20949" y="37354"/>
                      <a:pt x="21205" y="37427"/>
                      <a:pt x="21413" y="37575"/>
                    </a:cubicBezTo>
                    <a:cubicBezTo>
                      <a:pt x="20292" y="37980"/>
                      <a:pt x="19212" y="38495"/>
                      <a:pt x="18187" y="39106"/>
                    </a:cubicBezTo>
                    <a:cubicBezTo>
                      <a:pt x="17146" y="39726"/>
                      <a:pt x="16166" y="40447"/>
                      <a:pt x="15263" y="41257"/>
                    </a:cubicBezTo>
                    <a:cubicBezTo>
                      <a:pt x="14771" y="41698"/>
                      <a:pt x="14306" y="42168"/>
                      <a:pt x="13873" y="42669"/>
                    </a:cubicBezTo>
                    <a:cubicBezTo>
                      <a:pt x="13867" y="42665"/>
                      <a:pt x="13862" y="42661"/>
                      <a:pt x="13855" y="42656"/>
                    </a:cubicBezTo>
                    <a:cubicBezTo>
                      <a:pt x="13937" y="42617"/>
                      <a:pt x="13993" y="42513"/>
                      <a:pt x="14049" y="42446"/>
                    </a:cubicBezTo>
                    <a:cubicBezTo>
                      <a:pt x="14122" y="42354"/>
                      <a:pt x="14198" y="42263"/>
                      <a:pt x="14272" y="42171"/>
                    </a:cubicBezTo>
                    <a:cubicBezTo>
                      <a:pt x="14424" y="41984"/>
                      <a:pt x="14579" y="41797"/>
                      <a:pt x="14735" y="41612"/>
                    </a:cubicBezTo>
                    <a:cubicBezTo>
                      <a:pt x="15011" y="41285"/>
                      <a:pt x="15282" y="40954"/>
                      <a:pt x="15554" y="40622"/>
                    </a:cubicBezTo>
                    <a:cubicBezTo>
                      <a:pt x="16616" y="39732"/>
                      <a:pt x="17709" y="38882"/>
                      <a:pt x="18880" y="38137"/>
                    </a:cubicBezTo>
                    <a:cubicBezTo>
                      <a:pt x="19051" y="38028"/>
                      <a:pt x="19223" y="37921"/>
                      <a:pt x="19397" y="37816"/>
                    </a:cubicBezTo>
                    <a:cubicBezTo>
                      <a:pt x="19488" y="37761"/>
                      <a:pt x="19580" y="37706"/>
                      <a:pt x="19672" y="37651"/>
                    </a:cubicBezTo>
                    <a:cubicBezTo>
                      <a:pt x="19724" y="37620"/>
                      <a:pt x="19779" y="37592"/>
                      <a:pt x="19829" y="37557"/>
                    </a:cubicBezTo>
                    <a:cubicBezTo>
                      <a:pt x="20067" y="37455"/>
                      <a:pt x="20315" y="37377"/>
                      <a:pt x="20576" y="37358"/>
                    </a:cubicBezTo>
                    <a:cubicBezTo>
                      <a:pt x="20612" y="37356"/>
                      <a:pt x="20648" y="37354"/>
                      <a:pt x="20683" y="37354"/>
                    </a:cubicBezTo>
                    <a:close/>
                    <a:moveTo>
                      <a:pt x="21510" y="37651"/>
                    </a:moveTo>
                    <a:cubicBezTo>
                      <a:pt x="21580" y="37714"/>
                      <a:pt x="21645" y="37787"/>
                      <a:pt x="21700" y="37872"/>
                    </a:cubicBezTo>
                    <a:cubicBezTo>
                      <a:pt x="21763" y="37971"/>
                      <a:pt x="21813" y="38077"/>
                      <a:pt x="21856" y="38186"/>
                    </a:cubicBezTo>
                    <a:cubicBezTo>
                      <a:pt x="21855" y="38186"/>
                      <a:pt x="21854" y="38186"/>
                      <a:pt x="21854" y="38187"/>
                    </a:cubicBezTo>
                    <a:cubicBezTo>
                      <a:pt x="20679" y="38629"/>
                      <a:pt x="19536" y="39170"/>
                      <a:pt x="18438" y="39779"/>
                    </a:cubicBezTo>
                    <a:cubicBezTo>
                      <a:pt x="17344" y="40386"/>
                      <a:pt x="16295" y="41073"/>
                      <a:pt x="15300" y="41831"/>
                    </a:cubicBezTo>
                    <a:cubicBezTo>
                      <a:pt x="15017" y="42046"/>
                      <a:pt x="14740" y="42266"/>
                      <a:pt x="14467" y="42493"/>
                    </a:cubicBezTo>
                    <a:cubicBezTo>
                      <a:pt x="14262" y="42662"/>
                      <a:pt x="14052" y="42830"/>
                      <a:pt x="13859" y="43013"/>
                    </a:cubicBezTo>
                    <a:cubicBezTo>
                      <a:pt x="13869" y="42975"/>
                      <a:pt x="13881" y="42939"/>
                      <a:pt x="13891" y="42901"/>
                    </a:cubicBezTo>
                    <a:cubicBezTo>
                      <a:pt x="13968" y="42893"/>
                      <a:pt x="14024" y="42784"/>
                      <a:pt x="13945" y="42722"/>
                    </a:cubicBezTo>
                    <a:cubicBezTo>
                      <a:pt x="13932" y="42713"/>
                      <a:pt x="13920" y="42704"/>
                      <a:pt x="13907" y="42694"/>
                    </a:cubicBezTo>
                    <a:cubicBezTo>
                      <a:pt x="14723" y="41828"/>
                      <a:pt x="15601" y="41018"/>
                      <a:pt x="16555" y="40303"/>
                    </a:cubicBezTo>
                    <a:cubicBezTo>
                      <a:pt x="17517" y="39581"/>
                      <a:pt x="18549" y="38953"/>
                      <a:pt x="19634" y="38431"/>
                    </a:cubicBezTo>
                    <a:cubicBezTo>
                      <a:pt x="20244" y="38138"/>
                      <a:pt x="20869" y="37878"/>
                      <a:pt x="21506" y="37652"/>
                    </a:cubicBezTo>
                    <a:cubicBezTo>
                      <a:pt x="21508" y="37652"/>
                      <a:pt x="21509" y="37651"/>
                      <a:pt x="21510" y="37651"/>
                    </a:cubicBezTo>
                    <a:close/>
                    <a:moveTo>
                      <a:pt x="21901" y="38305"/>
                    </a:moveTo>
                    <a:cubicBezTo>
                      <a:pt x="21923" y="38366"/>
                      <a:pt x="21944" y="38429"/>
                      <a:pt x="21964" y="38491"/>
                    </a:cubicBezTo>
                    <a:cubicBezTo>
                      <a:pt x="22049" y="38750"/>
                      <a:pt x="22133" y="39010"/>
                      <a:pt x="22217" y="39271"/>
                    </a:cubicBezTo>
                    <a:cubicBezTo>
                      <a:pt x="22284" y="39479"/>
                      <a:pt x="22352" y="39688"/>
                      <a:pt x="22419" y="39897"/>
                    </a:cubicBezTo>
                    <a:cubicBezTo>
                      <a:pt x="21275" y="40193"/>
                      <a:pt x="20130" y="40490"/>
                      <a:pt x="19007" y="40858"/>
                    </a:cubicBezTo>
                    <a:cubicBezTo>
                      <a:pt x="17938" y="41208"/>
                      <a:pt x="16899" y="41631"/>
                      <a:pt x="15905" y="42159"/>
                    </a:cubicBezTo>
                    <a:cubicBezTo>
                      <a:pt x="15638" y="42301"/>
                      <a:pt x="15376" y="42453"/>
                      <a:pt x="15120" y="42614"/>
                    </a:cubicBezTo>
                    <a:cubicBezTo>
                      <a:pt x="14891" y="42757"/>
                      <a:pt x="14649" y="42906"/>
                      <a:pt x="14439" y="43081"/>
                    </a:cubicBezTo>
                    <a:cubicBezTo>
                      <a:pt x="14368" y="43016"/>
                      <a:pt x="14298" y="42948"/>
                      <a:pt x="14225" y="42884"/>
                    </a:cubicBezTo>
                    <a:cubicBezTo>
                      <a:pt x="14209" y="42870"/>
                      <a:pt x="14187" y="42863"/>
                      <a:pt x="14163" y="42863"/>
                    </a:cubicBezTo>
                    <a:cubicBezTo>
                      <a:pt x="14162" y="42863"/>
                      <a:pt x="14160" y="42863"/>
                      <a:pt x="14159" y="42863"/>
                    </a:cubicBezTo>
                    <a:cubicBezTo>
                      <a:pt x="14254" y="42780"/>
                      <a:pt x="14349" y="42696"/>
                      <a:pt x="14446" y="42615"/>
                    </a:cubicBezTo>
                    <a:cubicBezTo>
                      <a:pt x="14683" y="42416"/>
                      <a:pt x="14924" y="42221"/>
                      <a:pt x="15168" y="42032"/>
                    </a:cubicBezTo>
                    <a:cubicBezTo>
                      <a:pt x="15661" y="41649"/>
                      <a:pt x="16167" y="41286"/>
                      <a:pt x="16687" y="40941"/>
                    </a:cubicBezTo>
                    <a:cubicBezTo>
                      <a:pt x="17731" y="40251"/>
                      <a:pt x="18826" y="39626"/>
                      <a:pt x="19965" y="39102"/>
                    </a:cubicBezTo>
                    <a:cubicBezTo>
                      <a:pt x="20599" y="38812"/>
                      <a:pt x="21246" y="38547"/>
                      <a:pt x="21901" y="38305"/>
                    </a:cubicBezTo>
                    <a:close/>
                    <a:moveTo>
                      <a:pt x="34869" y="42340"/>
                    </a:moveTo>
                    <a:cubicBezTo>
                      <a:pt x="34899" y="42677"/>
                      <a:pt x="34902" y="43017"/>
                      <a:pt x="34885" y="43357"/>
                    </a:cubicBezTo>
                    <a:lnTo>
                      <a:pt x="34885" y="43358"/>
                    </a:lnTo>
                    <a:cubicBezTo>
                      <a:pt x="33913" y="43414"/>
                      <a:pt x="32939" y="43444"/>
                      <a:pt x="31966" y="43444"/>
                    </a:cubicBezTo>
                    <a:cubicBezTo>
                      <a:pt x="31453" y="43444"/>
                      <a:pt x="30940" y="43435"/>
                      <a:pt x="30427" y="43419"/>
                    </a:cubicBezTo>
                    <a:cubicBezTo>
                      <a:pt x="28928" y="43370"/>
                      <a:pt x="27429" y="43256"/>
                      <a:pt x="25939" y="43076"/>
                    </a:cubicBezTo>
                    <a:cubicBezTo>
                      <a:pt x="25517" y="43024"/>
                      <a:pt x="25098" y="42966"/>
                      <a:pt x="24678" y="42903"/>
                    </a:cubicBezTo>
                    <a:cubicBezTo>
                      <a:pt x="24267" y="42839"/>
                      <a:pt x="23855" y="42755"/>
                      <a:pt x="23442" y="42710"/>
                    </a:cubicBezTo>
                    <a:cubicBezTo>
                      <a:pt x="23447" y="42640"/>
                      <a:pt x="23445" y="42569"/>
                      <a:pt x="23438" y="42500"/>
                    </a:cubicBezTo>
                    <a:lnTo>
                      <a:pt x="23438" y="42500"/>
                    </a:lnTo>
                    <a:cubicBezTo>
                      <a:pt x="24902" y="42647"/>
                      <a:pt x="26380" y="42662"/>
                      <a:pt x="27849" y="42674"/>
                    </a:cubicBezTo>
                    <a:cubicBezTo>
                      <a:pt x="28022" y="42676"/>
                      <a:pt x="28195" y="42676"/>
                      <a:pt x="28368" y="42676"/>
                    </a:cubicBezTo>
                    <a:cubicBezTo>
                      <a:pt x="29697" y="42676"/>
                      <a:pt x="31026" y="42634"/>
                      <a:pt x="32351" y="42548"/>
                    </a:cubicBezTo>
                    <a:cubicBezTo>
                      <a:pt x="33191" y="42494"/>
                      <a:pt x="34031" y="42424"/>
                      <a:pt x="34869" y="42340"/>
                    </a:cubicBezTo>
                    <a:close/>
                    <a:moveTo>
                      <a:pt x="22445" y="39979"/>
                    </a:moveTo>
                    <a:lnTo>
                      <a:pt x="22734" y="40871"/>
                    </a:lnTo>
                    <a:lnTo>
                      <a:pt x="22977" y="41625"/>
                    </a:lnTo>
                    <a:cubicBezTo>
                      <a:pt x="22716" y="41635"/>
                      <a:pt x="22455" y="41664"/>
                      <a:pt x="22197" y="41689"/>
                    </a:cubicBezTo>
                    <a:cubicBezTo>
                      <a:pt x="21926" y="41716"/>
                      <a:pt x="21655" y="41746"/>
                      <a:pt x="21386" y="41781"/>
                    </a:cubicBezTo>
                    <a:cubicBezTo>
                      <a:pt x="20835" y="41854"/>
                      <a:pt x="20288" y="41949"/>
                      <a:pt x="19745" y="42065"/>
                    </a:cubicBezTo>
                    <a:cubicBezTo>
                      <a:pt x="18679" y="42293"/>
                      <a:pt x="17618" y="42560"/>
                      <a:pt x="16583" y="42901"/>
                    </a:cubicBezTo>
                    <a:cubicBezTo>
                      <a:pt x="16288" y="42998"/>
                      <a:pt x="15994" y="43099"/>
                      <a:pt x="15706" y="43212"/>
                    </a:cubicBezTo>
                    <a:cubicBezTo>
                      <a:pt x="15558" y="43270"/>
                      <a:pt x="15412" y="43328"/>
                      <a:pt x="15266" y="43389"/>
                    </a:cubicBezTo>
                    <a:cubicBezTo>
                      <a:pt x="15149" y="43439"/>
                      <a:pt x="15027" y="43482"/>
                      <a:pt x="14934" y="43569"/>
                    </a:cubicBezTo>
                    <a:cubicBezTo>
                      <a:pt x="14793" y="43423"/>
                      <a:pt x="14650" y="43278"/>
                      <a:pt x="14501" y="43139"/>
                    </a:cubicBezTo>
                    <a:cubicBezTo>
                      <a:pt x="14685" y="43021"/>
                      <a:pt x="14861" y="42889"/>
                      <a:pt x="15043" y="42770"/>
                    </a:cubicBezTo>
                    <a:cubicBezTo>
                      <a:pt x="15277" y="42617"/>
                      <a:pt x="15517" y="42472"/>
                      <a:pt x="15760" y="42335"/>
                    </a:cubicBezTo>
                    <a:cubicBezTo>
                      <a:pt x="16235" y="42066"/>
                      <a:pt x="16728" y="41831"/>
                      <a:pt x="17231" y="41615"/>
                    </a:cubicBezTo>
                    <a:cubicBezTo>
                      <a:pt x="18292" y="41158"/>
                      <a:pt x="19396" y="40805"/>
                      <a:pt x="20508" y="40494"/>
                    </a:cubicBezTo>
                    <a:cubicBezTo>
                      <a:pt x="21150" y="40313"/>
                      <a:pt x="21797" y="40147"/>
                      <a:pt x="22443" y="39980"/>
                    </a:cubicBezTo>
                    <a:cubicBezTo>
                      <a:pt x="22444" y="39980"/>
                      <a:pt x="22444" y="39979"/>
                      <a:pt x="22445" y="39979"/>
                    </a:cubicBezTo>
                    <a:close/>
                    <a:moveTo>
                      <a:pt x="33451" y="37996"/>
                    </a:moveTo>
                    <a:lnTo>
                      <a:pt x="33451" y="37996"/>
                    </a:lnTo>
                    <a:cubicBezTo>
                      <a:pt x="34782" y="38903"/>
                      <a:pt x="36279" y="39545"/>
                      <a:pt x="37576" y="40505"/>
                    </a:cubicBezTo>
                    <a:cubicBezTo>
                      <a:pt x="37759" y="40640"/>
                      <a:pt x="37937" y="40780"/>
                      <a:pt x="38111" y="40927"/>
                    </a:cubicBezTo>
                    <a:cubicBezTo>
                      <a:pt x="38197" y="41000"/>
                      <a:pt x="38282" y="41076"/>
                      <a:pt x="38365" y="41153"/>
                    </a:cubicBezTo>
                    <a:cubicBezTo>
                      <a:pt x="38440" y="41223"/>
                      <a:pt x="38511" y="41295"/>
                      <a:pt x="38588" y="41362"/>
                    </a:cubicBezTo>
                    <a:cubicBezTo>
                      <a:pt x="38438" y="41575"/>
                      <a:pt x="38259" y="41768"/>
                      <a:pt x="38079" y="41956"/>
                    </a:cubicBezTo>
                    <a:cubicBezTo>
                      <a:pt x="37851" y="42194"/>
                      <a:pt x="37623" y="42433"/>
                      <a:pt x="37394" y="42672"/>
                    </a:cubicBezTo>
                    <a:cubicBezTo>
                      <a:pt x="37166" y="42911"/>
                      <a:pt x="36937" y="43151"/>
                      <a:pt x="36710" y="43389"/>
                    </a:cubicBezTo>
                    <a:cubicBezTo>
                      <a:pt x="36598" y="43508"/>
                      <a:pt x="36487" y="43625"/>
                      <a:pt x="36375" y="43743"/>
                    </a:cubicBezTo>
                    <a:cubicBezTo>
                      <a:pt x="36298" y="43823"/>
                      <a:pt x="36177" y="43980"/>
                      <a:pt x="36048" y="43980"/>
                    </a:cubicBezTo>
                    <a:cubicBezTo>
                      <a:pt x="36035" y="43980"/>
                      <a:pt x="36021" y="43978"/>
                      <a:pt x="36007" y="43974"/>
                    </a:cubicBezTo>
                    <a:cubicBezTo>
                      <a:pt x="35871" y="43937"/>
                      <a:pt x="35805" y="43714"/>
                      <a:pt x="35747" y="43604"/>
                    </a:cubicBezTo>
                    <a:cubicBezTo>
                      <a:pt x="35662" y="43439"/>
                      <a:pt x="35577" y="43273"/>
                      <a:pt x="35492" y="43108"/>
                    </a:cubicBezTo>
                    <a:cubicBezTo>
                      <a:pt x="35365" y="42861"/>
                      <a:pt x="35246" y="42604"/>
                      <a:pt x="35107" y="42361"/>
                    </a:cubicBezTo>
                    <a:cubicBezTo>
                      <a:pt x="35093" y="42203"/>
                      <a:pt x="35077" y="42045"/>
                      <a:pt x="35051" y="41886"/>
                    </a:cubicBezTo>
                    <a:cubicBezTo>
                      <a:pt x="34979" y="41441"/>
                      <a:pt x="34854" y="41004"/>
                      <a:pt x="34670" y="40591"/>
                    </a:cubicBezTo>
                    <a:cubicBezTo>
                      <a:pt x="34653" y="40554"/>
                      <a:pt x="34611" y="40522"/>
                      <a:pt x="34568" y="40522"/>
                    </a:cubicBezTo>
                    <a:cubicBezTo>
                      <a:pt x="34562" y="40522"/>
                      <a:pt x="34555" y="40522"/>
                      <a:pt x="34549" y="40524"/>
                    </a:cubicBezTo>
                    <a:cubicBezTo>
                      <a:pt x="34157" y="40619"/>
                      <a:pt x="33763" y="40715"/>
                      <a:pt x="33372" y="40811"/>
                    </a:cubicBezTo>
                    <a:cubicBezTo>
                      <a:pt x="33638" y="40564"/>
                      <a:pt x="33904" y="40317"/>
                      <a:pt x="34167" y="40068"/>
                    </a:cubicBezTo>
                    <a:cubicBezTo>
                      <a:pt x="34240" y="40062"/>
                      <a:pt x="34311" y="39992"/>
                      <a:pt x="34275" y="39904"/>
                    </a:cubicBezTo>
                    <a:cubicBezTo>
                      <a:pt x="34021" y="39261"/>
                      <a:pt x="33761" y="38614"/>
                      <a:pt x="33451" y="37996"/>
                    </a:cubicBezTo>
                    <a:close/>
                    <a:moveTo>
                      <a:pt x="22991" y="41668"/>
                    </a:moveTo>
                    <a:lnTo>
                      <a:pt x="22991" y="41671"/>
                    </a:lnTo>
                    <a:cubicBezTo>
                      <a:pt x="23072" y="41919"/>
                      <a:pt x="23169" y="42170"/>
                      <a:pt x="23213" y="42428"/>
                    </a:cubicBezTo>
                    <a:cubicBezTo>
                      <a:pt x="23223" y="42482"/>
                      <a:pt x="23228" y="42537"/>
                      <a:pt x="23230" y="42591"/>
                    </a:cubicBezTo>
                    <a:cubicBezTo>
                      <a:pt x="23225" y="42574"/>
                      <a:pt x="23212" y="42560"/>
                      <a:pt x="23192" y="42560"/>
                    </a:cubicBezTo>
                    <a:cubicBezTo>
                      <a:pt x="23189" y="42560"/>
                      <a:pt x="23186" y="42560"/>
                      <a:pt x="23182" y="42561"/>
                    </a:cubicBezTo>
                    <a:cubicBezTo>
                      <a:pt x="22136" y="42758"/>
                      <a:pt x="21093" y="42977"/>
                      <a:pt x="20050" y="43184"/>
                    </a:cubicBezTo>
                    <a:cubicBezTo>
                      <a:pt x="19005" y="43391"/>
                      <a:pt x="17959" y="43588"/>
                      <a:pt x="16914" y="43790"/>
                    </a:cubicBezTo>
                    <a:cubicBezTo>
                      <a:pt x="16413" y="43888"/>
                      <a:pt x="15911" y="43984"/>
                      <a:pt x="15413" y="44098"/>
                    </a:cubicBezTo>
                    <a:cubicBezTo>
                      <a:pt x="15265" y="43925"/>
                      <a:pt x="15115" y="43757"/>
                      <a:pt x="14958" y="43593"/>
                    </a:cubicBezTo>
                    <a:cubicBezTo>
                      <a:pt x="15059" y="43584"/>
                      <a:pt x="15148" y="43543"/>
                      <a:pt x="15245" y="43504"/>
                    </a:cubicBezTo>
                    <a:lnTo>
                      <a:pt x="15245" y="43505"/>
                    </a:lnTo>
                    <a:cubicBezTo>
                      <a:pt x="15371" y="43454"/>
                      <a:pt x="15497" y="43402"/>
                      <a:pt x="15624" y="43352"/>
                    </a:cubicBezTo>
                    <a:cubicBezTo>
                      <a:pt x="15881" y="43250"/>
                      <a:pt x="16140" y="43150"/>
                      <a:pt x="16399" y="43051"/>
                    </a:cubicBezTo>
                    <a:cubicBezTo>
                      <a:pt x="16654" y="42955"/>
                      <a:pt x="16911" y="42867"/>
                      <a:pt x="17170" y="42783"/>
                    </a:cubicBezTo>
                    <a:cubicBezTo>
                      <a:pt x="17428" y="42699"/>
                      <a:pt x="17682" y="42606"/>
                      <a:pt x="17942" y="42526"/>
                    </a:cubicBezTo>
                    <a:cubicBezTo>
                      <a:pt x="18997" y="42203"/>
                      <a:pt x="20090" y="42008"/>
                      <a:pt x="21181" y="41854"/>
                    </a:cubicBezTo>
                    <a:cubicBezTo>
                      <a:pt x="21489" y="41810"/>
                      <a:pt x="21797" y="41773"/>
                      <a:pt x="22106" y="41742"/>
                    </a:cubicBezTo>
                    <a:cubicBezTo>
                      <a:pt x="22400" y="41712"/>
                      <a:pt x="22696" y="41697"/>
                      <a:pt x="22991" y="41668"/>
                    </a:cubicBezTo>
                    <a:close/>
                    <a:moveTo>
                      <a:pt x="23229" y="42620"/>
                    </a:moveTo>
                    <a:cubicBezTo>
                      <a:pt x="23229" y="42778"/>
                      <a:pt x="23188" y="42932"/>
                      <a:pt x="23077" y="43057"/>
                    </a:cubicBezTo>
                    <a:cubicBezTo>
                      <a:pt x="22953" y="43197"/>
                      <a:pt x="22770" y="43275"/>
                      <a:pt x="22595" y="43329"/>
                    </a:cubicBezTo>
                    <a:cubicBezTo>
                      <a:pt x="22387" y="43394"/>
                      <a:pt x="22169" y="43425"/>
                      <a:pt x="21956" y="43463"/>
                    </a:cubicBezTo>
                    <a:cubicBezTo>
                      <a:pt x="21687" y="43511"/>
                      <a:pt x="21418" y="43558"/>
                      <a:pt x="21149" y="43604"/>
                    </a:cubicBezTo>
                    <a:cubicBezTo>
                      <a:pt x="20600" y="43699"/>
                      <a:pt x="20050" y="43789"/>
                      <a:pt x="19498" y="43876"/>
                    </a:cubicBezTo>
                    <a:cubicBezTo>
                      <a:pt x="18260" y="44073"/>
                      <a:pt x="17017" y="44249"/>
                      <a:pt x="15773" y="44408"/>
                    </a:cubicBezTo>
                    <a:cubicBezTo>
                      <a:pt x="15740" y="44412"/>
                      <a:pt x="15717" y="44428"/>
                      <a:pt x="15702" y="44449"/>
                    </a:cubicBezTo>
                    <a:cubicBezTo>
                      <a:pt x="15661" y="44398"/>
                      <a:pt x="15623" y="44345"/>
                      <a:pt x="15581" y="44295"/>
                    </a:cubicBezTo>
                    <a:cubicBezTo>
                      <a:pt x="15543" y="44247"/>
                      <a:pt x="15501" y="44201"/>
                      <a:pt x="15462" y="44156"/>
                    </a:cubicBezTo>
                    <a:cubicBezTo>
                      <a:pt x="16414" y="43999"/>
                      <a:pt x="17359" y="43792"/>
                      <a:pt x="18304" y="43610"/>
                    </a:cubicBezTo>
                    <a:cubicBezTo>
                      <a:pt x="18821" y="43510"/>
                      <a:pt x="19339" y="43407"/>
                      <a:pt x="19854" y="43300"/>
                    </a:cubicBezTo>
                    <a:cubicBezTo>
                      <a:pt x="20380" y="43191"/>
                      <a:pt x="20910" y="43100"/>
                      <a:pt x="21439" y="42997"/>
                    </a:cubicBezTo>
                    <a:cubicBezTo>
                      <a:pt x="22025" y="42884"/>
                      <a:pt x="22610" y="42770"/>
                      <a:pt x="23195" y="42651"/>
                    </a:cubicBezTo>
                    <a:cubicBezTo>
                      <a:pt x="23214" y="42647"/>
                      <a:pt x="23225" y="42635"/>
                      <a:pt x="23229" y="42620"/>
                    </a:cubicBezTo>
                    <a:close/>
                    <a:moveTo>
                      <a:pt x="23435" y="42761"/>
                    </a:moveTo>
                    <a:cubicBezTo>
                      <a:pt x="23795" y="42850"/>
                      <a:pt x="24169" y="42898"/>
                      <a:pt x="24534" y="42953"/>
                    </a:cubicBezTo>
                    <a:cubicBezTo>
                      <a:pt x="24908" y="43011"/>
                      <a:pt x="25283" y="43061"/>
                      <a:pt x="25658" y="43111"/>
                    </a:cubicBezTo>
                    <a:cubicBezTo>
                      <a:pt x="26407" y="43211"/>
                      <a:pt x="27159" y="43298"/>
                      <a:pt x="27912" y="43361"/>
                    </a:cubicBezTo>
                    <a:cubicBezTo>
                      <a:pt x="29366" y="43485"/>
                      <a:pt x="30824" y="43539"/>
                      <a:pt x="32283" y="43539"/>
                    </a:cubicBezTo>
                    <a:cubicBezTo>
                      <a:pt x="32337" y="43539"/>
                      <a:pt x="32391" y="43539"/>
                      <a:pt x="32445" y="43539"/>
                    </a:cubicBezTo>
                    <a:cubicBezTo>
                      <a:pt x="33257" y="43536"/>
                      <a:pt x="34069" y="43510"/>
                      <a:pt x="34879" y="43464"/>
                    </a:cubicBezTo>
                    <a:lnTo>
                      <a:pt x="34879" y="43464"/>
                    </a:lnTo>
                    <a:cubicBezTo>
                      <a:pt x="34850" y="43896"/>
                      <a:pt x="34790" y="44327"/>
                      <a:pt x="34709" y="44752"/>
                    </a:cubicBezTo>
                    <a:cubicBezTo>
                      <a:pt x="33216" y="44678"/>
                      <a:pt x="31725" y="44536"/>
                      <a:pt x="30245" y="44331"/>
                    </a:cubicBezTo>
                    <a:cubicBezTo>
                      <a:pt x="28757" y="44126"/>
                      <a:pt x="27277" y="43859"/>
                      <a:pt x="25810" y="43537"/>
                    </a:cubicBezTo>
                    <a:cubicBezTo>
                      <a:pt x="24997" y="43358"/>
                      <a:pt x="24191" y="43154"/>
                      <a:pt x="23383" y="42963"/>
                    </a:cubicBezTo>
                    <a:cubicBezTo>
                      <a:pt x="23409" y="42901"/>
                      <a:pt x="23425" y="42833"/>
                      <a:pt x="23435" y="42761"/>
                    </a:cubicBezTo>
                    <a:close/>
                    <a:moveTo>
                      <a:pt x="23362" y="43007"/>
                    </a:moveTo>
                    <a:cubicBezTo>
                      <a:pt x="24066" y="43222"/>
                      <a:pt x="24782" y="43399"/>
                      <a:pt x="25500" y="43565"/>
                    </a:cubicBezTo>
                    <a:cubicBezTo>
                      <a:pt x="26234" y="43735"/>
                      <a:pt x="26972" y="43891"/>
                      <a:pt x="27713" y="44030"/>
                    </a:cubicBezTo>
                    <a:cubicBezTo>
                      <a:pt x="29185" y="44306"/>
                      <a:pt x="30667" y="44524"/>
                      <a:pt x="32155" y="44684"/>
                    </a:cubicBezTo>
                    <a:cubicBezTo>
                      <a:pt x="32995" y="44775"/>
                      <a:pt x="33837" y="44845"/>
                      <a:pt x="34679" y="44903"/>
                    </a:cubicBezTo>
                    <a:cubicBezTo>
                      <a:pt x="34649" y="45052"/>
                      <a:pt x="34618" y="45200"/>
                      <a:pt x="34584" y="45347"/>
                    </a:cubicBezTo>
                    <a:cubicBezTo>
                      <a:pt x="34560" y="45449"/>
                      <a:pt x="34533" y="45552"/>
                      <a:pt x="34508" y="45655"/>
                    </a:cubicBezTo>
                    <a:cubicBezTo>
                      <a:pt x="32995" y="45539"/>
                      <a:pt x="31487" y="45393"/>
                      <a:pt x="29995" y="45111"/>
                    </a:cubicBezTo>
                    <a:cubicBezTo>
                      <a:pt x="28491" y="44826"/>
                      <a:pt x="27005" y="44447"/>
                      <a:pt x="25547" y="43981"/>
                    </a:cubicBezTo>
                    <a:cubicBezTo>
                      <a:pt x="24774" y="43733"/>
                      <a:pt x="24017" y="43441"/>
                      <a:pt x="23251" y="43171"/>
                    </a:cubicBezTo>
                    <a:cubicBezTo>
                      <a:pt x="23294" y="43122"/>
                      <a:pt x="23332" y="43068"/>
                      <a:pt x="23362" y="43007"/>
                    </a:cubicBezTo>
                    <a:close/>
                    <a:moveTo>
                      <a:pt x="8695" y="37840"/>
                    </a:moveTo>
                    <a:cubicBezTo>
                      <a:pt x="8812" y="37920"/>
                      <a:pt x="8927" y="38004"/>
                      <a:pt x="9037" y="38092"/>
                    </a:cubicBezTo>
                    <a:cubicBezTo>
                      <a:pt x="9121" y="38160"/>
                      <a:pt x="9200" y="38231"/>
                      <a:pt x="9278" y="38304"/>
                    </a:cubicBezTo>
                    <a:cubicBezTo>
                      <a:pt x="9075" y="39116"/>
                      <a:pt x="8780" y="39903"/>
                      <a:pt x="8469" y="40677"/>
                    </a:cubicBezTo>
                    <a:cubicBezTo>
                      <a:pt x="8167" y="41428"/>
                      <a:pt x="7851" y="42174"/>
                      <a:pt x="7491" y="42898"/>
                    </a:cubicBezTo>
                    <a:cubicBezTo>
                      <a:pt x="6805" y="44277"/>
                      <a:pt x="5968" y="45604"/>
                      <a:pt x="4862" y="46686"/>
                    </a:cubicBezTo>
                    <a:cubicBezTo>
                      <a:pt x="4489" y="47052"/>
                      <a:pt x="4086" y="47388"/>
                      <a:pt x="3660" y="47689"/>
                    </a:cubicBezTo>
                    <a:cubicBezTo>
                      <a:pt x="3961" y="47448"/>
                      <a:pt x="4242" y="47180"/>
                      <a:pt x="4504" y="46900"/>
                    </a:cubicBezTo>
                    <a:cubicBezTo>
                      <a:pt x="5029" y="46337"/>
                      <a:pt x="5481" y="45709"/>
                      <a:pt x="5875" y="45050"/>
                    </a:cubicBezTo>
                    <a:cubicBezTo>
                      <a:pt x="6308" y="44327"/>
                      <a:pt x="6675" y="43567"/>
                      <a:pt x="7013" y="42797"/>
                    </a:cubicBezTo>
                    <a:cubicBezTo>
                      <a:pt x="7354" y="42023"/>
                      <a:pt x="7687" y="41242"/>
                      <a:pt x="7988" y="40451"/>
                    </a:cubicBezTo>
                    <a:cubicBezTo>
                      <a:pt x="8310" y="39607"/>
                      <a:pt x="8581" y="38739"/>
                      <a:pt x="8695" y="37840"/>
                    </a:cubicBezTo>
                    <a:close/>
                    <a:moveTo>
                      <a:pt x="7544" y="37264"/>
                    </a:moveTo>
                    <a:cubicBezTo>
                      <a:pt x="7650" y="37301"/>
                      <a:pt x="7752" y="37344"/>
                      <a:pt x="7856" y="37387"/>
                    </a:cubicBezTo>
                    <a:cubicBezTo>
                      <a:pt x="7846" y="37397"/>
                      <a:pt x="7838" y="37409"/>
                      <a:pt x="7834" y="37427"/>
                    </a:cubicBezTo>
                    <a:cubicBezTo>
                      <a:pt x="7632" y="39024"/>
                      <a:pt x="7103" y="40568"/>
                      <a:pt x="6458" y="42038"/>
                    </a:cubicBezTo>
                    <a:cubicBezTo>
                      <a:pt x="6142" y="42756"/>
                      <a:pt x="5807" y="43465"/>
                      <a:pt x="5469" y="44172"/>
                    </a:cubicBezTo>
                    <a:cubicBezTo>
                      <a:pt x="5148" y="44844"/>
                      <a:pt x="4818" y="45513"/>
                      <a:pt x="4437" y="46152"/>
                    </a:cubicBezTo>
                    <a:cubicBezTo>
                      <a:pt x="4091" y="46730"/>
                      <a:pt x="3696" y="47265"/>
                      <a:pt x="3259" y="47772"/>
                    </a:cubicBezTo>
                    <a:cubicBezTo>
                      <a:pt x="3391" y="47586"/>
                      <a:pt x="3513" y="47393"/>
                      <a:pt x="3635" y="47204"/>
                    </a:cubicBezTo>
                    <a:cubicBezTo>
                      <a:pt x="3843" y="46880"/>
                      <a:pt x="4042" y="46549"/>
                      <a:pt x="4231" y="46214"/>
                    </a:cubicBezTo>
                    <a:cubicBezTo>
                      <a:pt x="4614" y="45535"/>
                      <a:pt x="4954" y="44833"/>
                      <a:pt x="5268" y="44119"/>
                    </a:cubicBezTo>
                    <a:cubicBezTo>
                      <a:pt x="5895" y="42691"/>
                      <a:pt x="6403" y="41215"/>
                      <a:pt x="6862" y="39725"/>
                    </a:cubicBezTo>
                    <a:cubicBezTo>
                      <a:pt x="7111" y="38911"/>
                      <a:pt x="7334" y="38089"/>
                      <a:pt x="7544" y="37264"/>
                    </a:cubicBezTo>
                    <a:close/>
                    <a:moveTo>
                      <a:pt x="23205" y="43220"/>
                    </a:moveTo>
                    <a:cubicBezTo>
                      <a:pt x="23866" y="43517"/>
                      <a:pt x="24557" y="43756"/>
                      <a:pt x="25243" y="43986"/>
                    </a:cubicBezTo>
                    <a:cubicBezTo>
                      <a:pt x="25971" y="44232"/>
                      <a:pt x="26706" y="44453"/>
                      <a:pt x="27449" y="44649"/>
                    </a:cubicBezTo>
                    <a:cubicBezTo>
                      <a:pt x="28927" y="45038"/>
                      <a:pt x="30430" y="45338"/>
                      <a:pt x="31944" y="45553"/>
                    </a:cubicBezTo>
                    <a:cubicBezTo>
                      <a:pt x="32780" y="45673"/>
                      <a:pt x="33625" y="45768"/>
                      <a:pt x="34468" y="45811"/>
                    </a:cubicBezTo>
                    <a:cubicBezTo>
                      <a:pt x="34399" y="46086"/>
                      <a:pt x="34327" y="46360"/>
                      <a:pt x="34253" y="46634"/>
                    </a:cubicBezTo>
                    <a:cubicBezTo>
                      <a:pt x="33843" y="46573"/>
                      <a:pt x="33433" y="46513"/>
                      <a:pt x="33022" y="46451"/>
                    </a:cubicBezTo>
                    <a:cubicBezTo>
                      <a:pt x="33017" y="46451"/>
                      <a:pt x="33011" y="46450"/>
                      <a:pt x="33006" y="46450"/>
                    </a:cubicBezTo>
                    <a:cubicBezTo>
                      <a:pt x="32919" y="46450"/>
                      <a:pt x="32861" y="46562"/>
                      <a:pt x="32919" y="46633"/>
                    </a:cubicBezTo>
                    <a:cubicBezTo>
                      <a:pt x="33114" y="46871"/>
                      <a:pt x="33402" y="46979"/>
                      <a:pt x="33667" y="47119"/>
                    </a:cubicBezTo>
                    <a:cubicBezTo>
                      <a:pt x="33784" y="47181"/>
                      <a:pt x="33902" y="47256"/>
                      <a:pt x="33987" y="47362"/>
                    </a:cubicBezTo>
                    <a:cubicBezTo>
                      <a:pt x="34081" y="47480"/>
                      <a:pt x="34112" y="47626"/>
                      <a:pt x="34110" y="47773"/>
                    </a:cubicBezTo>
                    <a:cubicBezTo>
                      <a:pt x="32607" y="47354"/>
                      <a:pt x="31117" y="46874"/>
                      <a:pt x="29656" y="46325"/>
                    </a:cubicBezTo>
                    <a:cubicBezTo>
                      <a:pt x="28186" y="45771"/>
                      <a:pt x="26738" y="45155"/>
                      <a:pt x="25322" y="44476"/>
                    </a:cubicBezTo>
                    <a:cubicBezTo>
                      <a:pt x="24931" y="44287"/>
                      <a:pt x="24540" y="44093"/>
                      <a:pt x="24153" y="43896"/>
                    </a:cubicBezTo>
                    <a:cubicBezTo>
                      <a:pt x="23792" y="43711"/>
                      <a:pt x="23437" y="43513"/>
                      <a:pt x="23072" y="43333"/>
                    </a:cubicBezTo>
                    <a:cubicBezTo>
                      <a:pt x="23120" y="43299"/>
                      <a:pt x="23165" y="43261"/>
                      <a:pt x="23205" y="43220"/>
                    </a:cubicBezTo>
                    <a:close/>
                    <a:moveTo>
                      <a:pt x="2667" y="37384"/>
                    </a:moveTo>
                    <a:cubicBezTo>
                      <a:pt x="2835" y="38776"/>
                      <a:pt x="2946" y="40173"/>
                      <a:pt x="2984" y="41575"/>
                    </a:cubicBezTo>
                    <a:cubicBezTo>
                      <a:pt x="3020" y="42995"/>
                      <a:pt x="2985" y="44414"/>
                      <a:pt x="2871" y="45829"/>
                    </a:cubicBezTo>
                    <a:cubicBezTo>
                      <a:pt x="2840" y="46219"/>
                      <a:pt x="2807" y="46608"/>
                      <a:pt x="2767" y="46996"/>
                    </a:cubicBezTo>
                    <a:cubicBezTo>
                      <a:pt x="2746" y="47197"/>
                      <a:pt x="2724" y="47396"/>
                      <a:pt x="2700" y="47597"/>
                    </a:cubicBezTo>
                    <a:cubicBezTo>
                      <a:pt x="2689" y="47693"/>
                      <a:pt x="2675" y="47791"/>
                      <a:pt x="2664" y="47887"/>
                    </a:cubicBezTo>
                    <a:cubicBezTo>
                      <a:pt x="2616" y="47728"/>
                      <a:pt x="2619" y="47547"/>
                      <a:pt x="2629" y="47390"/>
                    </a:cubicBezTo>
                    <a:cubicBezTo>
                      <a:pt x="2672" y="46706"/>
                      <a:pt x="2718" y="46025"/>
                      <a:pt x="2717" y="45338"/>
                    </a:cubicBezTo>
                    <a:cubicBezTo>
                      <a:pt x="2716" y="43949"/>
                      <a:pt x="2595" y="42561"/>
                      <a:pt x="2352" y="41194"/>
                    </a:cubicBezTo>
                    <a:cubicBezTo>
                      <a:pt x="2231" y="40508"/>
                      <a:pt x="2080" y="39827"/>
                      <a:pt x="1894" y="39156"/>
                    </a:cubicBezTo>
                    <a:cubicBezTo>
                      <a:pt x="1804" y="38830"/>
                      <a:pt x="1676" y="38503"/>
                      <a:pt x="1628" y="38168"/>
                    </a:cubicBezTo>
                    <a:cubicBezTo>
                      <a:pt x="1589" y="37901"/>
                      <a:pt x="1641" y="37609"/>
                      <a:pt x="1875" y="37458"/>
                    </a:cubicBezTo>
                    <a:cubicBezTo>
                      <a:pt x="1879" y="37462"/>
                      <a:pt x="1884" y="37465"/>
                      <a:pt x="1891" y="37465"/>
                    </a:cubicBezTo>
                    <a:cubicBezTo>
                      <a:pt x="1893" y="37465"/>
                      <a:pt x="1895" y="37464"/>
                      <a:pt x="1897" y="37464"/>
                    </a:cubicBezTo>
                    <a:cubicBezTo>
                      <a:pt x="1990" y="37445"/>
                      <a:pt x="2081" y="37422"/>
                      <a:pt x="2174" y="37400"/>
                    </a:cubicBezTo>
                    <a:lnTo>
                      <a:pt x="2174" y="37400"/>
                    </a:lnTo>
                    <a:cubicBezTo>
                      <a:pt x="2171" y="37426"/>
                      <a:pt x="2191" y="37456"/>
                      <a:pt x="2222" y="37456"/>
                    </a:cubicBezTo>
                    <a:cubicBezTo>
                      <a:pt x="2224" y="37456"/>
                      <a:pt x="2226" y="37456"/>
                      <a:pt x="2228" y="37456"/>
                    </a:cubicBezTo>
                    <a:cubicBezTo>
                      <a:pt x="2375" y="37436"/>
                      <a:pt x="2521" y="37410"/>
                      <a:pt x="2667" y="37384"/>
                    </a:cubicBezTo>
                    <a:close/>
                    <a:moveTo>
                      <a:pt x="4169" y="37165"/>
                    </a:moveTo>
                    <a:lnTo>
                      <a:pt x="4169" y="37165"/>
                    </a:lnTo>
                    <a:cubicBezTo>
                      <a:pt x="4139" y="38605"/>
                      <a:pt x="4050" y="40046"/>
                      <a:pt x="3894" y="41478"/>
                    </a:cubicBezTo>
                    <a:cubicBezTo>
                      <a:pt x="3737" y="42931"/>
                      <a:pt x="3515" y="44375"/>
                      <a:pt x="3226" y="45807"/>
                    </a:cubicBezTo>
                    <a:cubicBezTo>
                      <a:pt x="3145" y="46207"/>
                      <a:pt x="3058" y="46608"/>
                      <a:pt x="2968" y="47007"/>
                    </a:cubicBezTo>
                    <a:cubicBezTo>
                      <a:pt x="2890" y="47346"/>
                      <a:pt x="2794" y="47687"/>
                      <a:pt x="2725" y="48030"/>
                    </a:cubicBezTo>
                    <a:cubicBezTo>
                      <a:pt x="2722" y="48023"/>
                      <a:pt x="2719" y="48017"/>
                      <a:pt x="2716" y="48011"/>
                    </a:cubicBezTo>
                    <a:cubicBezTo>
                      <a:pt x="2771" y="47725"/>
                      <a:pt x="2796" y="47430"/>
                      <a:pt x="2830" y="47144"/>
                    </a:cubicBezTo>
                    <a:cubicBezTo>
                      <a:pt x="2873" y="46790"/>
                      <a:pt x="2910" y="46436"/>
                      <a:pt x="2942" y="46082"/>
                    </a:cubicBezTo>
                    <a:cubicBezTo>
                      <a:pt x="3009" y="45373"/>
                      <a:pt x="3047" y="44661"/>
                      <a:pt x="3076" y="43949"/>
                    </a:cubicBezTo>
                    <a:cubicBezTo>
                      <a:pt x="3133" y="42544"/>
                      <a:pt x="3120" y="41135"/>
                      <a:pt x="3032" y="39732"/>
                    </a:cubicBezTo>
                    <a:cubicBezTo>
                      <a:pt x="2984" y="38938"/>
                      <a:pt x="2911" y="38146"/>
                      <a:pt x="2812" y="37358"/>
                    </a:cubicBezTo>
                    <a:cubicBezTo>
                      <a:pt x="2946" y="37333"/>
                      <a:pt x="3081" y="37308"/>
                      <a:pt x="3215" y="37286"/>
                    </a:cubicBezTo>
                    <a:cubicBezTo>
                      <a:pt x="3532" y="37235"/>
                      <a:pt x="3850" y="37194"/>
                      <a:pt x="4169" y="37165"/>
                    </a:cubicBezTo>
                    <a:close/>
                    <a:moveTo>
                      <a:pt x="7969" y="37436"/>
                    </a:moveTo>
                    <a:lnTo>
                      <a:pt x="7969" y="37436"/>
                    </a:lnTo>
                    <a:cubicBezTo>
                      <a:pt x="8103" y="37496"/>
                      <a:pt x="8234" y="37562"/>
                      <a:pt x="8363" y="37634"/>
                    </a:cubicBezTo>
                    <a:cubicBezTo>
                      <a:pt x="8437" y="37676"/>
                      <a:pt x="8508" y="37724"/>
                      <a:pt x="8580" y="37769"/>
                    </a:cubicBezTo>
                    <a:cubicBezTo>
                      <a:pt x="8388" y="39410"/>
                      <a:pt x="7707" y="40959"/>
                      <a:pt x="7056" y="42461"/>
                    </a:cubicBezTo>
                    <a:cubicBezTo>
                      <a:pt x="6418" y="43929"/>
                      <a:pt x="5701" y="45389"/>
                      <a:pt x="4647" y="46608"/>
                    </a:cubicBezTo>
                    <a:cubicBezTo>
                      <a:pt x="4173" y="47155"/>
                      <a:pt x="3638" y="47627"/>
                      <a:pt x="3054" y="48045"/>
                    </a:cubicBezTo>
                    <a:cubicBezTo>
                      <a:pt x="3056" y="48043"/>
                      <a:pt x="3057" y="48041"/>
                      <a:pt x="3059" y="48038"/>
                    </a:cubicBezTo>
                    <a:cubicBezTo>
                      <a:pt x="3566" y="47575"/>
                      <a:pt x="3980" y="47015"/>
                      <a:pt x="4346" y="46437"/>
                    </a:cubicBezTo>
                    <a:cubicBezTo>
                      <a:pt x="4742" y="45811"/>
                      <a:pt x="5083" y="45152"/>
                      <a:pt x="5401" y="44484"/>
                    </a:cubicBezTo>
                    <a:cubicBezTo>
                      <a:pt x="5739" y="43769"/>
                      <a:pt x="6067" y="43049"/>
                      <a:pt x="6389" y="42326"/>
                    </a:cubicBezTo>
                    <a:cubicBezTo>
                      <a:pt x="6720" y="41584"/>
                      <a:pt x="7045" y="40841"/>
                      <a:pt x="7314" y="40071"/>
                    </a:cubicBezTo>
                    <a:cubicBezTo>
                      <a:pt x="7612" y="39217"/>
                      <a:pt x="7852" y="38342"/>
                      <a:pt x="7970" y="37443"/>
                    </a:cubicBezTo>
                    <a:cubicBezTo>
                      <a:pt x="7970" y="37440"/>
                      <a:pt x="7969" y="37438"/>
                      <a:pt x="7969" y="37436"/>
                    </a:cubicBezTo>
                    <a:close/>
                    <a:moveTo>
                      <a:pt x="8718" y="42325"/>
                    </a:moveTo>
                    <a:cubicBezTo>
                      <a:pt x="8721" y="42420"/>
                      <a:pt x="8726" y="42514"/>
                      <a:pt x="8730" y="42609"/>
                    </a:cubicBezTo>
                    <a:cubicBezTo>
                      <a:pt x="8741" y="42871"/>
                      <a:pt x="8744" y="43134"/>
                      <a:pt x="8740" y="43397"/>
                    </a:cubicBezTo>
                    <a:cubicBezTo>
                      <a:pt x="8736" y="43643"/>
                      <a:pt x="8726" y="43889"/>
                      <a:pt x="8710" y="44135"/>
                    </a:cubicBezTo>
                    <a:cubicBezTo>
                      <a:pt x="8139" y="45094"/>
                      <a:pt x="7385" y="45936"/>
                      <a:pt x="6499" y="46615"/>
                    </a:cubicBezTo>
                    <a:cubicBezTo>
                      <a:pt x="5613" y="47295"/>
                      <a:pt x="4594" y="47813"/>
                      <a:pt x="3516" y="48111"/>
                    </a:cubicBezTo>
                    <a:cubicBezTo>
                      <a:pt x="3597" y="48072"/>
                      <a:pt x="3677" y="48032"/>
                      <a:pt x="3756" y="47991"/>
                    </a:cubicBezTo>
                    <a:cubicBezTo>
                      <a:pt x="3993" y="47868"/>
                      <a:pt x="4222" y="47731"/>
                      <a:pt x="4444" y="47582"/>
                    </a:cubicBezTo>
                    <a:cubicBezTo>
                      <a:pt x="4905" y="47276"/>
                      <a:pt x="5333" y="46921"/>
                      <a:pt x="5728" y="46534"/>
                    </a:cubicBezTo>
                    <a:cubicBezTo>
                      <a:pt x="6572" y="45709"/>
                      <a:pt x="7262" y="44745"/>
                      <a:pt x="7883" y="43747"/>
                    </a:cubicBezTo>
                    <a:cubicBezTo>
                      <a:pt x="8173" y="43279"/>
                      <a:pt x="8447" y="42803"/>
                      <a:pt x="8718" y="42325"/>
                    </a:cubicBezTo>
                    <a:close/>
                    <a:moveTo>
                      <a:pt x="5432" y="37108"/>
                    </a:moveTo>
                    <a:cubicBezTo>
                      <a:pt x="5570" y="37108"/>
                      <a:pt x="5708" y="37110"/>
                      <a:pt x="5846" y="37114"/>
                    </a:cubicBezTo>
                    <a:cubicBezTo>
                      <a:pt x="5735" y="37842"/>
                      <a:pt x="5698" y="38578"/>
                      <a:pt x="5646" y="39312"/>
                    </a:cubicBezTo>
                    <a:cubicBezTo>
                      <a:pt x="5591" y="40076"/>
                      <a:pt x="5501" y="40837"/>
                      <a:pt x="5364" y="41591"/>
                    </a:cubicBezTo>
                    <a:cubicBezTo>
                      <a:pt x="5094" y="43070"/>
                      <a:pt x="4623" y="44515"/>
                      <a:pt x="4003" y="45883"/>
                    </a:cubicBezTo>
                    <a:cubicBezTo>
                      <a:pt x="3654" y="46655"/>
                      <a:pt x="3250" y="47399"/>
                      <a:pt x="2809" y="48122"/>
                    </a:cubicBezTo>
                    <a:lnTo>
                      <a:pt x="2808" y="48122"/>
                    </a:lnTo>
                    <a:cubicBezTo>
                      <a:pt x="2807" y="48124"/>
                      <a:pt x="2808" y="48126"/>
                      <a:pt x="2808" y="48128"/>
                    </a:cubicBezTo>
                    <a:cubicBezTo>
                      <a:pt x="2802" y="48123"/>
                      <a:pt x="2797" y="48118"/>
                      <a:pt x="2790" y="48113"/>
                    </a:cubicBezTo>
                    <a:cubicBezTo>
                      <a:pt x="2887" y="47809"/>
                      <a:pt x="2952" y="47493"/>
                      <a:pt x="3024" y="47184"/>
                    </a:cubicBezTo>
                    <a:cubicBezTo>
                      <a:pt x="3107" y="46830"/>
                      <a:pt x="3186" y="46475"/>
                      <a:pt x="3261" y="46119"/>
                    </a:cubicBezTo>
                    <a:cubicBezTo>
                      <a:pt x="3412" y="45402"/>
                      <a:pt x="3546" y="44681"/>
                      <a:pt x="3666" y="43957"/>
                    </a:cubicBezTo>
                    <a:cubicBezTo>
                      <a:pt x="3904" y="42512"/>
                      <a:pt x="4080" y="41053"/>
                      <a:pt x="4184" y="39591"/>
                    </a:cubicBezTo>
                    <a:cubicBezTo>
                      <a:pt x="4242" y="38781"/>
                      <a:pt x="4278" y="37968"/>
                      <a:pt x="4295" y="37156"/>
                    </a:cubicBezTo>
                    <a:cubicBezTo>
                      <a:pt x="4673" y="37124"/>
                      <a:pt x="5053" y="37108"/>
                      <a:pt x="5432" y="37108"/>
                    </a:cubicBezTo>
                    <a:close/>
                    <a:moveTo>
                      <a:pt x="5966" y="37118"/>
                    </a:moveTo>
                    <a:cubicBezTo>
                      <a:pt x="6040" y="37121"/>
                      <a:pt x="6114" y="37122"/>
                      <a:pt x="6189" y="37127"/>
                    </a:cubicBezTo>
                    <a:cubicBezTo>
                      <a:pt x="6567" y="37147"/>
                      <a:pt x="6944" y="37189"/>
                      <a:pt x="7320" y="37237"/>
                    </a:cubicBezTo>
                    <a:cubicBezTo>
                      <a:pt x="7326" y="37237"/>
                      <a:pt x="7331" y="37238"/>
                      <a:pt x="7336" y="37238"/>
                    </a:cubicBezTo>
                    <a:cubicBezTo>
                      <a:pt x="7362" y="37238"/>
                      <a:pt x="7383" y="37229"/>
                      <a:pt x="7400" y="37217"/>
                    </a:cubicBezTo>
                    <a:cubicBezTo>
                      <a:pt x="7410" y="37220"/>
                      <a:pt x="7419" y="37222"/>
                      <a:pt x="7428" y="37225"/>
                    </a:cubicBezTo>
                    <a:cubicBezTo>
                      <a:pt x="7042" y="38715"/>
                      <a:pt x="6651" y="40204"/>
                      <a:pt x="6153" y="41661"/>
                    </a:cubicBezTo>
                    <a:cubicBezTo>
                      <a:pt x="5655" y="43124"/>
                      <a:pt x="5058" y="44546"/>
                      <a:pt x="4317" y="45904"/>
                    </a:cubicBezTo>
                    <a:cubicBezTo>
                      <a:pt x="4108" y="46286"/>
                      <a:pt x="3888" y="46661"/>
                      <a:pt x="3656" y="47029"/>
                    </a:cubicBezTo>
                    <a:cubicBezTo>
                      <a:pt x="3422" y="47399"/>
                      <a:pt x="3153" y="47750"/>
                      <a:pt x="2926" y="48125"/>
                    </a:cubicBezTo>
                    <a:cubicBezTo>
                      <a:pt x="2924" y="48129"/>
                      <a:pt x="2924" y="48133"/>
                      <a:pt x="2924" y="48138"/>
                    </a:cubicBezTo>
                    <a:cubicBezTo>
                      <a:pt x="2908" y="48149"/>
                      <a:pt x="2892" y="48160"/>
                      <a:pt x="2876" y="48172"/>
                    </a:cubicBezTo>
                    <a:cubicBezTo>
                      <a:pt x="2871" y="48170"/>
                      <a:pt x="2867" y="48166"/>
                      <a:pt x="2863" y="48164"/>
                    </a:cubicBezTo>
                    <a:cubicBezTo>
                      <a:pt x="3675" y="46899"/>
                      <a:pt x="4320" y="45517"/>
                      <a:pt x="4795" y="44091"/>
                    </a:cubicBezTo>
                    <a:cubicBezTo>
                      <a:pt x="5273" y="42663"/>
                      <a:pt x="5598" y="41169"/>
                      <a:pt x="5733" y="39667"/>
                    </a:cubicBezTo>
                    <a:cubicBezTo>
                      <a:pt x="5810" y="38817"/>
                      <a:pt x="5837" y="37962"/>
                      <a:pt x="5966" y="37118"/>
                    </a:cubicBezTo>
                    <a:close/>
                    <a:moveTo>
                      <a:pt x="9386" y="38406"/>
                    </a:moveTo>
                    <a:cubicBezTo>
                      <a:pt x="9474" y="38491"/>
                      <a:pt x="9561" y="38577"/>
                      <a:pt x="9650" y="38663"/>
                    </a:cubicBezTo>
                    <a:cubicBezTo>
                      <a:pt x="9652" y="38664"/>
                      <a:pt x="9653" y="38664"/>
                      <a:pt x="9655" y="38665"/>
                    </a:cubicBezTo>
                    <a:cubicBezTo>
                      <a:pt x="9750" y="39126"/>
                      <a:pt x="9829" y="39590"/>
                      <a:pt x="9896" y="40057"/>
                    </a:cubicBezTo>
                    <a:cubicBezTo>
                      <a:pt x="9876" y="40098"/>
                      <a:pt x="9865" y="40146"/>
                      <a:pt x="9853" y="40192"/>
                    </a:cubicBezTo>
                    <a:cubicBezTo>
                      <a:pt x="9838" y="40240"/>
                      <a:pt x="9823" y="40289"/>
                      <a:pt x="9807" y="40338"/>
                    </a:cubicBezTo>
                    <a:cubicBezTo>
                      <a:pt x="9772" y="40445"/>
                      <a:pt x="9732" y="40551"/>
                      <a:pt x="9690" y="40656"/>
                    </a:cubicBezTo>
                    <a:cubicBezTo>
                      <a:pt x="9607" y="40863"/>
                      <a:pt x="9507" y="41062"/>
                      <a:pt x="9392" y="41253"/>
                    </a:cubicBezTo>
                    <a:cubicBezTo>
                      <a:pt x="9246" y="41270"/>
                      <a:pt x="9106" y="41311"/>
                      <a:pt x="8991" y="41408"/>
                    </a:cubicBezTo>
                    <a:cubicBezTo>
                      <a:pt x="8833" y="41541"/>
                      <a:pt x="8761" y="41739"/>
                      <a:pt x="8733" y="41937"/>
                    </a:cubicBezTo>
                    <a:cubicBezTo>
                      <a:pt x="8722" y="42010"/>
                      <a:pt x="8719" y="42081"/>
                      <a:pt x="8717" y="42154"/>
                    </a:cubicBezTo>
                    <a:cubicBezTo>
                      <a:pt x="8160" y="43130"/>
                      <a:pt x="7593" y="44103"/>
                      <a:pt x="6924" y="45008"/>
                    </a:cubicBezTo>
                    <a:cubicBezTo>
                      <a:pt x="6266" y="45897"/>
                      <a:pt x="5505" y="46718"/>
                      <a:pt x="4603" y="47365"/>
                    </a:cubicBezTo>
                    <a:cubicBezTo>
                      <a:pt x="4353" y="47544"/>
                      <a:pt x="4092" y="47710"/>
                      <a:pt x="3823" y="47856"/>
                    </a:cubicBezTo>
                    <a:cubicBezTo>
                      <a:pt x="3591" y="47983"/>
                      <a:pt x="3347" y="48086"/>
                      <a:pt x="3111" y="48204"/>
                    </a:cubicBezTo>
                    <a:cubicBezTo>
                      <a:pt x="3092" y="48206"/>
                      <a:pt x="3072" y="48207"/>
                      <a:pt x="3053" y="48207"/>
                    </a:cubicBezTo>
                    <a:cubicBezTo>
                      <a:pt x="3010" y="48207"/>
                      <a:pt x="2968" y="48202"/>
                      <a:pt x="2929" y="48190"/>
                    </a:cubicBezTo>
                    <a:cubicBezTo>
                      <a:pt x="2965" y="48170"/>
                      <a:pt x="3001" y="48147"/>
                      <a:pt x="3039" y="48124"/>
                    </a:cubicBezTo>
                    <a:cubicBezTo>
                      <a:pt x="4297" y="47461"/>
                      <a:pt x="5326" y="46429"/>
                      <a:pt x="6157" y="45284"/>
                    </a:cubicBezTo>
                    <a:cubicBezTo>
                      <a:pt x="7112" y="43965"/>
                      <a:pt x="7800" y="42475"/>
                      <a:pt x="8440" y="40984"/>
                    </a:cubicBezTo>
                    <a:cubicBezTo>
                      <a:pt x="8802" y="40141"/>
                      <a:pt x="9150" y="39292"/>
                      <a:pt x="9386" y="38406"/>
                    </a:cubicBezTo>
                    <a:close/>
                    <a:moveTo>
                      <a:pt x="22993" y="43384"/>
                    </a:moveTo>
                    <a:cubicBezTo>
                      <a:pt x="23306" y="43573"/>
                      <a:pt x="23632" y="43738"/>
                      <a:pt x="23955" y="43908"/>
                    </a:cubicBezTo>
                    <a:cubicBezTo>
                      <a:pt x="24303" y="44089"/>
                      <a:pt x="24651" y="44266"/>
                      <a:pt x="25002" y="44439"/>
                    </a:cubicBezTo>
                    <a:cubicBezTo>
                      <a:pt x="25709" y="44788"/>
                      <a:pt x="26424" y="45121"/>
                      <a:pt x="27146" y="45438"/>
                    </a:cubicBezTo>
                    <a:cubicBezTo>
                      <a:pt x="28584" y="46070"/>
                      <a:pt x="30053" y="46634"/>
                      <a:pt x="31541" y="47136"/>
                    </a:cubicBezTo>
                    <a:cubicBezTo>
                      <a:pt x="32380" y="47419"/>
                      <a:pt x="33229" y="47677"/>
                      <a:pt x="34082" y="47914"/>
                    </a:cubicBezTo>
                    <a:cubicBezTo>
                      <a:pt x="34085" y="47915"/>
                      <a:pt x="34088" y="47915"/>
                      <a:pt x="34090" y="47915"/>
                    </a:cubicBezTo>
                    <a:cubicBezTo>
                      <a:pt x="34093" y="47915"/>
                      <a:pt x="34095" y="47915"/>
                      <a:pt x="34098" y="47915"/>
                    </a:cubicBezTo>
                    <a:cubicBezTo>
                      <a:pt x="34054" y="48251"/>
                      <a:pt x="33922" y="48587"/>
                      <a:pt x="33799" y="48900"/>
                    </a:cubicBezTo>
                    <a:cubicBezTo>
                      <a:pt x="33740" y="49048"/>
                      <a:pt x="33677" y="49195"/>
                      <a:pt x="33610" y="49339"/>
                    </a:cubicBezTo>
                    <a:cubicBezTo>
                      <a:pt x="31919" y="48967"/>
                      <a:pt x="30316" y="48286"/>
                      <a:pt x="28758" y="47546"/>
                    </a:cubicBezTo>
                    <a:cubicBezTo>
                      <a:pt x="27999" y="47185"/>
                      <a:pt x="27241" y="46817"/>
                      <a:pt x="26491" y="46437"/>
                    </a:cubicBezTo>
                    <a:cubicBezTo>
                      <a:pt x="25792" y="46083"/>
                      <a:pt x="25101" y="45712"/>
                      <a:pt x="24447" y="45279"/>
                    </a:cubicBezTo>
                    <a:cubicBezTo>
                      <a:pt x="24081" y="45037"/>
                      <a:pt x="23729" y="44776"/>
                      <a:pt x="23398" y="44490"/>
                    </a:cubicBezTo>
                    <a:cubicBezTo>
                      <a:pt x="23071" y="44207"/>
                      <a:pt x="22775" y="43897"/>
                      <a:pt x="22486" y="43577"/>
                    </a:cubicBezTo>
                    <a:cubicBezTo>
                      <a:pt x="22526" y="43567"/>
                      <a:pt x="22566" y="43559"/>
                      <a:pt x="22605" y="43548"/>
                    </a:cubicBezTo>
                    <a:cubicBezTo>
                      <a:pt x="22741" y="43510"/>
                      <a:pt x="22874" y="43455"/>
                      <a:pt x="22993" y="43384"/>
                    </a:cubicBezTo>
                    <a:close/>
                    <a:moveTo>
                      <a:pt x="17265" y="47456"/>
                    </a:moveTo>
                    <a:cubicBezTo>
                      <a:pt x="17338" y="47610"/>
                      <a:pt x="17412" y="47764"/>
                      <a:pt x="17480" y="47920"/>
                    </a:cubicBezTo>
                    <a:cubicBezTo>
                      <a:pt x="16317" y="48523"/>
                      <a:pt x="15092" y="48990"/>
                      <a:pt x="13842" y="49379"/>
                    </a:cubicBezTo>
                    <a:cubicBezTo>
                      <a:pt x="13058" y="49623"/>
                      <a:pt x="12265" y="49836"/>
                      <a:pt x="11468" y="50042"/>
                    </a:cubicBezTo>
                    <a:cubicBezTo>
                      <a:pt x="11642" y="49986"/>
                      <a:pt x="11815" y="49929"/>
                      <a:pt x="11988" y="49870"/>
                    </a:cubicBezTo>
                    <a:cubicBezTo>
                      <a:pt x="13165" y="49470"/>
                      <a:pt x="14317" y="48994"/>
                      <a:pt x="15433" y="48443"/>
                    </a:cubicBezTo>
                    <a:cubicBezTo>
                      <a:pt x="16054" y="48134"/>
                      <a:pt x="16663" y="47802"/>
                      <a:pt x="17265" y="47456"/>
                    </a:cubicBezTo>
                    <a:close/>
                    <a:moveTo>
                      <a:pt x="9632" y="41416"/>
                    </a:moveTo>
                    <a:cubicBezTo>
                      <a:pt x="9761" y="41416"/>
                      <a:pt x="9892" y="41428"/>
                      <a:pt x="10012" y="41434"/>
                    </a:cubicBezTo>
                    <a:cubicBezTo>
                      <a:pt x="10260" y="41449"/>
                      <a:pt x="10508" y="41477"/>
                      <a:pt x="10753" y="41519"/>
                    </a:cubicBezTo>
                    <a:cubicBezTo>
                      <a:pt x="10759" y="41520"/>
                      <a:pt x="10765" y="41522"/>
                      <a:pt x="10773" y="41523"/>
                    </a:cubicBezTo>
                    <a:cubicBezTo>
                      <a:pt x="10756" y="41527"/>
                      <a:pt x="10743" y="41537"/>
                      <a:pt x="10736" y="41556"/>
                    </a:cubicBezTo>
                    <a:cubicBezTo>
                      <a:pt x="10633" y="41867"/>
                      <a:pt x="10555" y="42189"/>
                      <a:pt x="10461" y="42504"/>
                    </a:cubicBezTo>
                    <a:cubicBezTo>
                      <a:pt x="10368" y="42819"/>
                      <a:pt x="10270" y="43134"/>
                      <a:pt x="10168" y="43448"/>
                    </a:cubicBezTo>
                    <a:cubicBezTo>
                      <a:pt x="9965" y="44074"/>
                      <a:pt x="9747" y="44695"/>
                      <a:pt x="9510" y="45309"/>
                    </a:cubicBezTo>
                    <a:cubicBezTo>
                      <a:pt x="9036" y="46537"/>
                      <a:pt x="8502" y="47742"/>
                      <a:pt x="7909" y="48916"/>
                    </a:cubicBezTo>
                    <a:cubicBezTo>
                      <a:pt x="7741" y="49249"/>
                      <a:pt x="7569" y="49579"/>
                      <a:pt x="7391" y="49906"/>
                    </a:cubicBezTo>
                    <a:cubicBezTo>
                      <a:pt x="7314" y="50048"/>
                      <a:pt x="7237" y="50190"/>
                      <a:pt x="7159" y="50332"/>
                    </a:cubicBezTo>
                    <a:cubicBezTo>
                      <a:pt x="7152" y="50324"/>
                      <a:pt x="7144" y="50318"/>
                      <a:pt x="7135" y="50314"/>
                    </a:cubicBezTo>
                    <a:cubicBezTo>
                      <a:pt x="7186" y="50220"/>
                      <a:pt x="7235" y="50127"/>
                      <a:pt x="7283" y="50032"/>
                    </a:cubicBezTo>
                    <a:cubicBezTo>
                      <a:pt x="7517" y="49571"/>
                      <a:pt x="7727" y="49101"/>
                      <a:pt x="7911" y="48618"/>
                    </a:cubicBezTo>
                    <a:cubicBezTo>
                      <a:pt x="8279" y="47658"/>
                      <a:pt x="8551" y="46659"/>
                      <a:pt x="8718" y="45644"/>
                    </a:cubicBezTo>
                    <a:cubicBezTo>
                      <a:pt x="8796" y="45172"/>
                      <a:pt x="8850" y="44698"/>
                      <a:pt x="8883" y="44221"/>
                    </a:cubicBezTo>
                    <a:cubicBezTo>
                      <a:pt x="8884" y="44220"/>
                      <a:pt x="8884" y="44219"/>
                      <a:pt x="8885" y="44218"/>
                    </a:cubicBezTo>
                    <a:cubicBezTo>
                      <a:pt x="8903" y="44187"/>
                      <a:pt x="8902" y="44156"/>
                      <a:pt x="8890" y="44128"/>
                    </a:cubicBezTo>
                    <a:cubicBezTo>
                      <a:pt x="8924" y="43614"/>
                      <a:pt x="8930" y="43098"/>
                      <a:pt x="8910" y="42583"/>
                    </a:cubicBezTo>
                    <a:cubicBezTo>
                      <a:pt x="8904" y="42412"/>
                      <a:pt x="8883" y="42193"/>
                      <a:pt x="8907" y="41991"/>
                    </a:cubicBezTo>
                    <a:cubicBezTo>
                      <a:pt x="8914" y="41978"/>
                      <a:pt x="8920" y="41967"/>
                      <a:pt x="8928" y="41956"/>
                    </a:cubicBezTo>
                    <a:cubicBezTo>
                      <a:pt x="8938" y="41937"/>
                      <a:pt x="8932" y="41921"/>
                      <a:pt x="8919" y="41911"/>
                    </a:cubicBezTo>
                    <a:cubicBezTo>
                      <a:pt x="8957" y="41712"/>
                      <a:pt x="9048" y="41539"/>
                      <a:pt x="9258" y="41468"/>
                    </a:cubicBezTo>
                    <a:cubicBezTo>
                      <a:pt x="9373" y="41428"/>
                      <a:pt x="9502" y="41416"/>
                      <a:pt x="9632" y="41416"/>
                    </a:cubicBezTo>
                    <a:close/>
                    <a:moveTo>
                      <a:pt x="17894" y="48928"/>
                    </a:moveTo>
                    <a:cubicBezTo>
                      <a:pt x="17993" y="49186"/>
                      <a:pt x="18086" y="49447"/>
                      <a:pt x="18174" y="49711"/>
                    </a:cubicBezTo>
                    <a:cubicBezTo>
                      <a:pt x="16734" y="50242"/>
                      <a:pt x="15188" y="50366"/>
                      <a:pt x="13663" y="50407"/>
                    </a:cubicBezTo>
                    <a:cubicBezTo>
                      <a:pt x="13254" y="50419"/>
                      <a:pt x="12844" y="50424"/>
                      <a:pt x="12434" y="50430"/>
                    </a:cubicBezTo>
                    <a:cubicBezTo>
                      <a:pt x="12697" y="50391"/>
                      <a:pt x="12958" y="50346"/>
                      <a:pt x="13219" y="50298"/>
                    </a:cubicBezTo>
                    <a:cubicBezTo>
                      <a:pt x="14254" y="50110"/>
                      <a:pt x="15277" y="49853"/>
                      <a:pt x="16278" y="49526"/>
                    </a:cubicBezTo>
                    <a:cubicBezTo>
                      <a:pt x="16825" y="49348"/>
                      <a:pt x="17364" y="49149"/>
                      <a:pt x="17894" y="48928"/>
                    </a:cubicBezTo>
                    <a:close/>
                    <a:moveTo>
                      <a:pt x="17529" y="48029"/>
                    </a:moveTo>
                    <a:cubicBezTo>
                      <a:pt x="17639" y="48281"/>
                      <a:pt x="17744" y="48536"/>
                      <a:pt x="17843" y="48794"/>
                    </a:cubicBezTo>
                    <a:cubicBezTo>
                      <a:pt x="15914" y="49607"/>
                      <a:pt x="13893" y="50166"/>
                      <a:pt x="11815" y="50424"/>
                    </a:cubicBezTo>
                    <a:cubicBezTo>
                      <a:pt x="11751" y="50431"/>
                      <a:pt x="11687" y="50436"/>
                      <a:pt x="11623" y="50445"/>
                    </a:cubicBezTo>
                    <a:cubicBezTo>
                      <a:pt x="11071" y="50456"/>
                      <a:pt x="10519" y="50476"/>
                      <a:pt x="9969" y="50518"/>
                    </a:cubicBezTo>
                    <a:cubicBezTo>
                      <a:pt x="10543" y="50374"/>
                      <a:pt x="11117" y="50232"/>
                      <a:pt x="11691" y="50083"/>
                    </a:cubicBezTo>
                    <a:cubicBezTo>
                      <a:pt x="12988" y="49748"/>
                      <a:pt x="14283" y="49386"/>
                      <a:pt x="15538" y="48910"/>
                    </a:cubicBezTo>
                    <a:cubicBezTo>
                      <a:pt x="16217" y="48653"/>
                      <a:pt x="16884" y="48363"/>
                      <a:pt x="17529" y="48029"/>
                    </a:cubicBezTo>
                    <a:close/>
                    <a:moveTo>
                      <a:pt x="10832" y="41534"/>
                    </a:moveTo>
                    <a:cubicBezTo>
                      <a:pt x="11228" y="41607"/>
                      <a:pt x="11617" y="41714"/>
                      <a:pt x="11994" y="41856"/>
                    </a:cubicBezTo>
                    <a:cubicBezTo>
                      <a:pt x="11394" y="43138"/>
                      <a:pt x="10803" y="44425"/>
                      <a:pt x="10154" y="45683"/>
                    </a:cubicBezTo>
                    <a:cubicBezTo>
                      <a:pt x="9499" y="46957"/>
                      <a:pt x="8804" y="48206"/>
                      <a:pt x="7997" y="49391"/>
                    </a:cubicBezTo>
                    <a:cubicBezTo>
                      <a:pt x="7693" y="49837"/>
                      <a:pt x="7369" y="50267"/>
                      <a:pt x="7040" y="50694"/>
                    </a:cubicBezTo>
                    <a:lnTo>
                      <a:pt x="7044" y="50685"/>
                    </a:lnTo>
                    <a:cubicBezTo>
                      <a:pt x="7081" y="50625"/>
                      <a:pt x="7116" y="50564"/>
                      <a:pt x="7151" y="50503"/>
                    </a:cubicBezTo>
                    <a:cubicBezTo>
                      <a:pt x="7233" y="50356"/>
                      <a:pt x="7315" y="50211"/>
                      <a:pt x="7395" y="50064"/>
                    </a:cubicBezTo>
                    <a:cubicBezTo>
                      <a:pt x="7552" y="49775"/>
                      <a:pt x="7706" y="49484"/>
                      <a:pt x="7856" y="49191"/>
                    </a:cubicBezTo>
                    <a:cubicBezTo>
                      <a:pt x="8158" y="48601"/>
                      <a:pt x="8447" y="48003"/>
                      <a:pt x="8721" y="47398"/>
                    </a:cubicBezTo>
                    <a:cubicBezTo>
                      <a:pt x="9269" y="46191"/>
                      <a:pt x="9757" y="44955"/>
                      <a:pt x="10191" y="43701"/>
                    </a:cubicBezTo>
                    <a:cubicBezTo>
                      <a:pt x="10311" y="43354"/>
                      <a:pt x="10426" y="43006"/>
                      <a:pt x="10536" y="42656"/>
                    </a:cubicBezTo>
                    <a:cubicBezTo>
                      <a:pt x="10648" y="42303"/>
                      <a:pt x="10770" y="41947"/>
                      <a:pt x="10852" y="41586"/>
                    </a:cubicBezTo>
                    <a:cubicBezTo>
                      <a:pt x="10857" y="41563"/>
                      <a:pt x="10848" y="41545"/>
                      <a:pt x="10832" y="41534"/>
                    </a:cubicBezTo>
                    <a:close/>
                    <a:moveTo>
                      <a:pt x="16383" y="45800"/>
                    </a:moveTo>
                    <a:cubicBezTo>
                      <a:pt x="16411" y="45846"/>
                      <a:pt x="16441" y="45892"/>
                      <a:pt x="16475" y="45931"/>
                    </a:cubicBezTo>
                    <a:cubicBezTo>
                      <a:pt x="16341" y="46178"/>
                      <a:pt x="16211" y="46427"/>
                      <a:pt x="16086" y="46679"/>
                    </a:cubicBezTo>
                    <a:cubicBezTo>
                      <a:pt x="16055" y="46740"/>
                      <a:pt x="16112" y="46802"/>
                      <a:pt x="16171" y="46802"/>
                    </a:cubicBezTo>
                    <a:cubicBezTo>
                      <a:pt x="16182" y="46802"/>
                      <a:pt x="16193" y="46800"/>
                      <a:pt x="16204" y="46795"/>
                    </a:cubicBezTo>
                    <a:cubicBezTo>
                      <a:pt x="16404" y="46710"/>
                      <a:pt x="16606" y="46624"/>
                      <a:pt x="16806" y="46538"/>
                    </a:cubicBezTo>
                    <a:cubicBezTo>
                      <a:pt x="16948" y="46803"/>
                      <a:pt x="17083" y="47073"/>
                      <a:pt x="17213" y="47345"/>
                    </a:cubicBezTo>
                    <a:cubicBezTo>
                      <a:pt x="16159" y="47984"/>
                      <a:pt x="15050" y="48534"/>
                      <a:pt x="13920" y="49024"/>
                    </a:cubicBezTo>
                    <a:cubicBezTo>
                      <a:pt x="12783" y="49517"/>
                      <a:pt x="11610" y="49932"/>
                      <a:pt x="10417" y="50270"/>
                    </a:cubicBezTo>
                    <a:cubicBezTo>
                      <a:pt x="9998" y="50389"/>
                      <a:pt x="9576" y="50497"/>
                      <a:pt x="9153" y="50601"/>
                    </a:cubicBezTo>
                    <a:cubicBezTo>
                      <a:pt x="9088" y="50610"/>
                      <a:pt x="9023" y="50616"/>
                      <a:pt x="8958" y="50625"/>
                    </a:cubicBezTo>
                    <a:cubicBezTo>
                      <a:pt x="8719" y="50658"/>
                      <a:pt x="8480" y="50699"/>
                      <a:pt x="8244" y="50747"/>
                    </a:cubicBezTo>
                    <a:cubicBezTo>
                      <a:pt x="9229" y="50364"/>
                      <a:pt x="10188" y="49910"/>
                      <a:pt x="11120" y="49413"/>
                    </a:cubicBezTo>
                    <a:cubicBezTo>
                      <a:pt x="12341" y="48762"/>
                      <a:pt x="13520" y="48025"/>
                      <a:pt x="14635" y="47206"/>
                    </a:cubicBezTo>
                    <a:cubicBezTo>
                      <a:pt x="15238" y="46764"/>
                      <a:pt x="15820" y="46293"/>
                      <a:pt x="16383" y="45800"/>
                    </a:cubicBezTo>
                    <a:close/>
                    <a:moveTo>
                      <a:pt x="12118" y="41903"/>
                    </a:moveTo>
                    <a:cubicBezTo>
                      <a:pt x="12532" y="42067"/>
                      <a:pt x="12929" y="42271"/>
                      <a:pt x="13302" y="42512"/>
                    </a:cubicBezTo>
                    <a:cubicBezTo>
                      <a:pt x="12863" y="43128"/>
                      <a:pt x="12463" y="43771"/>
                      <a:pt x="12071" y="44417"/>
                    </a:cubicBezTo>
                    <a:cubicBezTo>
                      <a:pt x="11666" y="45085"/>
                      <a:pt x="11241" y="45740"/>
                      <a:pt x="10818" y="46397"/>
                    </a:cubicBezTo>
                    <a:cubicBezTo>
                      <a:pt x="10047" y="47596"/>
                      <a:pt x="9235" y="48777"/>
                      <a:pt x="8232" y="49796"/>
                    </a:cubicBezTo>
                    <a:cubicBezTo>
                      <a:pt x="7855" y="50179"/>
                      <a:pt x="7450" y="50524"/>
                      <a:pt x="7028" y="50848"/>
                    </a:cubicBezTo>
                    <a:cubicBezTo>
                      <a:pt x="7339" y="50464"/>
                      <a:pt x="7632" y="50064"/>
                      <a:pt x="7914" y="49660"/>
                    </a:cubicBezTo>
                    <a:cubicBezTo>
                      <a:pt x="8324" y="49073"/>
                      <a:pt x="8711" y="48469"/>
                      <a:pt x="9077" y="47853"/>
                    </a:cubicBezTo>
                    <a:cubicBezTo>
                      <a:pt x="9811" y="46622"/>
                      <a:pt x="10472" y="45353"/>
                      <a:pt x="11096" y="44061"/>
                    </a:cubicBezTo>
                    <a:cubicBezTo>
                      <a:pt x="11441" y="43344"/>
                      <a:pt x="11784" y="42625"/>
                      <a:pt x="12118" y="41903"/>
                    </a:cubicBezTo>
                    <a:close/>
                    <a:moveTo>
                      <a:pt x="15573" y="44626"/>
                    </a:moveTo>
                    <a:cubicBezTo>
                      <a:pt x="15719" y="44812"/>
                      <a:pt x="15860" y="45002"/>
                      <a:pt x="15995" y="45196"/>
                    </a:cubicBezTo>
                    <a:cubicBezTo>
                      <a:pt x="16086" y="45327"/>
                      <a:pt x="16173" y="45459"/>
                      <a:pt x="16257" y="45593"/>
                    </a:cubicBezTo>
                    <a:cubicBezTo>
                      <a:pt x="16276" y="45622"/>
                      <a:pt x="16293" y="45652"/>
                      <a:pt x="16312" y="45683"/>
                    </a:cubicBezTo>
                    <a:cubicBezTo>
                      <a:pt x="15297" y="46576"/>
                      <a:pt x="14220" y="47399"/>
                      <a:pt x="13091" y="48144"/>
                    </a:cubicBezTo>
                    <a:cubicBezTo>
                      <a:pt x="11930" y="48910"/>
                      <a:pt x="10701" y="49576"/>
                      <a:pt x="9434" y="50149"/>
                    </a:cubicBezTo>
                    <a:cubicBezTo>
                      <a:pt x="8854" y="50411"/>
                      <a:pt x="8265" y="50651"/>
                      <a:pt x="7671" y="50881"/>
                    </a:cubicBezTo>
                    <a:cubicBezTo>
                      <a:pt x="7629" y="50891"/>
                      <a:pt x="7585" y="50901"/>
                      <a:pt x="7543" y="50913"/>
                    </a:cubicBezTo>
                    <a:cubicBezTo>
                      <a:pt x="7630" y="50867"/>
                      <a:pt x="7717" y="50822"/>
                      <a:pt x="7803" y="50776"/>
                    </a:cubicBezTo>
                    <a:cubicBezTo>
                      <a:pt x="8127" y="50606"/>
                      <a:pt x="8447" y="50428"/>
                      <a:pt x="8764" y="50243"/>
                    </a:cubicBezTo>
                    <a:cubicBezTo>
                      <a:pt x="9387" y="49881"/>
                      <a:pt x="9997" y="49498"/>
                      <a:pt x="10590" y="49089"/>
                    </a:cubicBezTo>
                    <a:cubicBezTo>
                      <a:pt x="11791" y="48259"/>
                      <a:pt x="12921" y="47333"/>
                      <a:pt x="13976" y="46324"/>
                    </a:cubicBezTo>
                    <a:cubicBezTo>
                      <a:pt x="14538" y="45786"/>
                      <a:pt x="15069" y="45218"/>
                      <a:pt x="15573" y="44626"/>
                    </a:cubicBezTo>
                    <a:close/>
                    <a:moveTo>
                      <a:pt x="13393" y="42572"/>
                    </a:moveTo>
                    <a:cubicBezTo>
                      <a:pt x="13437" y="42602"/>
                      <a:pt x="13482" y="42629"/>
                      <a:pt x="13524" y="42660"/>
                    </a:cubicBezTo>
                    <a:cubicBezTo>
                      <a:pt x="13602" y="42714"/>
                      <a:pt x="13677" y="42772"/>
                      <a:pt x="13752" y="42829"/>
                    </a:cubicBezTo>
                    <a:cubicBezTo>
                      <a:pt x="13732" y="42873"/>
                      <a:pt x="13719" y="42922"/>
                      <a:pt x="13704" y="42970"/>
                    </a:cubicBezTo>
                    <a:cubicBezTo>
                      <a:pt x="13670" y="43073"/>
                      <a:pt x="13636" y="43176"/>
                      <a:pt x="13602" y="43278"/>
                    </a:cubicBezTo>
                    <a:cubicBezTo>
                      <a:pt x="13531" y="43490"/>
                      <a:pt x="13461" y="43702"/>
                      <a:pt x="13390" y="43913"/>
                    </a:cubicBezTo>
                    <a:cubicBezTo>
                      <a:pt x="13365" y="43990"/>
                      <a:pt x="13429" y="44049"/>
                      <a:pt x="13490" y="44049"/>
                    </a:cubicBezTo>
                    <a:cubicBezTo>
                      <a:pt x="13524" y="44049"/>
                      <a:pt x="13558" y="44031"/>
                      <a:pt x="13575" y="43989"/>
                    </a:cubicBezTo>
                    <a:cubicBezTo>
                      <a:pt x="13709" y="43656"/>
                      <a:pt x="13906" y="43358"/>
                      <a:pt x="14166" y="43111"/>
                    </a:cubicBezTo>
                    <a:cubicBezTo>
                      <a:pt x="14525" y="43437"/>
                      <a:pt x="14866" y="43784"/>
                      <a:pt x="15183" y="44151"/>
                    </a:cubicBezTo>
                    <a:cubicBezTo>
                      <a:pt x="15176" y="44153"/>
                      <a:pt x="15169" y="44154"/>
                      <a:pt x="15162" y="44156"/>
                    </a:cubicBezTo>
                    <a:cubicBezTo>
                      <a:pt x="15133" y="44163"/>
                      <a:pt x="15136" y="44205"/>
                      <a:pt x="15164" y="44205"/>
                    </a:cubicBezTo>
                    <a:cubicBezTo>
                      <a:pt x="15166" y="44205"/>
                      <a:pt x="15167" y="44205"/>
                      <a:pt x="15169" y="44205"/>
                    </a:cubicBezTo>
                    <a:cubicBezTo>
                      <a:pt x="15186" y="44202"/>
                      <a:pt x="15204" y="44198"/>
                      <a:pt x="15222" y="44196"/>
                    </a:cubicBezTo>
                    <a:cubicBezTo>
                      <a:pt x="15290" y="44275"/>
                      <a:pt x="15359" y="44355"/>
                      <a:pt x="15425" y="44436"/>
                    </a:cubicBezTo>
                    <a:cubicBezTo>
                      <a:pt x="15452" y="44470"/>
                      <a:pt x="15478" y="44506"/>
                      <a:pt x="15505" y="44539"/>
                    </a:cubicBezTo>
                    <a:cubicBezTo>
                      <a:pt x="14572" y="45609"/>
                      <a:pt x="13568" y="46619"/>
                      <a:pt x="12482" y="47535"/>
                    </a:cubicBezTo>
                    <a:cubicBezTo>
                      <a:pt x="11375" y="48472"/>
                      <a:pt x="10189" y="49320"/>
                      <a:pt x="8939" y="50055"/>
                    </a:cubicBezTo>
                    <a:cubicBezTo>
                      <a:pt x="8590" y="50261"/>
                      <a:pt x="8235" y="50457"/>
                      <a:pt x="7877" y="50646"/>
                    </a:cubicBezTo>
                    <a:cubicBezTo>
                      <a:pt x="7602" y="50791"/>
                      <a:pt x="7319" y="50923"/>
                      <a:pt x="7042" y="51064"/>
                    </a:cubicBezTo>
                    <a:cubicBezTo>
                      <a:pt x="7024" y="51071"/>
                      <a:pt x="7004" y="51076"/>
                      <a:pt x="6985" y="51083"/>
                    </a:cubicBezTo>
                    <a:lnTo>
                      <a:pt x="6985" y="51082"/>
                    </a:lnTo>
                    <a:cubicBezTo>
                      <a:pt x="7044" y="51042"/>
                      <a:pt x="7103" y="51000"/>
                      <a:pt x="7163" y="50959"/>
                    </a:cubicBezTo>
                    <a:cubicBezTo>
                      <a:pt x="8062" y="50516"/>
                      <a:pt x="8922" y="49980"/>
                      <a:pt x="9738" y="49406"/>
                    </a:cubicBezTo>
                    <a:cubicBezTo>
                      <a:pt x="10730" y="48709"/>
                      <a:pt x="11667" y="47929"/>
                      <a:pt x="12525" y="47072"/>
                    </a:cubicBezTo>
                    <a:cubicBezTo>
                      <a:pt x="12762" y="46837"/>
                      <a:pt x="12996" y="46598"/>
                      <a:pt x="13222" y="46352"/>
                    </a:cubicBezTo>
                    <a:cubicBezTo>
                      <a:pt x="13456" y="46098"/>
                      <a:pt x="13688" y="45841"/>
                      <a:pt x="13882" y="45556"/>
                    </a:cubicBezTo>
                    <a:cubicBezTo>
                      <a:pt x="13890" y="45545"/>
                      <a:pt x="13881" y="45529"/>
                      <a:pt x="13870" y="45529"/>
                    </a:cubicBezTo>
                    <a:cubicBezTo>
                      <a:pt x="13867" y="45529"/>
                      <a:pt x="13864" y="45531"/>
                      <a:pt x="13861" y="45534"/>
                    </a:cubicBezTo>
                    <a:cubicBezTo>
                      <a:pt x="13440" y="45952"/>
                      <a:pt x="13062" y="46414"/>
                      <a:pt x="12648" y="46840"/>
                    </a:cubicBezTo>
                    <a:cubicBezTo>
                      <a:pt x="12224" y="47275"/>
                      <a:pt x="11777" y="47690"/>
                      <a:pt x="11316" y="48087"/>
                    </a:cubicBezTo>
                    <a:cubicBezTo>
                      <a:pt x="10404" y="48873"/>
                      <a:pt x="9426" y="49580"/>
                      <a:pt x="8397" y="50205"/>
                    </a:cubicBezTo>
                    <a:cubicBezTo>
                      <a:pt x="8099" y="50386"/>
                      <a:pt x="7796" y="50557"/>
                      <a:pt x="7491" y="50723"/>
                    </a:cubicBezTo>
                    <a:cubicBezTo>
                      <a:pt x="7698" y="50569"/>
                      <a:pt x="7904" y="50410"/>
                      <a:pt x="8106" y="50248"/>
                    </a:cubicBezTo>
                    <a:cubicBezTo>
                      <a:pt x="8606" y="49850"/>
                      <a:pt x="9096" y="49439"/>
                      <a:pt x="9562" y="49000"/>
                    </a:cubicBezTo>
                    <a:cubicBezTo>
                      <a:pt x="10490" y="48127"/>
                      <a:pt x="11344" y="47178"/>
                      <a:pt x="12107" y="46157"/>
                    </a:cubicBezTo>
                    <a:cubicBezTo>
                      <a:pt x="12323" y="45867"/>
                      <a:pt x="12532" y="45572"/>
                      <a:pt x="12733" y="45272"/>
                    </a:cubicBezTo>
                    <a:cubicBezTo>
                      <a:pt x="12929" y="44977"/>
                      <a:pt x="13135" y="44680"/>
                      <a:pt x="13299" y="44365"/>
                    </a:cubicBezTo>
                    <a:cubicBezTo>
                      <a:pt x="13319" y="44329"/>
                      <a:pt x="13283" y="44294"/>
                      <a:pt x="13248" y="44294"/>
                    </a:cubicBezTo>
                    <a:cubicBezTo>
                      <a:pt x="13234" y="44294"/>
                      <a:pt x="13219" y="44300"/>
                      <a:pt x="13210" y="44315"/>
                    </a:cubicBezTo>
                    <a:cubicBezTo>
                      <a:pt x="13030" y="44575"/>
                      <a:pt x="12871" y="44851"/>
                      <a:pt x="12696" y="45115"/>
                    </a:cubicBezTo>
                    <a:cubicBezTo>
                      <a:pt x="12520" y="45380"/>
                      <a:pt x="12340" y="45640"/>
                      <a:pt x="12153" y="45897"/>
                    </a:cubicBezTo>
                    <a:cubicBezTo>
                      <a:pt x="11780" y="46411"/>
                      <a:pt x="11385" y="46908"/>
                      <a:pt x="10969" y="47388"/>
                    </a:cubicBezTo>
                    <a:cubicBezTo>
                      <a:pt x="10133" y="48350"/>
                      <a:pt x="9222" y="49247"/>
                      <a:pt x="8233" y="50054"/>
                    </a:cubicBezTo>
                    <a:cubicBezTo>
                      <a:pt x="7904" y="50322"/>
                      <a:pt x="7561" y="50574"/>
                      <a:pt x="7217" y="50823"/>
                    </a:cubicBezTo>
                    <a:cubicBezTo>
                      <a:pt x="7519" y="50591"/>
                      <a:pt x="7804" y="50339"/>
                      <a:pt x="8076" y="50078"/>
                    </a:cubicBezTo>
                    <a:cubicBezTo>
                      <a:pt x="8582" y="49593"/>
                      <a:pt x="9044" y="49066"/>
                      <a:pt x="9473" y="48513"/>
                    </a:cubicBezTo>
                    <a:cubicBezTo>
                      <a:pt x="10403" y="47317"/>
                      <a:pt x="11154" y="46003"/>
                      <a:pt x="11942" y="44712"/>
                    </a:cubicBezTo>
                    <a:cubicBezTo>
                      <a:pt x="12389" y="43977"/>
                      <a:pt x="12881" y="43265"/>
                      <a:pt x="13393" y="42572"/>
                    </a:cubicBezTo>
                    <a:close/>
                    <a:moveTo>
                      <a:pt x="22410" y="43595"/>
                    </a:moveTo>
                    <a:cubicBezTo>
                      <a:pt x="22880" y="44213"/>
                      <a:pt x="23501" y="44723"/>
                      <a:pt x="24128" y="45173"/>
                    </a:cubicBezTo>
                    <a:cubicBezTo>
                      <a:pt x="24771" y="45635"/>
                      <a:pt x="25458" y="46033"/>
                      <a:pt x="26158" y="46403"/>
                    </a:cubicBezTo>
                    <a:cubicBezTo>
                      <a:pt x="26891" y="46790"/>
                      <a:pt x="27635" y="47156"/>
                      <a:pt x="28380" y="47521"/>
                    </a:cubicBezTo>
                    <a:cubicBezTo>
                      <a:pt x="29182" y="47913"/>
                      <a:pt x="29992" y="48293"/>
                      <a:pt x="30821" y="48627"/>
                    </a:cubicBezTo>
                    <a:cubicBezTo>
                      <a:pt x="31703" y="48982"/>
                      <a:pt x="32609" y="49281"/>
                      <a:pt x="33537" y="49489"/>
                    </a:cubicBezTo>
                    <a:cubicBezTo>
                      <a:pt x="33475" y="49615"/>
                      <a:pt x="33410" y="49740"/>
                      <a:pt x="33343" y="49862"/>
                    </a:cubicBezTo>
                    <a:lnTo>
                      <a:pt x="33342" y="49862"/>
                    </a:lnTo>
                    <a:cubicBezTo>
                      <a:pt x="32994" y="50484"/>
                      <a:pt x="32557" y="51062"/>
                      <a:pt x="32053" y="51567"/>
                    </a:cubicBezTo>
                    <a:cubicBezTo>
                      <a:pt x="32052" y="51568"/>
                      <a:pt x="32051" y="51569"/>
                      <a:pt x="32050" y="51570"/>
                    </a:cubicBezTo>
                    <a:cubicBezTo>
                      <a:pt x="32040" y="51559"/>
                      <a:pt x="32026" y="51550"/>
                      <a:pt x="32008" y="51547"/>
                    </a:cubicBezTo>
                    <a:cubicBezTo>
                      <a:pt x="31143" y="51398"/>
                      <a:pt x="30316" y="51108"/>
                      <a:pt x="29537" y="50707"/>
                    </a:cubicBezTo>
                    <a:cubicBezTo>
                      <a:pt x="28734" y="50295"/>
                      <a:pt x="27989" y="49777"/>
                      <a:pt x="27281" y="49222"/>
                    </a:cubicBezTo>
                    <a:cubicBezTo>
                      <a:pt x="26579" y="48670"/>
                      <a:pt x="25903" y="48088"/>
                      <a:pt x="25229" y="47502"/>
                    </a:cubicBezTo>
                    <a:cubicBezTo>
                      <a:pt x="24617" y="46972"/>
                      <a:pt x="24015" y="46426"/>
                      <a:pt x="23480" y="45818"/>
                    </a:cubicBezTo>
                    <a:cubicBezTo>
                      <a:pt x="22910" y="45170"/>
                      <a:pt x="22444" y="44454"/>
                      <a:pt x="22129" y="43650"/>
                    </a:cubicBezTo>
                    <a:cubicBezTo>
                      <a:pt x="22223" y="43635"/>
                      <a:pt x="22317" y="43616"/>
                      <a:pt x="22410" y="43595"/>
                    </a:cubicBezTo>
                    <a:close/>
                    <a:moveTo>
                      <a:pt x="22057" y="43664"/>
                    </a:moveTo>
                    <a:cubicBezTo>
                      <a:pt x="22576" y="45165"/>
                      <a:pt x="23758" y="46356"/>
                      <a:pt x="24913" y="47396"/>
                    </a:cubicBezTo>
                    <a:cubicBezTo>
                      <a:pt x="25578" y="47994"/>
                      <a:pt x="26249" y="48587"/>
                      <a:pt x="26943" y="49151"/>
                    </a:cubicBezTo>
                    <a:cubicBezTo>
                      <a:pt x="27654" y="49728"/>
                      <a:pt x="28395" y="50269"/>
                      <a:pt x="29198" y="50714"/>
                    </a:cubicBezTo>
                    <a:cubicBezTo>
                      <a:pt x="30043" y="51182"/>
                      <a:pt x="30965" y="51551"/>
                      <a:pt x="31926" y="51692"/>
                    </a:cubicBezTo>
                    <a:cubicBezTo>
                      <a:pt x="31904" y="51712"/>
                      <a:pt x="31882" y="51732"/>
                      <a:pt x="31860" y="51753"/>
                    </a:cubicBezTo>
                    <a:lnTo>
                      <a:pt x="31859" y="51753"/>
                    </a:lnTo>
                    <a:cubicBezTo>
                      <a:pt x="31851" y="51748"/>
                      <a:pt x="31841" y="51742"/>
                      <a:pt x="31830" y="51740"/>
                    </a:cubicBezTo>
                    <a:cubicBezTo>
                      <a:pt x="30056" y="51442"/>
                      <a:pt x="28344" y="50778"/>
                      <a:pt x="26833" y="49801"/>
                    </a:cubicBezTo>
                    <a:cubicBezTo>
                      <a:pt x="25370" y="48855"/>
                      <a:pt x="24090" y="47624"/>
                      <a:pt x="23114" y="46179"/>
                    </a:cubicBezTo>
                    <a:cubicBezTo>
                      <a:pt x="22841" y="45775"/>
                      <a:pt x="22590" y="45357"/>
                      <a:pt x="22364" y="44925"/>
                    </a:cubicBezTo>
                    <a:cubicBezTo>
                      <a:pt x="22253" y="44712"/>
                      <a:pt x="22147" y="44495"/>
                      <a:pt x="22046" y="44277"/>
                    </a:cubicBezTo>
                    <a:cubicBezTo>
                      <a:pt x="21958" y="44089"/>
                      <a:pt x="21879" y="43898"/>
                      <a:pt x="21791" y="43709"/>
                    </a:cubicBezTo>
                    <a:cubicBezTo>
                      <a:pt x="21822" y="43704"/>
                      <a:pt x="21853" y="43699"/>
                      <a:pt x="21884" y="43694"/>
                    </a:cubicBezTo>
                    <a:cubicBezTo>
                      <a:pt x="21942" y="43683"/>
                      <a:pt x="22000" y="43673"/>
                      <a:pt x="22057" y="43664"/>
                    </a:cubicBezTo>
                    <a:close/>
                    <a:moveTo>
                      <a:pt x="21748" y="43718"/>
                    </a:moveTo>
                    <a:cubicBezTo>
                      <a:pt x="21868" y="44090"/>
                      <a:pt x="22042" y="44453"/>
                      <a:pt x="22218" y="44801"/>
                    </a:cubicBezTo>
                    <a:cubicBezTo>
                      <a:pt x="22414" y="45189"/>
                      <a:pt x="22630" y="45569"/>
                      <a:pt x="22863" y="45936"/>
                    </a:cubicBezTo>
                    <a:cubicBezTo>
                      <a:pt x="23333" y="46676"/>
                      <a:pt x="23872" y="47370"/>
                      <a:pt x="24473" y="48007"/>
                    </a:cubicBezTo>
                    <a:cubicBezTo>
                      <a:pt x="25708" y="49314"/>
                      <a:pt x="27212" y="50346"/>
                      <a:pt x="28872" y="51040"/>
                    </a:cubicBezTo>
                    <a:cubicBezTo>
                      <a:pt x="29792" y="51425"/>
                      <a:pt x="30754" y="51702"/>
                      <a:pt x="31739" y="51867"/>
                    </a:cubicBezTo>
                    <a:cubicBezTo>
                      <a:pt x="31304" y="52264"/>
                      <a:pt x="30817" y="52625"/>
                      <a:pt x="30288" y="52868"/>
                    </a:cubicBezTo>
                    <a:cubicBezTo>
                      <a:pt x="29982" y="53008"/>
                      <a:pt x="29653" y="53100"/>
                      <a:pt x="29316" y="53100"/>
                    </a:cubicBezTo>
                    <a:cubicBezTo>
                      <a:pt x="29268" y="53100"/>
                      <a:pt x="29219" y="53098"/>
                      <a:pt x="29171" y="53094"/>
                    </a:cubicBezTo>
                    <a:cubicBezTo>
                      <a:pt x="28792" y="53065"/>
                      <a:pt x="28433" y="52931"/>
                      <a:pt x="28100" y="52754"/>
                    </a:cubicBezTo>
                    <a:cubicBezTo>
                      <a:pt x="27757" y="52571"/>
                      <a:pt x="27442" y="52339"/>
                      <a:pt x="27137" y="52101"/>
                    </a:cubicBezTo>
                    <a:cubicBezTo>
                      <a:pt x="26858" y="51882"/>
                      <a:pt x="26586" y="51653"/>
                      <a:pt x="26323" y="51415"/>
                    </a:cubicBezTo>
                    <a:cubicBezTo>
                      <a:pt x="25247" y="50447"/>
                      <a:pt x="24312" y="49324"/>
                      <a:pt x="23540" y="48100"/>
                    </a:cubicBezTo>
                    <a:cubicBezTo>
                      <a:pt x="22775" y="46884"/>
                      <a:pt x="22175" y="45561"/>
                      <a:pt x="21767" y="44184"/>
                    </a:cubicBezTo>
                    <a:cubicBezTo>
                      <a:pt x="21722" y="44035"/>
                      <a:pt x="21682" y="43886"/>
                      <a:pt x="21642" y="43736"/>
                    </a:cubicBezTo>
                    <a:cubicBezTo>
                      <a:pt x="21678" y="43730"/>
                      <a:pt x="21713" y="43724"/>
                      <a:pt x="21748" y="43718"/>
                    </a:cubicBezTo>
                    <a:close/>
                    <a:moveTo>
                      <a:pt x="15867" y="1"/>
                    </a:moveTo>
                    <a:cubicBezTo>
                      <a:pt x="15379" y="1"/>
                      <a:pt x="14886" y="105"/>
                      <a:pt x="14438" y="271"/>
                    </a:cubicBezTo>
                    <a:cubicBezTo>
                      <a:pt x="14393" y="287"/>
                      <a:pt x="14372" y="347"/>
                      <a:pt x="14391" y="389"/>
                    </a:cubicBezTo>
                    <a:cubicBezTo>
                      <a:pt x="14421" y="457"/>
                      <a:pt x="14450" y="524"/>
                      <a:pt x="14480" y="592"/>
                    </a:cubicBezTo>
                    <a:cubicBezTo>
                      <a:pt x="14348" y="496"/>
                      <a:pt x="14201" y="416"/>
                      <a:pt x="14049" y="356"/>
                    </a:cubicBezTo>
                    <a:cubicBezTo>
                      <a:pt x="13787" y="252"/>
                      <a:pt x="13515" y="207"/>
                      <a:pt x="13243" y="207"/>
                    </a:cubicBezTo>
                    <a:cubicBezTo>
                      <a:pt x="12854" y="207"/>
                      <a:pt x="12463" y="299"/>
                      <a:pt x="12096" y="442"/>
                    </a:cubicBezTo>
                    <a:cubicBezTo>
                      <a:pt x="11702" y="595"/>
                      <a:pt x="11334" y="804"/>
                      <a:pt x="10975" y="1025"/>
                    </a:cubicBezTo>
                    <a:cubicBezTo>
                      <a:pt x="10913" y="1062"/>
                      <a:pt x="10925" y="1158"/>
                      <a:pt x="10976" y="1198"/>
                    </a:cubicBezTo>
                    <a:cubicBezTo>
                      <a:pt x="11333" y="1472"/>
                      <a:pt x="11691" y="1746"/>
                      <a:pt x="12048" y="2021"/>
                    </a:cubicBezTo>
                    <a:cubicBezTo>
                      <a:pt x="12152" y="2100"/>
                      <a:pt x="12254" y="2179"/>
                      <a:pt x="12357" y="2259"/>
                    </a:cubicBezTo>
                    <a:cubicBezTo>
                      <a:pt x="12188" y="2186"/>
                      <a:pt x="12018" y="2113"/>
                      <a:pt x="11846" y="2042"/>
                    </a:cubicBezTo>
                    <a:cubicBezTo>
                      <a:pt x="11635" y="1955"/>
                      <a:pt x="11423" y="1864"/>
                      <a:pt x="11209" y="1779"/>
                    </a:cubicBezTo>
                    <a:cubicBezTo>
                      <a:pt x="11056" y="1718"/>
                      <a:pt x="10892" y="1662"/>
                      <a:pt x="10726" y="1662"/>
                    </a:cubicBezTo>
                    <a:cubicBezTo>
                      <a:pt x="10690" y="1662"/>
                      <a:pt x="10653" y="1664"/>
                      <a:pt x="10617" y="1670"/>
                    </a:cubicBezTo>
                    <a:cubicBezTo>
                      <a:pt x="10254" y="1731"/>
                      <a:pt x="10049" y="2077"/>
                      <a:pt x="9882" y="2370"/>
                    </a:cubicBezTo>
                    <a:cubicBezTo>
                      <a:pt x="9679" y="2726"/>
                      <a:pt x="9515" y="3103"/>
                      <a:pt x="9393" y="3495"/>
                    </a:cubicBezTo>
                    <a:cubicBezTo>
                      <a:pt x="9258" y="3929"/>
                      <a:pt x="9174" y="4377"/>
                      <a:pt x="9143" y="4831"/>
                    </a:cubicBezTo>
                    <a:cubicBezTo>
                      <a:pt x="9140" y="4882"/>
                      <a:pt x="9173" y="4935"/>
                      <a:pt x="9228" y="4940"/>
                    </a:cubicBezTo>
                    <a:cubicBezTo>
                      <a:pt x="10539" y="5056"/>
                      <a:pt x="11874" y="5170"/>
                      <a:pt x="13127" y="5606"/>
                    </a:cubicBezTo>
                    <a:cubicBezTo>
                      <a:pt x="14176" y="5971"/>
                      <a:pt x="15155" y="6585"/>
                      <a:pt x="15826" y="7485"/>
                    </a:cubicBezTo>
                    <a:cubicBezTo>
                      <a:pt x="16101" y="7853"/>
                      <a:pt x="16313" y="8265"/>
                      <a:pt x="16441" y="8706"/>
                    </a:cubicBezTo>
                    <a:cubicBezTo>
                      <a:pt x="16254" y="8580"/>
                      <a:pt x="16044" y="8486"/>
                      <a:pt x="15834" y="8410"/>
                    </a:cubicBezTo>
                    <a:cubicBezTo>
                      <a:pt x="15414" y="8258"/>
                      <a:pt x="14975" y="8147"/>
                      <a:pt x="14539" y="8052"/>
                    </a:cubicBezTo>
                    <a:cubicBezTo>
                      <a:pt x="13609" y="7848"/>
                      <a:pt x="12659" y="7746"/>
                      <a:pt x="11709" y="7711"/>
                    </a:cubicBezTo>
                    <a:cubicBezTo>
                      <a:pt x="11444" y="7701"/>
                      <a:pt x="11178" y="7697"/>
                      <a:pt x="10912" y="7697"/>
                    </a:cubicBezTo>
                    <a:cubicBezTo>
                      <a:pt x="10708" y="7697"/>
                      <a:pt x="10504" y="7699"/>
                      <a:pt x="10300" y="7704"/>
                    </a:cubicBezTo>
                    <a:cubicBezTo>
                      <a:pt x="9899" y="7714"/>
                      <a:pt x="9454" y="7714"/>
                      <a:pt x="9139" y="8004"/>
                    </a:cubicBezTo>
                    <a:cubicBezTo>
                      <a:pt x="8648" y="8452"/>
                      <a:pt x="8687" y="9085"/>
                      <a:pt x="8708" y="9707"/>
                    </a:cubicBezTo>
                    <a:cubicBezTo>
                      <a:pt x="8611" y="9199"/>
                      <a:pt x="8515" y="8692"/>
                      <a:pt x="8418" y="8184"/>
                    </a:cubicBezTo>
                    <a:cubicBezTo>
                      <a:pt x="8407" y="8129"/>
                      <a:pt x="8360" y="8087"/>
                      <a:pt x="8303" y="8087"/>
                    </a:cubicBezTo>
                    <a:cubicBezTo>
                      <a:pt x="8298" y="8087"/>
                      <a:pt x="8293" y="8087"/>
                      <a:pt x="8288" y="8088"/>
                    </a:cubicBezTo>
                    <a:cubicBezTo>
                      <a:pt x="6907" y="8290"/>
                      <a:pt x="5583" y="8837"/>
                      <a:pt x="4461" y="9664"/>
                    </a:cubicBezTo>
                    <a:cubicBezTo>
                      <a:pt x="3347" y="10485"/>
                      <a:pt x="2451" y="11585"/>
                      <a:pt x="1855" y="12832"/>
                    </a:cubicBezTo>
                    <a:cubicBezTo>
                      <a:pt x="1559" y="13450"/>
                      <a:pt x="1337" y="14106"/>
                      <a:pt x="1202" y="14778"/>
                    </a:cubicBezTo>
                    <a:cubicBezTo>
                      <a:pt x="1139" y="15091"/>
                      <a:pt x="1101" y="15428"/>
                      <a:pt x="1173" y="15743"/>
                    </a:cubicBezTo>
                    <a:cubicBezTo>
                      <a:pt x="1246" y="16061"/>
                      <a:pt x="1430" y="16322"/>
                      <a:pt x="1715" y="16483"/>
                    </a:cubicBezTo>
                    <a:cubicBezTo>
                      <a:pt x="2012" y="16653"/>
                      <a:pt x="2358" y="16709"/>
                      <a:pt x="2689" y="16772"/>
                    </a:cubicBezTo>
                    <a:cubicBezTo>
                      <a:pt x="3087" y="16849"/>
                      <a:pt x="3486" y="16921"/>
                      <a:pt x="3886" y="16992"/>
                    </a:cubicBezTo>
                    <a:cubicBezTo>
                      <a:pt x="4683" y="17138"/>
                      <a:pt x="5481" y="17286"/>
                      <a:pt x="6267" y="17485"/>
                    </a:cubicBezTo>
                    <a:cubicBezTo>
                      <a:pt x="7522" y="17803"/>
                      <a:pt x="8769" y="18267"/>
                      <a:pt x="9835" y="19015"/>
                    </a:cubicBezTo>
                    <a:cubicBezTo>
                      <a:pt x="9840" y="19021"/>
                      <a:pt x="9845" y="19027"/>
                      <a:pt x="9850" y="19033"/>
                    </a:cubicBezTo>
                    <a:cubicBezTo>
                      <a:pt x="9862" y="19048"/>
                      <a:pt x="9878" y="19054"/>
                      <a:pt x="9892" y="19055"/>
                    </a:cubicBezTo>
                    <a:cubicBezTo>
                      <a:pt x="9990" y="19125"/>
                      <a:pt x="10085" y="19197"/>
                      <a:pt x="10180" y="19270"/>
                    </a:cubicBezTo>
                    <a:cubicBezTo>
                      <a:pt x="10287" y="19355"/>
                      <a:pt x="10391" y="19446"/>
                      <a:pt x="10492" y="19537"/>
                    </a:cubicBezTo>
                    <a:cubicBezTo>
                      <a:pt x="10503" y="19546"/>
                      <a:pt x="10512" y="19555"/>
                      <a:pt x="10523" y="19564"/>
                    </a:cubicBezTo>
                    <a:cubicBezTo>
                      <a:pt x="10352" y="19584"/>
                      <a:pt x="10182" y="19602"/>
                      <a:pt x="10012" y="19622"/>
                    </a:cubicBezTo>
                    <a:cubicBezTo>
                      <a:pt x="9619" y="19668"/>
                      <a:pt x="9192" y="19684"/>
                      <a:pt x="8847" y="19898"/>
                    </a:cubicBezTo>
                    <a:cubicBezTo>
                      <a:pt x="8682" y="20000"/>
                      <a:pt x="8545" y="20167"/>
                      <a:pt x="8480" y="20354"/>
                    </a:cubicBezTo>
                    <a:cubicBezTo>
                      <a:pt x="8435" y="20316"/>
                      <a:pt x="8384" y="20283"/>
                      <a:pt x="8330" y="20256"/>
                    </a:cubicBezTo>
                    <a:cubicBezTo>
                      <a:pt x="8213" y="20197"/>
                      <a:pt x="8086" y="20175"/>
                      <a:pt x="7957" y="20175"/>
                    </a:cubicBezTo>
                    <a:cubicBezTo>
                      <a:pt x="7783" y="20175"/>
                      <a:pt x="7605" y="20215"/>
                      <a:pt x="7442" y="20260"/>
                    </a:cubicBezTo>
                    <a:cubicBezTo>
                      <a:pt x="6872" y="20413"/>
                      <a:pt x="6319" y="20627"/>
                      <a:pt x="5791" y="20894"/>
                    </a:cubicBezTo>
                    <a:cubicBezTo>
                      <a:pt x="5265" y="21161"/>
                      <a:pt x="4763" y="21480"/>
                      <a:pt x="4301" y="21847"/>
                    </a:cubicBezTo>
                    <a:cubicBezTo>
                      <a:pt x="4096" y="22010"/>
                      <a:pt x="3888" y="22200"/>
                      <a:pt x="3818" y="22464"/>
                    </a:cubicBezTo>
                    <a:cubicBezTo>
                      <a:pt x="3751" y="22723"/>
                      <a:pt x="3835" y="22981"/>
                      <a:pt x="3979" y="23198"/>
                    </a:cubicBezTo>
                    <a:cubicBezTo>
                      <a:pt x="4151" y="23454"/>
                      <a:pt x="4400" y="23632"/>
                      <a:pt x="4648" y="23808"/>
                    </a:cubicBezTo>
                    <a:cubicBezTo>
                      <a:pt x="4867" y="23962"/>
                      <a:pt x="5093" y="24126"/>
                      <a:pt x="5233" y="24360"/>
                    </a:cubicBezTo>
                    <a:cubicBezTo>
                      <a:pt x="5155" y="24362"/>
                      <a:pt x="5077" y="24364"/>
                      <a:pt x="4999" y="24372"/>
                    </a:cubicBezTo>
                    <a:cubicBezTo>
                      <a:pt x="4590" y="24412"/>
                      <a:pt x="4111" y="24497"/>
                      <a:pt x="3997" y="24959"/>
                    </a:cubicBezTo>
                    <a:cubicBezTo>
                      <a:pt x="3940" y="25192"/>
                      <a:pt x="3967" y="25444"/>
                      <a:pt x="3972" y="25681"/>
                    </a:cubicBezTo>
                    <a:cubicBezTo>
                      <a:pt x="3977" y="25961"/>
                      <a:pt x="3983" y="26241"/>
                      <a:pt x="3989" y="26521"/>
                    </a:cubicBezTo>
                    <a:lnTo>
                      <a:pt x="4026" y="28376"/>
                    </a:lnTo>
                    <a:cubicBezTo>
                      <a:pt x="4031" y="28615"/>
                      <a:pt x="4038" y="28853"/>
                      <a:pt x="4046" y="29090"/>
                    </a:cubicBezTo>
                    <a:cubicBezTo>
                      <a:pt x="3956" y="28719"/>
                      <a:pt x="3857" y="28348"/>
                      <a:pt x="3754" y="27980"/>
                    </a:cubicBezTo>
                    <a:cubicBezTo>
                      <a:pt x="3558" y="27276"/>
                      <a:pt x="3339" y="26575"/>
                      <a:pt x="3085" y="25888"/>
                    </a:cubicBezTo>
                    <a:cubicBezTo>
                      <a:pt x="2984" y="25611"/>
                      <a:pt x="2810" y="25382"/>
                      <a:pt x="2499" y="25346"/>
                    </a:cubicBezTo>
                    <a:cubicBezTo>
                      <a:pt x="2465" y="25342"/>
                      <a:pt x="2431" y="25341"/>
                      <a:pt x="2398" y="25341"/>
                    </a:cubicBezTo>
                    <a:cubicBezTo>
                      <a:pt x="2149" y="25341"/>
                      <a:pt x="1902" y="25439"/>
                      <a:pt x="1681" y="25540"/>
                    </a:cubicBezTo>
                    <a:cubicBezTo>
                      <a:pt x="1188" y="25767"/>
                      <a:pt x="663" y="26026"/>
                      <a:pt x="326" y="26467"/>
                    </a:cubicBezTo>
                    <a:cubicBezTo>
                      <a:pt x="144" y="26702"/>
                      <a:pt x="38" y="26984"/>
                      <a:pt x="20" y="27281"/>
                    </a:cubicBezTo>
                    <a:cubicBezTo>
                      <a:pt x="1" y="27626"/>
                      <a:pt x="80" y="27968"/>
                      <a:pt x="166" y="28301"/>
                    </a:cubicBezTo>
                    <a:cubicBezTo>
                      <a:pt x="332" y="28946"/>
                      <a:pt x="558" y="29575"/>
                      <a:pt x="833" y="30183"/>
                    </a:cubicBezTo>
                    <a:cubicBezTo>
                      <a:pt x="1392" y="31412"/>
                      <a:pt x="2144" y="32548"/>
                      <a:pt x="2999" y="33590"/>
                    </a:cubicBezTo>
                    <a:cubicBezTo>
                      <a:pt x="3821" y="34592"/>
                      <a:pt x="4739" y="35512"/>
                      <a:pt x="5690" y="36391"/>
                    </a:cubicBezTo>
                    <a:cubicBezTo>
                      <a:pt x="5767" y="36509"/>
                      <a:pt x="5848" y="36623"/>
                      <a:pt x="5947" y="36723"/>
                    </a:cubicBezTo>
                    <a:cubicBezTo>
                      <a:pt x="5960" y="36736"/>
                      <a:pt x="5977" y="36742"/>
                      <a:pt x="5994" y="36742"/>
                    </a:cubicBezTo>
                    <a:cubicBezTo>
                      <a:pt x="6015" y="36742"/>
                      <a:pt x="6035" y="36733"/>
                      <a:pt x="6047" y="36716"/>
                    </a:cubicBezTo>
                    <a:cubicBezTo>
                      <a:pt x="6059" y="36728"/>
                      <a:pt x="6071" y="36739"/>
                      <a:pt x="6084" y="36751"/>
                    </a:cubicBezTo>
                    <a:cubicBezTo>
                      <a:pt x="5849" y="36728"/>
                      <a:pt x="5613" y="36717"/>
                      <a:pt x="5376" y="36717"/>
                    </a:cubicBezTo>
                    <a:cubicBezTo>
                      <a:pt x="4871" y="36717"/>
                      <a:pt x="4365" y="36767"/>
                      <a:pt x="3868" y="36857"/>
                    </a:cubicBezTo>
                    <a:cubicBezTo>
                      <a:pt x="3526" y="36918"/>
                      <a:pt x="3186" y="36996"/>
                      <a:pt x="2851" y="37088"/>
                    </a:cubicBezTo>
                    <a:cubicBezTo>
                      <a:pt x="2633" y="37149"/>
                      <a:pt x="2414" y="37213"/>
                      <a:pt x="2199" y="37288"/>
                    </a:cubicBezTo>
                    <a:cubicBezTo>
                      <a:pt x="2158" y="37275"/>
                      <a:pt x="2116" y="37269"/>
                      <a:pt x="2074" y="37269"/>
                    </a:cubicBezTo>
                    <a:cubicBezTo>
                      <a:pt x="1935" y="37269"/>
                      <a:pt x="1796" y="37333"/>
                      <a:pt x="1688" y="37431"/>
                    </a:cubicBezTo>
                    <a:cubicBezTo>
                      <a:pt x="1453" y="37645"/>
                      <a:pt x="1423" y="37958"/>
                      <a:pt x="1475" y="38257"/>
                    </a:cubicBezTo>
                    <a:cubicBezTo>
                      <a:pt x="1537" y="38613"/>
                      <a:pt x="1663" y="38963"/>
                      <a:pt x="1755" y="39313"/>
                    </a:cubicBezTo>
                    <a:cubicBezTo>
                      <a:pt x="1849" y="39668"/>
                      <a:pt x="1935" y="40025"/>
                      <a:pt x="2012" y="40385"/>
                    </a:cubicBezTo>
                    <a:cubicBezTo>
                      <a:pt x="2319" y="41822"/>
                      <a:pt x="2494" y="43289"/>
                      <a:pt x="2526" y="44758"/>
                    </a:cubicBezTo>
                    <a:cubicBezTo>
                      <a:pt x="2542" y="45495"/>
                      <a:pt x="2521" y="46233"/>
                      <a:pt x="2468" y="46969"/>
                    </a:cubicBezTo>
                    <a:cubicBezTo>
                      <a:pt x="2436" y="47397"/>
                      <a:pt x="2301" y="48166"/>
                      <a:pt x="2829" y="48367"/>
                    </a:cubicBezTo>
                    <a:cubicBezTo>
                      <a:pt x="2897" y="48393"/>
                      <a:pt x="2967" y="48404"/>
                      <a:pt x="3038" y="48404"/>
                    </a:cubicBezTo>
                    <a:cubicBezTo>
                      <a:pt x="3132" y="48404"/>
                      <a:pt x="3227" y="48385"/>
                      <a:pt x="3319" y="48363"/>
                    </a:cubicBezTo>
                    <a:cubicBezTo>
                      <a:pt x="3463" y="48328"/>
                      <a:pt x="3607" y="48288"/>
                      <a:pt x="3750" y="48246"/>
                    </a:cubicBezTo>
                    <a:cubicBezTo>
                      <a:pt x="4034" y="48159"/>
                      <a:pt x="4315" y="48059"/>
                      <a:pt x="4589" y="47944"/>
                    </a:cubicBezTo>
                    <a:cubicBezTo>
                      <a:pt x="5138" y="47716"/>
                      <a:pt x="5663" y="47432"/>
                      <a:pt x="6157" y="47100"/>
                    </a:cubicBezTo>
                    <a:cubicBezTo>
                      <a:pt x="7143" y="46439"/>
                      <a:pt x="8003" y="45580"/>
                      <a:pt x="8656" y="44588"/>
                    </a:cubicBezTo>
                    <a:cubicBezTo>
                      <a:pt x="8663" y="44576"/>
                      <a:pt x="8670" y="44565"/>
                      <a:pt x="8678" y="44553"/>
                    </a:cubicBezTo>
                    <a:lnTo>
                      <a:pt x="8678" y="44553"/>
                    </a:lnTo>
                    <a:cubicBezTo>
                      <a:pt x="8664" y="44693"/>
                      <a:pt x="8649" y="44833"/>
                      <a:pt x="8633" y="44972"/>
                    </a:cubicBezTo>
                    <a:cubicBezTo>
                      <a:pt x="8507" y="46024"/>
                      <a:pt x="8274" y="47064"/>
                      <a:pt x="7936" y="48068"/>
                    </a:cubicBezTo>
                    <a:cubicBezTo>
                      <a:pt x="7601" y="49067"/>
                      <a:pt x="7154" y="50018"/>
                      <a:pt x="6654" y="50944"/>
                    </a:cubicBezTo>
                    <a:cubicBezTo>
                      <a:pt x="6596" y="51052"/>
                      <a:pt x="6533" y="51158"/>
                      <a:pt x="6469" y="51263"/>
                    </a:cubicBezTo>
                    <a:cubicBezTo>
                      <a:pt x="6448" y="51278"/>
                      <a:pt x="6428" y="51294"/>
                      <a:pt x="6407" y="51308"/>
                    </a:cubicBezTo>
                    <a:cubicBezTo>
                      <a:pt x="6402" y="51313"/>
                      <a:pt x="6400" y="51318"/>
                      <a:pt x="6400" y="51324"/>
                    </a:cubicBezTo>
                    <a:cubicBezTo>
                      <a:pt x="6350" y="51393"/>
                      <a:pt x="6403" y="51506"/>
                      <a:pt x="6492" y="51506"/>
                    </a:cubicBezTo>
                    <a:cubicBezTo>
                      <a:pt x="6506" y="51506"/>
                      <a:pt x="6522" y="51503"/>
                      <a:pt x="6538" y="51496"/>
                    </a:cubicBezTo>
                    <a:cubicBezTo>
                      <a:pt x="7990" y="50914"/>
                      <a:pt x="9548" y="50750"/>
                      <a:pt x="11100" y="50692"/>
                    </a:cubicBezTo>
                    <a:cubicBezTo>
                      <a:pt x="12670" y="50634"/>
                      <a:pt x="14248" y="50674"/>
                      <a:pt x="15809" y="50473"/>
                    </a:cubicBezTo>
                    <a:cubicBezTo>
                      <a:pt x="16670" y="50362"/>
                      <a:pt x="17524" y="50173"/>
                      <a:pt x="18336" y="49861"/>
                    </a:cubicBezTo>
                    <a:cubicBezTo>
                      <a:pt x="18389" y="49841"/>
                      <a:pt x="18403" y="49781"/>
                      <a:pt x="18386" y="49732"/>
                    </a:cubicBezTo>
                    <a:cubicBezTo>
                      <a:pt x="18005" y="48574"/>
                      <a:pt x="17519" y="47451"/>
                      <a:pt x="16934" y="46381"/>
                    </a:cubicBezTo>
                    <a:cubicBezTo>
                      <a:pt x="16916" y="46347"/>
                      <a:pt x="16883" y="46324"/>
                      <a:pt x="16847" y="46324"/>
                    </a:cubicBezTo>
                    <a:cubicBezTo>
                      <a:pt x="16835" y="46324"/>
                      <a:pt x="16823" y="46327"/>
                      <a:pt x="16810" y="46332"/>
                    </a:cubicBezTo>
                    <a:cubicBezTo>
                      <a:pt x="16689" y="46385"/>
                      <a:pt x="16569" y="46439"/>
                      <a:pt x="16449" y="46492"/>
                    </a:cubicBezTo>
                    <a:cubicBezTo>
                      <a:pt x="16538" y="46358"/>
                      <a:pt x="16659" y="46241"/>
                      <a:pt x="16710" y="46083"/>
                    </a:cubicBezTo>
                    <a:cubicBezTo>
                      <a:pt x="16743" y="45983"/>
                      <a:pt x="16740" y="45876"/>
                      <a:pt x="16696" y="45782"/>
                    </a:cubicBezTo>
                    <a:cubicBezTo>
                      <a:pt x="16715" y="45736"/>
                      <a:pt x="16683" y="45705"/>
                      <a:pt x="16645" y="45702"/>
                    </a:cubicBezTo>
                    <a:cubicBezTo>
                      <a:pt x="16604" y="45652"/>
                      <a:pt x="16554" y="45613"/>
                      <a:pt x="16500" y="45579"/>
                    </a:cubicBezTo>
                    <a:cubicBezTo>
                      <a:pt x="16479" y="45549"/>
                      <a:pt x="16459" y="45518"/>
                      <a:pt x="16441" y="45489"/>
                    </a:cubicBezTo>
                    <a:cubicBezTo>
                      <a:pt x="16353" y="45351"/>
                      <a:pt x="16263" y="45215"/>
                      <a:pt x="16170" y="45080"/>
                    </a:cubicBezTo>
                    <a:cubicBezTo>
                      <a:pt x="16063" y="44924"/>
                      <a:pt x="15950" y="44771"/>
                      <a:pt x="15834" y="44620"/>
                    </a:cubicBezTo>
                    <a:cubicBezTo>
                      <a:pt x="16988" y="44472"/>
                      <a:pt x="18139" y="44309"/>
                      <a:pt x="19289" y="44130"/>
                    </a:cubicBezTo>
                    <a:cubicBezTo>
                      <a:pt x="19868" y="44038"/>
                      <a:pt x="20447" y="43944"/>
                      <a:pt x="21026" y="43845"/>
                    </a:cubicBezTo>
                    <a:cubicBezTo>
                      <a:pt x="21152" y="43823"/>
                      <a:pt x="21279" y="43801"/>
                      <a:pt x="21406" y="43779"/>
                    </a:cubicBezTo>
                    <a:cubicBezTo>
                      <a:pt x="21781" y="45204"/>
                      <a:pt x="22351" y="46571"/>
                      <a:pt x="23103" y="47839"/>
                    </a:cubicBezTo>
                    <a:cubicBezTo>
                      <a:pt x="23866" y="49126"/>
                      <a:pt x="24807" y="50304"/>
                      <a:pt x="25896" y="51331"/>
                    </a:cubicBezTo>
                    <a:cubicBezTo>
                      <a:pt x="26447" y="51851"/>
                      <a:pt x="27035" y="52359"/>
                      <a:pt x="27677" y="52764"/>
                    </a:cubicBezTo>
                    <a:cubicBezTo>
                      <a:pt x="28012" y="52975"/>
                      <a:pt x="28369" y="53153"/>
                      <a:pt x="28756" y="53250"/>
                    </a:cubicBezTo>
                    <a:cubicBezTo>
                      <a:pt x="28939" y="53296"/>
                      <a:pt x="29127" y="53318"/>
                      <a:pt x="29314" y="53318"/>
                    </a:cubicBezTo>
                    <a:cubicBezTo>
                      <a:pt x="29519" y="53318"/>
                      <a:pt x="29724" y="53291"/>
                      <a:pt x="29925" y="53236"/>
                    </a:cubicBezTo>
                    <a:cubicBezTo>
                      <a:pt x="30664" y="53031"/>
                      <a:pt x="31324" y="52536"/>
                      <a:pt x="31888" y="52030"/>
                    </a:cubicBezTo>
                    <a:cubicBezTo>
                      <a:pt x="32434" y="51540"/>
                      <a:pt x="32915" y="50975"/>
                      <a:pt x="33309" y="50355"/>
                    </a:cubicBezTo>
                    <a:cubicBezTo>
                      <a:pt x="33705" y="49731"/>
                      <a:pt x="34019" y="49055"/>
                      <a:pt x="34227" y="48346"/>
                    </a:cubicBezTo>
                    <a:cubicBezTo>
                      <a:pt x="34332" y="47991"/>
                      <a:pt x="34417" y="47586"/>
                      <a:pt x="34190" y="47259"/>
                    </a:cubicBezTo>
                    <a:cubicBezTo>
                      <a:pt x="34014" y="47005"/>
                      <a:pt x="33706" y="46895"/>
                      <a:pt x="33444" y="46757"/>
                    </a:cubicBezTo>
                    <a:cubicBezTo>
                      <a:pt x="33434" y="46751"/>
                      <a:pt x="33425" y="46746"/>
                      <a:pt x="33416" y="46741"/>
                    </a:cubicBezTo>
                    <a:lnTo>
                      <a:pt x="33416" y="46741"/>
                    </a:lnTo>
                    <a:cubicBezTo>
                      <a:pt x="33718" y="46787"/>
                      <a:pt x="34020" y="46832"/>
                      <a:pt x="34322" y="46878"/>
                    </a:cubicBezTo>
                    <a:cubicBezTo>
                      <a:pt x="34326" y="46879"/>
                      <a:pt x="34330" y="46879"/>
                      <a:pt x="34334" y="46879"/>
                    </a:cubicBezTo>
                    <a:cubicBezTo>
                      <a:pt x="34377" y="46879"/>
                      <a:pt x="34431" y="46850"/>
                      <a:pt x="34442" y="46808"/>
                    </a:cubicBezTo>
                    <a:cubicBezTo>
                      <a:pt x="34806" y="45476"/>
                      <a:pt x="35171" y="44098"/>
                      <a:pt x="35127" y="42710"/>
                    </a:cubicBezTo>
                    <a:lnTo>
                      <a:pt x="35127" y="42710"/>
                    </a:lnTo>
                    <a:cubicBezTo>
                      <a:pt x="35202" y="42864"/>
                      <a:pt x="35280" y="43017"/>
                      <a:pt x="35355" y="43168"/>
                    </a:cubicBezTo>
                    <a:lnTo>
                      <a:pt x="35592" y="43653"/>
                    </a:lnTo>
                    <a:cubicBezTo>
                      <a:pt x="35656" y="43785"/>
                      <a:pt x="35713" y="43940"/>
                      <a:pt x="35817" y="44046"/>
                    </a:cubicBezTo>
                    <a:cubicBezTo>
                      <a:pt x="35888" y="44118"/>
                      <a:pt x="35961" y="44146"/>
                      <a:pt x="36033" y="44146"/>
                    </a:cubicBezTo>
                    <a:cubicBezTo>
                      <a:pt x="36210" y="44146"/>
                      <a:pt x="36384" y="43976"/>
                      <a:pt x="36510" y="43847"/>
                    </a:cubicBezTo>
                    <a:cubicBezTo>
                      <a:pt x="36760" y="43590"/>
                      <a:pt x="37013" y="43332"/>
                      <a:pt x="37263" y="43075"/>
                    </a:cubicBezTo>
                    <a:cubicBezTo>
                      <a:pt x="37518" y="42812"/>
                      <a:pt x="37773" y="42550"/>
                      <a:pt x="38028" y="42287"/>
                    </a:cubicBezTo>
                    <a:cubicBezTo>
                      <a:pt x="38247" y="42060"/>
                      <a:pt x="38474" y="41838"/>
                      <a:pt x="38668" y="41589"/>
                    </a:cubicBezTo>
                    <a:cubicBezTo>
                      <a:pt x="38843" y="41365"/>
                      <a:pt x="38991" y="41116"/>
                      <a:pt x="39062" y="40838"/>
                    </a:cubicBezTo>
                    <a:cubicBezTo>
                      <a:pt x="39134" y="40552"/>
                      <a:pt x="39114" y="40252"/>
                      <a:pt x="39007" y="39977"/>
                    </a:cubicBezTo>
                    <a:cubicBezTo>
                      <a:pt x="38900" y="39700"/>
                      <a:pt x="38727" y="39470"/>
                      <a:pt x="38521" y="39269"/>
                    </a:cubicBezTo>
                    <a:lnTo>
                      <a:pt x="38521" y="39269"/>
                    </a:lnTo>
                    <a:cubicBezTo>
                      <a:pt x="38683" y="39357"/>
                      <a:pt x="38845" y="39445"/>
                      <a:pt x="39008" y="39532"/>
                    </a:cubicBezTo>
                    <a:cubicBezTo>
                      <a:pt x="39180" y="39624"/>
                      <a:pt x="39365" y="39713"/>
                      <a:pt x="39559" y="39713"/>
                    </a:cubicBezTo>
                    <a:cubicBezTo>
                      <a:pt x="39618" y="39713"/>
                      <a:pt x="39679" y="39704"/>
                      <a:pt x="39740" y="39685"/>
                    </a:cubicBezTo>
                    <a:cubicBezTo>
                      <a:pt x="39943" y="39619"/>
                      <a:pt x="40081" y="39448"/>
                      <a:pt x="40179" y="39266"/>
                    </a:cubicBezTo>
                    <a:cubicBezTo>
                      <a:pt x="40295" y="39054"/>
                      <a:pt x="40358" y="38813"/>
                      <a:pt x="40430" y="38582"/>
                    </a:cubicBezTo>
                    <a:cubicBezTo>
                      <a:pt x="40516" y="38303"/>
                      <a:pt x="40595" y="38023"/>
                      <a:pt x="40669" y="37740"/>
                    </a:cubicBezTo>
                    <a:cubicBezTo>
                      <a:pt x="40815" y="37181"/>
                      <a:pt x="40942" y="36617"/>
                      <a:pt x="41057" y="36051"/>
                    </a:cubicBezTo>
                    <a:cubicBezTo>
                      <a:pt x="41188" y="35405"/>
                      <a:pt x="41304" y="34757"/>
                      <a:pt x="41418" y="34108"/>
                    </a:cubicBezTo>
                    <a:cubicBezTo>
                      <a:pt x="41429" y="34046"/>
                      <a:pt x="41375" y="33976"/>
                      <a:pt x="41311" y="33972"/>
                    </a:cubicBezTo>
                    <a:cubicBezTo>
                      <a:pt x="40854" y="33940"/>
                      <a:pt x="40397" y="33909"/>
                      <a:pt x="39940" y="33877"/>
                    </a:cubicBezTo>
                    <a:cubicBezTo>
                      <a:pt x="40165" y="33780"/>
                      <a:pt x="40390" y="33683"/>
                      <a:pt x="40615" y="33585"/>
                    </a:cubicBezTo>
                    <a:cubicBezTo>
                      <a:pt x="40662" y="33565"/>
                      <a:pt x="40699" y="33507"/>
                      <a:pt x="40688" y="33455"/>
                    </a:cubicBezTo>
                    <a:cubicBezTo>
                      <a:pt x="40521" y="32700"/>
                      <a:pt x="40269" y="31967"/>
                      <a:pt x="39931" y="31273"/>
                    </a:cubicBezTo>
                    <a:cubicBezTo>
                      <a:pt x="39908" y="31226"/>
                      <a:pt x="39866" y="31200"/>
                      <a:pt x="39816" y="31200"/>
                    </a:cubicBezTo>
                    <a:cubicBezTo>
                      <a:pt x="39811" y="31200"/>
                      <a:pt x="39807" y="31201"/>
                      <a:pt x="39802" y="31201"/>
                    </a:cubicBezTo>
                    <a:cubicBezTo>
                      <a:pt x="39345" y="31240"/>
                      <a:pt x="38892" y="31306"/>
                      <a:pt x="38445" y="31400"/>
                    </a:cubicBezTo>
                    <a:cubicBezTo>
                      <a:pt x="38302" y="31431"/>
                      <a:pt x="38158" y="31466"/>
                      <a:pt x="38016" y="31502"/>
                    </a:cubicBezTo>
                    <a:cubicBezTo>
                      <a:pt x="38740" y="31059"/>
                      <a:pt x="39404" y="30521"/>
                      <a:pt x="39940" y="29861"/>
                    </a:cubicBezTo>
                    <a:cubicBezTo>
                      <a:pt x="40038" y="29740"/>
                      <a:pt x="40129" y="29617"/>
                      <a:pt x="40216" y="29490"/>
                    </a:cubicBezTo>
                    <a:cubicBezTo>
                      <a:pt x="40262" y="29424"/>
                      <a:pt x="40220" y="29352"/>
                      <a:pt x="40163" y="29329"/>
                    </a:cubicBezTo>
                    <a:cubicBezTo>
                      <a:pt x="39881" y="29071"/>
                      <a:pt x="39575" y="28837"/>
                      <a:pt x="39267" y="28605"/>
                    </a:cubicBezTo>
                    <a:cubicBezTo>
                      <a:pt x="39069" y="28429"/>
                      <a:pt x="38870" y="28254"/>
                      <a:pt x="38673" y="28078"/>
                    </a:cubicBezTo>
                    <a:cubicBezTo>
                      <a:pt x="38466" y="27891"/>
                      <a:pt x="38251" y="27668"/>
                      <a:pt x="37963" y="27618"/>
                    </a:cubicBezTo>
                    <a:cubicBezTo>
                      <a:pt x="37926" y="27612"/>
                      <a:pt x="37890" y="27609"/>
                      <a:pt x="37854" y="27609"/>
                    </a:cubicBezTo>
                    <a:cubicBezTo>
                      <a:pt x="37588" y="27609"/>
                      <a:pt x="37342" y="27768"/>
                      <a:pt x="37119" y="27899"/>
                    </a:cubicBezTo>
                    <a:cubicBezTo>
                      <a:pt x="36955" y="27997"/>
                      <a:pt x="36790" y="28094"/>
                      <a:pt x="36625" y="28191"/>
                    </a:cubicBezTo>
                    <a:cubicBezTo>
                      <a:pt x="36620" y="28194"/>
                      <a:pt x="36614" y="28197"/>
                      <a:pt x="36609" y="28200"/>
                    </a:cubicBezTo>
                    <a:cubicBezTo>
                      <a:pt x="36655" y="28143"/>
                      <a:pt x="36702" y="28085"/>
                      <a:pt x="36746" y="28026"/>
                    </a:cubicBezTo>
                    <a:cubicBezTo>
                      <a:pt x="37205" y="27552"/>
                      <a:pt x="37555" y="26956"/>
                      <a:pt x="37386" y="26313"/>
                    </a:cubicBezTo>
                    <a:cubicBezTo>
                      <a:pt x="37381" y="26258"/>
                      <a:pt x="37369" y="26205"/>
                      <a:pt x="37349" y="26156"/>
                    </a:cubicBezTo>
                    <a:cubicBezTo>
                      <a:pt x="37343" y="26142"/>
                      <a:pt x="37333" y="26132"/>
                      <a:pt x="37323" y="26125"/>
                    </a:cubicBezTo>
                    <a:cubicBezTo>
                      <a:pt x="37320" y="26121"/>
                      <a:pt x="37318" y="26116"/>
                      <a:pt x="37316" y="26110"/>
                    </a:cubicBezTo>
                    <a:cubicBezTo>
                      <a:pt x="37139" y="25700"/>
                      <a:pt x="36780" y="25402"/>
                      <a:pt x="36393" y="25195"/>
                    </a:cubicBezTo>
                    <a:cubicBezTo>
                      <a:pt x="35955" y="24958"/>
                      <a:pt x="35467" y="24861"/>
                      <a:pt x="34980" y="24779"/>
                    </a:cubicBezTo>
                    <a:cubicBezTo>
                      <a:pt x="34688" y="24731"/>
                      <a:pt x="34390" y="24686"/>
                      <a:pt x="34101" y="24616"/>
                    </a:cubicBezTo>
                    <a:lnTo>
                      <a:pt x="34101" y="24616"/>
                    </a:lnTo>
                    <a:cubicBezTo>
                      <a:pt x="34173" y="24618"/>
                      <a:pt x="34245" y="24622"/>
                      <a:pt x="34318" y="24625"/>
                    </a:cubicBezTo>
                    <a:cubicBezTo>
                      <a:pt x="34593" y="24639"/>
                      <a:pt x="34868" y="24655"/>
                      <a:pt x="35142" y="24681"/>
                    </a:cubicBezTo>
                    <a:cubicBezTo>
                      <a:pt x="35696" y="24733"/>
                      <a:pt x="36247" y="24810"/>
                      <a:pt x="36793" y="24918"/>
                    </a:cubicBezTo>
                    <a:cubicBezTo>
                      <a:pt x="37879" y="25134"/>
                      <a:pt x="38943" y="25465"/>
                      <a:pt x="39960" y="25905"/>
                    </a:cubicBezTo>
                    <a:cubicBezTo>
                      <a:pt x="40241" y="26026"/>
                      <a:pt x="40519" y="26156"/>
                      <a:pt x="40794" y="26295"/>
                    </a:cubicBezTo>
                    <a:cubicBezTo>
                      <a:pt x="40933" y="26365"/>
                      <a:pt x="41070" y="26439"/>
                      <a:pt x="41208" y="26512"/>
                    </a:cubicBezTo>
                    <a:cubicBezTo>
                      <a:pt x="41348" y="26588"/>
                      <a:pt x="41485" y="26678"/>
                      <a:pt x="41639" y="26725"/>
                    </a:cubicBezTo>
                    <a:cubicBezTo>
                      <a:pt x="41651" y="26729"/>
                      <a:pt x="41662" y="26730"/>
                      <a:pt x="41673" y="26730"/>
                    </a:cubicBezTo>
                    <a:cubicBezTo>
                      <a:pt x="41738" y="26730"/>
                      <a:pt x="41778" y="26669"/>
                      <a:pt x="41759" y="26610"/>
                    </a:cubicBezTo>
                    <a:cubicBezTo>
                      <a:pt x="41954" y="26240"/>
                      <a:pt x="42103" y="25847"/>
                      <a:pt x="42233" y="25449"/>
                    </a:cubicBezTo>
                    <a:cubicBezTo>
                      <a:pt x="42365" y="25039"/>
                      <a:pt x="42477" y="24619"/>
                      <a:pt x="42562" y="24196"/>
                    </a:cubicBezTo>
                    <a:cubicBezTo>
                      <a:pt x="42649" y="23760"/>
                      <a:pt x="42709" y="23320"/>
                      <a:pt x="42742" y="22876"/>
                    </a:cubicBezTo>
                    <a:cubicBezTo>
                      <a:pt x="42750" y="22773"/>
                      <a:pt x="42756" y="22671"/>
                      <a:pt x="42761" y="22568"/>
                    </a:cubicBezTo>
                    <a:cubicBezTo>
                      <a:pt x="42765" y="22469"/>
                      <a:pt x="42778" y="22362"/>
                      <a:pt x="42756" y="22265"/>
                    </a:cubicBezTo>
                    <a:lnTo>
                      <a:pt x="42756" y="22263"/>
                    </a:lnTo>
                    <a:cubicBezTo>
                      <a:pt x="42711" y="22066"/>
                      <a:pt x="42545" y="21993"/>
                      <a:pt x="42361" y="21978"/>
                    </a:cubicBezTo>
                    <a:cubicBezTo>
                      <a:pt x="42098" y="21956"/>
                      <a:pt x="41833" y="21945"/>
                      <a:pt x="41569" y="21928"/>
                    </a:cubicBezTo>
                    <a:lnTo>
                      <a:pt x="41320" y="21913"/>
                    </a:lnTo>
                    <a:cubicBezTo>
                      <a:pt x="41445" y="21893"/>
                      <a:pt x="41570" y="21873"/>
                      <a:pt x="41695" y="21852"/>
                    </a:cubicBezTo>
                    <a:cubicBezTo>
                      <a:pt x="41996" y="21802"/>
                      <a:pt x="42296" y="21749"/>
                      <a:pt x="42598" y="21701"/>
                    </a:cubicBezTo>
                    <a:cubicBezTo>
                      <a:pt x="42658" y="21690"/>
                      <a:pt x="42691" y="21637"/>
                      <a:pt x="42688" y="21578"/>
                    </a:cubicBezTo>
                    <a:cubicBezTo>
                      <a:pt x="42635" y="20623"/>
                      <a:pt x="42384" y="19674"/>
                      <a:pt x="41994" y="18803"/>
                    </a:cubicBezTo>
                    <a:cubicBezTo>
                      <a:pt x="41915" y="18624"/>
                      <a:pt x="41828" y="18450"/>
                      <a:pt x="41735" y="18278"/>
                    </a:cubicBezTo>
                    <a:cubicBezTo>
                      <a:pt x="41697" y="18188"/>
                      <a:pt x="41658" y="18098"/>
                      <a:pt x="41620" y="18009"/>
                    </a:cubicBezTo>
                    <a:cubicBezTo>
                      <a:pt x="41605" y="17974"/>
                      <a:pt x="41578" y="17952"/>
                      <a:pt x="41547" y="17941"/>
                    </a:cubicBezTo>
                    <a:cubicBezTo>
                      <a:pt x="41224" y="17394"/>
                      <a:pt x="40841" y="16881"/>
                      <a:pt x="40404" y="16420"/>
                    </a:cubicBezTo>
                    <a:cubicBezTo>
                      <a:pt x="40031" y="16027"/>
                      <a:pt x="39621" y="15662"/>
                      <a:pt x="39174" y="15356"/>
                    </a:cubicBezTo>
                    <a:cubicBezTo>
                      <a:pt x="39151" y="15340"/>
                      <a:pt x="39128" y="15333"/>
                      <a:pt x="39105" y="15333"/>
                    </a:cubicBezTo>
                    <a:cubicBezTo>
                      <a:pt x="39052" y="15333"/>
                      <a:pt x="39005" y="15373"/>
                      <a:pt x="38988" y="15420"/>
                    </a:cubicBezTo>
                    <a:cubicBezTo>
                      <a:pt x="38988" y="15420"/>
                      <a:pt x="38987" y="15420"/>
                      <a:pt x="38987" y="15421"/>
                    </a:cubicBezTo>
                    <a:cubicBezTo>
                      <a:pt x="38713" y="15668"/>
                      <a:pt x="38467" y="15930"/>
                      <a:pt x="38242" y="16223"/>
                    </a:cubicBezTo>
                    <a:cubicBezTo>
                      <a:pt x="38156" y="16335"/>
                      <a:pt x="38075" y="16450"/>
                      <a:pt x="37996" y="16568"/>
                    </a:cubicBezTo>
                    <a:cubicBezTo>
                      <a:pt x="38071" y="16394"/>
                      <a:pt x="38156" y="16225"/>
                      <a:pt x="38220" y="16048"/>
                    </a:cubicBezTo>
                    <a:cubicBezTo>
                      <a:pt x="38346" y="15689"/>
                      <a:pt x="38390" y="15263"/>
                      <a:pt x="38125" y="14953"/>
                    </a:cubicBezTo>
                    <a:cubicBezTo>
                      <a:pt x="37883" y="14670"/>
                      <a:pt x="37495" y="14551"/>
                      <a:pt x="37152" y="14441"/>
                    </a:cubicBezTo>
                    <a:cubicBezTo>
                      <a:pt x="36730" y="14306"/>
                      <a:pt x="36295" y="14208"/>
                      <a:pt x="35855" y="14144"/>
                    </a:cubicBezTo>
                    <a:cubicBezTo>
                      <a:pt x="35471" y="14089"/>
                      <a:pt x="35083" y="14063"/>
                      <a:pt x="34696" y="14063"/>
                    </a:cubicBezTo>
                    <a:cubicBezTo>
                      <a:pt x="34590" y="14063"/>
                      <a:pt x="34484" y="14065"/>
                      <a:pt x="34379" y="14068"/>
                    </a:cubicBezTo>
                    <a:cubicBezTo>
                      <a:pt x="34325" y="14071"/>
                      <a:pt x="34285" y="14124"/>
                      <a:pt x="34276" y="14173"/>
                    </a:cubicBezTo>
                    <a:cubicBezTo>
                      <a:pt x="34226" y="14492"/>
                      <a:pt x="34176" y="14810"/>
                      <a:pt x="34125" y="15129"/>
                    </a:cubicBezTo>
                    <a:cubicBezTo>
                      <a:pt x="34114" y="14917"/>
                      <a:pt x="34116" y="14701"/>
                      <a:pt x="34075" y="14493"/>
                    </a:cubicBezTo>
                    <a:cubicBezTo>
                      <a:pt x="34003" y="14133"/>
                      <a:pt x="33809" y="13775"/>
                      <a:pt x="33428" y="13679"/>
                    </a:cubicBezTo>
                    <a:cubicBezTo>
                      <a:pt x="33345" y="13658"/>
                      <a:pt x="33261" y="13650"/>
                      <a:pt x="33177" y="13650"/>
                    </a:cubicBezTo>
                    <a:cubicBezTo>
                      <a:pt x="33035" y="13650"/>
                      <a:pt x="32891" y="13672"/>
                      <a:pt x="32752" y="13690"/>
                    </a:cubicBezTo>
                    <a:cubicBezTo>
                      <a:pt x="32510" y="13723"/>
                      <a:pt x="32268" y="13759"/>
                      <a:pt x="32027" y="13802"/>
                    </a:cubicBezTo>
                    <a:cubicBezTo>
                      <a:pt x="31546" y="13886"/>
                      <a:pt x="31067" y="13990"/>
                      <a:pt x="30595" y="14114"/>
                    </a:cubicBezTo>
                    <a:cubicBezTo>
                      <a:pt x="30327" y="14184"/>
                      <a:pt x="30060" y="14261"/>
                      <a:pt x="29795" y="14343"/>
                    </a:cubicBezTo>
                    <a:cubicBezTo>
                      <a:pt x="29587" y="14408"/>
                      <a:pt x="29375" y="14468"/>
                      <a:pt x="29175" y="14557"/>
                    </a:cubicBezTo>
                    <a:cubicBezTo>
                      <a:pt x="29160" y="14554"/>
                      <a:pt x="29143" y="14551"/>
                      <a:pt x="29128" y="14549"/>
                    </a:cubicBezTo>
                    <a:cubicBezTo>
                      <a:pt x="29112" y="14547"/>
                      <a:pt x="29096" y="14546"/>
                      <a:pt x="29080" y="14546"/>
                    </a:cubicBezTo>
                    <a:cubicBezTo>
                      <a:pt x="29036" y="14546"/>
                      <a:pt x="28991" y="14553"/>
                      <a:pt x="28949" y="14564"/>
                    </a:cubicBezTo>
                    <a:cubicBezTo>
                      <a:pt x="28834" y="14593"/>
                      <a:pt x="28729" y="14669"/>
                      <a:pt x="28663" y="14768"/>
                    </a:cubicBezTo>
                    <a:cubicBezTo>
                      <a:pt x="28643" y="14799"/>
                      <a:pt x="28649" y="14837"/>
                      <a:pt x="28670" y="14861"/>
                    </a:cubicBezTo>
                    <a:cubicBezTo>
                      <a:pt x="28671" y="14868"/>
                      <a:pt x="28669" y="14876"/>
                      <a:pt x="28671" y="14883"/>
                    </a:cubicBezTo>
                    <a:cubicBezTo>
                      <a:pt x="28676" y="14901"/>
                      <a:pt x="28686" y="14914"/>
                      <a:pt x="28699" y="14926"/>
                    </a:cubicBezTo>
                    <a:cubicBezTo>
                      <a:pt x="28699" y="14931"/>
                      <a:pt x="28698" y="14937"/>
                      <a:pt x="28698" y="14943"/>
                    </a:cubicBezTo>
                    <a:cubicBezTo>
                      <a:pt x="28706" y="15002"/>
                      <a:pt x="28745" y="15053"/>
                      <a:pt x="28783" y="15097"/>
                    </a:cubicBezTo>
                    <a:cubicBezTo>
                      <a:pt x="28828" y="15151"/>
                      <a:pt x="28876" y="15203"/>
                      <a:pt x="28923" y="15256"/>
                    </a:cubicBezTo>
                    <a:cubicBezTo>
                      <a:pt x="28970" y="15309"/>
                      <a:pt x="29016" y="15362"/>
                      <a:pt x="29063" y="15414"/>
                    </a:cubicBezTo>
                    <a:cubicBezTo>
                      <a:pt x="29113" y="15470"/>
                      <a:pt x="29162" y="15539"/>
                      <a:pt x="29222" y="15584"/>
                    </a:cubicBezTo>
                    <a:cubicBezTo>
                      <a:pt x="29237" y="15596"/>
                      <a:pt x="29252" y="15601"/>
                      <a:pt x="29267" y="15601"/>
                    </a:cubicBezTo>
                    <a:cubicBezTo>
                      <a:pt x="29271" y="15601"/>
                      <a:pt x="29274" y="15601"/>
                      <a:pt x="29278" y="15600"/>
                    </a:cubicBezTo>
                    <a:cubicBezTo>
                      <a:pt x="29371" y="15750"/>
                      <a:pt x="29465" y="15900"/>
                      <a:pt x="29553" y="16054"/>
                    </a:cubicBezTo>
                    <a:cubicBezTo>
                      <a:pt x="29802" y="16482"/>
                      <a:pt x="30031" y="16924"/>
                      <a:pt x="30237" y="17374"/>
                    </a:cubicBezTo>
                    <a:cubicBezTo>
                      <a:pt x="30651" y="18277"/>
                      <a:pt x="30979" y="19220"/>
                      <a:pt x="31212" y="20186"/>
                    </a:cubicBezTo>
                    <a:cubicBezTo>
                      <a:pt x="31279" y="20461"/>
                      <a:pt x="31338" y="20739"/>
                      <a:pt x="31390" y="21018"/>
                    </a:cubicBezTo>
                    <a:cubicBezTo>
                      <a:pt x="31415" y="21157"/>
                      <a:pt x="31440" y="21297"/>
                      <a:pt x="31461" y="21437"/>
                    </a:cubicBezTo>
                    <a:cubicBezTo>
                      <a:pt x="31482" y="21567"/>
                      <a:pt x="31490" y="21704"/>
                      <a:pt x="31538" y="21826"/>
                    </a:cubicBezTo>
                    <a:cubicBezTo>
                      <a:pt x="31323" y="21603"/>
                      <a:pt x="31096" y="21391"/>
                      <a:pt x="30857" y="21193"/>
                    </a:cubicBezTo>
                    <a:cubicBezTo>
                      <a:pt x="30382" y="20795"/>
                      <a:pt x="29851" y="20421"/>
                      <a:pt x="29286" y="20163"/>
                    </a:cubicBezTo>
                    <a:cubicBezTo>
                      <a:pt x="29067" y="20063"/>
                      <a:pt x="28828" y="19991"/>
                      <a:pt x="28588" y="19991"/>
                    </a:cubicBezTo>
                    <a:cubicBezTo>
                      <a:pt x="28491" y="19991"/>
                      <a:pt x="28395" y="20003"/>
                      <a:pt x="28299" y="20029"/>
                    </a:cubicBezTo>
                    <a:cubicBezTo>
                      <a:pt x="28022" y="20105"/>
                      <a:pt x="27792" y="20285"/>
                      <a:pt x="27605" y="20497"/>
                    </a:cubicBezTo>
                    <a:cubicBezTo>
                      <a:pt x="27275" y="20872"/>
                      <a:pt x="27087" y="21375"/>
                      <a:pt x="26763" y="21753"/>
                    </a:cubicBezTo>
                    <a:cubicBezTo>
                      <a:pt x="26929" y="21413"/>
                      <a:pt x="27072" y="21062"/>
                      <a:pt x="27183" y="20699"/>
                    </a:cubicBezTo>
                    <a:cubicBezTo>
                      <a:pt x="27340" y="20186"/>
                      <a:pt x="27466" y="19638"/>
                      <a:pt x="27452" y="19099"/>
                    </a:cubicBezTo>
                    <a:cubicBezTo>
                      <a:pt x="27451" y="19064"/>
                      <a:pt x="27425" y="19049"/>
                      <a:pt x="27398" y="19049"/>
                    </a:cubicBezTo>
                    <a:cubicBezTo>
                      <a:pt x="27369" y="19049"/>
                      <a:pt x="27338" y="19067"/>
                      <a:pt x="27332" y="19100"/>
                    </a:cubicBezTo>
                    <a:lnTo>
                      <a:pt x="27330" y="19110"/>
                    </a:lnTo>
                    <a:cubicBezTo>
                      <a:pt x="27324" y="19084"/>
                      <a:pt x="27308" y="19060"/>
                      <a:pt x="27278" y="19046"/>
                    </a:cubicBezTo>
                    <a:cubicBezTo>
                      <a:pt x="25551" y="18189"/>
                      <a:pt x="23685" y="17617"/>
                      <a:pt x="21775" y="17354"/>
                    </a:cubicBezTo>
                    <a:cubicBezTo>
                      <a:pt x="21295" y="17287"/>
                      <a:pt x="20812" y="17240"/>
                      <a:pt x="20327" y="17213"/>
                    </a:cubicBezTo>
                    <a:cubicBezTo>
                      <a:pt x="20029" y="17197"/>
                      <a:pt x="19727" y="17180"/>
                      <a:pt x="19426" y="17180"/>
                    </a:cubicBezTo>
                    <a:cubicBezTo>
                      <a:pt x="19271" y="17180"/>
                      <a:pt x="19117" y="17184"/>
                      <a:pt x="18964" y="17196"/>
                    </a:cubicBezTo>
                    <a:cubicBezTo>
                      <a:pt x="18627" y="17221"/>
                      <a:pt x="18258" y="17302"/>
                      <a:pt x="18020" y="17561"/>
                    </a:cubicBezTo>
                    <a:cubicBezTo>
                      <a:pt x="17707" y="17903"/>
                      <a:pt x="17830" y="18376"/>
                      <a:pt x="17978" y="18762"/>
                    </a:cubicBezTo>
                    <a:cubicBezTo>
                      <a:pt x="18179" y="19285"/>
                      <a:pt x="18346" y="19808"/>
                      <a:pt x="18449" y="20359"/>
                    </a:cubicBezTo>
                    <a:cubicBezTo>
                      <a:pt x="18541" y="20858"/>
                      <a:pt x="18565" y="21356"/>
                      <a:pt x="18592" y="21860"/>
                    </a:cubicBezTo>
                    <a:cubicBezTo>
                      <a:pt x="18590" y="21861"/>
                      <a:pt x="18588" y="21861"/>
                      <a:pt x="18587" y="21862"/>
                    </a:cubicBezTo>
                    <a:cubicBezTo>
                      <a:pt x="18216" y="21984"/>
                      <a:pt x="17926" y="22291"/>
                      <a:pt x="17658" y="22559"/>
                    </a:cubicBezTo>
                    <a:cubicBezTo>
                      <a:pt x="17371" y="22844"/>
                      <a:pt x="17098" y="23141"/>
                      <a:pt x="16839" y="23452"/>
                    </a:cubicBezTo>
                    <a:cubicBezTo>
                      <a:pt x="16512" y="23846"/>
                      <a:pt x="16204" y="24262"/>
                      <a:pt x="15925" y="24696"/>
                    </a:cubicBezTo>
                    <a:cubicBezTo>
                      <a:pt x="15949" y="24615"/>
                      <a:pt x="15973" y="24534"/>
                      <a:pt x="15996" y="24453"/>
                    </a:cubicBezTo>
                    <a:cubicBezTo>
                      <a:pt x="16050" y="24303"/>
                      <a:pt x="16103" y="24152"/>
                      <a:pt x="16159" y="24002"/>
                    </a:cubicBezTo>
                    <a:cubicBezTo>
                      <a:pt x="16169" y="23977"/>
                      <a:pt x="16153" y="23957"/>
                      <a:pt x="16133" y="23952"/>
                    </a:cubicBezTo>
                    <a:cubicBezTo>
                      <a:pt x="16178" y="23781"/>
                      <a:pt x="16221" y="23608"/>
                      <a:pt x="16258" y="23435"/>
                    </a:cubicBezTo>
                    <a:cubicBezTo>
                      <a:pt x="16360" y="22960"/>
                      <a:pt x="16440" y="22483"/>
                      <a:pt x="16502" y="22002"/>
                    </a:cubicBezTo>
                    <a:cubicBezTo>
                      <a:pt x="16534" y="21759"/>
                      <a:pt x="16562" y="21515"/>
                      <a:pt x="16583" y="21271"/>
                    </a:cubicBezTo>
                    <a:cubicBezTo>
                      <a:pt x="16601" y="21057"/>
                      <a:pt x="16609" y="20838"/>
                      <a:pt x="16569" y="20625"/>
                    </a:cubicBezTo>
                    <a:cubicBezTo>
                      <a:pt x="16497" y="20233"/>
                      <a:pt x="16243" y="19914"/>
                      <a:pt x="15909" y="19705"/>
                    </a:cubicBezTo>
                    <a:cubicBezTo>
                      <a:pt x="15545" y="19479"/>
                      <a:pt x="15127" y="19393"/>
                      <a:pt x="14708" y="19335"/>
                    </a:cubicBezTo>
                    <a:cubicBezTo>
                      <a:pt x="14712" y="19331"/>
                      <a:pt x="14718" y="19329"/>
                      <a:pt x="14722" y="19325"/>
                    </a:cubicBezTo>
                    <a:cubicBezTo>
                      <a:pt x="14827" y="19218"/>
                      <a:pt x="14854" y="19030"/>
                      <a:pt x="14901" y="18891"/>
                    </a:cubicBezTo>
                    <a:cubicBezTo>
                      <a:pt x="14950" y="18745"/>
                      <a:pt x="15000" y="18598"/>
                      <a:pt x="15051" y="18452"/>
                    </a:cubicBezTo>
                    <a:cubicBezTo>
                      <a:pt x="15155" y="18154"/>
                      <a:pt x="15264" y="17857"/>
                      <a:pt x="15376" y="17562"/>
                    </a:cubicBezTo>
                    <a:cubicBezTo>
                      <a:pt x="15604" y="16967"/>
                      <a:pt x="15850" y="16381"/>
                      <a:pt x="16116" y="15801"/>
                    </a:cubicBezTo>
                    <a:cubicBezTo>
                      <a:pt x="16262" y="15483"/>
                      <a:pt x="16404" y="15162"/>
                      <a:pt x="16547" y="14841"/>
                    </a:cubicBezTo>
                    <a:cubicBezTo>
                      <a:pt x="16700" y="14794"/>
                      <a:pt x="16854" y="14750"/>
                      <a:pt x="17009" y="14707"/>
                    </a:cubicBezTo>
                    <a:cubicBezTo>
                      <a:pt x="17851" y="14476"/>
                      <a:pt x="18706" y="14299"/>
                      <a:pt x="19561" y="14123"/>
                    </a:cubicBezTo>
                    <a:cubicBezTo>
                      <a:pt x="19619" y="14111"/>
                      <a:pt x="19664" y="14059"/>
                      <a:pt x="19654" y="13998"/>
                    </a:cubicBezTo>
                    <a:cubicBezTo>
                      <a:pt x="19532" y="13220"/>
                      <a:pt x="19325" y="12457"/>
                      <a:pt x="19036" y="11725"/>
                    </a:cubicBezTo>
                    <a:cubicBezTo>
                      <a:pt x="19955" y="11658"/>
                      <a:pt x="20876" y="11601"/>
                      <a:pt x="21797" y="11578"/>
                    </a:cubicBezTo>
                    <a:cubicBezTo>
                      <a:pt x="22110" y="11569"/>
                      <a:pt x="22422" y="11565"/>
                      <a:pt x="22735" y="11565"/>
                    </a:cubicBezTo>
                    <a:cubicBezTo>
                      <a:pt x="23403" y="11565"/>
                      <a:pt x="24072" y="11583"/>
                      <a:pt x="24740" y="11616"/>
                    </a:cubicBezTo>
                    <a:cubicBezTo>
                      <a:pt x="25724" y="11665"/>
                      <a:pt x="26706" y="11751"/>
                      <a:pt x="27683" y="11877"/>
                    </a:cubicBezTo>
                    <a:cubicBezTo>
                      <a:pt x="27851" y="11898"/>
                      <a:pt x="28030" y="11926"/>
                      <a:pt x="28206" y="11926"/>
                    </a:cubicBezTo>
                    <a:cubicBezTo>
                      <a:pt x="28394" y="11926"/>
                      <a:pt x="28578" y="11895"/>
                      <a:pt x="28739" y="11794"/>
                    </a:cubicBezTo>
                    <a:cubicBezTo>
                      <a:pt x="29118" y="11558"/>
                      <a:pt x="29050" y="11071"/>
                      <a:pt x="29029" y="10690"/>
                    </a:cubicBezTo>
                    <a:cubicBezTo>
                      <a:pt x="28969" y="9591"/>
                      <a:pt x="28834" y="8500"/>
                      <a:pt x="28618" y="7421"/>
                    </a:cubicBezTo>
                    <a:cubicBezTo>
                      <a:pt x="28608" y="7374"/>
                      <a:pt x="28576" y="7348"/>
                      <a:pt x="28540" y="7337"/>
                    </a:cubicBezTo>
                    <a:cubicBezTo>
                      <a:pt x="28532" y="7316"/>
                      <a:pt x="28515" y="7299"/>
                      <a:pt x="28487" y="7297"/>
                    </a:cubicBezTo>
                    <a:cubicBezTo>
                      <a:pt x="28427" y="7291"/>
                      <a:pt x="28366" y="7289"/>
                      <a:pt x="28305" y="7289"/>
                    </a:cubicBezTo>
                    <a:cubicBezTo>
                      <a:pt x="28126" y="7289"/>
                      <a:pt x="27945" y="7310"/>
                      <a:pt x="27768" y="7332"/>
                    </a:cubicBezTo>
                    <a:cubicBezTo>
                      <a:pt x="27526" y="7363"/>
                      <a:pt x="27288" y="7410"/>
                      <a:pt x="27051" y="7470"/>
                    </a:cubicBezTo>
                    <a:cubicBezTo>
                      <a:pt x="26995" y="7484"/>
                      <a:pt x="26940" y="7501"/>
                      <a:pt x="26884" y="7517"/>
                    </a:cubicBezTo>
                    <a:cubicBezTo>
                      <a:pt x="27249" y="7356"/>
                      <a:pt x="27614" y="7196"/>
                      <a:pt x="27979" y="7035"/>
                    </a:cubicBezTo>
                    <a:cubicBezTo>
                      <a:pt x="28120" y="6973"/>
                      <a:pt x="28305" y="6921"/>
                      <a:pt x="28406" y="6794"/>
                    </a:cubicBezTo>
                    <a:cubicBezTo>
                      <a:pt x="28509" y="6664"/>
                      <a:pt x="28470" y="6506"/>
                      <a:pt x="28394" y="6374"/>
                    </a:cubicBezTo>
                    <a:cubicBezTo>
                      <a:pt x="28366" y="6325"/>
                      <a:pt x="28336" y="6278"/>
                      <a:pt x="28307" y="6230"/>
                    </a:cubicBezTo>
                    <a:cubicBezTo>
                      <a:pt x="28310" y="6171"/>
                      <a:pt x="28277" y="6106"/>
                      <a:pt x="28220" y="6091"/>
                    </a:cubicBezTo>
                    <a:cubicBezTo>
                      <a:pt x="28082" y="5877"/>
                      <a:pt x="27933" y="5669"/>
                      <a:pt x="27789" y="5460"/>
                    </a:cubicBezTo>
                    <a:cubicBezTo>
                      <a:pt x="26982" y="4296"/>
                      <a:pt x="26068" y="3162"/>
                      <a:pt x="24840" y="2421"/>
                    </a:cubicBezTo>
                    <a:cubicBezTo>
                      <a:pt x="24198" y="2033"/>
                      <a:pt x="23472" y="1734"/>
                      <a:pt x="22716" y="1692"/>
                    </a:cubicBezTo>
                    <a:cubicBezTo>
                      <a:pt x="22714" y="1692"/>
                      <a:pt x="22712" y="1692"/>
                      <a:pt x="22710" y="1692"/>
                    </a:cubicBezTo>
                    <a:cubicBezTo>
                      <a:pt x="22628" y="1692"/>
                      <a:pt x="22596" y="1781"/>
                      <a:pt x="22632" y="1834"/>
                    </a:cubicBezTo>
                    <a:cubicBezTo>
                      <a:pt x="22613" y="1839"/>
                      <a:pt x="22595" y="1849"/>
                      <a:pt x="22581" y="1871"/>
                    </a:cubicBezTo>
                    <a:cubicBezTo>
                      <a:pt x="22461" y="2060"/>
                      <a:pt x="22342" y="2250"/>
                      <a:pt x="22225" y="2441"/>
                    </a:cubicBezTo>
                    <a:cubicBezTo>
                      <a:pt x="22309" y="2157"/>
                      <a:pt x="22360" y="1866"/>
                      <a:pt x="22377" y="1570"/>
                    </a:cubicBezTo>
                    <a:cubicBezTo>
                      <a:pt x="22379" y="1525"/>
                      <a:pt x="22357" y="1470"/>
                      <a:pt x="22309" y="1455"/>
                    </a:cubicBezTo>
                    <a:cubicBezTo>
                      <a:pt x="21528" y="1206"/>
                      <a:pt x="20715" y="1061"/>
                      <a:pt x="19896" y="1038"/>
                    </a:cubicBezTo>
                    <a:cubicBezTo>
                      <a:pt x="19826" y="1036"/>
                      <a:pt x="19755" y="1033"/>
                      <a:pt x="19683" y="1033"/>
                    </a:cubicBezTo>
                    <a:cubicBezTo>
                      <a:pt x="19567" y="1033"/>
                      <a:pt x="19450" y="1041"/>
                      <a:pt x="19339" y="1070"/>
                    </a:cubicBezTo>
                    <a:cubicBezTo>
                      <a:pt x="19172" y="1114"/>
                      <a:pt x="19045" y="1215"/>
                      <a:pt x="18946" y="1354"/>
                    </a:cubicBezTo>
                    <a:cubicBezTo>
                      <a:pt x="18845" y="1495"/>
                      <a:pt x="18782" y="1661"/>
                      <a:pt x="18714" y="1819"/>
                    </a:cubicBezTo>
                    <a:cubicBezTo>
                      <a:pt x="18628" y="2016"/>
                      <a:pt x="18542" y="2212"/>
                      <a:pt x="18457" y="2409"/>
                    </a:cubicBezTo>
                    <a:cubicBezTo>
                      <a:pt x="18337" y="2688"/>
                      <a:pt x="18217" y="2966"/>
                      <a:pt x="18104" y="3247"/>
                    </a:cubicBezTo>
                    <a:cubicBezTo>
                      <a:pt x="18125" y="3088"/>
                      <a:pt x="18142" y="2928"/>
                      <a:pt x="18160" y="2768"/>
                    </a:cubicBezTo>
                    <a:cubicBezTo>
                      <a:pt x="18202" y="2405"/>
                      <a:pt x="18243" y="2042"/>
                      <a:pt x="18284" y="1679"/>
                    </a:cubicBezTo>
                    <a:cubicBezTo>
                      <a:pt x="18304" y="1499"/>
                      <a:pt x="18325" y="1319"/>
                      <a:pt x="18343" y="1139"/>
                    </a:cubicBezTo>
                    <a:cubicBezTo>
                      <a:pt x="18356" y="999"/>
                      <a:pt x="18359" y="852"/>
                      <a:pt x="18306" y="719"/>
                    </a:cubicBezTo>
                    <a:cubicBezTo>
                      <a:pt x="18203" y="457"/>
                      <a:pt x="17913" y="377"/>
                      <a:pt x="17662" y="324"/>
                    </a:cubicBezTo>
                    <a:cubicBezTo>
                      <a:pt x="17577" y="306"/>
                      <a:pt x="17491" y="290"/>
                      <a:pt x="17406" y="273"/>
                    </a:cubicBezTo>
                    <a:cubicBezTo>
                      <a:pt x="17394" y="263"/>
                      <a:pt x="17378" y="258"/>
                      <a:pt x="17362" y="258"/>
                    </a:cubicBezTo>
                    <a:cubicBezTo>
                      <a:pt x="17356" y="258"/>
                      <a:pt x="17350" y="259"/>
                      <a:pt x="17344" y="260"/>
                    </a:cubicBezTo>
                    <a:cubicBezTo>
                      <a:pt x="17243" y="241"/>
                      <a:pt x="17144" y="220"/>
                      <a:pt x="17043" y="200"/>
                    </a:cubicBezTo>
                    <a:cubicBezTo>
                      <a:pt x="16898" y="172"/>
                      <a:pt x="16751" y="139"/>
                      <a:pt x="16603" y="121"/>
                    </a:cubicBezTo>
                    <a:cubicBezTo>
                      <a:pt x="16603" y="104"/>
                      <a:pt x="16593" y="86"/>
                      <a:pt x="16570" y="81"/>
                    </a:cubicBezTo>
                    <a:cubicBezTo>
                      <a:pt x="16341" y="26"/>
                      <a:pt x="16105" y="1"/>
                      <a:pt x="158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grpSp>
        <p:sp>
          <p:nvSpPr>
            <p:cNvPr id="589" name="Google Shape;589;p40"/>
            <p:cNvSpPr/>
            <p:nvPr/>
          </p:nvSpPr>
          <p:spPr>
            <a:xfrm rot="-143291">
              <a:off x="6083477" y="926063"/>
              <a:ext cx="522613" cy="543777"/>
            </a:xfrm>
            <a:custGeom>
              <a:avLst/>
              <a:gdLst/>
              <a:ahLst/>
              <a:cxnLst/>
              <a:rect l="l" t="t" r="r" b="b"/>
              <a:pathLst>
                <a:path w="11507" h="11973" extrusionOk="0">
                  <a:moveTo>
                    <a:pt x="5075" y="1"/>
                  </a:moveTo>
                  <a:cubicBezTo>
                    <a:pt x="4979" y="1"/>
                    <a:pt x="4884" y="4"/>
                    <a:pt x="4788" y="11"/>
                  </a:cubicBezTo>
                  <a:cubicBezTo>
                    <a:pt x="3885" y="74"/>
                    <a:pt x="3009" y="426"/>
                    <a:pt x="2286" y="964"/>
                  </a:cubicBezTo>
                  <a:cubicBezTo>
                    <a:pt x="699" y="2142"/>
                    <a:pt x="0" y="4097"/>
                    <a:pt x="280" y="6033"/>
                  </a:cubicBezTo>
                  <a:cubicBezTo>
                    <a:pt x="562" y="7989"/>
                    <a:pt x="1792" y="9663"/>
                    <a:pt x="3455" y="10693"/>
                  </a:cubicBezTo>
                  <a:cubicBezTo>
                    <a:pt x="4889" y="11582"/>
                    <a:pt x="6538" y="11973"/>
                    <a:pt x="8203" y="11973"/>
                  </a:cubicBezTo>
                  <a:cubicBezTo>
                    <a:pt x="8675" y="11973"/>
                    <a:pt x="9147" y="11941"/>
                    <a:pt x="9617" y="11881"/>
                  </a:cubicBezTo>
                  <a:cubicBezTo>
                    <a:pt x="10181" y="11809"/>
                    <a:pt x="10723" y="11677"/>
                    <a:pt x="11262" y="11496"/>
                  </a:cubicBezTo>
                  <a:cubicBezTo>
                    <a:pt x="11507" y="11415"/>
                    <a:pt x="11411" y="11030"/>
                    <a:pt x="11173" y="11030"/>
                  </a:cubicBezTo>
                  <a:cubicBezTo>
                    <a:pt x="11159" y="11030"/>
                    <a:pt x="11145" y="11031"/>
                    <a:pt x="11130" y="11034"/>
                  </a:cubicBezTo>
                  <a:cubicBezTo>
                    <a:pt x="10118" y="11227"/>
                    <a:pt x="9099" y="11369"/>
                    <a:pt x="8084" y="11369"/>
                  </a:cubicBezTo>
                  <a:cubicBezTo>
                    <a:pt x="7191" y="11369"/>
                    <a:pt x="6301" y="11259"/>
                    <a:pt x="5422" y="10976"/>
                  </a:cubicBezTo>
                  <a:cubicBezTo>
                    <a:pt x="3892" y="10484"/>
                    <a:pt x="2500" y="9524"/>
                    <a:pt x="1619" y="8164"/>
                  </a:cubicBezTo>
                  <a:cubicBezTo>
                    <a:pt x="703" y="6749"/>
                    <a:pt x="431" y="4869"/>
                    <a:pt x="1067" y="3288"/>
                  </a:cubicBezTo>
                  <a:cubicBezTo>
                    <a:pt x="1640" y="1862"/>
                    <a:pt x="3003" y="735"/>
                    <a:pt x="4549" y="561"/>
                  </a:cubicBezTo>
                  <a:cubicBezTo>
                    <a:pt x="4682" y="546"/>
                    <a:pt x="4814" y="539"/>
                    <a:pt x="4946" y="539"/>
                  </a:cubicBezTo>
                  <a:cubicBezTo>
                    <a:pt x="5674" y="539"/>
                    <a:pt x="6393" y="753"/>
                    <a:pt x="7049" y="1059"/>
                  </a:cubicBezTo>
                  <a:cubicBezTo>
                    <a:pt x="7827" y="1424"/>
                    <a:pt x="8580" y="1908"/>
                    <a:pt x="9219" y="2482"/>
                  </a:cubicBezTo>
                  <a:cubicBezTo>
                    <a:pt x="9803" y="3005"/>
                    <a:pt x="10334" y="3677"/>
                    <a:pt x="10437" y="4476"/>
                  </a:cubicBezTo>
                  <a:cubicBezTo>
                    <a:pt x="10550" y="5356"/>
                    <a:pt x="10097" y="6207"/>
                    <a:pt x="9533" y="6850"/>
                  </a:cubicBezTo>
                  <a:cubicBezTo>
                    <a:pt x="8726" y="7771"/>
                    <a:pt x="7551" y="8345"/>
                    <a:pt x="6348" y="8345"/>
                  </a:cubicBezTo>
                  <a:cubicBezTo>
                    <a:pt x="5947" y="8345"/>
                    <a:pt x="5543" y="8282"/>
                    <a:pt x="5149" y="8146"/>
                  </a:cubicBezTo>
                  <a:cubicBezTo>
                    <a:pt x="3590" y="7608"/>
                    <a:pt x="2541" y="5978"/>
                    <a:pt x="2974" y="4329"/>
                  </a:cubicBezTo>
                  <a:cubicBezTo>
                    <a:pt x="3276" y="3178"/>
                    <a:pt x="4420" y="2298"/>
                    <a:pt x="5591" y="2298"/>
                  </a:cubicBezTo>
                  <a:cubicBezTo>
                    <a:pt x="5923" y="2298"/>
                    <a:pt x="6257" y="2369"/>
                    <a:pt x="6575" y="2524"/>
                  </a:cubicBezTo>
                  <a:cubicBezTo>
                    <a:pt x="7261" y="2861"/>
                    <a:pt x="7751" y="3737"/>
                    <a:pt x="7215" y="4425"/>
                  </a:cubicBezTo>
                  <a:cubicBezTo>
                    <a:pt x="7061" y="4625"/>
                    <a:pt x="6827" y="4728"/>
                    <a:pt x="6586" y="4728"/>
                  </a:cubicBezTo>
                  <a:cubicBezTo>
                    <a:pt x="6494" y="4728"/>
                    <a:pt x="6401" y="4713"/>
                    <a:pt x="6310" y="4683"/>
                  </a:cubicBezTo>
                  <a:cubicBezTo>
                    <a:pt x="6011" y="4584"/>
                    <a:pt x="5768" y="4305"/>
                    <a:pt x="5874" y="3978"/>
                  </a:cubicBezTo>
                  <a:cubicBezTo>
                    <a:pt x="5952" y="3734"/>
                    <a:pt x="6189" y="3526"/>
                    <a:pt x="6442" y="3526"/>
                  </a:cubicBezTo>
                  <a:cubicBezTo>
                    <a:pt x="6501" y="3526"/>
                    <a:pt x="6561" y="3537"/>
                    <a:pt x="6619" y="3562"/>
                  </a:cubicBezTo>
                  <a:cubicBezTo>
                    <a:pt x="6646" y="3573"/>
                    <a:pt x="6672" y="3578"/>
                    <a:pt x="6695" y="3578"/>
                  </a:cubicBezTo>
                  <a:cubicBezTo>
                    <a:pt x="6869" y="3578"/>
                    <a:pt x="6951" y="3307"/>
                    <a:pt x="6762" y="3218"/>
                  </a:cubicBezTo>
                  <a:cubicBezTo>
                    <a:pt x="6648" y="3164"/>
                    <a:pt x="6533" y="3140"/>
                    <a:pt x="6420" y="3140"/>
                  </a:cubicBezTo>
                  <a:cubicBezTo>
                    <a:pt x="5814" y="3140"/>
                    <a:pt x="5273" y="3832"/>
                    <a:pt x="5487" y="4437"/>
                  </a:cubicBezTo>
                  <a:cubicBezTo>
                    <a:pt x="5646" y="4888"/>
                    <a:pt x="6105" y="5124"/>
                    <a:pt x="6562" y="5124"/>
                  </a:cubicBezTo>
                  <a:cubicBezTo>
                    <a:pt x="6822" y="5124"/>
                    <a:pt x="7081" y="5048"/>
                    <a:pt x="7285" y="4893"/>
                  </a:cubicBezTo>
                  <a:cubicBezTo>
                    <a:pt x="7961" y="4374"/>
                    <a:pt x="7920" y="3323"/>
                    <a:pt x="7413" y="2708"/>
                  </a:cubicBezTo>
                  <a:cubicBezTo>
                    <a:pt x="6963" y="2163"/>
                    <a:pt x="6253" y="1899"/>
                    <a:pt x="5555" y="1899"/>
                  </a:cubicBezTo>
                  <a:cubicBezTo>
                    <a:pt x="5386" y="1899"/>
                    <a:pt x="5219" y="1914"/>
                    <a:pt x="5056" y="1945"/>
                  </a:cubicBezTo>
                  <a:cubicBezTo>
                    <a:pt x="4200" y="2104"/>
                    <a:pt x="3404" y="2633"/>
                    <a:pt x="2942" y="3374"/>
                  </a:cubicBezTo>
                  <a:cubicBezTo>
                    <a:pt x="2466" y="4136"/>
                    <a:pt x="2351" y="5085"/>
                    <a:pt x="2570" y="5952"/>
                  </a:cubicBezTo>
                  <a:cubicBezTo>
                    <a:pt x="3012" y="7700"/>
                    <a:pt x="4662" y="8792"/>
                    <a:pt x="6408" y="8792"/>
                  </a:cubicBezTo>
                  <a:cubicBezTo>
                    <a:pt x="6543" y="8792"/>
                    <a:pt x="6679" y="8786"/>
                    <a:pt x="6815" y="8773"/>
                  </a:cubicBezTo>
                  <a:cubicBezTo>
                    <a:pt x="8672" y="8592"/>
                    <a:pt x="10543" y="7073"/>
                    <a:pt x="10913" y="5207"/>
                  </a:cubicBezTo>
                  <a:cubicBezTo>
                    <a:pt x="11322" y="3144"/>
                    <a:pt x="9326" y="1651"/>
                    <a:pt x="7752" y="781"/>
                  </a:cubicBezTo>
                  <a:cubicBezTo>
                    <a:pt x="6926" y="324"/>
                    <a:pt x="6021" y="1"/>
                    <a:pt x="50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0" name="Google Shape;590;p40"/>
            <p:cNvGrpSpPr/>
            <p:nvPr/>
          </p:nvGrpSpPr>
          <p:grpSpPr>
            <a:xfrm>
              <a:off x="7004026" y="2144046"/>
              <a:ext cx="408730" cy="346164"/>
              <a:chOff x="7004026" y="2144046"/>
              <a:chExt cx="408730" cy="346164"/>
            </a:xfrm>
          </p:grpSpPr>
          <p:sp>
            <p:nvSpPr>
              <p:cNvPr id="591" name="Google Shape;591;p40"/>
              <p:cNvSpPr/>
              <p:nvPr/>
            </p:nvSpPr>
            <p:spPr>
              <a:xfrm rot="-2389588">
                <a:off x="7180590" y="2151116"/>
                <a:ext cx="142356" cy="332023"/>
              </a:xfrm>
              <a:custGeom>
                <a:avLst/>
                <a:gdLst/>
                <a:ahLst/>
                <a:cxnLst/>
                <a:rect l="l" t="t" r="r" b="b"/>
                <a:pathLst>
                  <a:path w="3379" h="7881" extrusionOk="0">
                    <a:moveTo>
                      <a:pt x="2498" y="1"/>
                    </a:moveTo>
                    <a:cubicBezTo>
                      <a:pt x="2460" y="1"/>
                      <a:pt x="2421" y="4"/>
                      <a:pt x="2380" y="10"/>
                    </a:cubicBezTo>
                    <a:cubicBezTo>
                      <a:pt x="1922" y="77"/>
                      <a:pt x="1676" y="457"/>
                      <a:pt x="1479" y="835"/>
                    </a:cubicBezTo>
                    <a:cubicBezTo>
                      <a:pt x="1277" y="1225"/>
                      <a:pt x="1094" y="1624"/>
                      <a:pt x="932" y="2033"/>
                    </a:cubicBezTo>
                    <a:cubicBezTo>
                      <a:pt x="603" y="2866"/>
                      <a:pt x="357" y="3736"/>
                      <a:pt x="196" y="4618"/>
                    </a:cubicBezTo>
                    <a:cubicBezTo>
                      <a:pt x="119" y="5035"/>
                      <a:pt x="63" y="5457"/>
                      <a:pt x="29" y="5879"/>
                    </a:cubicBezTo>
                    <a:cubicBezTo>
                      <a:pt x="1" y="6228"/>
                      <a:pt x="6" y="6606"/>
                      <a:pt x="174" y="6917"/>
                    </a:cubicBezTo>
                    <a:cubicBezTo>
                      <a:pt x="322" y="7482"/>
                      <a:pt x="782" y="7880"/>
                      <a:pt x="1343" y="7880"/>
                    </a:cubicBezTo>
                    <a:cubicBezTo>
                      <a:pt x="1497" y="7880"/>
                      <a:pt x="1659" y="7850"/>
                      <a:pt x="1824" y="7785"/>
                    </a:cubicBezTo>
                    <a:cubicBezTo>
                      <a:pt x="2675" y="7448"/>
                      <a:pt x="2876" y="6421"/>
                      <a:pt x="3058" y="5632"/>
                    </a:cubicBezTo>
                    <a:cubicBezTo>
                      <a:pt x="3264" y="4733"/>
                      <a:pt x="3371" y="3810"/>
                      <a:pt x="3375" y="2888"/>
                    </a:cubicBezTo>
                    <a:cubicBezTo>
                      <a:pt x="3379" y="2499"/>
                      <a:pt x="3369" y="2108"/>
                      <a:pt x="3338" y="1720"/>
                    </a:cubicBezTo>
                    <a:cubicBezTo>
                      <a:pt x="3328" y="1459"/>
                      <a:pt x="3309" y="1199"/>
                      <a:pt x="3278" y="939"/>
                    </a:cubicBezTo>
                    <a:cubicBezTo>
                      <a:pt x="3226" y="496"/>
                      <a:pt x="2992" y="1"/>
                      <a:pt x="2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0"/>
              <p:cNvSpPr/>
              <p:nvPr/>
            </p:nvSpPr>
            <p:spPr>
              <a:xfrm rot="-2389588">
                <a:off x="7049271" y="2230725"/>
                <a:ext cx="96687" cy="176312"/>
              </a:xfrm>
              <a:custGeom>
                <a:avLst/>
                <a:gdLst/>
                <a:ahLst/>
                <a:cxnLst/>
                <a:rect l="l" t="t" r="r" b="b"/>
                <a:pathLst>
                  <a:path w="2295" h="4185" extrusionOk="0">
                    <a:moveTo>
                      <a:pt x="1309" y="1"/>
                    </a:moveTo>
                    <a:cubicBezTo>
                      <a:pt x="1239" y="1"/>
                      <a:pt x="1168" y="13"/>
                      <a:pt x="1097" y="38"/>
                    </a:cubicBezTo>
                    <a:cubicBezTo>
                      <a:pt x="840" y="129"/>
                      <a:pt x="690" y="358"/>
                      <a:pt x="591" y="599"/>
                    </a:cubicBezTo>
                    <a:cubicBezTo>
                      <a:pt x="490" y="851"/>
                      <a:pt x="403" y="1107"/>
                      <a:pt x="328" y="1367"/>
                    </a:cubicBezTo>
                    <a:cubicBezTo>
                      <a:pt x="177" y="1890"/>
                      <a:pt x="27" y="2457"/>
                      <a:pt x="10" y="3004"/>
                    </a:cubicBezTo>
                    <a:cubicBezTo>
                      <a:pt x="1" y="3295"/>
                      <a:pt x="60" y="3592"/>
                      <a:pt x="303" y="3782"/>
                    </a:cubicBezTo>
                    <a:cubicBezTo>
                      <a:pt x="338" y="3809"/>
                      <a:pt x="374" y="3833"/>
                      <a:pt x="413" y="3851"/>
                    </a:cubicBezTo>
                    <a:cubicBezTo>
                      <a:pt x="551" y="4062"/>
                      <a:pt x="776" y="4185"/>
                      <a:pt x="1018" y="4185"/>
                    </a:cubicBezTo>
                    <a:cubicBezTo>
                      <a:pt x="1157" y="4185"/>
                      <a:pt x="1302" y="4144"/>
                      <a:pt x="1439" y="4057"/>
                    </a:cubicBezTo>
                    <a:cubicBezTo>
                      <a:pt x="1757" y="3853"/>
                      <a:pt x="1913" y="3473"/>
                      <a:pt x="2032" y="3130"/>
                    </a:cubicBezTo>
                    <a:cubicBezTo>
                      <a:pt x="2155" y="2767"/>
                      <a:pt x="2239" y="2387"/>
                      <a:pt x="2267" y="2005"/>
                    </a:cubicBezTo>
                    <a:cubicBezTo>
                      <a:pt x="2294" y="1626"/>
                      <a:pt x="2288" y="1222"/>
                      <a:pt x="2202" y="850"/>
                    </a:cubicBezTo>
                    <a:lnTo>
                      <a:pt x="2201" y="851"/>
                    </a:lnTo>
                    <a:cubicBezTo>
                      <a:pt x="2144" y="605"/>
                      <a:pt x="2001" y="370"/>
                      <a:pt x="1804" y="236"/>
                    </a:cubicBezTo>
                    <a:cubicBezTo>
                      <a:pt x="1677" y="89"/>
                      <a:pt x="1499"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3" name="Google Shape;593;p40"/>
          <p:cNvGrpSpPr/>
          <p:nvPr/>
        </p:nvGrpSpPr>
        <p:grpSpPr>
          <a:xfrm>
            <a:off x="5392983" y="1375527"/>
            <a:ext cx="3970500" cy="4064441"/>
            <a:chOff x="4530550" y="1550289"/>
            <a:chExt cx="3970500" cy="4064441"/>
          </a:xfrm>
        </p:grpSpPr>
        <p:sp>
          <p:nvSpPr>
            <p:cNvPr id="594" name="Google Shape;594;p40"/>
            <p:cNvSpPr/>
            <p:nvPr/>
          </p:nvSpPr>
          <p:spPr>
            <a:xfrm rot="387550">
              <a:off x="6018979" y="2664175"/>
              <a:ext cx="2184979" cy="1836656"/>
            </a:xfrm>
            <a:custGeom>
              <a:avLst/>
              <a:gdLst/>
              <a:ahLst/>
              <a:cxnLst/>
              <a:rect l="l" t="t" r="r" b="b"/>
              <a:pathLst>
                <a:path w="24098" h="30544" extrusionOk="0">
                  <a:moveTo>
                    <a:pt x="14054" y="1"/>
                  </a:moveTo>
                  <a:cubicBezTo>
                    <a:pt x="10710" y="1"/>
                    <a:pt x="6966" y="3821"/>
                    <a:pt x="5259" y="6172"/>
                  </a:cubicBezTo>
                  <a:cubicBezTo>
                    <a:pt x="2907" y="9416"/>
                    <a:pt x="1576" y="13302"/>
                    <a:pt x="799" y="17233"/>
                  </a:cubicBezTo>
                  <a:cubicBezTo>
                    <a:pt x="278" y="19874"/>
                    <a:pt x="1" y="22653"/>
                    <a:pt x="798" y="25224"/>
                  </a:cubicBezTo>
                  <a:cubicBezTo>
                    <a:pt x="1595" y="27795"/>
                    <a:pt x="3683" y="30114"/>
                    <a:pt x="6349" y="30488"/>
                  </a:cubicBezTo>
                  <a:cubicBezTo>
                    <a:pt x="6621" y="30526"/>
                    <a:pt x="6893" y="30544"/>
                    <a:pt x="7164" y="30544"/>
                  </a:cubicBezTo>
                  <a:cubicBezTo>
                    <a:pt x="8914" y="30544"/>
                    <a:pt x="10631" y="29796"/>
                    <a:pt x="12180" y="28932"/>
                  </a:cubicBezTo>
                  <a:cubicBezTo>
                    <a:pt x="15783" y="26921"/>
                    <a:pt x="19028" y="24140"/>
                    <a:pt x="21127" y="20587"/>
                  </a:cubicBezTo>
                  <a:cubicBezTo>
                    <a:pt x="23228" y="17034"/>
                    <a:pt x="24098" y="12668"/>
                    <a:pt x="23026" y="8682"/>
                  </a:cubicBezTo>
                  <a:cubicBezTo>
                    <a:pt x="22031" y="4976"/>
                    <a:pt x="19015" y="1385"/>
                    <a:pt x="15273" y="186"/>
                  </a:cubicBezTo>
                  <a:cubicBezTo>
                    <a:pt x="14875" y="59"/>
                    <a:pt x="14468" y="1"/>
                    <a:pt x="14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40"/>
            <p:cNvGrpSpPr/>
            <p:nvPr/>
          </p:nvGrpSpPr>
          <p:grpSpPr>
            <a:xfrm>
              <a:off x="8224461" y="3764567"/>
              <a:ext cx="276588" cy="218649"/>
              <a:chOff x="8224461" y="3764567"/>
              <a:chExt cx="276588" cy="218649"/>
            </a:xfrm>
          </p:grpSpPr>
          <p:sp>
            <p:nvSpPr>
              <p:cNvPr id="596" name="Google Shape;596;p40"/>
              <p:cNvSpPr/>
              <p:nvPr/>
            </p:nvSpPr>
            <p:spPr>
              <a:xfrm rot="1650871" flipH="1">
                <a:off x="8368709" y="3774481"/>
                <a:ext cx="91596" cy="198822"/>
              </a:xfrm>
              <a:custGeom>
                <a:avLst/>
                <a:gdLst/>
                <a:ahLst/>
                <a:cxnLst/>
                <a:rect l="l" t="t" r="r" b="b"/>
                <a:pathLst>
                  <a:path w="1676" h="3638" extrusionOk="0">
                    <a:moveTo>
                      <a:pt x="888" y="0"/>
                    </a:moveTo>
                    <a:cubicBezTo>
                      <a:pt x="779" y="0"/>
                      <a:pt x="666" y="36"/>
                      <a:pt x="559" y="120"/>
                    </a:cubicBezTo>
                    <a:cubicBezTo>
                      <a:pt x="420" y="228"/>
                      <a:pt x="339" y="392"/>
                      <a:pt x="287" y="557"/>
                    </a:cubicBezTo>
                    <a:cubicBezTo>
                      <a:pt x="216" y="780"/>
                      <a:pt x="161" y="1009"/>
                      <a:pt x="118" y="1239"/>
                    </a:cubicBezTo>
                    <a:cubicBezTo>
                      <a:pt x="30" y="1690"/>
                      <a:pt x="0" y="2148"/>
                      <a:pt x="13" y="2608"/>
                    </a:cubicBezTo>
                    <a:cubicBezTo>
                      <a:pt x="22" y="2933"/>
                      <a:pt x="102" y="3306"/>
                      <a:pt x="376" y="3515"/>
                    </a:cubicBezTo>
                    <a:cubicBezTo>
                      <a:pt x="488" y="3600"/>
                      <a:pt x="609" y="3637"/>
                      <a:pt x="727" y="3637"/>
                    </a:cubicBezTo>
                    <a:cubicBezTo>
                      <a:pt x="970" y="3637"/>
                      <a:pt x="1204" y="3481"/>
                      <a:pt x="1333" y="3253"/>
                    </a:cubicBezTo>
                    <a:cubicBezTo>
                      <a:pt x="1389" y="3152"/>
                      <a:pt x="1431" y="3044"/>
                      <a:pt x="1465" y="2933"/>
                    </a:cubicBezTo>
                    <a:cubicBezTo>
                      <a:pt x="1512" y="2801"/>
                      <a:pt x="1541" y="2660"/>
                      <a:pt x="1565" y="2521"/>
                    </a:cubicBezTo>
                    <a:cubicBezTo>
                      <a:pt x="1610" y="2310"/>
                      <a:pt x="1642" y="2096"/>
                      <a:pt x="1657" y="1881"/>
                    </a:cubicBezTo>
                    <a:cubicBezTo>
                      <a:pt x="1675" y="1633"/>
                      <a:pt x="1676" y="1381"/>
                      <a:pt x="1657" y="1132"/>
                    </a:cubicBezTo>
                    <a:cubicBezTo>
                      <a:pt x="1650" y="1034"/>
                      <a:pt x="1633" y="934"/>
                      <a:pt x="1602" y="840"/>
                    </a:cubicBezTo>
                    <a:cubicBezTo>
                      <a:pt x="1580" y="716"/>
                      <a:pt x="1549" y="595"/>
                      <a:pt x="1504" y="481"/>
                    </a:cubicBezTo>
                    <a:cubicBezTo>
                      <a:pt x="1471" y="400"/>
                      <a:pt x="1426" y="324"/>
                      <a:pt x="1372" y="257"/>
                    </a:cubicBezTo>
                    <a:cubicBezTo>
                      <a:pt x="1324" y="189"/>
                      <a:pt x="1264" y="133"/>
                      <a:pt x="1189" y="93"/>
                    </a:cubicBezTo>
                    <a:cubicBezTo>
                      <a:pt x="1097" y="35"/>
                      <a:pt x="994" y="0"/>
                      <a:pt x="8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0"/>
              <p:cNvSpPr/>
              <p:nvPr/>
            </p:nvSpPr>
            <p:spPr>
              <a:xfrm rot="1650871" flipH="1">
                <a:off x="8241083" y="3773079"/>
                <a:ext cx="57876" cy="86131"/>
              </a:xfrm>
              <a:custGeom>
                <a:avLst/>
                <a:gdLst/>
                <a:ahLst/>
                <a:cxnLst/>
                <a:rect l="l" t="t" r="r" b="b"/>
                <a:pathLst>
                  <a:path w="1059" h="1576" extrusionOk="0">
                    <a:moveTo>
                      <a:pt x="672" y="1"/>
                    </a:moveTo>
                    <a:cubicBezTo>
                      <a:pt x="616" y="1"/>
                      <a:pt x="561" y="19"/>
                      <a:pt x="517" y="60"/>
                    </a:cubicBezTo>
                    <a:cubicBezTo>
                      <a:pt x="239" y="326"/>
                      <a:pt x="76" y="692"/>
                      <a:pt x="78" y="1074"/>
                    </a:cubicBezTo>
                    <a:cubicBezTo>
                      <a:pt x="62" y="1123"/>
                      <a:pt x="48" y="1172"/>
                      <a:pt x="32" y="1222"/>
                    </a:cubicBezTo>
                    <a:cubicBezTo>
                      <a:pt x="0" y="1323"/>
                      <a:pt x="13" y="1425"/>
                      <a:pt x="90" y="1503"/>
                    </a:cubicBezTo>
                    <a:cubicBezTo>
                      <a:pt x="141" y="1551"/>
                      <a:pt x="205" y="1576"/>
                      <a:pt x="271" y="1576"/>
                    </a:cubicBezTo>
                    <a:cubicBezTo>
                      <a:pt x="305" y="1576"/>
                      <a:pt x="340" y="1569"/>
                      <a:pt x="373" y="1557"/>
                    </a:cubicBezTo>
                    <a:cubicBezTo>
                      <a:pt x="540" y="1493"/>
                      <a:pt x="679" y="1382"/>
                      <a:pt x="784" y="1244"/>
                    </a:cubicBezTo>
                    <a:cubicBezTo>
                      <a:pt x="857" y="1155"/>
                      <a:pt x="918" y="1054"/>
                      <a:pt x="962" y="950"/>
                    </a:cubicBezTo>
                    <a:cubicBezTo>
                      <a:pt x="1003" y="850"/>
                      <a:pt x="1032" y="739"/>
                      <a:pt x="1045" y="630"/>
                    </a:cubicBezTo>
                    <a:cubicBezTo>
                      <a:pt x="1057" y="521"/>
                      <a:pt x="1058" y="401"/>
                      <a:pt x="1032" y="294"/>
                    </a:cubicBezTo>
                    <a:cubicBezTo>
                      <a:pt x="1009" y="201"/>
                      <a:pt x="955" y="125"/>
                      <a:pt x="878" y="84"/>
                    </a:cubicBezTo>
                    <a:cubicBezTo>
                      <a:pt x="823" y="33"/>
                      <a:pt x="747" y="1"/>
                      <a:pt x="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8" name="Google Shape;598;p40"/>
            <p:cNvSpPr/>
            <p:nvPr/>
          </p:nvSpPr>
          <p:spPr>
            <a:xfrm rot="-1379551">
              <a:off x="4877977" y="1948058"/>
              <a:ext cx="1523888" cy="2089188"/>
            </a:xfrm>
            <a:custGeom>
              <a:avLst/>
              <a:gdLst/>
              <a:ahLst/>
              <a:cxnLst/>
              <a:rect l="l" t="t" r="r" b="b"/>
              <a:pathLst>
                <a:path w="15561" h="23859" extrusionOk="0">
                  <a:moveTo>
                    <a:pt x="9027" y="0"/>
                  </a:moveTo>
                  <a:cubicBezTo>
                    <a:pt x="8769" y="0"/>
                    <a:pt x="8512" y="17"/>
                    <a:pt x="8258" y="49"/>
                  </a:cubicBezTo>
                  <a:cubicBezTo>
                    <a:pt x="6965" y="212"/>
                    <a:pt x="5746" y="730"/>
                    <a:pt x="4551" y="1253"/>
                  </a:cubicBezTo>
                  <a:cubicBezTo>
                    <a:pt x="287" y="3113"/>
                    <a:pt x="1" y="5805"/>
                    <a:pt x="1790" y="9664"/>
                  </a:cubicBezTo>
                  <a:cubicBezTo>
                    <a:pt x="3608" y="13586"/>
                    <a:pt x="5701" y="17380"/>
                    <a:pt x="8055" y="21007"/>
                  </a:cubicBezTo>
                  <a:cubicBezTo>
                    <a:pt x="8936" y="22366"/>
                    <a:pt x="10215" y="23859"/>
                    <a:pt x="11748" y="23859"/>
                  </a:cubicBezTo>
                  <a:cubicBezTo>
                    <a:pt x="11910" y="23859"/>
                    <a:pt x="12074" y="23842"/>
                    <a:pt x="12241" y="23807"/>
                  </a:cubicBezTo>
                  <a:cubicBezTo>
                    <a:pt x="13978" y="23443"/>
                    <a:pt x="14656" y="21352"/>
                    <a:pt x="14888" y="19592"/>
                  </a:cubicBezTo>
                  <a:cubicBezTo>
                    <a:pt x="15561" y="14476"/>
                    <a:pt x="15163" y="9224"/>
                    <a:pt x="13727" y="4269"/>
                  </a:cubicBezTo>
                  <a:cubicBezTo>
                    <a:pt x="13374" y="3049"/>
                    <a:pt x="12917" y="1784"/>
                    <a:pt x="11948" y="963"/>
                  </a:cubicBezTo>
                  <a:cubicBezTo>
                    <a:pt x="11148" y="285"/>
                    <a:pt x="10085" y="0"/>
                    <a:pt x="90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rot="-831201" flipH="1">
              <a:off x="5342375" y="1806300"/>
              <a:ext cx="2570002" cy="3552420"/>
            </a:xfrm>
            <a:custGeom>
              <a:avLst/>
              <a:gdLst/>
              <a:ahLst/>
              <a:cxnLst/>
              <a:rect l="l" t="t" r="r" b="b"/>
              <a:pathLst>
                <a:path w="40752" h="56330" extrusionOk="0">
                  <a:moveTo>
                    <a:pt x="34793" y="243"/>
                  </a:moveTo>
                  <a:cubicBezTo>
                    <a:pt x="34847" y="858"/>
                    <a:pt x="34935" y="1469"/>
                    <a:pt x="34983" y="2085"/>
                  </a:cubicBezTo>
                  <a:cubicBezTo>
                    <a:pt x="35034" y="2738"/>
                    <a:pt x="35063" y="3392"/>
                    <a:pt x="35068" y="4047"/>
                  </a:cubicBezTo>
                  <a:cubicBezTo>
                    <a:pt x="35079" y="5328"/>
                    <a:pt x="35004" y="6608"/>
                    <a:pt x="34840" y="7878"/>
                  </a:cubicBezTo>
                  <a:cubicBezTo>
                    <a:pt x="34826" y="7991"/>
                    <a:pt x="34807" y="8104"/>
                    <a:pt x="34789" y="8217"/>
                  </a:cubicBezTo>
                  <a:cubicBezTo>
                    <a:pt x="34813" y="7332"/>
                    <a:pt x="34673" y="6449"/>
                    <a:pt x="34281" y="5646"/>
                  </a:cubicBezTo>
                  <a:cubicBezTo>
                    <a:pt x="33726" y="4508"/>
                    <a:pt x="32702" y="3549"/>
                    <a:pt x="31430" y="3311"/>
                  </a:cubicBezTo>
                  <a:cubicBezTo>
                    <a:pt x="31327" y="3293"/>
                    <a:pt x="31223" y="3280"/>
                    <a:pt x="31119" y="3271"/>
                  </a:cubicBezTo>
                  <a:cubicBezTo>
                    <a:pt x="31219" y="3127"/>
                    <a:pt x="31314" y="2982"/>
                    <a:pt x="31415" y="2840"/>
                  </a:cubicBezTo>
                  <a:cubicBezTo>
                    <a:pt x="31556" y="2640"/>
                    <a:pt x="31708" y="2449"/>
                    <a:pt x="31866" y="2264"/>
                  </a:cubicBezTo>
                  <a:cubicBezTo>
                    <a:pt x="32186" y="1891"/>
                    <a:pt x="32542" y="1549"/>
                    <a:pt x="32930" y="1245"/>
                  </a:cubicBezTo>
                  <a:cubicBezTo>
                    <a:pt x="33457" y="829"/>
                    <a:pt x="34106" y="399"/>
                    <a:pt x="34793" y="243"/>
                  </a:cubicBezTo>
                  <a:close/>
                  <a:moveTo>
                    <a:pt x="36332" y="503"/>
                  </a:moveTo>
                  <a:lnTo>
                    <a:pt x="36332" y="503"/>
                  </a:lnTo>
                  <a:cubicBezTo>
                    <a:pt x="36870" y="898"/>
                    <a:pt x="37180" y="1596"/>
                    <a:pt x="37417" y="2211"/>
                  </a:cubicBezTo>
                  <a:lnTo>
                    <a:pt x="37417" y="2210"/>
                  </a:lnTo>
                  <a:cubicBezTo>
                    <a:pt x="37803" y="3216"/>
                    <a:pt x="38058" y="4269"/>
                    <a:pt x="38187" y="5338"/>
                  </a:cubicBezTo>
                  <a:cubicBezTo>
                    <a:pt x="38261" y="5937"/>
                    <a:pt x="38293" y="6541"/>
                    <a:pt x="38282" y="7145"/>
                  </a:cubicBezTo>
                  <a:cubicBezTo>
                    <a:pt x="38277" y="7451"/>
                    <a:pt x="38260" y="7757"/>
                    <a:pt x="38232" y="8062"/>
                  </a:cubicBezTo>
                  <a:cubicBezTo>
                    <a:pt x="38206" y="8361"/>
                    <a:pt x="38150" y="8659"/>
                    <a:pt x="38140" y="8959"/>
                  </a:cubicBezTo>
                  <a:cubicBezTo>
                    <a:pt x="37726" y="9075"/>
                    <a:pt x="37342" y="9281"/>
                    <a:pt x="36997" y="9548"/>
                  </a:cubicBezTo>
                  <a:cubicBezTo>
                    <a:pt x="36416" y="9997"/>
                    <a:pt x="35951" y="10577"/>
                    <a:pt x="35498" y="11149"/>
                  </a:cubicBezTo>
                  <a:cubicBezTo>
                    <a:pt x="35031" y="11739"/>
                    <a:pt x="34580" y="12343"/>
                    <a:pt x="34154" y="12963"/>
                  </a:cubicBezTo>
                  <a:cubicBezTo>
                    <a:pt x="33300" y="14205"/>
                    <a:pt x="32537" y="15512"/>
                    <a:pt x="31934" y="16894"/>
                  </a:cubicBezTo>
                  <a:cubicBezTo>
                    <a:pt x="31922" y="16921"/>
                    <a:pt x="31911" y="16948"/>
                    <a:pt x="31900" y="16976"/>
                  </a:cubicBezTo>
                  <a:cubicBezTo>
                    <a:pt x="31872" y="16980"/>
                    <a:pt x="31845" y="16998"/>
                    <a:pt x="31825" y="17028"/>
                  </a:cubicBezTo>
                  <a:cubicBezTo>
                    <a:pt x="32106" y="16154"/>
                    <a:pt x="32491" y="15311"/>
                    <a:pt x="32909" y="14495"/>
                  </a:cubicBezTo>
                  <a:cubicBezTo>
                    <a:pt x="33429" y="13479"/>
                    <a:pt x="33998" y="12490"/>
                    <a:pt x="34536" y="11484"/>
                  </a:cubicBezTo>
                  <a:cubicBezTo>
                    <a:pt x="35066" y="10492"/>
                    <a:pt x="35569" y="9481"/>
                    <a:pt x="35942" y="8419"/>
                  </a:cubicBezTo>
                  <a:cubicBezTo>
                    <a:pt x="36351" y="7252"/>
                    <a:pt x="36563" y="6048"/>
                    <a:pt x="36612" y="4814"/>
                  </a:cubicBezTo>
                  <a:cubicBezTo>
                    <a:pt x="36666" y="3477"/>
                    <a:pt x="36524" y="2140"/>
                    <a:pt x="36369" y="815"/>
                  </a:cubicBezTo>
                  <a:cubicBezTo>
                    <a:pt x="36357" y="710"/>
                    <a:pt x="36345" y="607"/>
                    <a:pt x="36332" y="503"/>
                  </a:cubicBezTo>
                  <a:close/>
                  <a:moveTo>
                    <a:pt x="25582" y="8568"/>
                  </a:moveTo>
                  <a:cubicBezTo>
                    <a:pt x="25647" y="8568"/>
                    <a:pt x="25713" y="8571"/>
                    <a:pt x="25778" y="8575"/>
                  </a:cubicBezTo>
                  <a:cubicBezTo>
                    <a:pt x="25767" y="8618"/>
                    <a:pt x="25755" y="8660"/>
                    <a:pt x="25745" y="8703"/>
                  </a:cubicBezTo>
                  <a:cubicBezTo>
                    <a:pt x="25340" y="10319"/>
                    <a:pt x="25155" y="11987"/>
                    <a:pt x="25211" y="13653"/>
                  </a:cubicBezTo>
                  <a:cubicBezTo>
                    <a:pt x="25260" y="15115"/>
                    <a:pt x="25507" y="16569"/>
                    <a:pt x="25948" y="17964"/>
                  </a:cubicBezTo>
                  <a:cubicBezTo>
                    <a:pt x="25655" y="17243"/>
                    <a:pt x="25382" y="16514"/>
                    <a:pt x="25157" y="15769"/>
                  </a:cubicBezTo>
                  <a:cubicBezTo>
                    <a:pt x="24702" y="14264"/>
                    <a:pt x="24441" y="12685"/>
                    <a:pt x="24581" y="11112"/>
                  </a:cubicBezTo>
                  <a:cubicBezTo>
                    <a:pt x="24659" y="10247"/>
                    <a:pt x="24865" y="9406"/>
                    <a:pt x="25191" y="8601"/>
                  </a:cubicBezTo>
                  <a:cubicBezTo>
                    <a:pt x="25296" y="8586"/>
                    <a:pt x="25403" y="8573"/>
                    <a:pt x="25510" y="8569"/>
                  </a:cubicBezTo>
                  <a:cubicBezTo>
                    <a:pt x="25534" y="8568"/>
                    <a:pt x="25558" y="8568"/>
                    <a:pt x="25582" y="8568"/>
                  </a:cubicBezTo>
                  <a:close/>
                  <a:moveTo>
                    <a:pt x="35318" y="182"/>
                  </a:moveTo>
                  <a:cubicBezTo>
                    <a:pt x="35425" y="182"/>
                    <a:pt x="35532" y="190"/>
                    <a:pt x="35640" y="208"/>
                  </a:cubicBezTo>
                  <a:cubicBezTo>
                    <a:pt x="35825" y="238"/>
                    <a:pt x="35993" y="298"/>
                    <a:pt x="36144" y="381"/>
                  </a:cubicBezTo>
                  <a:cubicBezTo>
                    <a:pt x="36307" y="1698"/>
                    <a:pt x="36457" y="3017"/>
                    <a:pt x="36464" y="4345"/>
                  </a:cubicBezTo>
                  <a:cubicBezTo>
                    <a:pt x="36470" y="5613"/>
                    <a:pt x="36315" y="6867"/>
                    <a:pt x="35923" y="8075"/>
                  </a:cubicBezTo>
                  <a:cubicBezTo>
                    <a:pt x="35578" y="9140"/>
                    <a:pt x="35094" y="10153"/>
                    <a:pt x="34574" y="11143"/>
                  </a:cubicBezTo>
                  <a:cubicBezTo>
                    <a:pt x="34046" y="12147"/>
                    <a:pt x="33474" y="13129"/>
                    <a:pt x="32966" y="14144"/>
                  </a:cubicBezTo>
                  <a:cubicBezTo>
                    <a:pt x="32462" y="15150"/>
                    <a:pt x="32025" y="16176"/>
                    <a:pt x="31710" y="17256"/>
                  </a:cubicBezTo>
                  <a:cubicBezTo>
                    <a:pt x="31681" y="17358"/>
                    <a:pt x="31654" y="17459"/>
                    <a:pt x="31627" y="17561"/>
                  </a:cubicBezTo>
                  <a:cubicBezTo>
                    <a:pt x="31609" y="17592"/>
                    <a:pt x="31592" y="17622"/>
                    <a:pt x="31573" y="17651"/>
                  </a:cubicBezTo>
                  <a:cubicBezTo>
                    <a:pt x="31510" y="17739"/>
                    <a:pt x="31439" y="17817"/>
                    <a:pt x="31360" y="17890"/>
                  </a:cubicBezTo>
                  <a:cubicBezTo>
                    <a:pt x="31317" y="17929"/>
                    <a:pt x="31274" y="17964"/>
                    <a:pt x="31228" y="18000"/>
                  </a:cubicBezTo>
                  <a:cubicBezTo>
                    <a:pt x="31209" y="18014"/>
                    <a:pt x="31194" y="18029"/>
                    <a:pt x="31178" y="18044"/>
                  </a:cubicBezTo>
                  <a:cubicBezTo>
                    <a:pt x="31463" y="16858"/>
                    <a:pt x="31981" y="15729"/>
                    <a:pt x="32528" y="14643"/>
                  </a:cubicBezTo>
                  <a:lnTo>
                    <a:pt x="32529" y="14643"/>
                  </a:lnTo>
                  <a:cubicBezTo>
                    <a:pt x="33264" y="13185"/>
                    <a:pt x="34076" y="11743"/>
                    <a:pt x="34497" y="10155"/>
                  </a:cubicBezTo>
                  <a:cubicBezTo>
                    <a:pt x="34506" y="10121"/>
                    <a:pt x="34513" y="10089"/>
                    <a:pt x="34521" y="10056"/>
                  </a:cubicBezTo>
                  <a:cubicBezTo>
                    <a:pt x="34531" y="10061"/>
                    <a:pt x="34541" y="10063"/>
                    <a:pt x="34550" y="10063"/>
                  </a:cubicBezTo>
                  <a:cubicBezTo>
                    <a:pt x="34569" y="10063"/>
                    <a:pt x="34587" y="10054"/>
                    <a:pt x="34593" y="10031"/>
                  </a:cubicBezTo>
                  <a:cubicBezTo>
                    <a:pt x="34765" y="9411"/>
                    <a:pt x="34849" y="8763"/>
                    <a:pt x="34925" y="8126"/>
                  </a:cubicBezTo>
                  <a:cubicBezTo>
                    <a:pt x="35003" y="7477"/>
                    <a:pt x="35075" y="6828"/>
                    <a:pt x="35117" y="6176"/>
                  </a:cubicBezTo>
                  <a:cubicBezTo>
                    <a:pt x="35201" y="4894"/>
                    <a:pt x="35199" y="3605"/>
                    <a:pt x="35110" y="2324"/>
                  </a:cubicBezTo>
                  <a:cubicBezTo>
                    <a:pt x="35061" y="1626"/>
                    <a:pt x="35007" y="914"/>
                    <a:pt x="34867" y="228"/>
                  </a:cubicBezTo>
                  <a:cubicBezTo>
                    <a:pt x="35016" y="198"/>
                    <a:pt x="35166" y="182"/>
                    <a:pt x="35318" y="182"/>
                  </a:cubicBezTo>
                  <a:close/>
                  <a:moveTo>
                    <a:pt x="38484" y="12814"/>
                  </a:moveTo>
                  <a:cubicBezTo>
                    <a:pt x="38511" y="13390"/>
                    <a:pt x="38498" y="13967"/>
                    <a:pt x="38411" y="14539"/>
                  </a:cubicBezTo>
                  <a:cubicBezTo>
                    <a:pt x="38330" y="15071"/>
                    <a:pt x="38182" y="15590"/>
                    <a:pt x="37949" y="16076"/>
                  </a:cubicBezTo>
                  <a:cubicBezTo>
                    <a:pt x="37726" y="16538"/>
                    <a:pt x="37425" y="16959"/>
                    <a:pt x="37083" y="17342"/>
                  </a:cubicBezTo>
                  <a:cubicBezTo>
                    <a:pt x="36456" y="18041"/>
                    <a:pt x="35694" y="18607"/>
                    <a:pt x="34919" y="19137"/>
                  </a:cubicBezTo>
                  <a:cubicBezTo>
                    <a:pt x="35079" y="19003"/>
                    <a:pt x="35237" y="18865"/>
                    <a:pt x="35390" y="18721"/>
                  </a:cubicBezTo>
                  <a:cubicBezTo>
                    <a:pt x="35999" y="18157"/>
                    <a:pt x="36554" y="17528"/>
                    <a:pt x="36997" y="16823"/>
                  </a:cubicBezTo>
                  <a:cubicBezTo>
                    <a:pt x="37475" y="16059"/>
                    <a:pt x="37828" y="15213"/>
                    <a:pt x="38105" y="14356"/>
                  </a:cubicBezTo>
                  <a:cubicBezTo>
                    <a:pt x="38268" y="13853"/>
                    <a:pt x="38389" y="13336"/>
                    <a:pt x="38484" y="12814"/>
                  </a:cubicBezTo>
                  <a:close/>
                  <a:moveTo>
                    <a:pt x="38849" y="9079"/>
                  </a:moveTo>
                  <a:cubicBezTo>
                    <a:pt x="39217" y="9079"/>
                    <a:pt x="39585" y="9165"/>
                    <a:pt x="39892" y="9365"/>
                  </a:cubicBezTo>
                  <a:cubicBezTo>
                    <a:pt x="40128" y="9519"/>
                    <a:pt x="40353" y="9750"/>
                    <a:pt x="40425" y="10029"/>
                  </a:cubicBezTo>
                  <a:cubicBezTo>
                    <a:pt x="38443" y="10219"/>
                    <a:pt x="36721" y="11361"/>
                    <a:pt x="35341" y="12737"/>
                  </a:cubicBezTo>
                  <a:cubicBezTo>
                    <a:pt x="33894" y="14177"/>
                    <a:pt x="32733" y="15913"/>
                    <a:pt x="31910" y="17779"/>
                  </a:cubicBezTo>
                  <a:cubicBezTo>
                    <a:pt x="31676" y="18309"/>
                    <a:pt x="31470" y="18851"/>
                    <a:pt x="31292" y="19403"/>
                  </a:cubicBezTo>
                  <a:cubicBezTo>
                    <a:pt x="31260" y="19500"/>
                    <a:pt x="31231" y="19598"/>
                    <a:pt x="31202" y="19695"/>
                  </a:cubicBezTo>
                  <a:cubicBezTo>
                    <a:pt x="31203" y="19667"/>
                    <a:pt x="31204" y="19639"/>
                    <a:pt x="31204" y="19610"/>
                  </a:cubicBezTo>
                  <a:lnTo>
                    <a:pt x="31205" y="19610"/>
                  </a:lnTo>
                  <a:cubicBezTo>
                    <a:pt x="31378" y="18935"/>
                    <a:pt x="31601" y="18273"/>
                    <a:pt x="31858" y="17626"/>
                  </a:cubicBezTo>
                  <a:cubicBezTo>
                    <a:pt x="31889" y="17569"/>
                    <a:pt x="31917" y="17511"/>
                    <a:pt x="31941" y="17451"/>
                  </a:cubicBezTo>
                  <a:cubicBezTo>
                    <a:pt x="31955" y="17415"/>
                    <a:pt x="31963" y="17380"/>
                    <a:pt x="31973" y="17345"/>
                  </a:cubicBezTo>
                  <a:cubicBezTo>
                    <a:pt x="32498" y="16088"/>
                    <a:pt x="33153" y="14889"/>
                    <a:pt x="33893" y="13748"/>
                  </a:cubicBezTo>
                  <a:cubicBezTo>
                    <a:pt x="34291" y="13134"/>
                    <a:pt x="34712" y="12537"/>
                    <a:pt x="35153" y="11954"/>
                  </a:cubicBezTo>
                  <a:cubicBezTo>
                    <a:pt x="35582" y="11386"/>
                    <a:pt x="36018" y="10812"/>
                    <a:pt x="36508" y="10294"/>
                  </a:cubicBezTo>
                  <a:cubicBezTo>
                    <a:pt x="36969" y="9806"/>
                    <a:pt x="37525" y="9349"/>
                    <a:pt x="38184" y="9169"/>
                  </a:cubicBezTo>
                  <a:cubicBezTo>
                    <a:pt x="38397" y="9111"/>
                    <a:pt x="38623" y="9079"/>
                    <a:pt x="38849" y="9079"/>
                  </a:cubicBezTo>
                  <a:close/>
                  <a:moveTo>
                    <a:pt x="40448" y="10197"/>
                  </a:moveTo>
                  <a:cubicBezTo>
                    <a:pt x="40445" y="10460"/>
                    <a:pt x="40248" y="10641"/>
                    <a:pt x="40002" y="10735"/>
                  </a:cubicBezTo>
                  <a:cubicBezTo>
                    <a:pt x="39526" y="10918"/>
                    <a:pt x="38940" y="10815"/>
                    <a:pt x="38507" y="11110"/>
                  </a:cubicBezTo>
                  <a:cubicBezTo>
                    <a:pt x="38492" y="11104"/>
                    <a:pt x="38476" y="11101"/>
                    <a:pt x="38460" y="11101"/>
                  </a:cubicBezTo>
                  <a:cubicBezTo>
                    <a:pt x="38433" y="11101"/>
                    <a:pt x="38406" y="11109"/>
                    <a:pt x="38383" y="11126"/>
                  </a:cubicBezTo>
                  <a:cubicBezTo>
                    <a:pt x="36896" y="12236"/>
                    <a:pt x="35554" y="13538"/>
                    <a:pt x="34394" y="14986"/>
                  </a:cubicBezTo>
                  <a:cubicBezTo>
                    <a:pt x="33233" y="16433"/>
                    <a:pt x="32253" y="18027"/>
                    <a:pt x="31487" y="19716"/>
                  </a:cubicBezTo>
                  <a:cubicBezTo>
                    <a:pt x="31404" y="19899"/>
                    <a:pt x="31327" y="20083"/>
                    <a:pt x="31249" y="20267"/>
                  </a:cubicBezTo>
                  <a:cubicBezTo>
                    <a:pt x="31251" y="20259"/>
                    <a:pt x="31252" y="20250"/>
                    <a:pt x="31253" y="20240"/>
                  </a:cubicBezTo>
                  <a:cubicBezTo>
                    <a:pt x="31258" y="20205"/>
                    <a:pt x="31247" y="20178"/>
                    <a:pt x="31227" y="20158"/>
                  </a:cubicBezTo>
                  <a:cubicBezTo>
                    <a:pt x="31229" y="20102"/>
                    <a:pt x="31227" y="20047"/>
                    <a:pt x="31221" y="19991"/>
                  </a:cubicBezTo>
                  <a:cubicBezTo>
                    <a:pt x="31255" y="19867"/>
                    <a:pt x="31288" y="19742"/>
                    <a:pt x="31327" y="19617"/>
                  </a:cubicBezTo>
                  <a:cubicBezTo>
                    <a:pt x="31477" y="19129"/>
                    <a:pt x="31649" y="18648"/>
                    <a:pt x="31844" y="18174"/>
                  </a:cubicBezTo>
                  <a:cubicBezTo>
                    <a:pt x="32231" y="17232"/>
                    <a:pt x="32704" y="16325"/>
                    <a:pt x="33256" y="15469"/>
                  </a:cubicBezTo>
                  <a:cubicBezTo>
                    <a:pt x="33802" y="14622"/>
                    <a:pt x="34424" y="13822"/>
                    <a:pt x="35116" y="13091"/>
                  </a:cubicBezTo>
                  <a:cubicBezTo>
                    <a:pt x="35799" y="12369"/>
                    <a:pt x="36562" y="11715"/>
                    <a:pt x="37419" y="11208"/>
                  </a:cubicBezTo>
                  <a:cubicBezTo>
                    <a:pt x="38349" y="10659"/>
                    <a:pt x="39365" y="10273"/>
                    <a:pt x="40448" y="10197"/>
                  </a:cubicBezTo>
                  <a:close/>
                  <a:moveTo>
                    <a:pt x="25090" y="8619"/>
                  </a:moveTo>
                  <a:lnTo>
                    <a:pt x="25090" y="8619"/>
                  </a:lnTo>
                  <a:cubicBezTo>
                    <a:pt x="24480" y="10013"/>
                    <a:pt x="24359" y="11596"/>
                    <a:pt x="24499" y="13098"/>
                  </a:cubicBezTo>
                  <a:cubicBezTo>
                    <a:pt x="24650" y="14715"/>
                    <a:pt x="25131" y="16284"/>
                    <a:pt x="25729" y="17787"/>
                  </a:cubicBezTo>
                  <a:cubicBezTo>
                    <a:pt x="26068" y="18638"/>
                    <a:pt x="26420" y="19494"/>
                    <a:pt x="26843" y="20307"/>
                  </a:cubicBezTo>
                  <a:cubicBezTo>
                    <a:pt x="26841" y="20315"/>
                    <a:pt x="26840" y="20323"/>
                    <a:pt x="26839" y="20332"/>
                  </a:cubicBezTo>
                  <a:cubicBezTo>
                    <a:pt x="26425" y="19659"/>
                    <a:pt x="26038" y="18969"/>
                    <a:pt x="25685" y="18260"/>
                  </a:cubicBezTo>
                  <a:cubicBezTo>
                    <a:pt x="24773" y="16430"/>
                    <a:pt x="24093" y="14476"/>
                    <a:pt x="23815" y="12445"/>
                  </a:cubicBezTo>
                  <a:cubicBezTo>
                    <a:pt x="23736" y="11875"/>
                    <a:pt x="23690" y="11302"/>
                    <a:pt x="23676" y="10727"/>
                  </a:cubicBezTo>
                  <a:cubicBezTo>
                    <a:pt x="23665" y="10227"/>
                    <a:pt x="23698" y="9732"/>
                    <a:pt x="23721" y="9236"/>
                  </a:cubicBezTo>
                  <a:cubicBezTo>
                    <a:pt x="24123" y="8927"/>
                    <a:pt x="24593" y="8711"/>
                    <a:pt x="25090" y="8619"/>
                  </a:cubicBezTo>
                  <a:close/>
                  <a:moveTo>
                    <a:pt x="23645" y="9296"/>
                  </a:moveTo>
                  <a:lnTo>
                    <a:pt x="23645" y="9296"/>
                  </a:lnTo>
                  <a:cubicBezTo>
                    <a:pt x="23597" y="9702"/>
                    <a:pt x="23587" y="10115"/>
                    <a:pt x="23587" y="10522"/>
                  </a:cubicBezTo>
                  <a:cubicBezTo>
                    <a:pt x="23586" y="11032"/>
                    <a:pt x="23614" y="11542"/>
                    <a:pt x="23668" y="12049"/>
                  </a:cubicBezTo>
                  <a:cubicBezTo>
                    <a:pt x="23776" y="13084"/>
                    <a:pt x="23992" y="14103"/>
                    <a:pt x="24286" y="15100"/>
                  </a:cubicBezTo>
                  <a:cubicBezTo>
                    <a:pt x="24859" y="17053"/>
                    <a:pt x="25767" y="18883"/>
                    <a:pt x="26836" y="20610"/>
                  </a:cubicBezTo>
                  <a:cubicBezTo>
                    <a:pt x="26839" y="20615"/>
                    <a:pt x="26843" y="20620"/>
                    <a:pt x="26846" y="20626"/>
                  </a:cubicBezTo>
                  <a:cubicBezTo>
                    <a:pt x="26725" y="20557"/>
                    <a:pt x="26609" y="20479"/>
                    <a:pt x="26504" y="20389"/>
                  </a:cubicBezTo>
                  <a:cubicBezTo>
                    <a:pt x="26495" y="20381"/>
                    <a:pt x="26486" y="20378"/>
                    <a:pt x="26477" y="20378"/>
                  </a:cubicBezTo>
                  <a:cubicBezTo>
                    <a:pt x="26467" y="20378"/>
                    <a:pt x="26458" y="20381"/>
                    <a:pt x="26450" y="20387"/>
                  </a:cubicBezTo>
                  <a:cubicBezTo>
                    <a:pt x="26381" y="20293"/>
                    <a:pt x="26312" y="20201"/>
                    <a:pt x="26245" y="20106"/>
                  </a:cubicBezTo>
                  <a:cubicBezTo>
                    <a:pt x="25535" y="19106"/>
                    <a:pt x="24893" y="18056"/>
                    <a:pt x="24330" y="16966"/>
                  </a:cubicBezTo>
                  <a:cubicBezTo>
                    <a:pt x="23761" y="15865"/>
                    <a:pt x="23259" y="14721"/>
                    <a:pt x="22865" y="13546"/>
                  </a:cubicBezTo>
                  <a:cubicBezTo>
                    <a:pt x="22651" y="12908"/>
                    <a:pt x="22477" y="12237"/>
                    <a:pt x="22500" y="11559"/>
                  </a:cubicBezTo>
                  <a:cubicBezTo>
                    <a:pt x="22519" y="11011"/>
                    <a:pt x="22676" y="10486"/>
                    <a:pt x="22979" y="10028"/>
                  </a:cubicBezTo>
                  <a:cubicBezTo>
                    <a:pt x="23162" y="9752"/>
                    <a:pt x="23389" y="9506"/>
                    <a:pt x="23645" y="9296"/>
                  </a:cubicBezTo>
                  <a:close/>
                  <a:moveTo>
                    <a:pt x="38371" y="11533"/>
                  </a:moveTo>
                  <a:cubicBezTo>
                    <a:pt x="38387" y="11666"/>
                    <a:pt x="38402" y="11799"/>
                    <a:pt x="38416" y="11932"/>
                  </a:cubicBezTo>
                  <a:cubicBezTo>
                    <a:pt x="38322" y="12617"/>
                    <a:pt x="38201" y="13298"/>
                    <a:pt x="38034" y="13969"/>
                  </a:cubicBezTo>
                  <a:cubicBezTo>
                    <a:pt x="37924" y="14413"/>
                    <a:pt x="37807" y="14855"/>
                    <a:pt x="37643" y="15282"/>
                  </a:cubicBezTo>
                  <a:cubicBezTo>
                    <a:pt x="37478" y="15707"/>
                    <a:pt x="37279" y="16122"/>
                    <a:pt x="37048" y="16516"/>
                  </a:cubicBezTo>
                  <a:cubicBezTo>
                    <a:pt x="36289" y="17814"/>
                    <a:pt x="35202" y="18856"/>
                    <a:pt x="34006" y="19748"/>
                  </a:cubicBezTo>
                  <a:lnTo>
                    <a:pt x="34007" y="19748"/>
                  </a:lnTo>
                  <a:cubicBezTo>
                    <a:pt x="33678" y="19964"/>
                    <a:pt x="33350" y="20183"/>
                    <a:pt x="33024" y="20404"/>
                  </a:cubicBezTo>
                  <a:cubicBezTo>
                    <a:pt x="32957" y="20417"/>
                    <a:pt x="32893" y="20461"/>
                    <a:pt x="32833" y="20498"/>
                  </a:cubicBezTo>
                  <a:cubicBezTo>
                    <a:pt x="32784" y="20528"/>
                    <a:pt x="32735" y="20557"/>
                    <a:pt x="32687" y="20587"/>
                  </a:cubicBezTo>
                  <a:cubicBezTo>
                    <a:pt x="32640" y="20592"/>
                    <a:pt x="32600" y="20597"/>
                    <a:pt x="32558" y="20618"/>
                  </a:cubicBezTo>
                  <a:cubicBezTo>
                    <a:pt x="32521" y="20636"/>
                    <a:pt x="32484" y="20656"/>
                    <a:pt x="32448" y="20673"/>
                  </a:cubicBezTo>
                  <a:cubicBezTo>
                    <a:pt x="32370" y="20712"/>
                    <a:pt x="32291" y="20747"/>
                    <a:pt x="32212" y="20781"/>
                  </a:cubicBezTo>
                  <a:cubicBezTo>
                    <a:pt x="32189" y="20791"/>
                    <a:pt x="32166" y="20801"/>
                    <a:pt x="32144" y="20811"/>
                  </a:cubicBezTo>
                  <a:cubicBezTo>
                    <a:pt x="32862" y="20065"/>
                    <a:pt x="33591" y="19328"/>
                    <a:pt x="34302" y="18573"/>
                  </a:cubicBezTo>
                  <a:cubicBezTo>
                    <a:pt x="34933" y="17902"/>
                    <a:pt x="35548" y="17222"/>
                    <a:pt x="36098" y="16484"/>
                  </a:cubicBezTo>
                  <a:cubicBezTo>
                    <a:pt x="36623" y="15780"/>
                    <a:pt x="37091" y="15032"/>
                    <a:pt x="37475" y="14243"/>
                  </a:cubicBezTo>
                  <a:cubicBezTo>
                    <a:pt x="37880" y="13415"/>
                    <a:pt x="38175" y="12533"/>
                    <a:pt x="38312" y="11621"/>
                  </a:cubicBezTo>
                  <a:cubicBezTo>
                    <a:pt x="38332" y="11592"/>
                    <a:pt x="38352" y="11562"/>
                    <a:pt x="38371" y="11533"/>
                  </a:cubicBezTo>
                  <a:close/>
                  <a:moveTo>
                    <a:pt x="37984" y="11763"/>
                  </a:moveTo>
                  <a:cubicBezTo>
                    <a:pt x="37846" y="11963"/>
                    <a:pt x="37710" y="12166"/>
                    <a:pt x="37572" y="12365"/>
                  </a:cubicBezTo>
                  <a:cubicBezTo>
                    <a:pt x="37330" y="12715"/>
                    <a:pt x="37090" y="13068"/>
                    <a:pt x="36848" y="13419"/>
                  </a:cubicBezTo>
                  <a:cubicBezTo>
                    <a:pt x="36360" y="14126"/>
                    <a:pt x="35864" y="14829"/>
                    <a:pt x="35362" y="15526"/>
                  </a:cubicBezTo>
                  <a:cubicBezTo>
                    <a:pt x="34360" y="16914"/>
                    <a:pt x="33373" y="18311"/>
                    <a:pt x="32382" y="19707"/>
                  </a:cubicBezTo>
                  <a:cubicBezTo>
                    <a:pt x="32111" y="20089"/>
                    <a:pt x="31840" y="20470"/>
                    <a:pt x="31569" y="20853"/>
                  </a:cubicBezTo>
                  <a:cubicBezTo>
                    <a:pt x="31458" y="20709"/>
                    <a:pt x="31511" y="20401"/>
                    <a:pt x="31539" y="20255"/>
                  </a:cubicBezTo>
                  <a:cubicBezTo>
                    <a:pt x="31540" y="20246"/>
                    <a:pt x="31540" y="20238"/>
                    <a:pt x="31538" y="20231"/>
                  </a:cubicBezTo>
                  <a:cubicBezTo>
                    <a:pt x="31912" y="19354"/>
                    <a:pt x="32339" y="18500"/>
                    <a:pt x="32826" y="17682"/>
                  </a:cubicBezTo>
                  <a:cubicBezTo>
                    <a:pt x="33763" y="16106"/>
                    <a:pt x="34895" y="14643"/>
                    <a:pt x="36194" y="13349"/>
                  </a:cubicBezTo>
                  <a:cubicBezTo>
                    <a:pt x="36760" y="12786"/>
                    <a:pt x="37360" y="12259"/>
                    <a:pt x="37984" y="11763"/>
                  </a:cubicBezTo>
                  <a:close/>
                  <a:moveTo>
                    <a:pt x="38099" y="11922"/>
                  </a:moveTo>
                  <a:lnTo>
                    <a:pt x="38099" y="11922"/>
                  </a:lnTo>
                  <a:cubicBezTo>
                    <a:pt x="37806" y="13486"/>
                    <a:pt x="37066" y="14923"/>
                    <a:pt x="36135" y="16209"/>
                  </a:cubicBezTo>
                  <a:cubicBezTo>
                    <a:pt x="35040" y="17717"/>
                    <a:pt x="33709" y="19016"/>
                    <a:pt x="32415" y="20348"/>
                  </a:cubicBezTo>
                  <a:cubicBezTo>
                    <a:pt x="32235" y="20533"/>
                    <a:pt x="32059" y="20721"/>
                    <a:pt x="31882" y="20909"/>
                  </a:cubicBezTo>
                  <a:cubicBezTo>
                    <a:pt x="31838" y="20920"/>
                    <a:pt x="31794" y="20929"/>
                    <a:pt x="31750" y="20930"/>
                  </a:cubicBezTo>
                  <a:lnTo>
                    <a:pt x="31751" y="20930"/>
                  </a:lnTo>
                  <a:cubicBezTo>
                    <a:pt x="31748" y="20930"/>
                    <a:pt x="31745" y="20930"/>
                    <a:pt x="31743" y="20930"/>
                  </a:cubicBezTo>
                  <a:cubicBezTo>
                    <a:pt x="31706" y="20930"/>
                    <a:pt x="31676" y="20924"/>
                    <a:pt x="31649" y="20913"/>
                  </a:cubicBezTo>
                  <a:cubicBezTo>
                    <a:pt x="31859" y="20620"/>
                    <a:pt x="32067" y="20327"/>
                    <a:pt x="32276" y="20034"/>
                  </a:cubicBezTo>
                  <a:cubicBezTo>
                    <a:pt x="32775" y="19334"/>
                    <a:pt x="33274" y="18635"/>
                    <a:pt x="33772" y="17935"/>
                  </a:cubicBezTo>
                  <a:cubicBezTo>
                    <a:pt x="34763" y="16540"/>
                    <a:pt x="35745" y="15138"/>
                    <a:pt x="36749" y="13752"/>
                  </a:cubicBezTo>
                  <a:cubicBezTo>
                    <a:pt x="37032" y="13364"/>
                    <a:pt x="37316" y="12977"/>
                    <a:pt x="37602" y="12591"/>
                  </a:cubicBezTo>
                  <a:cubicBezTo>
                    <a:pt x="37767" y="12369"/>
                    <a:pt x="37935" y="12147"/>
                    <a:pt x="38099" y="11922"/>
                  </a:cubicBezTo>
                  <a:close/>
                  <a:moveTo>
                    <a:pt x="28625" y="4195"/>
                  </a:moveTo>
                  <a:lnTo>
                    <a:pt x="28625" y="4195"/>
                  </a:lnTo>
                  <a:cubicBezTo>
                    <a:pt x="28377" y="4651"/>
                    <a:pt x="28172" y="5133"/>
                    <a:pt x="27989" y="5616"/>
                  </a:cubicBezTo>
                  <a:cubicBezTo>
                    <a:pt x="27762" y="6217"/>
                    <a:pt x="27576" y="6833"/>
                    <a:pt x="27426" y="7458"/>
                  </a:cubicBezTo>
                  <a:cubicBezTo>
                    <a:pt x="27110" y="8766"/>
                    <a:pt x="26945" y="10106"/>
                    <a:pt x="26875" y="11449"/>
                  </a:cubicBezTo>
                  <a:cubicBezTo>
                    <a:pt x="26802" y="12881"/>
                    <a:pt x="26860" y="14319"/>
                    <a:pt x="26950" y="15749"/>
                  </a:cubicBezTo>
                  <a:cubicBezTo>
                    <a:pt x="27030" y="17014"/>
                    <a:pt x="27101" y="18293"/>
                    <a:pt x="27319" y="19544"/>
                  </a:cubicBezTo>
                  <a:cubicBezTo>
                    <a:pt x="27441" y="20244"/>
                    <a:pt x="27619" y="20942"/>
                    <a:pt x="27893" y="21598"/>
                  </a:cubicBezTo>
                  <a:cubicBezTo>
                    <a:pt x="27802" y="21454"/>
                    <a:pt x="27711" y="21309"/>
                    <a:pt x="27620" y="21163"/>
                  </a:cubicBezTo>
                  <a:lnTo>
                    <a:pt x="27620" y="21164"/>
                  </a:lnTo>
                  <a:cubicBezTo>
                    <a:pt x="27592" y="21119"/>
                    <a:pt x="27563" y="21073"/>
                    <a:pt x="27534" y="21026"/>
                  </a:cubicBezTo>
                  <a:cubicBezTo>
                    <a:pt x="27207" y="20472"/>
                    <a:pt x="26914" y="19897"/>
                    <a:pt x="26662" y="19301"/>
                  </a:cubicBezTo>
                  <a:cubicBezTo>
                    <a:pt x="26076" y="17918"/>
                    <a:pt x="25693" y="16456"/>
                    <a:pt x="25523" y="14963"/>
                  </a:cubicBezTo>
                  <a:cubicBezTo>
                    <a:pt x="25338" y="13346"/>
                    <a:pt x="25395" y="11707"/>
                    <a:pt x="25669" y="10104"/>
                  </a:cubicBezTo>
                  <a:cubicBezTo>
                    <a:pt x="25801" y="9328"/>
                    <a:pt x="25978" y="8558"/>
                    <a:pt x="26218" y="7808"/>
                  </a:cubicBezTo>
                  <a:cubicBezTo>
                    <a:pt x="26440" y="7117"/>
                    <a:pt x="26721" y="6436"/>
                    <a:pt x="27105" y="5818"/>
                  </a:cubicBezTo>
                  <a:cubicBezTo>
                    <a:pt x="27496" y="5187"/>
                    <a:pt x="28013" y="4616"/>
                    <a:pt x="28625" y="4195"/>
                  </a:cubicBezTo>
                  <a:close/>
                  <a:moveTo>
                    <a:pt x="31807" y="3633"/>
                  </a:moveTo>
                  <a:cubicBezTo>
                    <a:pt x="31969" y="3686"/>
                    <a:pt x="32129" y="3751"/>
                    <a:pt x="32283" y="3829"/>
                  </a:cubicBezTo>
                  <a:cubicBezTo>
                    <a:pt x="32834" y="4112"/>
                    <a:pt x="33304" y="4543"/>
                    <a:pt x="33668" y="5041"/>
                  </a:cubicBezTo>
                  <a:cubicBezTo>
                    <a:pt x="33935" y="5408"/>
                    <a:pt x="34134" y="5805"/>
                    <a:pt x="34276" y="6223"/>
                  </a:cubicBezTo>
                  <a:cubicBezTo>
                    <a:pt x="34219" y="7370"/>
                    <a:pt x="34007" y="8517"/>
                    <a:pt x="33704" y="9623"/>
                  </a:cubicBezTo>
                  <a:cubicBezTo>
                    <a:pt x="33390" y="10770"/>
                    <a:pt x="32945" y="11875"/>
                    <a:pt x="32393" y="12928"/>
                  </a:cubicBezTo>
                  <a:cubicBezTo>
                    <a:pt x="31866" y="13933"/>
                    <a:pt x="31219" y="14872"/>
                    <a:pt x="30739" y="15902"/>
                  </a:cubicBezTo>
                  <a:cubicBezTo>
                    <a:pt x="30504" y="16405"/>
                    <a:pt x="30309" y="16930"/>
                    <a:pt x="30193" y="17473"/>
                  </a:cubicBezTo>
                  <a:cubicBezTo>
                    <a:pt x="30063" y="18083"/>
                    <a:pt x="30052" y="18708"/>
                    <a:pt x="30068" y="19329"/>
                  </a:cubicBezTo>
                  <a:cubicBezTo>
                    <a:pt x="30103" y="20560"/>
                    <a:pt x="30233" y="21846"/>
                    <a:pt x="29747" y="23002"/>
                  </a:cubicBezTo>
                  <a:cubicBezTo>
                    <a:pt x="29591" y="22997"/>
                    <a:pt x="29434" y="22993"/>
                    <a:pt x="29277" y="22989"/>
                  </a:cubicBezTo>
                  <a:lnTo>
                    <a:pt x="29271" y="22989"/>
                  </a:lnTo>
                  <a:cubicBezTo>
                    <a:pt x="29095" y="21796"/>
                    <a:pt x="28986" y="20597"/>
                    <a:pt x="28960" y="19390"/>
                  </a:cubicBezTo>
                  <a:cubicBezTo>
                    <a:pt x="28932" y="18077"/>
                    <a:pt x="29005" y="16759"/>
                    <a:pt x="29142" y="15452"/>
                  </a:cubicBezTo>
                  <a:cubicBezTo>
                    <a:pt x="29414" y="12856"/>
                    <a:pt x="29944" y="10293"/>
                    <a:pt x="30613" y="7772"/>
                  </a:cubicBezTo>
                  <a:cubicBezTo>
                    <a:pt x="30983" y="6383"/>
                    <a:pt x="31387" y="5006"/>
                    <a:pt x="31807" y="3633"/>
                  </a:cubicBezTo>
                  <a:close/>
                  <a:moveTo>
                    <a:pt x="30798" y="3472"/>
                  </a:moveTo>
                  <a:cubicBezTo>
                    <a:pt x="31095" y="3472"/>
                    <a:pt x="31389" y="3513"/>
                    <a:pt x="31674" y="3594"/>
                  </a:cubicBezTo>
                  <a:cubicBezTo>
                    <a:pt x="31300" y="4811"/>
                    <a:pt x="30935" y="6032"/>
                    <a:pt x="30607" y="7262"/>
                  </a:cubicBezTo>
                  <a:cubicBezTo>
                    <a:pt x="30271" y="8523"/>
                    <a:pt x="29961" y="9792"/>
                    <a:pt x="29702" y="11071"/>
                  </a:cubicBezTo>
                  <a:cubicBezTo>
                    <a:pt x="29438" y="12366"/>
                    <a:pt x="29219" y="13672"/>
                    <a:pt x="29083" y="14987"/>
                  </a:cubicBezTo>
                  <a:cubicBezTo>
                    <a:pt x="28947" y="16299"/>
                    <a:pt x="28870" y="17617"/>
                    <a:pt x="28882" y="18936"/>
                  </a:cubicBezTo>
                  <a:cubicBezTo>
                    <a:pt x="28895" y="20245"/>
                    <a:pt x="28978" y="21549"/>
                    <a:pt x="29169" y="22843"/>
                  </a:cubicBezTo>
                  <a:cubicBezTo>
                    <a:pt x="29176" y="22891"/>
                    <a:pt x="29186" y="22939"/>
                    <a:pt x="29193" y="22987"/>
                  </a:cubicBezTo>
                  <a:cubicBezTo>
                    <a:pt x="29168" y="22986"/>
                    <a:pt x="29143" y="22986"/>
                    <a:pt x="29118" y="22986"/>
                  </a:cubicBezTo>
                  <a:cubicBezTo>
                    <a:pt x="29047" y="22986"/>
                    <a:pt x="28975" y="22989"/>
                    <a:pt x="28908" y="23006"/>
                  </a:cubicBezTo>
                  <a:cubicBezTo>
                    <a:pt x="28873" y="22962"/>
                    <a:pt x="28838" y="22917"/>
                    <a:pt x="28802" y="22872"/>
                  </a:cubicBezTo>
                  <a:cubicBezTo>
                    <a:pt x="28799" y="22865"/>
                    <a:pt x="28794" y="22859"/>
                    <a:pt x="28789" y="22855"/>
                  </a:cubicBezTo>
                  <a:cubicBezTo>
                    <a:pt x="28709" y="22754"/>
                    <a:pt x="28631" y="22651"/>
                    <a:pt x="28554" y="22550"/>
                  </a:cubicBezTo>
                  <a:cubicBezTo>
                    <a:pt x="28352" y="22230"/>
                    <a:pt x="28170" y="21899"/>
                    <a:pt x="28024" y="21547"/>
                  </a:cubicBezTo>
                  <a:cubicBezTo>
                    <a:pt x="27799" y="21011"/>
                    <a:pt x="27641" y="20450"/>
                    <a:pt x="27523" y="19881"/>
                  </a:cubicBezTo>
                  <a:cubicBezTo>
                    <a:pt x="27277" y="18688"/>
                    <a:pt x="27199" y="17465"/>
                    <a:pt x="27112" y="16252"/>
                  </a:cubicBezTo>
                  <a:cubicBezTo>
                    <a:pt x="27009" y="14827"/>
                    <a:pt x="26936" y="13395"/>
                    <a:pt x="26968" y="11965"/>
                  </a:cubicBezTo>
                  <a:cubicBezTo>
                    <a:pt x="26997" y="10628"/>
                    <a:pt x="27101" y="9295"/>
                    <a:pt x="27376" y="7985"/>
                  </a:cubicBezTo>
                  <a:cubicBezTo>
                    <a:pt x="27642" y="6713"/>
                    <a:pt x="28050" y="5466"/>
                    <a:pt x="28638" y="4306"/>
                  </a:cubicBezTo>
                  <a:cubicBezTo>
                    <a:pt x="28669" y="4246"/>
                    <a:pt x="28699" y="4185"/>
                    <a:pt x="28729" y="4125"/>
                  </a:cubicBezTo>
                  <a:cubicBezTo>
                    <a:pt x="29231" y="3798"/>
                    <a:pt x="29796" y="3573"/>
                    <a:pt x="30407" y="3496"/>
                  </a:cubicBezTo>
                  <a:cubicBezTo>
                    <a:pt x="30537" y="3480"/>
                    <a:pt x="30668" y="3472"/>
                    <a:pt x="30798" y="3472"/>
                  </a:cubicBezTo>
                  <a:close/>
                  <a:moveTo>
                    <a:pt x="34396" y="6638"/>
                  </a:moveTo>
                  <a:cubicBezTo>
                    <a:pt x="34596" y="7457"/>
                    <a:pt x="34598" y="8328"/>
                    <a:pt x="34462" y="9165"/>
                  </a:cubicBezTo>
                  <a:cubicBezTo>
                    <a:pt x="34207" y="10741"/>
                    <a:pt x="33492" y="12190"/>
                    <a:pt x="32770" y="13596"/>
                  </a:cubicBezTo>
                  <a:cubicBezTo>
                    <a:pt x="32049" y="15001"/>
                    <a:pt x="31301" y="16410"/>
                    <a:pt x="30922" y="17953"/>
                  </a:cubicBezTo>
                  <a:cubicBezTo>
                    <a:pt x="30828" y="18331"/>
                    <a:pt x="30759" y="18716"/>
                    <a:pt x="30720" y="19103"/>
                  </a:cubicBezTo>
                  <a:cubicBezTo>
                    <a:pt x="30679" y="19519"/>
                    <a:pt x="30677" y="19935"/>
                    <a:pt x="30666" y="20351"/>
                  </a:cubicBezTo>
                  <a:cubicBezTo>
                    <a:pt x="30646" y="21079"/>
                    <a:pt x="30593" y="21825"/>
                    <a:pt x="30250" y="22482"/>
                  </a:cubicBezTo>
                  <a:cubicBezTo>
                    <a:pt x="30149" y="22676"/>
                    <a:pt x="30019" y="22853"/>
                    <a:pt x="29866" y="23006"/>
                  </a:cubicBezTo>
                  <a:lnTo>
                    <a:pt x="29840" y="23005"/>
                  </a:lnTo>
                  <a:cubicBezTo>
                    <a:pt x="30260" y="22043"/>
                    <a:pt x="30224" y="20935"/>
                    <a:pt x="30182" y="19906"/>
                  </a:cubicBezTo>
                  <a:cubicBezTo>
                    <a:pt x="30156" y="19256"/>
                    <a:pt x="30127" y="18603"/>
                    <a:pt x="30208" y="17957"/>
                  </a:cubicBezTo>
                  <a:cubicBezTo>
                    <a:pt x="30280" y="17380"/>
                    <a:pt x="30449" y="16821"/>
                    <a:pt x="30679" y="16289"/>
                  </a:cubicBezTo>
                  <a:cubicBezTo>
                    <a:pt x="31126" y="15249"/>
                    <a:pt x="31761" y="14307"/>
                    <a:pt x="32307" y="13320"/>
                  </a:cubicBezTo>
                  <a:cubicBezTo>
                    <a:pt x="32886" y="12273"/>
                    <a:pt x="33347" y="11162"/>
                    <a:pt x="33705" y="10019"/>
                  </a:cubicBezTo>
                  <a:cubicBezTo>
                    <a:pt x="34052" y="8914"/>
                    <a:pt x="34265" y="7784"/>
                    <a:pt x="34396" y="6638"/>
                  </a:cubicBezTo>
                  <a:close/>
                  <a:moveTo>
                    <a:pt x="19595" y="19958"/>
                  </a:moveTo>
                  <a:lnTo>
                    <a:pt x="19595" y="19958"/>
                  </a:lnTo>
                  <a:cubicBezTo>
                    <a:pt x="18965" y="20864"/>
                    <a:pt x="18562" y="21966"/>
                    <a:pt x="18536" y="23072"/>
                  </a:cubicBezTo>
                  <a:cubicBezTo>
                    <a:pt x="18034" y="22599"/>
                    <a:pt x="17502" y="22159"/>
                    <a:pt x="16951" y="21746"/>
                  </a:cubicBezTo>
                  <a:cubicBezTo>
                    <a:pt x="16968" y="21745"/>
                    <a:pt x="16986" y="21742"/>
                    <a:pt x="17002" y="21731"/>
                  </a:cubicBezTo>
                  <a:lnTo>
                    <a:pt x="17001" y="21731"/>
                  </a:lnTo>
                  <a:cubicBezTo>
                    <a:pt x="17113" y="21663"/>
                    <a:pt x="17189" y="21558"/>
                    <a:pt x="17278" y="21466"/>
                  </a:cubicBezTo>
                  <a:cubicBezTo>
                    <a:pt x="17368" y="21370"/>
                    <a:pt x="17462" y="21280"/>
                    <a:pt x="17559" y="21191"/>
                  </a:cubicBezTo>
                  <a:cubicBezTo>
                    <a:pt x="17751" y="21016"/>
                    <a:pt x="17955" y="20853"/>
                    <a:pt x="18167" y="20703"/>
                  </a:cubicBezTo>
                  <a:cubicBezTo>
                    <a:pt x="18593" y="20403"/>
                    <a:pt x="19058" y="20159"/>
                    <a:pt x="19545" y="19975"/>
                  </a:cubicBezTo>
                  <a:cubicBezTo>
                    <a:pt x="19562" y="19968"/>
                    <a:pt x="19578" y="19964"/>
                    <a:pt x="19595" y="19958"/>
                  </a:cubicBezTo>
                  <a:close/>
                  <a:moveTo>
                    <a:pt x="22345" y="20971"/>
                  </a:moveTo>
                  <a:cubicBezTo>
                    <a:pt x="22388" y="21152"/>
                    <a:pt x="22418" y="21336"/>
                    <a:pt x="22441" y="21521"/>
                  </a:cubicBezTo>
                  <a:cubicBezTo>
                    <a:pt x="22477" y="21806"/>
                    <a:pt x="22498" y="22102"/>
                    <a:pt x="22585" y="22377"/>
                  </a:cubicBezTo>
                  <a:cubicBezTo>
                    <a:pt x="22388" y="22491"/>
                    <a:pt x="22194" y="22609"/>
                    <a:pt x="22002" y="22723"/>
                  </a:cubicBezTo>
                  <a:cubicBezTo>
                    <a:pt x="21410" y="23075"/>
                    <a:pt x="20825" y="23446"/>
                    <a:pt x="20264" y="23845"/>
                  </a:cubicBezTo>
                  <a:cubicBezTo>
                    <a:pt x="20537" y="23383"/>
                    <a:pt x="20819" y="22925"/>
                    <a:pt x="21128" y="22486"/>
                  </a:cubicBezTo>
                  <a:cubicBezTo>
                    <a:pt x="21335" y="22191"/>
                    <a:pt x="21552" y="21903"/>
                    <a:pt x="21781" y="21623"/>
                  </a:cubicBezTo>
                  <a:cubicBezTo>
                    <a:pt x="21895" y="21484"/>
                    <a:pt x="22011" y="21346"/>
                    <a:pt x="22129" y="21210"/>
                  </a:cubicBezTo>
                  <a:cubicBezTo>
                    <a:pt x="22190" y="21143"/>
                    <a:pt x="22250" y="21075"/>
                    <a:pt x="22310" y="21009"/>
                  </a:cubicBezTo>
                  <a:cubicBezTo>
                    <a:pt x="22322" y="20996"/>
                    <a:pt x="22333" y="20984"/>
                    <a:pt x="22345" y="20971"/>
                  </a:cubicBezTo>
                  <a:close/>
                  <a:moveTo>
                    <a:pt x="6309" y="21879"/>
                  </a:moveTo>
                  <a:lnTo>
                    <a:pt x="6309" y="21879"/>
                  </a:lnTo>
                  <a:cubicBezTo>
                    <a:pt x="6248" y="22475"/>
                    <a:pt x="6354" y="23084"/>
                    <a:pt x="6539" y="23649"/>
                  </a:cubicBezTo>
                  <a:cubicBezTo>
                    <a:pt x="6590" y="23804"/>
                    <a:pt x="6649" y="23955"/>
                    <a:pt x="6715" y="24104"/>
                  </a:cubicBezTo>
                  <a:cubicBezTo>
                    <a:pt x="6549" y="23923"/>
                    <a:pt x="6370" y="23754"/>
                    <a:pt x="6173" y="23608"/>
                  </a:cubicBezTo>
                  <a:cubicBezTo>
                    <a:pt x="5890" y="23396"/>
                    <a:pt x="5572" y="23236"/>
                    <a:pt x="5226" y="23155"/>
                  </a:cubicBezTo>
                  <a:cubicBezTo>
                    <a:pt x="5145" y="23136"/>
                    <a:pt x="5062" y="23123"/>
                    <a:pt x="4980" y="23114"/>
                  </a:cubicBezTo>
                  <a:cubicBezTo>
                    <a:pt x="5044" y="23048"/>
                    <a:pt x="5103" y="22976"/>
                    <a:pt x="5162" y="22912"/>
                  </a:cubicBezTo>
                  <a:cubicBezTo>
                    <a:pt x="5289" y="22776"/>
                    <a:pt x="5417" y="22644"/>
                    <a:pt x="5549" y="22513"/>
                  </a:cubicBezTo>
                  <a:cubicBezTo>
                    <a:pt x="5783" y="22280"/>
                    <a:pt x="6034" y="22064"/>
                    <a:pt x="6309" y="21879"/>
                  </a:cubicBezTo>
                  <a:close/>
                  <a:moveTo>
                    <a:pt x="21068" y="19657"/>
                  </a:moveTo>
                  <a:lnTo>
                    <a:pt x="21068" y="19657"/>
                  </a:lnTo>
                  <a:cubicBezTo>
                    <a:pt x="21099" y="19658"/>
                    <a:pt x="21131" y="19657"/>
                    <a:pt x="21162" y="19661"/>
                  </a:cubicBezTo>
                  <a:cubicBezTo>
                    <a:pt x="21686" y="19725"/>
                    <a:pt x="22037" y="20126"/>
                    <a:pt x="22228" y="20592"/>
                  </a:cubicBezTo>
                  <a:cubicBezTo>
                    <a:pt x="22252" y="20652"/>
                    <a:pt x="22272" y="20712"/>
                    <a:pt x="22290" y="20773"/>
                  </a:cubicBezTo>
                  <a:cubicBezTo>
                    <a:pt x="22186" y="20865"/>
                    <a:pt x="22096" y="20996"/>
                    <a:pt x="22010" y="21097"/>
                  </a:cubicBezTo>
                  <a:cubicBezTo>
                    <a:pt x="21894" y="21234"/>
                    <a:pt x="21780" y="21373"/>
                    <a:pt x="21667" y="21514"/>
                  </a:cubicBezTo>
                  <a:cubicBezTo>
                    <a:pt x="21439" y="21802"/>
                    <a:pt x="21220" y="22097"/>
                    <a:pt x="21011" y="22398"/>
                  </a:cubicBezTo>
                  <a:cubicBezTo>
                    <a:pt x="20660" y="22907"/>
                    <a:pt x="20338" y="23433"/>
                    <a:pt x="20065" y="23987"/>
                  </a:cubicBezTo>
                  <a:cubicBezTo>
                    <a:pt x="20043" y="24003"/>
                    <a:pt x="20019" y="24020"/>
                    <a:pt x="19996" y="24036"/>
                  </a:cubicBezTo>
                  <a:cubicBezTo>
                    <a:pt x="19936" y="24081"/>
                    <a:pt x="19877" y="24129"/>
                    <a:pt x="19819" y="24174"/>
                  </a:cubicBezTo>
                  <a:cubicBezTo>
                    <a:pt x="19823" y="24087"/>
                    <a:pt x="19826" y="24000"/>
                    <a:pt x="19831" y="23913"/>
                  </a:cubicBezTo>
                  <a:cubicBezTo>
                    <a:pt x="19842" y="23749"/>
                    <a:pt x="19858" y="23585"/>
                    <a:pt x="19876" y="23421"/>
                  </a:cubicBezTo>
                  <a:cubicBezTo>
                    <a:pt x="19914" y="23106"/>
                    <a:pt x="19966" y="22792"/>
                    <a:pt x="20032" y="22482"/>
                  </a:cubicBezTo>
                  <a:cubicBezTo>
                    <a:pt x="20166" y="21850"/>
                    <a:pt x="20363" y="21231"/>
                    <a:pt x="20616" y="20636"/>
                  </a:cubicBezTo>
                  <a:cubicBezTo>
                    <a:pt x="20687" y="20468"/>
                    <a:pt x="20763" y="20302"/>
                    <a:pt x="20844" y="20138"/>
                  </a:cubicBezTo>
                  <a:cubicBezTo>
                    <a:pt x="20881" y="20061"/>
                    <a:pt x="20921" y="19984"/>
                    <a:pt x="20960" y="19908"/>
                  </a:cubicBezTo>
                  <a:cubicBezTo>
                    <a:pt x="21002" y="19828"/>
                    <a:pt x="21057" y="19751"/>
                    <a:pt x="21069" y="19660"/>
                  </a:cubicBezTo>
                  <a:cubicBezTo>
                    <a:pt x="21069" y="19659"/>
                    <a:pt x="21068" y="19658"/>
                    <a:pt x="21068" y="19657"/>
                  </a:cubicBezTo>
                  <a:close/>
                  <a:moveTo>
                    <a:pt x="20932" y="19651"/>
                  </a:moveTo>
                  <a:lnTo>
                    <a:pt x="20932" y="19651"/>
                  </a:lnTo>
                  <a:cubicBezTo>
                    <a:pt x="20849" y="19747"/>
                    <a:pt x="20796" y="19887"/>
                    <a:pt x="20743" y="19996"/>
                  </a:cubicBezTo>
                  <a:cubicBezTo>
                    <a:pt x="20670" y="20144"/>
                    <a:pt x="20600" y="20293"/>
                    <a:pt x="20535" y="20444"/>
                  </a:cubicBezTo>
                  <a:cubicBezTo>
                    <a:pt x="20404" y="20746"/>
                    <a:pt x="20287" y="21055"/>
                    <a:pt x="20185" y="21368"/>
                  </a:cubicBezTo>
                  <a:cubicBezTo>
                    <a:pt x="19984" y="21990"/>
                    <a:pt x="19841" y="22629"/>
                    <a:pt x="19761" y="23277"/>
                  </a:cubicBezTo>
                  <a:cubicBezTo>
                    <a:pt x="19738" y="23465"/>
                    <a:pt x="19720" y="23653"/>
                    <a:pt x="19707" y="23842"/>
                  </a:cubicBezTo>
                  <a:cubicBezTo>
                    <a:pt x="19698" y="23984"/>
                    <a:pt x="19685" y="24132"/>
                    <a:pt x="19690" y="24276"/>
                  </a:cubicBezTo>
                  <a:cubicBezTo>
                    <a:pt x="19686" y="24279"/>
                    <a:pt x="19683" y="24281"/>
                    <a:pt x="19680" y="24283"/>
                  </a:cubicBezTo>
                  <a:cubicBezTo>
                    <a:pt x="19370" y="23907"/>
                    <a:pt x="19034" y="23547"/>
                    <a:pt x="18683" y="23209"/>
                  </a:cubicBezTo>
                  <a:cubicBezTo>
                    <a:pt x="18663" y="23189"/>
                    <a:pt x="18642" y="23170"/>
                    <a:pt x="18621" y="23151"/>
                  </a:cubicBezTo>
                  <a:cubicBezTo>
                    <a:pt x="18673" y="22582"/>
                    <a:pt x="18780" y="22017"/>
                    <a:pt x="18973" y="21478"/>
                  </a:cubicBezTo>
                  <a:cubicBezTo>
                    <a:pt x="19182" y="20900"/>
                    <a:pt x="19481" y="20357"/>
                    <a:pt x="19856" y="19869"/>
                  </a:cubicBezTo>
                  <a:cubicBezTo>
                    <a:pt x="20000" y="19822"/>
                    <a:pt x="20146" y="19780"/>
                    <a:pt x="20295" y="19745"/>
                  </a:cubicBezTo>
                  <a:cubicBezTo>
                    <a:pt x="20502" y="19697"/>
                    <a:pt x="20717" y="19656"/>
                    <a:pt x="20932" y="19651"/>
                  </a:cubicBezTo>
                  <a:close/>
                  <a:moveTo>
                    <a:pt x="7504" y="21392"/>
                  </a:moveTo>
                  <a:lnTo>
                    <a:pt x="7504" y="21392"/>
                  </a:lnTo>
                  <a:cubicBezTo>
                    <a:pt x="7477" y="21447"/>
                    <a:pt x="7472" y="21510"/>
                    <a:pt x="7462" y="21573"/>
                  </a:cubicBezTo>
                  <a:cubicBezTo>
                    <a:pt x="7447" y="21649"/>
                    <a:pt x="7435" y="21727"/>
                    <a:pt x="7423" y="21804"/>
                  </a:cubicBezTo>
                  <a:cubicBezTo>
                    <a:pt x="7399" y="21966"/>
                    <a:pt x="7380" y="22128"/>
                    <a:pt x="7363" y="22291"/>
                  </a:cubicBezTo>
                  <a:cubicBezTo>
                    <a:pt x="7331" y="22623"/>
                    <a:pt x="7315" y="22957"/>
                    <a:pt x="7316" y="23290"/>
                  </a:cubicBezTo>
                  <a:cubicBezTo>
                    <a:pt x="7317" y="23611"/>
                    <a:pt x="7333" y="23931"/>
                    <a:pt x="7364" y="24250"/>
                  </a:cubicBezTo>
                  <a:cubicBezTo>
                    <a:pt x="7381" y="24419"/>
                    <a:pt x="7399" y="24589"/>
                    <a:pt x="7427" y="24756"/>
                  </a:cubicBezTo>
                  <a:cubicBezTo>
                    <a:pt x="7439" y="24822"/>
                    <a:pt x="7449" y="24888"/>
                    <a:pt x="7464" y="24953"/>
                  </a:cubicBezTo>
                  <a:cubicBezTo>
                    <a:pt x="7423" y="24910"/>
                    <a:pt x="7383" y="24867"/>
                    <a:pt x="7348" y="24822"/>
                  </a:cubicBezTo>
                  <a:cubicBezTo>
                    <a:pt x="7253" y="24704"/>
                    <a:pt x="7165" y="24579"/>
                    <a:pt x="7084" y="24452"/>
                  </a:cubicBezTo>
                  <a:cubicBezTo>
                    <a:pt x="6916" y="24188"/>
                    <a:pt x="6776" y="23904"/>
                    <a:pt x="6667" y="23612"/>
                  </a:cubicBezTo>
                  <a:cubicBezTo>
                    <a:pt x="6451" y="23031"/>
                    <a:pt x="6395" y="22421"/>
                    <a:pt x="6417" y="21807"/>
                  </a:cubicBezTo>
                  <a:cubicBezTo>
                    <a:pt x="6749" y="21602"/>
                    <a:pt x="7120" y="21448"/>
                    <a:pt x="7504" y="21392"/>
                  </a:cubicBezTo>
                  <a:close/>
                  <a:moveTo>
                    <a:pt x="7834" y="21370"/>
                  </a:moveTo>
                  <a:cubicBezTo>
                    <a:pt x="7979" y="21370"/>
                    <a:pt x="8125" y="21385"/>
                    <a:pt x="8271" y="21420"/>
                  </a:cubicBezTo>
                  <a:cubicBezTo>
                    <a:pt x="8601" y="21498"/>
                    <a:pt x="8911" y="21667"/>
                    <a:pt x="9140" y="21919"/>
                  </a:cubicBezTo>
                  <a:cubicBezTo>
                    <a:pt x="8980" y="22157"/>
                    <a:pt x="8829" y="22400"/>
                    <a:pt x="8688" y="22645"/>
                  </a:cubicBezTo>
                  <a:cubicBezTo>
                    <a:pt x="8237" y="23429"/>
                    <a:pt x="7881" y="24266"/>
                    <a:pt x="7616" y="25131"/>
                  </a:cubicBezTo>
                  <a:cubicBezTo>
                    <a:pt x="7609" y="25120"/>
                    <a:pt x="7602" y="25111"/>
                    <a:pt x="7595" y="25101"/>
                  </a:cubicBezTo>
                  <a:cubicBezTo>
                    <a:pt x="7599" y="25095"/>
                    <a:pt x="7605" y="25090"/>
                    <a:pt x="7607" y="25078"/>
                  </a:cubicBezTo>
                  <a:cubicBezTo>
                    <a:pt x="7613" y="25048"/>
                    <a:pt x="7609" y="25019"/>
                    <a:pt x="7606" y="24987"/>
                  </a:cubicBezTo>
                  <a:cubicBezTo>
                    <a:pt x="7598" y="24910"/>
                    <a:pt x="7585" y="24832"/>
                    <a:pt x="7575" y="24754"/>
                  </a:cubicBezTo>
                  <a:cubicBezTo>
                    <a:pt x="7553" y="24592"/>
                    <a:pt x="7532" y="24430"/>
                    <a:pt x="7516" y="24267"/>
                  </a:cubicBezTo>
                  <a:cubicBezTo>
                    <a:pt x="7484" y="23942"/>
                    <a:pt x="7467" y="23615"/>
                    <a:pt x="7467" y="23289"/>
                  </a:cubicBezTo>
                  <a:cubicBezTo>
                    <a:pt x="7468" y="22968"/>
                    <a:pt x="7484" y="22648"/>
                    <a:pt x="7516" y="22329"/>
                  </a:cubicBezTo>
                  <a:cubicBezTo>
                    <a:pt x="7531" y="22174"/>
                    <a:pt x="7550" y="22018"/>
                    <a:pt x="7573" y="21862"/>
                  </a:cubicBezTo>
                  <a:cubicBezTo>
                    <a:pt x="7584" y="21784"/>
                    <a:pt x="7596" y="21707"/>
                    <a:pt x="7609" y="21630"/>
                  </a:cubicBezTo>
                  <a:cubicBezTo>
                    <a:pt x="7623" y="21550"/>
                    <a:pt x="7654" y="21459"/>
                    <a:pt x="7633" y="21379"/>
                  </a:cubicBezTo>
                  <a:cubicBezTo>
                    <a:pt x="7700" y="21373"/>
                    <a:pt x="7767" y="21370"/>
                    <a:pt x="7834" y="21370"/>
                  </a:cubicBezTo>
                  <a:close/>
                  <a:moveTo>
                    <a:pt x="24604" y="21870"/>
                  </a:moveTo>
                  <a:cubicBezTo>
                    <a:pt x="24913" y="21870"/>
                    <a:pt x="25212" y="21951"/>
                    <a:pt x="25483" y="22096"/>
                  </a:cubicBezTo>
                  <a:cubicBezTo>
                    <a:pt x="25832" y="22282"/>
                    <a:pt x="26121" y="22568"/>
                    <a:pt x="26337" y="22900"/>
                  </a:cubicBezTo>
                  <a:cubicBezTo>
                    <a:pt x="26276" y="22978"/>
                    <a:pt x="26244" y="23068"/>
                    <a:pt x="26206" y="23163"/>
                  </a:cubicBezTo>
                  <a:cubicBezTo>
                    <a:pt x="26152" y="23293"/>
                    <a:pt x="26097" y="23423"/>
                    <a:pt x="26041" y="23551"/>
                  </a:cubicBezTo>
                  <a:cubicBezTo>
                    <a:pt x="25932" y="23799"/>
                    <a:pt x="25816" y="24044"/>
                    <a:pt x="25697" y="24286"/>
                  </a:cubicBezTo>
                  <a:cubicBezTo>
                    <a:pt x="25452" y="24780"/>
                    <a:pt x="25183" y="25262"/>
                    <a:pt x="24891" y="25730"/>
                  </a:cubicBezTo>
                  <a:cubicBezTo>
                    <a:pt x="24319" y="26647"/>
                    <a:pt x="23659" y="27509"/>
                    <a:pt x="22924" y="28302"/>
                  </a:cubicBezTo>
                  <a:cubicBezTo>
                    <a:pt x="22544" y="28711"/>
                    <a:pt x="22142" y="29097"/>
                    <a:pt x="21726" y="29468"/>
                  </a:cubicBezTo>
                  <a:cubicBezTo>
                    <a:pt x="21713" y="29032"/>
                    <a:pt x="21672" y="28596"/>
                    <a:pt x="21592" y="28167"/>
                  </a:cubicBezTo>
                  <a:cubicBezTo>
                    <a:pt x="21332" y="26764"/>
                    <a:pt x="20662" y="25512"/>
                    <a:pt x="19785" y="24414"/>
                  </a:cubicBezTo>
                  <a:cubicBezTo>
                    <a:pt x="19792" y="24407"/>
                    <a:pt x="19799" y="24399"/>
                    <a:pt x="19801" y="24387"/>
                  </a:cubicBezTo>
                  <a:cubicBezTo>
                    <a:pt x="19802" y="24381"/>
                    <a:pt x="19802" y="24376"/>
                    <a:pt x="19803" y="24371"/>
                  </a:cubicBezTo>
                  <a:cubicBezTo>
                    <a:pt x="19841" y="24347"/>
                    <a:pt x="19878" y="24321"/>
                    <a:pt x="19916" y="24297"/>
                  </a:cubicBezTo>
                  <a:lnTo>
                    <a:pt x="19916" y="24297"/>
                  </a:lnTo>
                  <a:cubicBezTo>
                    <a:pt x="19916" y="24297"/>
                    <a:pt x="19916" y="24298"/>
                    <a:pt x="19915" y="24299"/>
                  </a:cubicBezTo>
                  <a:cubicBezTo>
                    <a:pt x="19903" y="24325"/>
                    <a:pt x="19929" y="24351"/>
                    <a:pt x="19953" y="24351"/>
                  </a:cubicBezTo>
                  <a:cubicBezTo>
                    <a:pt x="19962" y="24351"/>
                    <a:pt x="19972" y="24346"/>
                    <a:pt x="19978" y="24335"/>
                  </a:cubicBezTo>
                  <a:cubicBezTo>
                    <a:pt x="20003" y="24293"/>
                    <a:pt x="20028" y="24250"/>
                    <a:pt x="20053" y="24208"/>
                  </a:cubicBezTo>
                  <a:cubicBezTo>
                    <a:pt x="20546" y="23885"/>
                    <a:pt x="21033" y="23550"/>
                    <a:pt x="21535" y="23238"/>
                  </a:cubicBezTo>
                  <a:cubicBezTo>
                    <a:pt x="21869" y="23030"/>
                    <a:pt x="22208" y="22828"/>
                    <a:pt x="22551" y="22633"/>
                  </a:cubicBezTo>
                  <a:cubicBezTo>
                    <a:pt x="22873" y="22449"/>
                    <a:pt x="23198" y="22265"/>
                    <a:pt x="23539" y="22121"/>
                  </a:cubicBezTo>
                  <a:cubicBezTo>
                    <a:pt x="23874" y="21978"/>
                    <a:pt x="24232" y="21872"/>
                    <a:pt x="24598" y="21870"/>
                  </a:cubicBezTo>
                  <a:cubicBezTo>
                    <a:pt x="24600" y="21870"/>
                    <a:pt x="24602" y="21870"/>
                    <a:pt x="24604" y="21870"/>
                  </a:cubicBezTo>
                  <a:close/>
                  <a:moveTo>
                    <a:pt x="26406" y="23013"/>
                  </a:moveTo>
                  <a:cubicBezTo>
                    <a:pt x="26465" y="23113"/>
                    <a:pt x="26519" y="23216"/>
                    <a:pt x="26565" y="23322"/>
                  </a:cubicBezTo>
                  <a:cubicBezTo>
                    <a:pt x="26554" y="23441"/>
                    <a:pt x="26557" y="23561"/>
                    <a:pt x="26553" y="23681"/>
                  </a:cubicBezTo>
                  <a:cubicBezTo>
                    <a:pt x="26546" y="23853"/>
                    <a:pt x="26535" y="24024"/>
                    <a:pt x="26519" y="24194"/>
                  </a:cubicBezTo>
                  <a:cubicBezTo>
                    <a:pt x="26488" y="24525"/>
                    <a:pt x="26439" y="24855"/>
                    <a:pt x="26372" y="25181"/>
                  </a:cubicBezTo>
                  <a:cubicBezTo>
                    <a:pt x="26236" y="25847"/>
                    <a:pt x="26024" y="26497"/>
                    <a:pt x="25748" y="27118"/>
                  </a:cubicBezTo>
                  <a:cubicBezTo>
                    <a:pt x="25193" y="28365"/>
                    <a:pt x="24381" y="29499"/>
                    <a:pt x="23362" y="30408"/>
                  </a:cubicBezTo>
                  <a:cubicBezTo>
                    <a:pt x="23079" y="30660"/>
                    <a:pt x="22783" y="30894"/>
                    <a:pt x="22471" y="31109"/>
                  </a:cubicBezTo>
                  <a:cubicBezTo>
                    <a:pt x="22182" y="31307"/>
                    <a:pt x="21876" y="31470"/>
                    <a:pt x="21578" y="31652"/>
                  </a:cubicBezTo>
                  <a:cubicBezTo>
                    <a:pt x="21581" y="31638"/>
                    <a:pt x="21583" y="31623"/>
                    <a:pt x="21585" y="31609"/>
                  </a:cubicBezTo>
                  <a:cubicBezTo>
                    <a:pt x="21678" y="30974"/>
                    <a:pt x="21732" y="30329"/>
                    <a:pt x="21728" y="29688"/>
                  </a:cubicBezTo>
                  <a:cubicBezTo>
                    <a:pt x="23379" y="28257"/>
                    <a:pt x="24742" y="26483"/>
                    <a:pt x="25733" y="24538"/>
                  </a:cubicBezTo>
                  <a:cubicBezTo>
                    <a:pt x="25871" y="24267"/>
                    <a:pt x="26002" y="23993"/>
                    <a:pt x="26125" y="23714"/>
                  </a:cubicBezTo>
                  <a:cubicBezTo>
                    <a:pt x="26188" y="23570"/>
                    <a:pt x="26249" y="23425"/>
                    <a:pt x="26309" y="23278"/>
                  </a:cubicBezTo>
                  <a:cubicBezTo>
                    <a:pt x="26345" y="23190"/>
                    <a:pt x="26385" y="23104"/>
                    <a:pt x="26406" y="23013"/>
                  </a:cubicBezTo>
                  <a:close/>
                  <a:moveTo>
                    <a:pt x="26676" y="23632"/>
                  </a:moveTo>
                  <a:cubicBezTo>
                    <a:pt x="26873" y="24283"/>
                    <a:pt x="26860" y="24984"/>
                    <a:pt x="26762" y="25651"/>
                  </a:cubicBezTo>
                  <a:cubicBezTo>
                    <a:pt x="26672" y="26279"/>
                    <a:pt x="26513" y="26898"/>
                    <a:pt x="26303" y="27497"/>
                  </a:cubicBezTo>
                  <a:cubicBezTo>
                    <a:pt x="25894" y="28662"/>
                    <a:pt x="25280" y="29751"/>
                    <a:pt x="24502" y="30710"/>
                  </a:cubicBezTo>
                  <a:cubicBezTo>
                    <a:pt x="23876" y="31483"/>
                    <a:pt x="23140" y="32163"/>
                    <a:pt x="22324" y="32731"/>
                  </a:cubicBezTo>
                  <a:cubicBezTo>
                    <a:pt x="22309" y="32734"/>
                    <a:pt x="22294" y="32736"/>
                    <a:pt x="22279" y="32738"/>
                  </a:cubicBezTo>
                  <a:cubicBezTo>
                    <a:pt x="22094" y="32770"/>
                    <a:pt x="21907" y="32810"/>
                    <a:pt x="21734" y="32878"/>
                  </a:cubicBezTo>
                  <a:cubicBezTo>
                    <a:pt x="21554" y="32851"/>
                    <a:pt x="21407" y="32713"/>
                    <a:pt x="21427" y="32538"/>
                  </a:cubicBezTo>
                  <a:cubicBezTo>
                    <a:pt x="21428" y="32529"/>
                    <a:pt x="21430" y="32522"/>
                    <a:pt x="21431" y="32515"/>
                  </a:cubicBezTo>
                  <a:cubicBezTo>
                    <a:pt x="21435" y="32492"/>
                    <a:pt x="21440" y="32469"/>
                    <a:pt x="21450" y="32445"/>
                  </a:cubicBezTo>
                  <a:cubicBezTo>
                    <a:pt x="21457" y="32430"/>
                    <a:pt x="21455" y="32417"/>
                    <a:pt x="21449" y="32407"/>
                  </a:cubicBezTo>
                  <a:cubicBezTo>
                    <a:pt x="21486" y="32213"/>
                    <a:pt x="21521" y="32020"/>
                    <a:pt x="21551" y="31824"/>
                  </a:cubicBezTo>
                  <a:cubicBezTo>
                    <a:pt x="21554" y="31824"/>
                    <a:pt x="21556" y="31824"/>
                    <a:pt x="21559" y="31823"/>
                  </a:cubicBezTo>
                  <a:cubicBezTo>
                    <a:pt x="21874" y="31696"/>
                    <a:pt x="22172" y="31496"/>
                    <a:pt x="22453" y="31307"/>
                  </a:cubicBezTo>
                  <a:cubicBezTo>
                    <a:pt x="22743" y="31114"/>
                    <a:pt x="23020" y="30905"/>
                    <a:pt x="23285" y="30679"/>
                  </a:cubicBezTo>
                  <a:cubicBezTo>
                    <a:pt x="23808" y="30234"/>
                    <a:pt x="24284" y="29730"/>
                    <a:pt x="24700" y="29184"/>
                  </a:cubicBezTo>
                  <a:cubicBezTo>
                    <a:pt x="25535" y="28089"/>
                    <a:pt x="26136" y="26820"/>
                    <a:pt x="26446" y="25479"/>
                  </a:cubicBezTo>
                  <a:cubicBezTo>
                    <a:pt x="26533" y="25101"/>
                    <a:pt x="26597" y="24716"/>
                    <a:pt x="26636" y="24330"/>
                  </a:cubicBezTo>
                  <a:cubicBezTo>
                    <a:pt x="26654" y="24140"/>
                    <a:pt x="26666" y="23948"/>
                    <a:pt x="26672" y="23757"/>
                  </a:cubicBezTo>
                  <a:cubicBezTo>
                    <a:pt x="26674" y="23716"/>
                    <a:pt x="26675" y="23674"/>
                    <a:pt x="26676" y="23632"/>
                  </a:cubicBezTo>
                  <a:close/>
                  <a:moveTo>
                    <a:pt x="24575" y="32763"/>
                  </a:moveTo>
                  <a:cubicBezTo>
                    <a:pt x="24451" y="32810"/>
                    <a:pt x="24330" y="32865"/>
                    <a:pt x="24209" y="32918"/>
                  </a:cubicBezTo>
                  <a:cubicBezTo>
                    <a:pt x="24017" y="33005"/>
                    <a:pt x="23828" y="33098"/>
                    <a:pt x="23643" y="33200"/>
                  </a:cubicBezTo>
                  <a:cubicBezTo>
                    <a:pt x="23272" y="33405"/>
                    <a:pt x="22914" y="33639"/>
                    <a:pt x="22581" y="33902"/>
                  </a:cubicBezTo>
                  <a:cubicBezTo>
                    <a:pt x="21923" y="34419"/>
                    <a:pt x="21336" y="35044"/>
                    <a:pt x="20862" y="35734"/>
                  </a:cubicBezTo>
                  <a:cubicBezTo>
                    <a:pt x="20850" y="35750"/>
                    <a:pt x="20841" y="35767"/>
                    <a:pt x="20831" y="35783"/>
                  </a:cubicBezTo>
                  <a:cubicBezTo>
                    <a:pt x="20851" y="35699"/>
                    <a:pt x="20870" y="35614"/>
                    <a:pt x="20893" y="35530"/>
                  </a:cubicBezTo>
                  <a:cubicBezTo>
                    <a:pt x="20977" y="35227"/>
                    <a:pt x="21076" y="34928"/>
                    <a:pt x="21186" y="34634"/>
                  </a:cubicBezTo>
                  <a:cubicBezTo>
                    <a:pt x="21342" y="34218"/>
                    <a:pt x="21523" y="33806"/>
                    <a:pt x="21722" y="33405"/>
                  </a:cubicBezTo>
                  <a:cubicBezTo>
                    <a:pt x="21812" y="33353"/>
                    <a:pt x="21900" y="33299"/>
                    <a:pt x="21987" y="33244"/>
                  </a:cubicBezTo>
                  <a:cubicBezTo>
                    <a:pt x="22808" y="32931"/>
                    <a:pt x="23694" y="32763"/>
                    <a:pt x="24575" y="32763"/>
                  </a:cubicBezTo>
                  <a:close/>
                  <a:moveTo>
                    <a:pt x="4718" y="23291"/>
                  </a:moveTo>
                  <a:cubicBezTo>
                    <a:pt x="4731" y="23291"/>
                    <a:pt x="4745" y="23291"/>
                    <a:pt x="4758" y="23291"/>
                  </a:cubicBezTo>
                  <a:lnTo>
                    <a:pt x="4761" y="23291"/>
                  </a:lnTo>
                  <a:cubicBezTo>
                    <a:pt x="5067" y="23295"/>
                    <a:pt x="5369" y="23370"/>
                    <a:pt x="5645" y="23505"/>
                  </a:cubicBezTo>
                  <a:cubicBezTo>
                    <a:pt x="6286" y="23816"/>
                    <a:pt x="6762" y="24401"/>
                    <a:pt x="7168" y="24970"/>
                  </a:cubicBezTo>
                  <a:cubicBezTo>
                    <a:pt x="7271" y="25115"/>
                    <a:pt x="7377" y="25257"/>
                    <a:pt x="7480" y="25402"/>
                  </a:cubicBezTo>
                  <a:cubicBezTo>
                    <a:pt x="7494" y="25421"/>
                    <a:pt x="7511" y="25430"/>
                    <a:pt x="7527" y="25432"/>
                  </a:cubicBezTo>
                  <a:cubicBezTo>
                    <a:pt x="7236" y="26473"/>
                    <a:pt x="7079" y="27551"/>
                    <a:pt x="7057" y="28631"/>
                  </a:cubicBezTo>
                  <a:cubicBezTo>
                    <a:pt x="7013" y="30738"/>
                    <a:pt x="7486" y="32837"/>
                    <a:pt x="8353" y="34753"/>
                  </a:cubicBezTo>
                  <a:cubicBezTo>
                    <a:pt x="8791" y="35721"/>
                    <a:pt x="9330" y="36645"/>
                    <a:pt x="9953" y="37506"/>
                  </a:cubicBezTo>
                  <a:cubicBezTo>
                    <a:pt x="10051" y="37643"/>
                    <a:pt x="10154" y="37777"/>
                    <a:pt x="10257" y="37911"/>
                  </a:cubicBezTo>
                  <a:cubicBezTo>
                    <a:pt x="8749" y="36559"/>
                    <a:pt x="7466" y="34962"/>
                    <a:pt x="6467" y="33200"/>
                  </a:cubicBezTo>
                  <a:cubicBezTo>
                    <a:pt x="5402" y="31323"/>
                    <a:pt x="4653" y="29267"/>
                    <a:pt x="4275" y="27141"/>
                  </a:cubicBezTo>
                  <a:cubicBezTo>
                    <a:pt x="4062" y="25950"/>
                    <a:pt x="3994" y="24753"/>
                    <a:pt x="3978" y="23544"/>
                  </a:cubicBezTo>
                  <a:cubicBezTo>
                    <a:pt x="3978" y="23526"/>
                    <a:pt x="3963" y="23517"/>
                    <a:pt x="3947" y="23517"/>
                  </a:cubicBezTo>
                  <a:cubicBezTo>
                    <a:pt x="3930" y="23517"/>
                    <a:pt x="3913" y="23526"/>
                    <a:pt x="3912" y="23545"/>
                  </a:cubicBezTo>
                  <a:cubicBezTo>
                    <a:pt x="3843" y="24625"/>
                    <a:pt x="3932" y="25725"/>
                    <a:pt x="4091" y="26793"/>
                  </a:cubicBezTo>
                  <a:cubicBezTo>
                    <a:pt x="4252" y="27863"/>
                    <a:pt x="4508" y="28919"/>
                    <a:pt x="4846" y="29947"/>
                  </a:cubicBezTo>
                  <a:cubicBezTo>
                    <a:pt x="5188" y="30986"/>
                    <a:pt x="5618" y="31995"/>
                    <a:pt x="6131" y="32960"/>
                  </a:cubicBezTo>
                  <a:cubicBezTo>
                    <a:pt x="6638" y="33919"/>
                    <a:pt x="7228" y="34833"/>
                    <a:pt x="7892" y="35692"/>
                  </a:cubicBezTo>
                  <a:cubicBezTo>
                    <a:pt x="8533" y="36521"/>
                    <a:pt x="9245" y="37294"/>
                    <a:pt x="10021" y="37999"/>
                  </a:cubicBezTo>
                  <a:cubicBezTo>
                    <a:pt x="9234" y="37648"/>
                    <a:pt x="8453" y="37283"/>
                    <a:pt x="7709" y="36848"/>
                  </a:cubicBezTo>
                  <a:cubicBezTo>
                    <a:pt x="6707" y="36262"/>
                    <a:pt x="5779" y="35555"/>
                    <a:pt x="5039" y="34653"/>
                  </a:cubicBezTo>
                  <a:cubicBezTo>
                    <a:pt x="4298" y="33749"/>
                    <a:pt x="3780" y="32692"/>
                    <a:pt x="3395" y="31594"/>
                  </a:cubicBezTo>
                  <a:cubicBezTo>
                    <a:pt x="3004" y="30480"/>
                    <a:pt x="2752" y="29322"/>
                    <a:pt x="2514" y="28169"/>
                  </a:cubicBezTo>
                  <a:cubicBezTo>
                    <a:pt x="2274" y="27010"/>
                    <a:pt x="1967" y="25729"/>
                    <a:pt x="2380" y="24573"/>
                  </a:cubicBezTo>
                  <a:cubicBezTo>
                    <a:pt x="2397" y="24526"/>
                    <a:pt x="2416" y="24481"/>
                    <a:pt x="2434" y="24435"/>
                  </a:cubicBezTo>
                  <a:cubicBezTo>
                    <a:pt x="2739" y="24132"/>
                    <a:pt x="3077" y="23863"/>
                    <a:pt x="3450" y="23658"/>
                  </a:cubicBezTo>
                  <a:cubicBezTo>
                    <a:pt x="3800" y="23465"/>
                    <a:pt x="4181" y="23327"/>
                    <a:pt x="4579" y="23296"/>
                  </a:cubicBezTo>
                  <a:cubicBezTo>
                    <a:pt x="4626" y="23292"/>
                    <a:pt x="4672" y="23291"/>
                    <a:pt x="4718" y="23291"/>
                  </a:cubicBezTo>
                  <a:close/>
                  <a:moveTo>
                    <a:pt x="2298" y="24572"/>
                  </a:moveTo>
                  <a:lnTo>
                    <a:pt x="2298" y="24572"/>
                  </a:lnTo>
                  <a:cubicBezTo>
                    <a:pt x="2150" y="24971"/>
                    <a:pt x="2098" y="25409"/>
                    <a:pt x="2097" y="25827"/>
                  </a:cubicBezTo>
                  <a:cubicBezTo>
                    <a:pt x="2095" y="26447"/>
                    <a:pt x="2198" y="27062"/>
                    <a:pt x="2317" y="27668"/>
                  </a:cubicBezTo>
                  <a:cubicBezTo>
                    <a:pt x="2547" y="28840"/>
                    <a:pt x="2788" y="30016"/>
                    <a:pt x="3138" y="31160"/>
                  </a:cubicBezTo>
                  <a:cubicBezTo>
                    <a:pt x="3483" y="32291"/>
                    <a:pt x="3940" y="33399"/>
                    <a:pt x="4618" y="34372"/>
                  </a:cubicBezTo>
                  <a:cubicBezTo>
                    <a:pt x="5299" y="35349"/>
                    <a:pt x="6206" y="36132"/>
                    <a:pt x="7208" y="36768"/>
                  </a:cubicBezTo>
                  <a:cubicBezTo>
                    <a:pt x="8093" y="37329"/>
                    <a:pt x="9043" y="37787"/>
                    <a:pt x="10004" y="38206"/>
                  </a:cubicBezTo>
                  <a:cubicBezTo>
                    <a:pt x="9718" y="38150"/>
                    <a:pt x="9431" y="38094"/>
                    <a:pt x="9146" y="38031"/>
                  </a:cubicBezTo>
                  <a:cubicBezTo>
                    <a:pt x="8549" y="37899"/>
                    <a:pt x="7959" y="37742"/>
                    <a:pt x="7382" y="37538"/>
                  </a:cubicBezTo>
                  <a:cubicBezTo>
                    <a:pt x="6358" y="37179"/>
                    <a:pt x="5372" y="36676"/>
                    <a:pt x="4552" y="35958"/>
                  </a:cubicBezTo>
                  <a:cubicBezTo>
                    <a:pt x="3704" y="35214"/>
                    <a:pt x="3106" y="34249"/>
                    <a:pt x="2615" y="33244"/>
                  </a:cubicBezTo>
                  <a:cubicBezTo>
                    <a:pt x="2103" y="32194"/>
                    <a:pt x="1639" y="31104"/>
                    <a:pt x="1324" y="29977"/>
                  </a:cubicBezTo>
                  <a:cubicBezTo>
                    <a:pt x="1150" y="29351"/>
                    <a:pt x="1025" y="28709"/>
                    <a:pt x="983" y="28060"/>
                  </a:cubicBezTo>
                  <a:cubicBezTo>
                    <a:pt x="947" y="27501"/>
                    <a:pt x="987" y="26949"/>
                    <a:pt x="1084" y="26401"/>
                  </a:cubicBezTo>
                  <a:cubicBezTo>
                    <a:pt x="1268" y="25994"/>
                    <a:pt x="1491" y="25602"/>
                    <a:pt x="1752" y="25239"/>
                  </a:cubicBezTo>
                  <a:cubicBezTo>
                    <a:pt x="1918" y="25007"/>
                    <a:pt x="2100" y="24783"/>
                    <a:pt x="2298" y="24572"/>
                  </a:cubicBezTo>
                  <a:close/>
                  <a:moveTo>
                    <a:pt x="906" y="26832"/>
                  </a:moveTo>
                  <a:cubicBezTo>
                    <a:pt x="780" y="27739"/>
                    <a:pt x="884" y="28684"/>
                    <a:pt x="1089" y="29564"/>
                  </a:cubicBezTo>
                  <a:cubicBezTo>
                    <a:pt x="1357" y="30723"/>
                    <a:pt x="1802" y="31840"/>
                    <a:pt x="2294" y="32920"/>
                  </a:cubicBezTo>
                  <a:cubicBezTo>
                    <a:pt x="2767" y="33958"/>
                    <a:pt x="3324" y="34984"/>
                    <a:pt x="4136" y="35799"/>
                  </a:cubicBezTo>
                  <a:cubicBezTo>
                    <a:pt x="4911" y="36578"/>
                    <a:pt x="5878" y="37139"/>
                    <a:pt x="6895" y="37543"/>
                  </a:cubicBezTo>
                  <a:cubicBezTo>
                    <a:pt x="7532" y="37798"/>
                    <a:pt x="8194" y="37988"/>
                    <a:pt x="8859" y="38156"/>
                  </a:cubicBezTo>
                  <a:cubicBezTo>
                    <a:pt x="9055" y="38205"/>
                    <a:pt x="9253" y="38252"/>
                    <a:pt x="9450" y="38297"/>
                  </a:cubicBezTo>
                  <a:cubicBezTo>
                    <a:pt x="9340" y="38291"/>
                    <a:pt x="9230" y="38288"/>
                    <a:pt x="9119" y="38288"/>
                  </a:cubicBezTo>
                  <a:cubicBezTo>
                    <a:pt x="8804" y="38288"/>
                    <a:pt x="8488" y="38311"/>
                    <a:pt x="8179" y="38341"/>
                  </a:cubicBezTo>
                  <a:cubicBezTo>
                    <a:pt x="7724" y="38385"/>
                    <a:pt x="7271" y="38444"/>
                    <a:pt x="6816" y="38488"/>
                  </a:cubicBezTo>
                  <a:cubicBezTo>
                    <a:pt x="6801" y="38455"/>
                    <a:pt x="6774" y="38427"/>
                    <a:pt x="6728" y="38421"/>
                  </a:cubicBezTo>
                  <a:cubicBezTo>
                    <a:pt x="5216" y="38224"/>
                    <a:pt x="3955" y="37239"/>
                    <a:pt x="3000" y="36103"/>
                  </a:cubicBezTo>
                  <a:lnTo>
                    <a:pt x="3001" y="36103"/>
                  </a:lnTo>
                  <a:cubicBezTo>
                    <a:pt x="1961" y="34867"/>
                    <a:pt x="1147" y="33391"/>
                    <a:pt x="724" y="31827"/>
                  </a:cubicBezTo>
                  <a:cubicBezTo>
                    <a:pt x="317" y="30317"/>
                    <a:pt x="296" y="28717"/>
                    <a:pt x="770" y="27220"/>
                  </a:cubicBezTo>
                  <a:cubicBezTo>
                    <a:pt x="812" y="27089"/>
                    <a:pt x="857" y="26960"/>
                    <a:pt x="906" y="26832"/>
                  </a:cubicBezTo>
                  <a:close/>
                  <a:moveTo>
                    <a:pt x="14557" y="20509"/>
                  </a:moveTo>
                  <a:lnTo>
                    <a:pt x="14557" y="20509"/>
                  </a:lnTo>
                  <a:cubicBezTo>
                    <a:pt x="14802" y="20626"/>
                    <a:pt x="15041" y="20755"/>
                    <a:pt x="15270" y="20895"/>
                  </a:cubicBezTo>
                  <a:cubicBezTo>
                    <a:pt x="16124" y="21413"/>
                    <a:pt x="16937" y="22021"/>
                    <a:pt x="17699" y="22666"/>
                  </a:cubicBezTo>
                  <a:cubicBezTo>
                    <a:pt x="18148" y="23046"/>
                    <a:pt x="18583" y="23452"/>
                    <a:pt x="18988" y="23885"/>
                  </a:cubicBezTo>
                  <a:cubicBezTo>
                    <a:pt x="19149" y="24490"/>
                    <a:pt x="19316" y="25090"/>
                    <a:pt x="19435" y="25706"/>
                  </a:cubicBezTo>
                  <a:cubicBezTo>
                    <a:pt x="19571" y="26406"/>
                    <a:pt x="19670" y="27112"/>
                    <a:pt x="19732" y="27822"/>
                  </a:cubicBezTo>
                  <a:cubicBezTo>
                    <a:pt x="19856" y="29255"/>
                    <a:pt x="19833" y="30699"/>
                    <a:pt x="19695" y="32130"/>
                  </a:cubicBezTo>
                  <a:cubicBezTo>
                    <a:pt x="19557" y="33567"/>
                    <a:pt x="19294" y="34991"/>
                    <a:pt x="18953" y="36393"/>
                  </a:cubicBezTo>
                  <a:cubicBezTo>
                    <a:pt x="18607" y="37817"/>
                    <a:pt x="18176" y="39220"/>
                    <a:pt x="17697" y="40605"/>
                  </a:cubicBezTo>
                  <a:cubicBezTo>
                    <a:pt x="17324" y="41684"/>
                    <a:pt x="16920" y="42750"/>
                    <a:pt x="16501" y="43811"/>
                  </a:cubicBezTo>
                  <a:cubicBezTo>
                    <a:pt x="16792" y="42658"/>
                    <a:pt x="16968" y="41469"/>
                    <a:pt x="17089" y="40295"/>
                  </a:cubicBezTo>
                  <a:cubicBezTo>
                    <a:pt x="17266" y="38563"/>
                    <a:pt x="17297" y="36820"/>
                    <a:pt x="17257" y="35081"/>
                  </a:cubicBezTo>
                  <a:cubicBezTo>
                    <a:pt x="17217" y="33364"/>
                    <a:pt x="17126" y="31648"/>
                    <a:pt x="17003" y="29936"/>
                  </a:cubicBezTo>
                  <a:cubicBezTo>
                    <a:pt x="16889" y="28340"/>
                    <a:pt x="16724" y="26744"/>
                    <a:pt x="16382" y="25179"/>
                  </a:cubicBezTo>
                  <a:cubicBezTo>
                    <a:pt x="16047" y="23649"/>
                    <a:pt x="15534" y="22147"/>
                    <a:pt x="14735" y="20794"/>
                  </a:cubicBezTo>
                  <a:cubicBezTo>
                    <a:pt x="14678" y="20697"/>
                    <a:pt x="14616" y="20604"/>
                    <a:pt x="14557" y="20509"/>
                  </a:cubicBezTo>
                  <a:close/>
                  <a:moveTo>
                    <a:pt x="19158" y="24073"/>
                  </a:moveTo>
                  <a:cubicBezTo>
                    <a:pt x="19982" y="24991"/>
                    <a:pt x="20668" y="26028"/>
                    <a:pt x="21066" y="27204"/>
                  </a:cubicBezTo>
                  <a:cubicBezTo>
                    <a:pt x="21796" y="29363"/>
                    <a:pt x="21375" y="31692"/>
                    <a:pt x="20849" y="33845"/>
                  </a:cubicBezTo>
                  <a:cubicBezTo>
                    <a:pt x="20328" y="35980"/>
                    <a:pt x="19614" y="38068"/>
                    <a:pt x="18724" y="40077"/>
                  </a:cubicBezTo>
                  <a:cubicBezTo>
                    <a:pt x="18720" y="40086"/>
                    <a:pt x="18716" y="40095"/>
                    <a:pt x="18711" y="40105"/>
                  </a:cubicBezTo>
                  <a:cubicBezTo>
                    <a:pt x="18629" y="40267"/>
                    <a:pt x="18553" y="40430"/>
                    <a:pt x="18486" y="40598"/>
                  </a:cubicBezTo>
                  <a:cubicBezTo>
                    <a:pt x="18107" y="41420"/>
                    <a:pt x="17699" y="42230"/>
                    <a:pt x="17261" y="43023"/>
                  </a:cubicBezTo>
                  <a:cubicBezTo>
                    <a:pt x="17014" y="43471"/>
                    <a:pt x="16750" y="43908"/>
                    <a:pt x="16494" y="44350"/>
                  </a:cubicBezTo>
                  <a:cubicBezTo>
                    <a:pt x="16913" y="43286"/>
                    <a:pt x="17321" y="42217"/>
                    <a:pt x="17702" y="41138"/>
                  </a:cubicBezTo>
                  <a:cubicBezTo>
                    <a:pt x="18190" y="39754"/>
                    <a:pt x="18632" y="38353"/>
                    <a:pt x="18993" y="36930"/>
                  </a:cubicBezTo>
                  <a:cubicBezTo>
                    <a:pt x="19351" y="35515"/>
                    <a:pt x="19630" y="34079"/>
                    <a:pt x="19789" y="32627"/>
                  </a:cubicBezTo>
                  <a:cubicBezTo>
                    <a:pt x="19946" y="31205"/>
                    <a:pt x="19999" y="29770"/>
                    <a:pt x="19908" y="28340"/>
                  </a:cubicBezTo>
                  <a:cubicBezTo>
                    <a:pt x="19817" y="26912"/>
                    <a:pt x="19582" y="25495"/>
                    <a:pt x="19173" y="24121"/>
                  </a:cubicBezTo>
                  <a:cubicBezTo>
                    <a:pt x="19169" y="24105"/>
                    <a:pt x="19163" y="24089"/>
                    <a:pt x="19158" y="24073"/>
                  </a:cubicBezTo>
                  <a:close/>
                  <a:moveTo>
                    <a:pt x="7445" y="26967"/>
                  </a:moveTo>
                  <a:cubicBezTo>
                    <a:pt x="7448" y="26990"/>
                    <a:pt x="7450" y="27013"/>
                    <a:pt x="7452" y="27036"/>
                  </a:cubicBezTo>
                  <a:cubicBezTo>
                    <a:pt x="7494" y="27375"/>
                    <a:pt x="7552" y="27712"/>
                    <a:pt x="7627" y="28046"/>
                  </a:cubicBezTo>
                  <a:cubicBezTo>
                    <a:pt x="7774" y="28710"/>
                    <a:pt x="7981" y="29361"/>
                    <a:pt x="8231" y="29993"/>
                  </a:cubicBezTo>
                  <a:cubicBezTo>
                    <a:pt x="8743" y="31291"/>
                    <a:pt x="9428" y="32517"/>
                    <a:pt x="10161" y="33703"/>
                  </a:cubicBezTo>
                  <a:cubicBezTo>
                    <a:pt x="10916" y="34923"/>
                    <a:pt x="11716" y="36116"/>
                    <a:pt x="12434" y="37359"/>
                  </a:cubicBezTo>
                  <a:cubicBezTo>
                    <a:pt x="13129" y="38562"/>
                    <a:pt x="13758" y="39804"/>
                    <a:pt x="14317" y="41076"/>
                  </a:cubicBezTo>
                  <a:cubicBezTo>
                    <a:pt x="14869" y="42331"/>
                    <a:pt x="15360" y="43617"/>
                    <a:pt x="15761" y="44929"/>
                  </a:cubicBezTo>
                  <a:cubicBezTo>
                    <a:pt x="15156" y="43387"/>
                    <a:pt x="14132" y="42064"/>
                    <a:pt x="13051" y="40815"/>
                  </a:cubicBezTo>
                  <a:cubicBezTo>
                    <a:pt x="12383" y="40044"/>
                    <a:pt x="11696" y="39289"/>
                    <a:pt x="11046" y="38504"/>
                  </a:cubicBezTo>
                  <a:cubicBezTo>
                    <a:pt x="11047" y="38460"/>
                    <a:pt x="11023" y="38416"/>
                    <a:pt x="10969" y="38403"/>
                  </a:cubicBezTo>
                  <a:cubicBezTo>
                    <a:pt x="10967" y="38403"/>
                    <a:pt x="10965" y="38402"/>
                    <a:pt x="10963" y="38402"/>
                  </a:cubicBezTo>
                  <a:cubicBezTo>
                    <a:pt x="10398" y="37714"/>
                    <a:pt x="9862" y="37002"/>
                    <a:pt x="9401" y="36233"/>
                  </a:cubicBezTo>
                  <a:cubicBezTo>
                    <a:pt x="8322" y="34437"/>
                    <a:pt x="7603" y="32414"/>
                    <a:pt x="7373" y="30328"/>
                  </a:cubicBezTo>
                  <a:cubicBezTo>
                    <a:pt x="7251" y="29212"/>
                    <a:pt x="7275" y="28078"/>
                    <a:pt x="7445" y="26967"/>
                  </a:cubicBezTo>
                  <a:close/>
                  <a:moveTo>
                    <a:pt x="12543" y="20007"/>
                  </a:moveTo>
                  <a:cubicBezTo>
                    <a:pt x="13139" y="20007"/>
                    <a:pt x="13722" y="20155"/>
                    <a:pt x="14273" y="20384"/>
                  </a:cubicBezTo>
                  <a:cubicBezTo>
                    <a:pt x="14275" y="20396"/>
                    <a:pt x="14280" y="20409"/>
                    <a:pt x="14288" y="20421"/>
                  </a:cubicBezTo>
                  <a:cubicBezTo>
                    <a:pt x="15146" y="21734"/>
                    <a:pt x="15712" y="23215"/>
                    <a:pt x="16081" y="24734"/>
                  </a:cubicBezTo>
                  <a:cubicBezTo>
                    <a:pt x="16453" y="26261"/>
                    <a:pt x="16638" y="27825"/>
                    <a:pt x="16775" y="29389"/>
                  </a:cubicBezTo>
                  <a:cubicBezTo>
                    <a:pt x="16920" y="31063"/>
                    <a:pt x="17033" y="32743"/>
                    <a:pt x="17098" y="34422"/>
                  </a:cubicBezTo>
                  <a:cubicBezTo>
                    <a:pt x="17165" y="36157"/>
                    <a:pt x="17153" y="37901"/>
                    <a:pt x="17012" y="39631"/>
                  </a:cubicBezTo>
                  <a:cubicBezTo>
                    <a:pt x="16909" y="40890"/>
                    <a:pt x="16730" y="42144"/>
                    <a:pt x="16458" y="43378"/>
                  </a:cubicBezTo>
                  <a:cubicBezTo>
                    <a:pt x="16399" y="42553"/>
                    <a:pt x="16156" y="41722"/>
                    <a:pt x="15926" y="40947"/>
                  </a:cubicBezTo>
                  <a:cubicBezTo>
                    <a:pt x="15451" y="39347"/>
                    <a:pt x="14985" y="37745"/>
                    <a:pt x="14515" y="36144"/>
                  </a:cubicBezTo>
                  <a:cubicBezTo>
                    <a:pt x="14048" y="34551"/>
                    <a:pt x="13579" y="32957"/>
                    <a:pt x="13110" y="31365"/>
                  </a:cubicBezTo>
                  <a:cubicBezTo>
                    <a:pt x="12639" y="29765"/>
                    <a:pt x="12158" y="28168"/>
                    <a:pt x="11686" y="26568"/>
                  </a:cubicBezTo>
                  <a:cubicBezTo>
                    <a:pt x="11218" y="24974"/>
                    <a:pt x="10762" y="23377"/>
                    <a:pt x="10286" y="21786"/>
                  </a:cubicBezTo>
                  <a:cubicBezTo>
                    <a:pt x="10227" y="21588"/>
                    <a:pt x="10166" y="21389"/>
                    <a:pt x="10104" y="21191"/>
                  </a:cubicBezTo>
                  <a:cubicBezTo>
                    <a:pt x="10099" y="21175"/>
                    <a:pt x="10085" y="21168"/>
                    <a:pt x="10070" y="21168"/>
                  </a:cubicBezTo>
                  <a:cubicBezTo>
                    <a:pt x="10046" y="21168"/>
                    <a:pt x="10021" y="21186"/>
                    <a:pt x="10028" y="21213"/>
                  </a:cubicBezTo>
                  <a:cubicBezTo>
                    <a:pt x="10453" y="22789"/>
                    <a:pt x="10932" y="24352"/>
                    <a:pt x="11386" y="25920"/>
                  </a:cubicBezTo>
                  <a:cubicBezTo>
                    <a:pt x="11848" y="27508"/>
                    <a:pt x="12295" y="29101"/>
                    <a:pt x="12754" y="30690"/>
                  </a:cubicBezTo>
                  <a:cubicBezTo>
                    <a:pt x="13211" y="32271"/>
                    <a:pt x="13668" y="33851"/>
                    <a:pt x="14125" y="35431"/>
                  </a:cubicBezTo>
                  <a:cubicBezTo>
                    <a:pt x="14585" y="37020"/>
                    <a:pt x="15053" y="38606"/>
                    <a:pt x="15507" y="40195"/>
                  </a:cubicBezTo>
                  <a:cubicBezTo>
                    <a:pt x="15720" y="40943"/>
                    <a:pt x="15958" y="41687"/>
                    <a:pt x="16115" y="42449"/>
                  </a:cubicBezTo>
                  <a:cubicBezTo>
                    <a:pt x="16250" y="43111"/>
                    <a:pt x="16319" y="43800"/>
                    <a:pt x="16191" y="44468"/>
                  </a:cubicBezTo>
                  <a:cubicBezTo>
                    <a:pt x="16170" y="44544"/>
                    <a:pt x="16150" y="44621"/>
                    <a:pt x="16128" y="44698"/>
                  </a:cubicBezTo>
                  <a:cubicBezTo>
                    <a:pt x="16115" y="44746"/>
                    <a:pt x="16103" y="44794"/>
                    <a:pt x="16090" y="44840"/>
                  </a:cubicBezTo>
                  <a:cubicBezTo>
                    <a:pt x="16064" y="44906"/>
                    <a:pt x="16038" y="44970"/>
                    <a:pt x="16012" y="45035"/>
                  </a:cubicBezTo>
                  <a:cubicBezTo>
                    <a:pt x="15631" y="43844"/>
                    <a:pt x="15205" y="42666"/>
                    <a:pt x="14718" y="41515"/>
                  </a:cubicBezTo>
                  <a:cubicBezTo>
                    <a:pt x="14176" y="40235"/>
                    <a:pt x="13564" y="38984"/>
                    <a:pt x="12886" y="37772"/>
                  </a:cubicBezTo>
                  <a:cubicBezTo>
                    <a:pt x="12197" y="36542"/>
                    <a:pt x="11426" y="35365"/>
                    <a:pt x="10671" y="34177"/>
                  </a:cubicBezTo>
                  <a:cubicBezTo>
                    <a:pt x="9913" y="32983"/>
                    <a:pt x="9171" y="31775"/>
                    <a:pt x="8592" y="30481"/>
                  </a:cubicBezTo>
                  <a:cubicBezTo>
                    <a:pt x="8037" y="29239"/>
                    <a:pt x="7626" y="27922"/>
                    <a:pt x="7514" y="26561"/>
                  </a:cubicBezTo>
                  <a:cubicBezTo>
                    <a:pt x="7663" y="25761"/>
                    <a:pt x="7888" y="24975"/>
                    <a:pt x="8194" y="24219"/>
                  </a:cubicBezTo>
                  <a:cubicBezTo>
                    <a:pt x="8574" y="23275"/>
                    <a:pt x="9071" y="22363"/>
                    <a:pt x="9704" y="21564"/>
                  </a:cubicBezTo>
                  <a:cubicBezTo>
                    <a:pt x="10330" y="20776"/>
                    <a:pt x="11140" y="20138"/>
                    <a:pt x="12170" y="20027"/>
                  </a:cubicBezTo>
                  <a:cubicBezTo>
                    <a:pt x="12295" y="20013"/>
                    <a:pt x="12419" y="20007"/>
                    <a:pt x="12543" y="20007"/>
                  </a:cubicBezTo>
                  <a:close/>
                  <a:moveTo>
                    <a:pt x="366" y="39769"/>
                  </a:moveTo>
                  <a:cubicBezTo>
                    <a:pt x="625" y="40017"/>
                    <a:pt x="971" y="40152"/>
                    <a:pt x="1316" y="40241"/>
                  </a:cubicBezTo>
                  <a:cubicBezTo>
                    <a:pt x="1781" y="40360"/>
                    <a:pt x="2264" y="40415"/>
                    <a:pt x="2742" y="40455"/>
                  </a:cubicBezTo>
                  <a:cubicBezTo>
                    <a:pt x="3729" y="40537"/>
                    <a:pt x="4723" y="40524"/>
                    <a:pt x="5707" y="40637"/>
                  </a:cubicBezTo>
                  <a:cubicBezTo>
                    <a:pt x="6683" y="40750"/>
                    <a:pt x="7628" y="41008"/>
                    <a:pt x="8461" y="41540"/>
                  </a:cubicBezTo>
                  <a:cubicBezTo>
                    <a:pt x="9237" y="42035"/>
                    <a:pt x="9890" y="42702"/>
                    <a:pt x="10442" y="43435"/>
                  </a:cubicBezTo>
                  <a:cubicBezTo>
                    <a:pt x="11131" y="44349"/>
                    <a:pt x="11668" y="45364"/>
                    <a:pt x="12198" y="46375"/>
                  </a:cubicBezTo>
                  <a:cubicBezTo>
                    <a:pt x="12151" y="46352"/>
                    <a:pt x="12102" y="46331"/>
                    <a:pt x="12054" y="46307"/>
                  </a:cubicBezTo>
                  <a:cubicBezTo>
                    <a:pt x="11618" y="46082"/>
                    <a:pt x="11215" y="45792"/>
                    <a:pt x="10863" y="45451"/>
                  </a:cubicBezTo>
                  <a:cubicBezTo>
                    <a:pt x="10484" y="45082"/>
                    <a:pt x="10164" y="44659"/>
                    <a:pt x="9834" y="44246"/>
                  </a:cubicBezTo>
                  <a:cubicBezTo>
                    <a:pt x="9518" y="43849"/>
                    <a:pt x="9186" y="43464"/>
                    <a:pt x="8803" y="43128"/>
                  </a:cubicBezTo>
                  <a:cubicBezTo>
                    <a:pt x="8447" y="42816"/>
                    <a:pt x="8056" y="42544"/>
                    <a:pt x="7640" y="42316"/>
                  </a:cubicBezTo>
                  <a:cubicBezTo>
                    <a:pt x="7213" y="42082"/>
                    <a:pt x="6758" y="41896"/>
                    <a:pt x="6287" y="41765"/>
                  </a:cubicBezTo>
                  <a:cubicBezTo>
                    <a:pt x="5764" y="41620"/>
                    <a:pt x="5227" y="41551"/>
                    <a:pt x="4686" y="41511"/>
                  </a:cubicBezTo>
                  <a:cubicBezTo>
                    <a:pt x="3645" y="41434"/>
                    <a:pt x="2565" y="41434"/>
                    <a:pt x="1599" y="40988"/>
                  </a:cubicBezTo>
                  <a:cubicBezTo>
                    <a:pt x="1179" y="40794"/>
                    <a:pt x="769" y="40511"/>
                    <a:pt x="520" y="40113"/>
                  </a:cubicBezTo>
                  <a:cubicBezTo>
                    <a:pt x="452" y="40006"/>
                    <a:pt x="400" y="39890"/>
                    <a:pt x="366" y="39769"/>
                  </a:cubicBezTo>
                  <a:close/>
                  <a:moveTo>
                    <a:pt x="24901" y="32770"/>
                  </a:moveTo>
                  <a:cubicBezTo>
                    <a:pt x="25372" y="32793"/>
                    <a:pt x="25839" y="32865"/>
                    <a:pt x="26293" y="32992"/>
                  </a:cubicBezTo>
                  <a:cubicBezTo>
                    <a:pt x="26323" y="33000"/>
                    <a:pt x="26352" y="33010"/>
                    <a:pt x="26382" y="33020"/>
                  </a:cubicBezTo>
                  <a:cubicBezTo>
                    <a:pt x="25378" y="33400"/>
                    <a:pt x="24424" y="33908"/>
                    <a:pt x="23548" y="34529"/>
                  </a:cubicBezTo>
                  <a:cubicBezTo>
                    <a:pt x="22633" y="35176"/>
                    <a:pt x="21806" y="35956"/>
                    <a:pt x="21094" y="36821"/>
                  </a:cubicBezTo>
                  <a:cubicBezTo>
                    <a:pt x="20352" y="37723"/>
                    <a:pt x="19753" y="38731"/>
                    <a:pt x="19242" y="39780"/>
                  </a:cubicBezTo>
                  <a:cubicBezTo>
                    <a:pt x="18710" y="40870"/>
                    <a:pt x="18266" y="41999"/>
                    <a:pt x="17796" y="43116"/>
                  </a:cubicBezTo>
                  <a:cubicBezTo>
                    <a:pt x="17324" y="44237"/>
                    <a:pt x="16826" y="45351"/>
                    <a:pt x="16201" y="46395"/>
                  </a:cubicBezTo>
                  <a:cubicBezTo>
                    <a:pt x="16199" y="46398"/>
                    <a:pt x="16198" y="46400"/>
                    <a:pt x="16197" y="46402"/>
                  </a:cubicBezTo>
                  <a:cubicBezTo>
                    <a:pt x="16149" y="46349"/>
                    <a:pt x="16117" y="46285"/>
                    <a:pt x="16125" y="46217"/>
                  </a:cubicBezTo>
                  <a:cubicBezTo>
                    <a:pt x="16127" y="46198"/>
                    <a:pt x="16119" y="46183"/>
                    <a:pt x="16106" y="46172"/>
                  </a:cubicBezTo>
                  <a:cubicBezTo>
                    <a:pt x="16120" y="45952"/>
                    <a:pt x="16172" y="45733"/>
                    <a:pt x="16242" y="45533"/>
                  </a:cubicBezTo>
                  <a:cubicBezTo>
                    <a:pt x="16419" y="45030"/>
                    <a:pt x="16700" y="44578"/>
                    <a:pt x="16970" y="44122"/>
                  </a:cubicBezTo>
                  <a:cubicBezTo>
                    <a:pt x="17531" y="43174"/>
                    <a:pt x="18051" y="42202"/>
                    <a:pt x="18527" y="41207"/>
                  </a:cubicBezTo>
                  <a:cubicBezTo>
                    <a:pt x="18770" y="40698"/>
                    <a:pt x="18998" y="40181"/>
                    <a:pt x="19217" y="39659"/>
                  </a:cubicBezTo>
                  <a:cubicBezTo>
                    <a:pt x="19339" y="39424"/>
                    <a:pt x="19457" y="39187"/>
                    <a:pt x="19571" y="38947"/>
                  </a:cubicBezTo>
                  <a:cubicBezTo>
                    <a:pt x="19876" y="38303"/>
                    <a:pt x="20155" y="37649"/>
                    <a:pt x="20404" y="36983"/>
                  </a:cubicBezTo>
                  <a:cubicBezTo>
                    <a:pt x="20474" y="36795"/>
                    <a:pt x="20540" y="36607"/>
                    <a:pt x="20603" y="36417"/>
                  </a:cubicBezTo>
                  <a:cubicBezTo>
                    <a:pt x="20614" y="36414"/>
                    <a:pt x="20625" y="36411"/>
                    <a:pt x="20634" y="36404"/>
                  </a:cubicBezTo>
                  <a:cubicBezTo>
                    <a:pt x="20718" y="36348"/>
                    <a:pt x="20742" y="36214"/>
                    <a:pt x="20760" y="36098"/>
                  </a:cubicBezTo>
                  <a:cubicBezTo>
                    <a:pt x="21481" y="35004"/>
                    <a:pt x="22443" y="34087"/>
                    <a:pt x="23593" y="33435"/>
                  </a:cubicBezTo>
                  <a:cubicBezTo>
                    <a:pt x="23790" y="33323"/>
                    <a:pt x="23991" y="33219"/>
                    <a:pt x="24198" y="33123"/>
                  </a:cubicBezTo>
                  <a:cubicBezTo>
                    <a:pt x="24413" y="33025"/>
                    <a:pt x="24638" y="32950"/>
                    <a:pt x="24853" y="32850"/>
                  </a:cubicBezTo>
                  <a:cubicBezTo>
                    <a:pt x="24886" y="32835"/>
                    <a:pt x="24901" y="32803"/>
                    <a:pt x="24901" y="32770"/>
                  </a:cubicBezTo>
                  <a:close/>
                  <a:moveTo>
                    <a:pt x="28083" y="34269"/>
                  </a:moveTo>
                  <a:cubicBezTo>
                    <a:pt x="28114" y="34329"/>
                    <a:pt x="28144" y="34390"/>
                    <a:pt x="28170" y="34455"/>
                  </a:cubicBezTo>
                  <a:cubicBezTo>
                    <a:pt x="28316" y="34819"/>
                    <a:pt x="28335" y="35222"/>
                    <a:pt x="28199" y="35590"/>
                  </a:cubicBezTo>
                  <a:cubicBezTo>
                    <a:pt x="28069" y="35944"/>
                    <a:pt x="27824" y="36242"/>
                    <a:pt x="27548" y="36494"/>
                  </a:cubicBezTo>
                  <a:cubicBezTo>
                    <a:pt x="27252" y="36762"/>
                    <a:pt x="26920" y="36985"/>
                    <a:pt x="26585" y="37200"/>
                  </a:cubicBezTo>
                  <a:cubicBezTo>
                    <a:pt x="26181" y="37459"/>
                    <a:pt x="25771" y="37707"/>
                    <a:pt x="25357" y="37951"/>
                  </a:cubicBezTo>
                  <a:cubicBezTo>
                    <a:pt x="24547" y="38430"/>
                    <a:pt x="23728" y="38895"/>
                    <a:pt x="22938" y="39407"/>
                  </a:cubicBezTo>
                  <a:cubicBezTo>
                    <a:pt x="21554" y="40304"/>
                    <a:pt x="20228" y="41374"/>
                    <a:pt x="19335" y="42780"/>
                  </a:cubicBezTo>
                  <a:cubicBezTo>
                    <a:pt x="19117" y="43125"/>
                    <a:pt x="18928" y="43488"/>
                    <a:pt x="18771" y="43864"/>
                  </a:cubicBezTo>
                  <a:cubicBezTo>
                    <a:pt x="18596" y="44283"/>
                    <a:pt x="18452" y="44713"/>
                    <a:pt x="18271" y="45130"/>
                  </a:cubicBezTo>
                  <a:cubicBezTo>
                    <a:pt x="18118" y="45486"/>
                    <a:pt x="17920" y="45846"/>
                    <a:pt x="17667" y="46151"/>
                  </a:cubicBezTo>
                  <a:cubicBezTo>
                    <a:pt x="17654" y="46145"/>
                    <a:pt x="17639" y="46142"/>
                    <a:pt x="17624" y="46142"/>
                  </a:cubicBezTo>
                  <a:cubicBezTo>
                    <a:pt x="17603" y="46142"/>
                    <a:pt x="17582" y="46148"/>
                    <a:pt x="17560" y="46163"/>
                  </a:cubicBezTo>
                  <a:cubicBezTo>
                    <a:pt x="17351" y="46305"/>
                    <a:pt x="17121" y="46408"/>
                    <a:pt x="16878" y="46473"/>
                  </a:cubicBezTo>
                  <a:cubicBezTo>
                    <a:pt x="16883" y="46465"/>
                    <a:pt x="16889" y="46459"/>
                    <a:pt x="16896" y="46451"/>
                  </a:cubicBezTo>
                  <a:cubicBezTo>
                    <a:pt x="17076" y="46212"/>
                    <a:pt x="17239" y="45960"/>
                    <a:pt x="17390" y="45701"/>
                  </a:cubicBezTo>
                  <a:cubicBezTo>
                    <a:pt x="17694" y="45175"/>
                    <a:pt x="17940" y="44617"/>
                    <a:pt x="18174" y="44056"/>
                  </a:cubicBezTo>
                  <a:cubicBezTo>
                    <a:pt x="18409" y="43491"/>
                    <a:pt x="18632" y="42917"/>
                    <a:pt x="18882" y="42358"/>
                  </a:cubicBezTo>
                  <a:cubicBezTo>
                    <a:pt x="19123" y="41818"/>
                    <a:pt x="19395" y="41295"/>
                    <a:pt x="19699" y="40788"/>
                  </a:cubicBezTo>
                  <a:cubicBezTo>
                    <a:pt x="20296" y="39798"/>
                    <a:pt x="21002" y="38873"/>
                    <a:pt x="21821" y="38056"/>
                  </a:cubicBezTo>
                  <a:cubicBezTo>
                    <a:pt x="22639" y="37239"/>
                    <a:pt x="23538" y="36508"/>
                    <a:pt x="24516" y="35890"/>
                  </a:cubicBezTo>
                  <a:cubicBezTo>
                    <a:pt x="25499" y="35271"/>
                    <a:pt x="26551" y="34771"/>
                    <a:pt x="27654" y="34407"/>
                  </a:cubicBezTo>
                  <a:cubicBezTo>
                    <a:pt x="27790" y="34362"/>
                    <a:pt x="27928" y="34318"/>
                    <a:pt x="28065" y="34278"/>
                  </a:cubicBezTo>
                  <a:cubicBezTo>
                    <a:pt x="28073" y="34276"/>
                    <a:pt x="28078" y="34272"/>
                    <a:pt x="28083" y="34269"/>
                  </a:cubicBezTo>
                  <a:close/>
                  <a:moveTo>
                    <a:pt x="26631" y="33104"/>
                  </a:moveTo>
                  <a:cubicBezTo>
                    <a:pt x="27182" y="33309"/>
                    <a:pt x="27689" y="33635"/>
                    <a:pt x="28002" y="34129"/>
                  </a:cubicBezTo>
                  <a:cubicBezTo>
                    <a:pt x="26901" y="34475"/>
                    <a:pt x="25842" y="34959"/>
                    <a:pt x="24852" y="35549"/>
                  </a:cubicBezTo>
                  <a:cubicBezTo>
                    <a:pt x="23854" y="36143"/>
                    <a:pt x="22927" y="36852"/>
                    <a:pt x="22092" y="37658"/>
                  </a:cubicBezTo>
                  <a:cubicBezTo>
                    <a:pt x="21264" y="38456"/>
                    <a:pt x="20520" y="39353"/>
                    <a:pt x="19888" y="40316"/>
                  </a:cubicBezTo>
                  <a:cubicBezTo>
                    <a:pt x="19573" y="40795"/>
                    <a:pt x="19289" y="41295"/>
                    <a:pt x="19034" y="41809"/>
                  </a:cubicBezTo>
                  <a:cubicBezTo>
                    <a:pt x="18763" y="42356"/>
                    <a:pt x="18534" y="42922"/>
                    <a:pt x="18303" y="43486"/>
                  </a:cubicBezTo>
                  <a:cubicBezTo>
                    <a:pt x="17875" y="44536"/>
                    <a:pt x="17432" y="45613"/>
                    <a:pt x="16725" y="46510"/>
                  </a:cubicBezTo>
                  <a:cubicBezTo>
                    <a:pt x="16659" y="46523"/>
                    <a:pt x="16592" y="46533"/>
                    <a:pt x="16525" y="46533"/>
                  </a:cubicBezTo>
                  <a:cubicBezTo>
                    <a:pt x="16459" y="46533"/>
                    <a:pt x="16394" y="46523"/>
                    <a:pt x="16331" y="46497"/>
                  </a:cubicBezTo>
                  <a:cubicBezTo>
                    <a:pt x="16307" y="46488"/>
                    <a:pt x="16283" y="46475"/>
                    <a:pt x="16259" y="46458"/>
                  </a:cubicBezTo>
                  <a:cubicBezTo>
                    <a:pt x="16821" y="45579"/>
                    <a:pt x="17270" y="44629"/>
                    <a:pt x="17685" y="43673"/>
                  </a:cubicBezTo>
                  <a:cubicBezTo>
                    <a:pt x="18162" y="42571"/>
                    <a:pt x="18597" y="41449"/>
                    <a:pt x="19100" y="40358"/>
                  </a:cubicBezTo>
                  <a:cubicBezTo>
                    <a:pt x="19598" y="39277"/>
                    <a:pt x="20166" y="38224"/>
                    <a:pt x="20896" y="37280"/>
                  </a:cubicBezTo>
                  <a:cubicBezTo>
                    <a:pt x="21582" y="36392"/>
                    <a:pt x="22387" y="35601"/>
                    <a:pt x="23285" y="34929"/>
                  </a:cubicBezTo>
                  <a:cubicBezTo>
                    <a:pt x="24183" y="34257"/>
                    <a:pt x="25159" y="33698"/>
                    <a:pt x="26201" y="33281"/>
                  </a:cubicBezTo>
                  <a:cubicBezTo>
                    <a:pt x="26331" y="33229"/>
                    <a:pt x="26462" y="33179"/>
                    <a:pt x="26594" y="33132"/>
                  </a:cubicBezTo>
                  <a:cubicBezTo>
                    <a:pt x="26612" y="33125"/>
                    <a:pt x="26623" y="33115"/>
                    <a:pt x="26631" y="33104"/>
                  </a:cubicBezTo>
                  <a:close/>
                  <a:moveTo>
                    <a:pt x="490" y="39019"/>
                  </a:moveTo>
                  <a:cubicBezTo>
                    <a:pt x="1006" y="39275"/>
                    <a:pt x="1595" y="39398"/>
                    <a:pt x="2164" y="39455"/>
                  </a:cubicBezTo>
                  <a:cubicBezTo>
                    <a:pt x="2445" y="39482"/>
                    <a:pt x="2728" y="39494"/>
                    <a:pt x="3010" y="39494"/>
                  </a:cubicBezTo>
                  <a:cubicBezTo>
                    <a:pt x="3336" y="39494"/>
                    <a:pt x="3663" y="39478"/>
                    <a:pt x="3988" y="39454"/>
                  </a:cubicBezTo>
                  <a:cubicBezTo>
                    <a:pt x="5178" y="39365"/>
                    <a:pt x="6360" y="39149"/>
                    <a:pt x="7556" y="39149"/>
                  </a:cubicBezTo>
                  <a:cubicBezTo>
                    <a:pt x="7609" y="39149"/>
                    <a:pt x="7662" y="39150"/>
                    <a:pt x="7715" y="39151"/>
                  </a:cubicBezTo>
                  <a:cubicBezTo>
                    <a:pt x="8320" y="39161"/>
                    <a:pt x="8931" y="39224"/>
                    <a:pt x="9513" y="39396"/>
                  </a:cubicBezTo>
                  <a:cubicBezTo>
                    <a:pt x="10063" y="39556"/>
                    <a:pt x="10576" y="39811"/>
                    <a:pt x="11031" y="40155"/>
                  </a:cubicBezTo>
                  <a:cubicBezTo>
                    <a:pt x="11900" y="40809"/>
                    <a:pt x="12545" y="41729"/>
                    <a:pt x="12988" y="42714"/>
                  </a:cubicBezTo>
                  <a:cubicBezTo>
                    <a:pt x="13522" y="43897"/>
                    <a:pt x="13787" y="45174"/>
                    <a:pt x="14017" y="46445"/>
                  </a:cubicBezTo>
                  <a:cubicBezTo>
                    <a:pt x="14042" y="46583"/>
                    <a:pt x="14067" y="46721"/>
                    <a:pt x="14092" y="46859"/>
                  </a:cubicBezTo>
                  <a:cubicBezTo>
                    <a:pt x="13862" y="46848"/>
                    <a:pt x="13633" y="46826"/>
                    <a:pt x="13402" y="46780"/>
                  </a:cubicBezTo>
                  <a:lnTo>
                    <a:pt x="13402" y="46779"/>
                  </a:lnTo>
                  <a:cubicBezTo>
                    <a:pt x="13043" y="46708"/>
                    <a:pt x="12694" y="46596"/>
                    <a:pt x="12358" y="46451"/>
                  </a:cubicBezTo>
                  <a:cubicBezTo>
                    <a:pt x="12379" y="46431"/>
                    <a:pt x="12388" y="46402"/>
                    <a:pt x="12371" y="46369"/>
                  </a:cubicBezTo>
                  <a:cubicBezTo>
                    <a:pt x="11460" y="44646"/>
                    <a:pt x="10502" y="42855"/>
                    <a:pt x="8898" y="41676"/>
                  </a:cubicBezTo>
                  <a:cubicBezTo>
                    <a:pt x="8131" y="41113"/>
                    <a:pt x="7259" y="40763"/>
                    <a:pt x="6324" y="40597"/>
                  </a:cubicBezTo>
                  <a:cubicBezTo>
                    <a:pt x="5338" y="40423"/>
                    <a:pt x="4333" y="40425"/>
                    <a:pt x="3337" y="40374"/>
                  </a:cubicBezTo>
                  <a:cubicBezTo>
                    <a:pt x="2782" y="40345"/>
                    <a:pt x="2228" y="40300"/>
                    <a:pt x="1681" y="40203"/>
                  </a:cubicBezTo>
                  <a:cubicBezTo>
                    <a:pt x="1192" y="40117"/>
                    <a:pt x="704" y="39969"/>
                    <a:pt x="335" y="39621"/>
                  </a:cubicBezTo>
                  <a:cubicBezTo>
                    <a:pt x="305" y="39406"/>
                    <a:pt x="347" y="39192"/>
                    <a:pt x="490" y="39019"/>
                  </a:cubicBezTo>
                  <a:close/>
                  <a:moveTo>
                    <a:pt x="9192" y="38484"/>
                  </a:moveTo>
                  <a:cubicBezTo>
                    <a:pt x="9582" y="38484"/>
                    <a:pt x="9969" y="38521"/>
                    <a:pt x="10346" y="38623"/>
                  </a:cubicBezTo>
                  <a:cubicBezTo>
                    <a:pt x="10579" y="38686"/>
                    <a:pt x="10805" y="38767"/>
                    <a:pt x="11020" y="38874"/>
                  </a:cubicBezTo>
                  <a:cubicBezTo>
                    <a:pt x="11028" y="38879"/>
                    <a:pt x="11037" y="38880"/>
                    <a:pt x="11045" y="38880"/>
                  </a:cubicBezTo>
                  <a:cubicBezTo>
                    <a:pt x="11296" y="39174"/>
                    <a:pt x="11550" y="39467"/>
                    <a:pt x="11808" y="39757"/>
                  </a:cubicBezTo>
                  <a:cubicBezTo>
                    <a:pt x="13089" y="41198"/>
                    <a:pt x="14420" y="42621"/>
                    <a:pt x="15332" y="44337"/>
                  </a:cubicBezTo>
                  <a:cubicBezTo>
                    <a:pt x="15551" y="44748"/>
                    <a:pt x="15740" y="45176"/>
                    <a:pt x="15893" y="45616"/>
                  </a:cubicBezTo>
                  <a:cubicBezTo>
                    <a:pt x="15896" y="45623"/>
                    <a:pt x="15899" y="45627"/>
                    <a:pt x="15902" y="45633"/>
                  </a:cubicBezTo>
                  <a:cubicBezTo>
                    <a:pt x="15885" y="45694"/>
                    <a:pt x="15870" y="45755"/>
                    <a:pt x="15856" y="45817"/>
                  </a:cubicBezTo>
                  <a:cubicBezTo>
                    <a:pt x="15762" y="46252"/>
                    <a:pt x="15807" y="46666"/>
                    <a:pt x="16016" y="47052"/>
                  </a:cubicBezTo>
                  <a:cubicBezTo>
                    <a:pt x="15756" y="46885"/>
                    <a:pt x="15438" y="46845"/>
                    <a:pt x="15124" y="46845"/>
                  </a:cubicBezTo>
                  <a:cubicBezTo>
                    <a:pt x="15045" y="46845"/>
                    <a:pt x="14965" y="46848"/>
                    <a:pt x="14887" y="46852"/>
                  </a:cubicBezTo>
                  <a:cubicBezTo>
                    <a:pt x="14714" y="46859"/>
                    <a:pt x="14542" y="46865"/>
                    <a:pt x="14371" y="46865"/>
                  </a:cubicBezTo>
                  <a:cubicBezTo>
                    <a:pt x="14334" y="46865"/>
                    <a:pt x="14297" y="46865"/>
                    <a:pt x="14260" y="46864"/>
                  </a:cubicBezTo>
                  <a:cubicBezTo>
                    <a:pt x="14030" y="45596"/>
                    <a:pt x="13793" y="44318"/>
                    <a:pt x="13325" y="43113"/>
                  </a:cubicBezTo>
                  <a:cubicBezTo>
                    <a:pt x="12922" y="42074"/>
                    <a:pt x="12329" y="41093"/>
                    <a:pt x="11499" y="40339"/>
                  </a:cubicBezTo>
                  <a:cubicBezTo>
                    <a:pt x="11097" y="39975"/>
                    <a:pt x="10638" y="39670"/>
                    <a:pt x="10138" y="39455"/>
                  </a:cubicBezTo>
                  <a:cubicBezTo>
                    <a:pt x="9581" y="39214"/>
                    <a:pt x="8979" y="39083"/>
                    <a:pt x="8374" y="39031"/>
                  </a:cubicBezTo>
                  <a:cubicBezTo>
                    <a:pt x="8126" y="39010"/>
                    <a:pt x="7878" y="39001"/>
                    <a:pt x="7630" y="39001"/>
                  </a:cubicBezTo>
                  <a:cubicBezTo>
                    <a:pt x="6630" y="39001"/>
                    <a:pt x="5632" y="39151"/>
                    <a:pt x="4639" y="39255"/>
                  </a:cubicBezTo>
                  <a:cubicBezTo>
                    <a:pt x="4099" y="39312"/>
                    <a:pt x="3553" y="39356"/>
                    <a:pt x="3010" y="39356"/>
                  </a:cubicBezTo>
                  <a:cubicBezTo>
                    <a:pt x="2295" y="39356"/>
                    <a:pt x="1583" y="39281"/>
                    <a:pt x="894" y="39064"/>
                  </a:cubicBezTo>
                  <a:cubicBezTo>
                    <a:pt x="780" y="39028"/>
                    <a:pt x="668" y="38989"/>
                    <a:pt x="556" y="38949"/>
                  </a:cubicBezTo>
                  <a:cubicBezTo>
                    <a:pt x="573" y="38933"/>
                    <a:pt x="589" y="38917"/>
                    <a:pt x="608" y="38902"/>
                  </a:cubicBezTo>
                  <a:cubicBezTo>
                    <a:pt x="854" y="38711"/>
                    <a:pt x="1150" y="38659"/>
                    <a:pt x="1453" y="38659"/>
                  </a:cubicBezTo>
                  <a:cubicBezTo>
                    <a:pt x="1681" y="38659"/>
                    <a:pt x="1913" y="38688"/>
                    <a:pt x="2129" y="38709"/>
                  </a:cubicBezTo>
                  <a:cubicBezTo>
                    <a:pt x="2708" y="38764"/>
                    <a:pt x="3289" y="38800"/>
                    <a:pt x="3870" y="38813"/>
                  </a:cubicBezTo>
                  <a:cubicBezTo>
                    <a:pt x="4068" y="38818"/>
                    <a:pt x="4266" y="38820"/>
                    <a:pt x="4464" y="38820"/>
                  </a:cubicBezTo>
                  <a:cubicBezTo>
                    <a:pt x="5428" y="38820"/>
                    <a:pt x="6392" y="38764"/>
                    <a:pt x="7350" y="38648"/>
                  </a:cubicBezTo>
                  <a:cubicBezTo>
                    <a:pt x="7952" y="38576"/>
                    <a:pt x="8576" y="38484"/>
                    <a:pt x="9192" y="38484"/>
                  </a:cubicBezTo>
                  <a:close/>
                  <a:moveTo>
                    <a:pt x="30457" y="38466"/>
                  </a:moveTo>
                  <a:cubicBezTo>
                    <a:pt x="30270" y="38792"/>
                    <a:pt x="30080" y="39116"/>
                    <a:pt x="29878" y="39434"/>
                  </a:cubicBezTo>
                  <a:cubicBezTo>
                    <a:pt x="29527" y="39988"/>
                    <a:pt x="29162" y="40535"/>
                    <a:pt x="28780" y="41069"/>
                  </a:cubicBezTo>
                  <a:cubicBezTo>
                    <a:pt x="28021" y="42134"/>
                    <a:pt x="27207" y="43160"/>
                    <a:pt x="26348" y="44146"/>
                  </a:cubicBezTo>
                  <a:cubicBezTo>
                    <a:pt x="25485" y="45137"/>
                    <a:pt x="24567" y="46077"/>
                    <a:pt x="23608" y="46975"/>
                  </a:cubicBezTo>
                  <a:cubicBezTo>
                    <a:pt x="22654" y="47868"/>
                    <a:pt x="21645" y="48709"/>
                    <a:pt x="20601" y="49494"/>
                  </a:cubicBezTo>
                  <a:cubicBezTo>
                    <a:pt x="19705" y="50168"/>
                    <a:pt x="18770" y="50791"/>
                    <a:pt x="17815" y="51381"/>
                  </a:cubicBezTo>
                  <a:cubicBezTo>
                    <a:pt x="18061" y="51152"/>
                    <a:pt x="18304" y="50920"/>
                    <a:pt x="18548" y="50690"/>
                  </a:cubicBezTo>
                  <a:cubicBezTo>
                    <a:pt x="19007" y="50257"/>
                    <a:pt x="19464" y="49822"/>
                    <a:pt x="19919" y="49385"/>
                  </a:cubicBezTo>
                  <a:cubicBezTo>
                    <a:pt x="20829" y="48511"/>
                    <a:pt x="21729" y="47626"/>
                    <a:pt x="22621" y="46734"/>
                  </a:cubicBezTo>
                  <a:cubicBezTo>
                    <a:pt x="24410" y="44945"/>
                    <a:pt x="26186" y="43147"/>
                    <a:pt x="27904" y="41289"/>
                  </a:cubicBezTo>
                  <a:cubicBezTo>
                    <a:pt x="28766" y="40359"/>
                    <a:pt x="29614" y="39414"/>
                    <a:pt x="30457" y="38466"/>
                  </a:cubicBezTo>
                  <a:close/>
                  <a:moveTo>
                    <a:pt x="30445" y="39534"/>
                  </a:moveTo>
                  <a:lnTo>
                    <a:pt x="30445" y="39534"/>
                  </a:lnTo>
                  <a:cubicBezTo>
                    <a:pt x="30138" y="40494"/>
                    <a:pt x="29819" y="41450"/>
                    <a:pt x="29440" y="42384"/>
                  </a:cubicBezTo>
                  <a:cubicBezTo>
                    <a:pt x="28926" y="43649"/>
                    <a:pt x="28322" y="44900"/>
                    <a:pt x="27525" y="46013"/>
                  </a:cubicBezTo>
                  <a:cubicBezTo>
                    <a:pt x="26786" y="47048"/>
                    <a:pt x="25904" y="47962"/>
                    <a:pt x="24889" y="48731"/>
                  </a:cubicBezTo>
                  <a:cubicBezTo>
                    <a:pt x="23896" y="49484"/>
                    <a:pt x="22785" y="50098"/>
                    <a:pt x="21635" y="50579"/>
                  </a:cubicBezTo>
                  <a:cubicBezTo>
                    <a:pt x="20785" y="50934"/>
                    <a:pt x="19904" y="51213"/>
                    <a:pt x="19007" y="51424"/>
                  </a:cubicBezTo>
                  <a:cubicBezTo>
                    <a:pt x="19965" y="51117"/>
                    <a:pt x="20903" y="50750"/>
                    <a:pt x="21808" y="50316"/>
                  </a:cubicBezTo>
                  <a:cubicBezTo>
                    <a:pt x="22910" y="49788"/>
                    <a:pt x="23971" y="49148"/>
                    <a:pt x="24926" y="48382"/>
                  </a:cubicBezTo>
                  <a:cubicBezTo>
                    <a:pt x="25902" y="47598"/>
                    <a:pt x="26755" y="46659"/>
                    <a:pt x="27476" y="45637"/>
                  </a:cubicBezTo>
                  <a:cubicBezTo>
                    <a:pt x="28221" y="44581"/>
                    <a:pt x="28812" y="43434"/>
                    <a:pt x="29338" y="42255"/>
                  </a:cubicBezTo>
                  <a:cubicBezTo>
                    <a:pt x="29737" y="41361"/>
                    <a:pt x="30099" y="40451"/>
                    <a:pt x="30445" y="39534"/>
                  </a:cubicBezTo>
                  <a:close/>
                  <a:moveTo>
                    <a:pt x="29885" y="40521"/>
                  </a:moveTo>
                  <a:lnTo>
                    <a:pt x="29885" y="40521"/>
                  </a:lnTo>
                  <a:cubicBezTo>
                    <a:pt x="29743" y="40906"/>
                    <a:pt x="29596" y="41288"/>
                    <a:pt x="29438" y="41668"/>
                  </a:cubicBezTo>
                  <a:cubicBezTo>
                    <a:pt x="28933" y="42880"/>
                    <a:pt x="28335" y="44051"/>
                    <a:pt x="27627" y="45157"/>
                  </a:cubicBezTo>
                  <a:cubicBezTo>
                    <a:pt x="26952" y="46211"/>
                    <a:pt x="26161" y="47207"/>
                    <a:pt x="25213" y="48028"/>
                  </a:cubicBezTo>
                  <a:cubicBezTo>
                    <a:pt x="24283" y="48835"/>
                    <a:pt x="23252" y="49519"/>
                    <a:pt x="22148" y="50065"/>
                  </a:cubicBezTo>
                  <a:cubicBezTo>
                    <a:pt x="21044" y="50610"/>
                    <a:pt x="19898" y="51061"/>
                    <a:pt x="18727" y="51440"/>
                  </a:cubicBezTo>
                  <a:cubicBezTo>
                    <a:pt x="18593" y="51482"/>
                    <a:pt x="18460" y="51527"/>
                    <a:pt x="18327" y="51572"/>
                  </a:cubicBezTo>
                  <a:cubicBezTo>
                    <a:pt x="18320" y="51573"/>
                    <a:pt x="18314" y="51574"/>
                    <a:pt x="18308" y="51575"/>
                  </a:cubicBezTo>
                  <a:cubicBezTo>
                    <a:pt x="18389" y="51538"/>
                    <a:pt x="18471" y="51502"/>
                    <a:pt x="18552" y="51465"/>
                  </a:cubicBezTo>
                  <a:cubicBezTo>
                    <a:pt x="19168" y="51175"/>
                    <a:pt x="19774" y="50859"/>
                    <a:pt x="20363" y="50518"/>
                  </a:cubicBezTo>
                  <a:cubicBezTo>
                    <a:pt x="21546" y="49832"/>
                    <a:pt x="22671" y="49050"/>
                    <a:pt x="23723" y="48175"/>
                  </a:cubicBezTo>
                  <a:cubicBezTo>
                    <a:pt x="24776" y="47302"/>
                    <a:pt x="25756" y="46341"/>
                    <a:pt x="26650" y="45306"/>
                  </a:cubicBezTo>
                  <a:cubicBezTo>
                    <a:pt x="27546" y="44270"/>
                    <a:pt x="28355" y="43160"/>
                    <a:pt x="29064" y="41989"/>
                  </a:cubicBezTo>
                  <a:cubicBezTo>
                    <a:pt x="29355" y="41510"/>
                    <a:pt x="29629" y="41020"/>
                    <a:pt x="29885" y="40521"/>
                  </a:cubicBezTo>
                  <a:close/>
                  <a:moveTo>
                    <a:pt x="30386" y="39002"/>
                  </a:moveTo>
                  <a:lnTo>
                    <a:pt x="30386" y="39002"/>
                  </a:lnTo>
                  <a:cubicBezTo>
                    <a:pt x="30289" y="39222"/>
                    <a:pt x="30192" y="39442"/>
                    <a:pt x="30090" y="39659"/>
                  </a:cubicBezTo>
                  <a:cubicBezTo>
                    <a:pt x="29802" y="40274"/>
                    <a:pt x="29489" y="40876"/>
                    <a:pt x="29149" y="41463"/>
                  </a:cubicBezTo>
                  <a:cubicBezTo>
                    <a:pt x="28468" y="42638"/>
                    <a:pt x="27686" y="43755"/>
                    <a:pt x="26819" y="44801"/>
                  </a:cubicBezTo>
                  <a:cubicBezTo>
                    <a:pt x="25952" y="45845"/>
                    <a:pt x="25000" y="46816"/>
                    <a:pt x="23974" y="47703"/>
                  </a:cubicBezTo>
                  <a:cubicBezTo>
                    <a:pt x="22951" y="48589"/>
                    <a:pt x="21854" y="49390"/>
                    <a:pt x="20698" y="50094"/>
                  </a:cubicBezTo>
                  <a:cubicBezTo>
                    <a:pt x="19638" y="50740"/>
                    <a:pt x="18527" y="51285"/>
                    <a:pt x="17387" y="51771"/>
                  </a:cubicBezTo>
                  <a:cubicBezTo>
                    <a:pt x="17402" y="51757"/>
                    <a:pt x="17418" y="51744"/>
                    <a:pt x="17433" y="51730"/>
                  </a:cubicBezTo>
                  <a:cubicBezTo>
                    <a:pt x="18406" y="51159"/>
                    <a:pt x="19344" y="50522"/>
                    <a:pt x="20251" y="49854"/>
                  </a:cubicBezTo>
                  <a:cubicBezTo>
                    <a:pt x="21314" y="49071"/>
                    <a:pt x="22352" y="48256"/>
                    <a:pt x="23332" y="47373"/>
                  </a:cubicBezTo>
                  <a:cubicBezTo>
                    <a:pt x="24307" y="46491"/>
                    <a:pt x="25244" y="45573"/>
                    <a:pt x="26134" y="44606"/>
                  </a:cubicBezTo>
                  <a:cubicBezTo>
                    <a:pt x="27027" y="43633"/>
                    <a:pt x="27866" y="42614"/>
                    <a:pt x="28649" y="41552"/>
                  </a:cubicBezTo>
                  <a:cubicBezTo>
                    <a:pt x="29257" y="40725"/>
                    <a:pt x="29839" y="39873"/>
                    <a:pt x="30386" y="39002"/>
                  </a:cubicBezTo>
                  <a:close/>
                  <a:moveTo>
                    <a:pt x="30026" y="38641"/>
                  </a:moveTo>
                  <a:lnTo>
                    <a:pt x="30026" y="38641"/>
                  </a:lnTo>
                  <a:cubicBezTo>
                    <a:pt x="28551" y="40328"/>
                    <a:pt x="27041" y="41985"/>
                    <a:pt x="25506" y="43617"/>
                  </a:cubicBezTo>
                  <a:cubicBezTo>
                    <a:pt x="23771" y="45462"/>
                    <a:pt x="22000" y="47269"/>
                    <a:pt x="20174" y="49026"/>
                  </a:cubicBezTo>
                  <a:cubicBezTo>
                    <a:pt x="19665" y="49517"/>
                    <a:pt x="19152" y="50005"/>
                    <a:pt x="18636" y="50491"/>
                  </a:cubicBezTo>
                  <a:cubicBezTo>
                    <a:pt x="18234" y="50870"/>
                    <a:pt x="17823" y="51241"/>
                    <a:pt x="17422" y="51623"/>
                  </a:cubicBezTo>
                  <a:cubicBezTo>
                    <a:pt x="17394" y="51640"/>
                    <a:pt x="17367" y="51657"/>
                    <a:pt x="17340" y="51673"/>
                  </a:cubicBezTo>
                  <a:cubicBezTo>
                    <a:pt x="17270" y="51716"/>
                    <a:pt x="17201" y="51757"/>
                    <a:pt x="17131" y="51799"/>
                  </a:cubicBezTo>
                  <a:cubicBezTo>
                    <a:pt x="17936" y="51147"/>
                    <a:pt x="18602" y="50321"/>
                    <a:pt x="19233" y="49510"/>
                  </a:cubicBezTo>
                  <a:cubicBezTo>
                    <a:pt x="20045" y="48463"/>
                    <a:pt x="20834" y="47403"/>
                    <a:pt x="21690" y="46393"/>
                  </a:cubicBezTo>
                  <a:cubicBezTo>
                    <a:pt x="22553" y="45377"/>
                    <a:pt x="23456" y="44395"/>
                    <a:pt x="24400" y="43454"/>
                  </a:cubicBezTo>
                  <a:cubicBezTo>
                    <a:pt x="25346" y="42512"/>
                    <a:pt x="26330" y="41608"/>
                    <a:pt x="27350" y="40746"/>
                  </a:cubicBezTo>
                  <a:cubicBezTo>
                    <a:pt x="28217" y="40013"/>
                    <a:pt x="29111" y="39312"/>
                    <a:pt x="30026" y="38641"/>
                  </a:cubicBezTo>
                  <a:close/>
                  <a:moveTo>
                    <a:pt x="30661" y="39554"/>
                  </a:moveTo>
                  <a:lnTo>
                    <a:pt x="30661" y="39554"/>
                  </a:lnTo>
                  <a:cubicBezTo>
                    <a:pt x="30586" y="40454"/>
                    <a:pt x="30421" y="41347"/>
                    <a:pt x="30167" y="42211"/>
                  </a:cubicBezTo>
                  <a:cubicBezTo>
                    <a:pt x="29763" y="43586"/>
                    <a:pt x="29142" y="44896"/>
                    <a:pt x="28329" y="46077"/>
                  </a:cubicBezTo>
                  <a:cubicBezTo>
                    <a:pt x="27511" y="47263"/>
                    <a:pt x="26503" y="48308"/>
                    <a:pt x="25343" y="49164"/>
                  </a:cubicBezTo>
                  <a:cubicBezTo>
                    <a:pt x="24189" y="50014"/>
                    <a:pt x="22899" y="50676"/>
                    <a:pt x="21538" y="51126"/>
                  </a:cubicBezTo>
                  <a:cubicBezTo>
                    <a:pt x="20853" y="51351"/>
                    <a:pt x="20152" y="51522"/>
                    <a:pt x="19440" y="51638"/>
                  </a:cubicBezTo>
                  <a:cubicBezTo>
                    <a:pt x="18893" y="51727"/>
                    <a:pt x="18345" y="51774"/>
                    <a:pt x="17794" y="51799"/>
                  </a:cubicBezTo>
                  <a:cubicBezTo>
                    <a:pt x="17852" y="51774"/>
                    <a:pt x="17910" y="51749"/>
                    <a:pt x="17968" y="51724"/>
                  </a:cubicBezTo>
                  <a:cubicBezTo>
                    <a:pt x="19080" y="51555"/>
                    <a:pt x="20176" y="51247"/>
                    <a:pt x="21224" y="50846"/>
                  </a:cubicBezTo>
                  <a:cubicBezTo>
                    <a:pt x="22398" y="50397"/>
                    <a:pt x="23535" y="49817"/>
                    <a:pt x="24553" y="49078"/>
                  </a:cubicBezTo>
                  <a:cubicBezTo>
                    <a:pt x="25567" y="48341"/>
                    <a:pt x="26514" y="47504"/>
                    <a:pt x="27296" y="46519"/>
                  </a:cubicBezTo>
                  <a:cubicBezTo>
                    <a:pt x="28153" y="45441"/>
                    <a:pt x="28834" y="44230"/>
                    <a:pt x="29384" y="42970"/>
                  </a:cubicBezTo>
                  <a:cubicBezTo>
                    <a:pt x="29871" y="41855"/>
                    <a:pt x="30279" y="40709"/>
                    <a:pt x="30661" y="39554"/>
                  </a:cubicBezTo>
                  <a:close/>
                  <a:moveTo>
                    <a:pt x="4664" y="46644"/>
                  </a:moveTo>
                  <a:cubicBezTo>
                    <a:pt x="5008" y="46644"/>
                    <a:pt x="5352" y="46661"/>
                    <a:pt x="5698" y="46698"/>
                  </a:cubicBezTo>
                  <a:cubicBezTo>
                    <a:pt x="6807" y="46816"/>
                    <a:pt x="7897" y="47104"/>
                    <a:pt x="8931" y="47520"/>
                  </a:cubicBezTo>
                  <a:cubicBezTo>
                    <a:pt x="10995" y="48353"/>
                    <a:pt x="12797" y="49711"/>
                    <a:pt x="14350" y="51290"/>
                  </a:cubicBezTo>
                  <a:cubicBezTo>
                    <a:pt x="14700" y="51646"/>
                    <a:pt x="15035" y="52016"/>
                    <a:pt x="15363" y="52391"/>
                  </a:cubicBezTo>
                  <a:cubicBezTo>
                    <a:pt x="14490" y="51426"/>
                    <a:pt x="13497" y="50564"/>
                    <a:pt x="12439" y="49826"/>
                  </a:cubicBezTo>
                  <a:cubicBezTo>
                    <a:pt x="10557" y="48513"/>
                    <a:pt x="8417" y="47588"/>
                    <a:pt x="6176" y="47094"/>
                  </a:cubicBezTo>
                  <a:cubicBezTo>
                    <a:pt x="5529" y="46952"/>
                    <a:pt x="4873" y="46844"/>
                    <a:pt x="4214" y="46780"/>
                  </a:cubicBezTo>
                  <a:cubicBezTo>
                    <a:pt x="3936" y="46754"/>
                    <a:pt x="3656" y="46733"/>
                    <a:pt x="3377" y="46722"/>
                  </a:cubicBezTo>
                  <a:cubicBezTo>
                    <a:pt x="3805" y="46671"/>
                    <a:pt x="4234" y="46644"/>
                    <a:pt x="4664" y="46644"/>
                  </a:cubicBezTo>
                  <a:close/>
                  <a:moveTo>
                    <a:pt x="2326" y="46897"/>
                  </a:moveTo>
                  <a:lnTo>
                    <a:pt x="2326" y="46897"/>
                  </a:lnTo>
                  <a:cubicBezTo>
                    <a:pt x="2379" y="46917"/>
                    <a:pt x="2432" y="46936"/>
                    <a:pt x="2485" y="46955"/>
                  </a:cubicBezTo>
                  <a:cubicBezTo>
                    <a:pt x="2640" y="47070"/>
                    <a:pt x="2802" y="47175"/>
                    <a:pt x="2962" y="47282"/>
                  </a:cubicBezTo>
                  <a:cubicBezTo>
                    <a:pt x="3174" y="47426"/>
                    <a:pt x="3388" y="47568"/>
                    <a:pt x="3602" y="47707"/>
                  </a:cubicBezTo>
                  <a:cubicBezTo>
                    <a:pt x="4043" y="47993"/>
                    <a:pt x="4487" y="48273"/>
                    <a:pt x="4935" y="48546"/>
                  </a:cubicBezTo>
                  <a:cubicBezTo>
                    <a:pt x="5825" y="49089"/>
                    <a:pt x="6731" y="49607"/>
                    <a:pt x="7650" y="50099"/>
                  </a:cubicBezTo>
                  <a:cubicBezTo>
                    <a:pt x="9503" y="51091"/>
                    <a:pt x="11413" y="51958"/>
                    <a:pt x="13356" y="52755"/>
                  </a:cubicBezTo>
                  <a:cubicBezTo>
                    <a:pt x="13702" y="52897"/>
                    <a:pt x="14049" y="53033"/>
                    <a:pt x="14397" y="53166"/>
                  </a:cubicBezTo>
                  <a:cubicBezTo>
                    <a:pt x="14259" y="53139"/>
                    <a:pt x="14122" y="53114"/>
                    <a:pt x="13985" y="53092"/>
                  </a:cubicBezTo>
                  <a:cubicBezTo>
                    <a:pt x="13446" y="52999"/>
                    <a:pt x="12907" y="52914"/>
                    <a:pt x="12374" y="52796"/>
                  </a:cubicBezTo>
                  <a:cubicBezTo>
                    <a:pt x="11836" y="52676"/>
                    <a:pt x="11303" y="52532"/>
                    <a:pt x="10778" y="52364"/>
                  </a:cubicBezTo>
                  <a:cubicBezTo>
                    <a:pt x="9735" y="52030"/>
                    <a:pt x="8720" y="51607"/>
                    <a:pt x="7749" y="51098"/>
                  </a:cubicBezTo>
                  <a:cubicBezTo>
                    <a:pt x="6775" y="50589"/>
                    <a:pt x="5850" y="49993"/>
                    <a:pt x="4977" y="49327"/>
                  </a:cubicBezTo>
                  <a:cubicBezTo>
                    <a:pt x="4101" y="48657"/>
                    <a:pt x="3301" y="47907"/>
                    <a:pt x="2538" y="47112"/>
                  </a:cubicBezTo>
                  <a:cubicBezTo>
                    <a:pt x="2469" y="47039"/>
                    <a:pt x="2397" y="46969"/>
                    <a:pt x="2326" y="46897"/>
                  </a:cubicBezTo>
                  <a:close/>
                  <a:moveTo>
                    <a:pt x="5721" y="46411"/>
                  </a:moveTo>
                  <a:cubicBezTo>
                    <a:pt x="5768" y="46411"/>
                    <a:pt x="5815" y="46411"/>
                    <a:pt x="5862" y="46411"/>
                  </a:cubicBezTo>
                  <a:cubicBezTo>
                    <a:pt x="7023" y="46424"/>
                    <a:pt x="8189" y="46580"/>
                    <a:pt x="9297" y="46933"/>
                  </a:cubicBezTo>
                  <a:cubicBezTo>
                    <a:pt x="10396" y="47282"/>
                    <a:pt x="11398" y="47828"/>
                    <a:pt x="12302" y="48540"/>
                  </a:cubicBezTo>
                  <a:cubicBezTo>
                    <a:pt x="12758" y="48898"/>
                    <a:pt x="13189" y="49286"/>
                    <a:pt x="13615" y="49681"/>
                  </a:cubicBezTo>
                  <a:cubicBezTo>
                    <a:pt x="14034" y="50070"/>
                    <a:pt x="14457" y="50460"/>
                    <a:pt x="14850" y="50876"/>
                  </a:cubicBezTo>
                  <a:cubicBezTo>
                    <a:pt x="15475" y="51538"/>
                    <a:pt x="16050" y="52331"/>
                    <a:pt x="16301" y="53216"/>
                  </a:cubicBezTo>
                  <a:cubicBezTo>
                    <a:pt x="15083" y="51737"/>
                    <a:pt x="13741" y="50358"/>
                    <a:pt x="12194" y="49219"/>
                  </a:cubicBezTo>
                  <a:cubicBezTo>
                    <a:pt x="10388" y="47888"/>
                    <a:pt x="8294" y="46922"/>
                    <a:pt x="6057" y="46627"/>
                  </a:cubicBezTo>
                  <a:cubicBezTo>
                    <a:pt x="5589" y="46565"/>
                    <a:pt x="5110" y="46531"/>
                    <a:pt x="4631" y="46531"/>
                  </a:cubicBezTo>
                  <a:cubicBezTo>
                    <a:pt x="4025" y="46531"/>
                    <a:pt x="3418" y="46586"/>
                    <a:pt x="2829" y="46713"/>
                  </a:cubicBezTo>
                  <a:cubicBezTo>
                    <a:pt x="2705" y="46714"/>
                    <a:pt x="2582" y="46716"/>
                    <a:pt x="2459" y="46722"/>
                  </a:cubicBezTo>
                  <a:cubicBezTo>
                    <a:pt x="3540" y="46548"/>
                    <a:pt x="4624" y="46411"/>
                    <a:pt x="5721" y="46411"/>
                  </a:cubicBezTo>
                  <a:close/>
                  <a:moveTo>
                    <a:pt x="2936" y="47120"/>
                  </a:moveTo>
                  <a:cubicBezTo>
                    <a:pt x="3199" y="47215"/>
                    <a:pt x="3461" y="47307"/>
                    <a:pt x="3723" y="47405"/>
                  </a:cubicBezTo>
                  <a:cubicBezTo>
                    <a:pt x="4202" y="47582"/>
                    <a:pt x="4679" y="47766"/>
                    <a:pt x="5153" y="47956"/>
                  </a:cubicBezTo>
                  <a:cubicBezTo>
                    <a:pt x="6090" y="48331"/>
                    <a:pt x="7017" y="48731"/>
                    <a:pt x="7934" y="49153"/>
                  </a:cubicBezTo>
                  <a:cubicBezTo>
                    <a:pt x="9785" y="50007"/>
                    <a:pt x="11593" y="50955"/>
                    <a:pt x="13345" y="51998"/>
                  </a:cubicBezTo>
                  <a:cubicBezTo>
                    <a:pt x="14097" y="52446"/>
                    <a:pt x="14842" y="52912"/>
                    <a:pt x="15573" y="53396"/>
                  </a:cubicBezTo>
                  <a:cubicBezTo>
                    <a:pt x="13984" y="52849"/>
                    <a:pt x="12416" y="52243"/>
                    <a:pt x="10884" y="51549"/>
                  </a:cubicBezTo>
                  <a:lnTo>
                    <a:pt x="10884" y="51550"/>
                  </a:lnTo>
                  <a:cubicBezTo>
                    <a:pt x="8971" y="50683"/>
                    <a:pt x="7109" y="49706"/>
                    <a:pt x="5308" y="48626"/>
                  </a:cubicBezTo>
                  <a:cubicBezTo>
                    <a:pt x="4806" y="48325"/>
                    <a:pt x="4308" y="48015"/>
                    <a:pt x="3815" y="47698"/>
                  </a:cubicBezTo>
                  <a:cubicBezTo>
                    <a:pt x="3569" y="47540"/>
                    <a:pt x="3324" y="47379"/>
                    <a:pt x="3080" y="47217"/>
                  </a:cubicBezTo>
                  <a:cubicBezTo>
                    <a:pt x="3032" y="47186"/>
                    <a:pt x="2985" y="47153"/>
                    <a:pt x="2936" y="47120"/>
                  </a:cubicBezTo>
                  <a:close/>
                  <a:moveTo>
                    <a:pt x="2557" y="46869"/>
                  </a:moveTo>
                  <a:lnTo>
                    <a:pt x="2557" y="46869"/>
                  </a:lnTo>
                  <a:cubicBezTo>
                    <a:pt x="3028" y="46894"/>
                    <a:pt x="3500" y="46919"/>
                    <a:pt x="3969" y="46967"/>
                  </a:cubicBezTo>
                  <a:cubicBezTo>
                    <a:pt x="4556" y="47025"/>
                    <a:pt x="5139" y="47108"/>
                    <a:pt x="5717" y="47221"/>
                  </a:cubicBezTo>
                  <a:cubicBezTo>
                    <a:pt x="6865" y="47448"/>
                    <a:pt x="7987" y="47785"/>
                    <a:pt x="9068" y="48232"/>
                  </a:cubicBezTo>
                  <a:cubicBezTo>
                    <a:pt x="11074" y="49065"/>
                    <a:pt x="12916" y="50282"/>
                    <a:pt x="14479" y="51789"/>
                  </a:cubicBezTo>
                  <a:cubicBezTo>
                    <a:pt x="15057" y="52344"/>
                    <a:pt x="15588" y="52942"/>
                    <a:pt x="16090" y="53565"/>
                  </a:cubicBezTo>
                  <a:cubicBezTo>
                    <a:pt x="14463" y="52506"/>
                    <a:pt x="12803" y="51503"/>
                    <a:pt x="11087" y="50590"/>
                  </a:cubicBezTo>
                  <a:cubicBezTo>
                    <a:pt x="9284" y="49630"/>
                    <a:pt x="7431" y="48763"/>
                    <a:pt x="5537" y="47993"/>
                  </a:cubicBezTo>
                  <a:cubicBezTo>
                    <a:pt x="5012" y="47780"/>
                    <a:pt x="4485" y="47574"/>
                    <a:pt x="3954" y="47376"/>
                  </a:cubicBezTo>
                  <a:cubicBezTo>
                    <a:pt x="3502" y="47207"/>
                    <a:pt x="3046" y="47035"/>
                    <a:pt x="2585" y="46888"/>
                  </a:cubicBezTo>
                  <a:cubicBezTo>
                    <a:pt x="2576" y="46882"/>
                    <a:pt x="2566" y="46875"/>
                    <a:pt x="2557" y="46869"/>
                  </a:cubicBezTo>
                  <a:close/>
                  <a:moveTo>
                    <a:pt x="35326" y="0"/>
                  </a:moveTo>
                  <a:cubicBezTo>
                    <a:pt x="34553" y="0"/>
                    <a:pt x="33779" y="414"/>
                    <a:pt x="33168" y="847"/>
                  </a:cubicBezTo>
                  <a:cubicBezTo>
                    <a:pt x="32701" y="1179"/>
                    <a:pt x="32272" y="1564"/>
                    <a:pt x="31889" y="1988"/>
                  </a:cubicBezTo>
                  <a:cubicBezTo>
                    <a:pt x="31696" y="2203"/>
                    <a:pt x="31517" y="2429"/>
                    <a:pt x="31350" y="2664"/>
                  </a:cubicBezTo>
                  <a:cubicBezTo>
                    <a:pt x="31216" y="2853"/>
                    <a:pt x="31084" y="3051"/>
                    <a:pt x="30984" y="3261"/>
                  </a:cubicBezTo>
                  <a:cubicBezTo>
                    <a:pt x="30928" y="3259"/>
                    <a:pt x="30872" y="3257"/>
                    <a:pt x="30816" y="3257"/>
                  </a:cubicBezTo>
                  <a:cubicBezTo>
                    <a:pt x="29633" y="3257"/>
                    <a:pt x="28488" y="3867"/>
                    <a:pt x="27680" y="4715"/>
                  </a:cubicBezTo>
                  <a:cubicBezTo>
                    <a:pt x="26726" y="5714"/>
                    <a:pt x="26196" y="7030"/>
                    <a:pt x="25838" y="8349"/>
                  </a:cubicBezTo>
                  <a:cubicBezTo>
                    <a:pt x="25765" y="8344"/>
                    <a:pt x="25692" y="8341"/>
                    <a:pt x="25619" y="8341"/>
                  </a:cubicBezTo>
                  <a:cubicBezTo>
                    <a:pt x="24943" y="8341"/>
                    <a:pt x="24285" y="8568"/>
                    <a:pt x="23733" y="8952"/>
                  </a:cubicBezTo>
                  <a:cubicBezTo>
                    <a:pt x="23730" y="8943"/>
                    <a:pt x="23723" y="8937"/>
                    <a:pt x="23715" y="8937"/>
                  </a:cubicBezTo>
                  <a:cubicBezTo>
                    <a:pt x="23708" y="8937"/>
                    <a:pt x="23700" y="8942"/>
                    <a:pt x="23698" y="8952"/>
                  </a:cubicBezTo>
                  <a:cubicBezTo>
                    <a:pt x="23696" y="8962"/>
                    <a:pt x="23695" y="8970"/>
                    <a:pt x="23694" y="8978"/>
                  </a:cubicBezTo>
                  <a:cubicBezTo>
                    <a:pt x="23482" y="9131"/>
                    <a:pt x="23286" y="9305"/>
                    <a:pt x="23113" y="9500"/>
                  </a:cubicBezTo>
                  <a:cubicBezTo>
                    <a:pt x="22766" y="9887"/>
                    <a:pt x="22513" y="10352"/>
                    <a:pt x="22386" y="10856"/>
                  </a:cubicBezTo>
                  <a:cubicBezTo>
                    <a:pt x="22221" y="11507"/>
                    <a:pt x="22289" y="12198"/>
                    <a:pt x="22446" y="12843"/>
                  </a:cubicBezTo>
                  <a:cubicBezTo>
                    <a:pt x="22604" y="13489"/>
                    <a:pt x="22843" y="14118"/>
                    <a:pt x="23089" y="14734"/>
                  </a:cubicBezTo>
                  <a:cubicBezTo>
                    <a:pt x="23326" y="15327"/>
                    <a:pt x="23584" y="15912"/>
                    <a:pt x="23863" y="16485"/>
                  </a:cubicBezTo>
                  <a:cubicBezTo>
                    <a:pt x="24418" y="17624"/>
                    <a:pt x="25055" y="18725"/>
                    <a:pt x="25772" y="19770"/>
                  </a:cubicBezTo>
                  <a:cubicBezTo>
                    <a:pt x="26390" y="20670"/>
                    <a:pt x="27065" y="21530"/>
                    <a:pt x="27801" y="22338"/>
                  </a:cubicBezTo>
                  <a:cubicBezTo>
                    <a:pt x="27810" y="22355"/>
                    <a:pt x="27819" y="22373"/>
                    <a:pt x="27829" y="22391"/>
                  </a:cubicBezTo>
                  <a:cubicBezTo>
                    <a:pt x="27846" y="22424"/>
                    <a:pt x="27873" y="22442"/>
                    <a:pt x="27903" y="22450"/>
                  </a:cubicBezTo>
                  <a:cubicBezTo>
                    <a:pt x="27991" y="22544"/>
                    <a:pt x="28075" y="22641"/>
                    <a:pt x="28163" y="22734"/>
                  </a:cubicBezTo>
                  <a:cubicBezTo>
                    <a:pt x="28232" y="22806"/>
                    <a:pt x="28304" y="22876"/>
                    <a:pt x="28375" y="22945"/>
                  </a:cubicBezTo>
                  <a:cubicBezTo>
                    <a:pt x="28394" y="23264"/>
                    <a:pt x="28413" y="23582"/>
                    <a:pt x="28435" y="23899"/>
                  </a:cubicBezTo>
                  <a:cubicBezTo>
                    <a:pt x="28442" y="24021"/>
                    <a:pt x="28450" y="24142"/>
                    <a:pt x="28459" y="24263"/>
                  </a:cubicBezTo>
                  <a:cubicBezTo>
                    <a:pt x="28431" y="24311"/>
                    <a:pt x="28439" y="24364"/>
                    <a:pt x="28468" y="24404"/>
                  </a:cubicBezTo>
                  <a:cubicBezTo>
                    <a:pt x="28469" y="24409"/>
                    <a:pt x="28469" y="24414"/>
                    <a:pt x="28469" y="24421"/>
                  </a:cubicBezTo>
                  <a:cubicBezTo>
                    <a:pt x="28471" y="24444"/>
                    <a:pt x="28472" y="24467"/>
                    <a:pt x="28474" y="24491"/>
                  </a:cubicBezTo>
                  <a:cubicBezTo>
                    <a:pt x="28461" y="24559"/>
                    <a:pt x="28447" y="24626"/>
                    <a:pt x="28435" y="24694"/>
                  </a:cubicBezTo>
                  <a:cubicBezTo>
                    <a:pt x="28427" y="24711"/>
                    <a:pt x="28416" y="24728"/>
                    <a:pt x="28409" y="24747"/>
                  </a:cubicBezTo>
                  <a:cubicBezTo>
                    <a:pt x="28394" y="24779"/>
                    <a:pt x="28395" y="24809"/>
                    <a:pt x="28407" y="24835"/>
                  </a:cubicBezTo>
                  <a:cubicBezTo>
                    <a:pt x="28392" y="24861"/>
                    <a:pt x="28378" y="24887"/>
                    <a:pt x="28364" y="24914"/>
                  </a:cubicBezTo>
                  <a:cubicBezTo>
                    <a:pt x="28351" y="24938"/>
                    <a:pt x="28358" y="24964"/>
                    <a:pt x="28377" y="24981"/>
                  </a:cubicBezTo>
                  <a:cubicBezTo>
                    <a:pt x="28233" y="25651"/>
                    <a:pt x="28043" y="26311"/>
                    <a:pt x="27807" y="26954"/>
                  </a:cubicBezTo>
                  <a:cubicBezTo>
                    <a:pt x="27327" y="28260"/>
                    <a:pt x="26668" y="29503"/>
                    <a:pt x="25851" y="30629"/>
                  </a:cubicBezTo>
                  <a:cubicBezTo>
                    <a:pt x="25390" y="31265"/>
                    <a:pt x="24877" y="31863"/>
                    <a:pt x="24320" y="32416"/>
                  </a:cubicBezTo>
                  <a:cubicBezTo>
                    <a:pt x="24318" y="32418"/>
                    <a:pt x="24317" y="32422"/>
                    <a:pt x="24315" y="32424"/>
                  </a:cubicBezTo>
                  <a:cubicBezTo>
                    <a:pt x="23824" y="32492"/>
                    <a:pt x="23335" y="32566"/>
                    <a:pt x="22846" y="32646"/>
                  </a:cubicBezTo>
                  <a:cubicBezTo>
                    <a:pt x="23413" y="32210"/>
                    <a:pt x="23938" y="31720"/>
                    <a:pt x="24410" y="31179"/>
                  </a:cubicBezTo>
                  <a:cubicBezTo>
                    <a:pt x="25254" y="30212"/>
                    <a:pt x="25932" y="29097"/>
                    <a:pt x="26393" y="27899"/>
                  </a:cubicBezTo>
                  <a:cubicBezTo>
                    <a:pt x="26623" y="27298"/>
                    <a:pt x="26800" y="26675"/>
                    <a:pt x="26916" y="26041"/>
                  </a:cubicBezTo>
                  <a:cubicBezTo>
                    <a:pt x="27053" y="25296"/>
                    <a:pt x="27110" y="24512"/>
                    <a:pt x="26928" y="23770"/>
                  </a:cubicBezTo>
                  <a:cubicBezTo>
                    <a:pt x="26775" y="23143"/>
                    <a:pt x="26446" y="22564"/>
                    <a:pt x="25939" y="22157"/>
                  </a:cubicBezTo>
                  <a:cubicBezTo>
                    <a:pt x="25543" y="21839"/>
                    <a:pt x="25072" y="21675"/>
                    <a:pt x="24582" y="21675"/>
                  </a:cubicBezTo>
                  <a:cubicBezTo>
                    <a:pt x="24419" y="21675"/>
                    <a:pt x="24253" y="21693"/>
                    <a:pt x="24087" y="21730"/>
                  </a:cubicBezTo>
                  <a:cubicBezTo>
                    <a:pt x="23597" y="21840"/>
                    <a:pt x="23137" y="22065"/>
                    <a:pt x="22694" y="22315"/>
                  </a:cubicBezTo>
                  <a:cubicBezTo>
                    <a:pt x="22684" y="22054"/>
                    <a:pt x="22656" y="21792"/>
                    <a:pt x="22628" y="21533"/>
                  </a:cubicBezTo>
                  <a:cubicBezTo>
                    <a:pt x="22595" y="21232"/>
                    <a:pt x="22549" y="20931"/>
                    <a:pt x="22452" y="20643"/>
                  </a:cubicBezTo>
                  <a:cubicBezTo>
                    <a:pt x="22295" y="20172"/>
                    <a:pt x="21979" y="19710"/>
                    <a:pt x="21494" y="19534"/>
                  </a:cubicBezTo>
                  <a:cubicBezTo>
                    <a:pt x="21314" y="19469"/>
                    <a:pt x="21125" y="19443"/>
                    <a:pt x="20933" y="19443"/>
                  </a:cubicBezTo>
                  <a:cubicBezTo>
                    <a:pt x="20531" y="19443"/>
                    <a:pt x="20118" y="19558"/>
                    <a:pt x="19750" y="19671"/>
                  </a:cubicBezTo>
                  <a:cubicBezTo>
                    <a:pt x="19217" y="19837"/>
                    <a:pt x="18711" y="20076"/>
                    <a:pt x="18241" y="20377"/>
                  </a:cubicBezTo>
                  <a:cubicBezTo>
                    <a:pt x="17982" y="20544"/>
                    <a:pt x="17734" y="20729"/>
                    <a:pt x="17502" y="20933"/>
                  </a:cubicBezTo>
                  <a:cubicBezTo>
                    <a:pt x="17383" y="21036"/>
                    <a:pt x="17270" y="21144"/>
                    <a:pt x="17161" y="21255"/>
                  </a:cubicBezTo>
                  <a:cubicBezTo>
                    <a:pt x="17050" y="21367"/>
                    <a:pt x="16925" y="21478"/>
                    <a:pt x="16863" y="21627"/>
                  </a:cubicBezTo>
                  <a:cubicBezTo>
                    <a:pt x="16855" y="21645"/>
                    <a:pt x="16855" y="21662"/>
                    <a:pt x="16858" y="21677"/>
                  </a:cubicBezTo>
                  <a:cubicBezTo>
                    <a:pt x="16717" y="21573"/>
                    <a:pt x="16576" y="21468"/>
                    <a:pt x="16431" y="21366"/>
                  </a:cubicBezTo>
                  <a:cubicBezTo>
                    <a:pt x="15549" y="20738"/>
                    <a:pt x="14613" y="20138"/>
                    <a:pt x="13547" y="19882"/>
                  </a:cubicBezTo>
                  <a:cubicBezTo>
                    <a:pt x="13226" y="19805"/>
                    <a:pt x="12901" y="19765"/>
                    <a:pt x="12579" y="19765"/>
                  </a:cubicBezTo>
                  <a:cubicBezTo>
                    <a:pt x="11869" y="19765"/>
                    <a:pt x="11174" y="19960"/>
                    <a:pt x="10571" y="20384"/>
                  </a:cubicBezTo>
                  <a:cubicBezTo>
                    <a:pt x="10049" y="20751"/>
                    <a:pt x="9619" y="21236"/>
                    <a:pt x="9249" y="21761"/>
                  </a:cubicBezTo>
                  <a:cubicBezTo>
                    <a:pt x="8875" y="21380"/>
                    <a:pt x="8353" y="21196"/>
                    <a:pt x="7826" y="21196"/>
                  </a:cubicBezTo>
                  <a:cubicBezTo>
                    <a:pt x="7720" y="21196"/>
                    <a:pt x="7613" y="21204"/>
                    <a:pt x="7507" y="21218"/>
                  </a:cubicBezTo>
                  <a:cubicBezTo>
                    <a:pt x="6766" y="21322"/>
                    <a:pt x="6115" y="21751"/>
                    <a:pt x="5581" y="22256"/>
                  </a:cubicBezTo>
                  <a:cubicBezTo>
                    <a:pt x="5424" y="22405"/>
                    <a:pt x="5275" y="22563"/>
                    <a:pt x="5131" y="22726"/>
                  </a:cubicBezTo>
                  <a:cubicBezTo>
                    <a:pt x="5026" y="22844"/>
                    <a:pt x="4903" y="22967"/>
                    <a:pt x="4811" y="23103"/>
                  </a:cubicBezTo>
                  <a:cubicBezTo>
                    <a:pt x="4787" y="23102"/>
                    <a:pt x="4763" y="23102"/>
                    <a:pt x="4739" y="23102"/>
                  </a:cubicBezTo>
                  <a:cubicBezTo>
                    <a:pt x="4501" y="23102"/>
                    <a:pt x="4264" y="23139"/>
                    <a:pt x="4034" y="23206"/>
                  </a:cubicBezTo>
                  <a:cubicBezTo>
                    <a:pt x="3255" y="23432"/>
                    <a:pt x="2592" y="23967"/>
                    <a:pt x="2054" y="24560"/>
                  </a:cubicBezTo>
                  <a:cubicBezTo>
                    <a:pt x="1533" y="25134"/>
                    <a:pt x="1121" y="25807"/>
                    <a:pt x="822" y="26522"/>
                  </a:cubicBezTo>
                  <a:cubicBezTo>
                    <a:pt x="206" y="27995"/>
                    <a:pt x="81" y="29633"/>
                    <a:pt x="377" y="31196"/>
                  </a:cubicBezTo>
                  <a:cubicBezTo>
                    <a:pt x="693" y="32865"/>
                    <a:pt x="1455" y="34433"/>
                    <a:pt x="2471" y="35784"/>
                  </a:cubicBezTo>
                  <a:cubicBezTo>
                    <a:pt x="3391" y="37010"/>
                    <a:pt x="4614" y="38141"/>
                    <a:pt x="6129" y="38542"/>
                  </a:cubicBezTo>
                  <a:cubicBezTo>
                    <a:pt x="5683" y="38572"/>
                    <a:pt x="5237" y="38595"/>
                    <a:pt x="4789" y="38601"/>
                  </a:cubicBezTo>
                  <a:cubicBezTo>
                    <a:pt x="4690" y="38603"/>
                    <a:pt x="4590" y="38603"/>
                    <a:pt x="4490" y="38603"/>
                  </a:cubicBezTo>
                  <a:cubicBezTo>
                    <a:pt x="3992" y="38603"/>
                    <a:pt x="3493" y="38588"/>
                    <a:pt x="2995" y="38558"/>
                  </a:cubicBezTo>
                  <a:cubicBezTo>
                    <a:pt x="2702" y="38539"/>
                    <a:pt x="2408" y="38516"/>
                    <a:pt x="2116" y="38487"/>
                  </a:cubicBezTo>
                  <a:cubicBezTo>
                    <a:pt x="1894" y="38466"/>
                    <a:pt x="1673" y="38441"/>
                    <a:pt x="1450" y="38441"/>
                  </a:cubicBezTo>
                  <a:cubicBezTo>
                    <a:pt x="1391" y="38441"/>
                    <a:pt x="1331" y="38442"/>
                    <a:pt x="1272" y="38447"/>
                  </a:cubicBezTo>
                  <a:cubicBezTo>
                    <a:pt x="826" y="38479"/>
                    <a:pt x="345" y="38689"/>
                    <a:pt x="172" y="39130"/>
                  </a:cubicBezTo>
                  <a:cubicBezTo>
                    <a:pt x="1" y="39564"/>
                    <a:pt x="190" y="40050"/>
                    <a:pt x="466" y="40396"/>
                  </a:cubicBezTo>
                  <a:cubicBezTo>
                    <a:pt x="1065" y="41143"/>
                    <a:pt x="2075" y="41446"/>
                    <a:pt x="2987" y="41571"/>
                  </a:cubicBezTo>
                  <a:cubicBezTo>
                    <a:pt x="4106" y="41725"/>
                    <a:pt x="5249" y="41654"/>
                    <a:pt x="6341" y="41981"/>
                  </a:cubicBezTo>
                  <a:cubicBezTo>
                    <a:pt x="7285" y="42263"/>
                    <a:pt x="8159" y="42768"/>
                    <a:pt x="8872" y="43449"/>
                  </a:cubicBezTo>
                  <a:cubicBezTo>
                    <a:pt x="9629" y="44171"/>
                    <a:pt x="10153" y="45101"/>
                    <a:pt x="10942" y="45792"/>
                  </a:cubicBezTo>
                  <a:cubicBezTo>
                    <a:pt x="11680" y="46437"/>
                    <a:pt x="12606" y="46863"/>
                    <a:pt x="13573" y="47018"/>
                  </a:cubicBezTo>
                  <a:cubicBezTo>
                    <a:pt x="13813" y="47057"/>
                    <a:pt x="14056" y="47080"/>
                    <a:pt x="14299" y="47084"/>
                  </a:cubicBezTo>
                  <a:cubicBezTo>
                    <a:pt x="14325" y="47085"/>
                    <a:pt x="14351" y="47085"/>
                    <a:pt x="14377" y="47085"/>
                  </a:cubicBezTo>
                  <a:cubicBezTo>
                    <a:pt x="14608" y="47085"/>
                    <a:pt x="14839" y="47066"/>
                    <a:pt x="15069" y="47064"/>
                  </a:cubicBezTo>
                  <a:cubicBezTo>
                    <a:pt x="15117" y="47064"/>
                    <a:pt x="15166" y="47065"/>
                    <a:pt x="15213" y="47067"/>
                  </a:cubicBezTo>
                  <a:cubicBezTo>
                    <a:pt x="15245" y="47178"/>
                    <a:pt x="15298" y="47279"/>
                    <a:pt x="15346" y="47385"/>
                  </a:cubicBezTo>
                  <a:cubicBezTo>
                    <a:pt x="15412" y="47526"/>
                    <a:pt x="15474" y="47670"/>
                    <a:pt x="15533" y="47813"/>
                  </a:cubicBezTo>
                  <a:cubicBezTo>
                    <a:pt x="15647" y="48091"/>
                    <a:pt x="15747" y="48375"/>
                    <a:pt x="15835" y="48661"/>
                  </a:cubicBezTo>
                  <a:cubicBezTo>
                    <a:pt x="15909" y="48900"/>
                    <a:pt x="15970" y="49143"/>
                    <a:pt x="16028" y="49386"/>
                  </a:cubicBezTo>
                  <a:cubicBezTo>
                    <a:pt x="16016" y="49395"/>
                    <a:pt x="16007" y="49408"/>
                    <a:pt x="16007" y="49428"/>
                  </a:cubicBezTo>
                  <a:cubicBezTo>
                    <a:pt x="16024" y="49808"/>
                    <a:pt x="16042" y="50185"/>
                    <a:pt x="16076" y="50565"/>
                  </a:cubicBezTo>
                  <a:cubicBezTo>
                    <a:pt x="16112" y="50950"/>
                    <a:pt x="16147" y="51335"/>
                    <a:pt x="16182" y="51719"/>
                  </a:cubicBezTo>
                  <a:cubicBezTo>
                    <a:pt x="16204" y="51954"/>
                    <a:pt x="16228" y="52188"/>
                    <a:pt x="16251" y="52423"/>
                  </a:cubicBezTo>
                  <a:cubicBezTo>
                    <a:pt x="16023" y="51958"/>
                    <a:pt x="15722" y="51525"/>
                    <a:pt x="15384" y="51131"/>
                  </a:cubicBezTo>
                  <a:cubicBezTo>
                    <a:pt x="15002" y="50689"/>
                    <a:pt x="14577" y="50287"/>
                    <a:pt x="14148" y="49891"/>
                  </a:cubicBezTo>
                  <a:cubicBezTo>
                    <a:pt x="13713" y="49489"/>
                    <a:pt x="13277" y="49089"/>
                    <a:pt x="12822" y="48711"/>
                  </a:cubicBezTo>
                  <a:cubicBezTo>
                    <a:pt x="11913" y="47956"/>
                    <a:pt x="10920" y="47329"/>
                    <a:pt x="9807" y="46922"/>
                  </a:cubicBezTo>
                  <a:cubicBezTo>
                    <a:pt x="8715" y="46521"/>
                    <a:pt x="7557" y="46314"/>
                    <a:pt x="6396" y="46261"/>
                  </a:cubicBezTo>
                  <a:cubicBezTo>
                    <a:pt x="6168" y="46250"/>
                    <a:pt x="5939" y="46245"/>
                    <a:pt x="5710" y="46245"/>
                  </a:cubicBezTo>
                  <a:cubicBezTo>
                    <a:pt x="4505" y="46245"/>
                    <a:pt x="3291" y="46388"/>
                    <a:pt x="2121" y="46659"/>
                  </a:cubicBezTo>
                  <a:cubicBezTo>
                    <a:pt x="2054" y="46675"/>
                    <a:pt x="2063" y="46775"/>
                    <a:pt x="2127" y="46775"/>
                  </a:cubicBezTo>
                  <a:cubicBezTo>
                    <a:pt x="2131" y="46775"/>
                    <a:pt x="2134" y="46774"/>
                    <a:pt x="2138" y="46774"/>
                  </a:cubicBezTo>
                  <a:cubicBezTo>
                    <a:pt x="2147" y="46773"/>
                    <a:pt x="2154" y="46772"/>
                    <a:pt x="2162" y="46771"/>
                  </a:cubicBezTo>
                  <a:lnTo>
                    <a:pt x="2162" y="46771"/>
                  </a:lnTo>
                  <a:cubicBezTo>
                    <a:pt x="2156" y="46790"/>
                    <a:pt x="2158" y="46813"/>
                    <a:pt x="2171" y="46830"/>
                  </a:cubicBezTo>
                  <a:cubicBezTo>
                    <a:pt x="2163" y="46843"/>
                    <a:pt x="2162" y="46861"/>
                    <a:pt x="2176" y="46879"/>
                  </a:cubicBezTo>
                  <a:cubicBezTo>
                    <a:pt x="2842" y="47741"/>
                    <a:pt x="3660" y="48506"/>
                    <a:pt x="4503" y="49196"/>
                  </a:cubicBezTo>
                  <a:cubicBezTo>
                    <a:pt x="5353" y="49893"/>
                    <a:pt x="6267" y="50510"/>
                    <a:pt x="7225" y="51048"/>
                  </a:cubicBezTo>
                  <a:cubicBezTo>
                    <a:pt x="8180" y="51585"/>
                    <a:pt x="9181" y="52040"/>
                    <a:pt x="10214" y="52404"/>
                  </a:cubicBezTo>
                  <a:cubicBezTo>
                    <a:pt x="11254" y="52772"/>
                    <a:pt x="12321" y="53033"/>
                    <a:pt x="13406" y="53227"/>
                  </a:cubicBezTo>
                  <a:cubicBezTo>
                    <a:pt x="14436" y="53410"/>
                    <a:pt x="15536" y="53575"/>
                    <a:pt x="16433" y="54154"/>
                  </a:cubicBezTo>
                  <a:cubicBezTo>
                    <a:pt x="16433" y="54166"/>
                    <a:pt x="16435" y="54180"/>
                    <a:pt x="16435" y="54192"/>
                  </a:cubicBezTo>
                  <a:cubicBezTo>
                    <a:pt x="16433" y="54225"/>
                    <a:pt x="16444" y="54251"/>
                    <a:pt x="16459" y="54273"/>
                  </a:cubicBezTo>
                  <a:cubicBezTo>
                    <a:pt x="16494" y="54540"/>
                    <a:pt x="16553" y="54802"/>
                    <a:pt x="16609" y="55066"/>
                  </a:cubicBezTo>
                  <a:cubicBezTo>
                    <a:pt x="16670" y="55355"/>
                    <a:pt x="16734" y="55645"/>
                    <a:pt x="16797" y="55933"/>
                  </a:cubicBezTo>
                  <a:cubicBezTo>
                    <a:pt x="16809" y="55990"/>
                    <a:pt x="16862" y="56024"/>
                    <a:pt x="16914" y="56030"/>
                  </a:cubicBezTo>
                  <a:cubicBezTo>
                    <a:pt x="16937" y="56103"/>
                    <a:pt x="16964" y="56173"/>
                    <a:pt x="17006" y="56231"/>
                  </a:cubicBezTo>
                  <a:cubicBezTo>
                    <a:pt x="17021" y="56254"/>
                    <a:pt x="17044" y="56264"/>
                    <a:pt x="17068" y="56264"/>
                  </a:cubicBezTo>
                  <a:cubicBezTo>
                    <a:pt x="17088" y="56264"/>
                    <a:pt x="17110" y="56256"/>
                    <a:pt x="17127" y="56243"/>
                  </a:cubicBezTo>
                  <a:cubicBezTo>
                    <a:pt x="17131" y="56253"/>
                    <a:pt x="17134" y="56264"/>
                    <a:pt x="17140" y="56273"/>
                  </a:cubicBezTo>
                  <a:cubicBezTo>
                    <a:pt x="17157" y="56310"/>
                    <a:pt x="17198" y="56330"/>
                    <a:pt x="17238" y="56330"/>
                  </a:cubicBezTo>
                  <a:cubicBezTo>
                    <a:pt x="17267" y="56330"/>
                    <a:pt x="17295" y="56319"/>
                    <a:pt x="17312" y="56298"/>
                  </a:cubicBezTo>
                  <a:cubicBezTo>
                    <a:pt x="17362" y="56286"/>
                    <a:pt x="17404" y="56246"/>
                    <a:pt x="17392" y="56185"/>
                  </a:cubicBezTo>
                  <a:cubicBezTo>
                    <a:pt x="17354" y="56016"/>
                    <a:pt x="17316" y="55850"/>
                    <a:pt x="17278" y="55683"/>
                  </a:cubicBezTo>
                  <a:lnTo>
                    <a:pt x="17278" y="55683"/>
                  </a:lnTo>
                  <a:cubicBezTo>
                    <a:pt x="17290" y="55708"/>
                    <a:pt x="17301" y="55736"/>
                    <a:pt x="17316" y="55759"/>
                  </a:cubicBezTo>
                  <a:cubicBezTo>
                    <a:pt x="17332" y="55783"/>
                    <a:pt x="17358" y="55793"/>
                    <a:pt x="17385" y="55793"/>
                  </a:cubicBezTo>
                  <a:cubicBezTo>
                    <a:pt x="17430" y="55793"/>
                    <a:pt x="17476" y="55763"/>
                    <a:pt x="17477" y="55715"/>
                  </a:cubicBezTo>
                  <a:cubicBezTo>
                    <a:pt x="17480" y="55516"/>
                    <a:pt x="17397" y="55314"/>
                    <a:pt x="17347" y="55122"/>
                  </a:cubicBezTo>
                  <a:cubicBezTo>
                    <a:pt x="17296" y="54926"/>
                    <a:pt x="17247" y="54731"/>
                    <a:pt x="17201" y="54535"/>
                  </a:cubicBezTo>
                  <a:cubicBezTo>
                    <a:pt x="17104" y="54136"/>
                    <a:pt x="17018" y="53734"/>
                    <a:pt x="16941" y="53331"/>
                  </a:cubicBezTo>
                  <a:cubicBezTo>
                    <a:pt x="16870" y="52950"/>
                    <a:pt x="16809" y="52567"/>
                    <a:pt x="16756" y="52183"/>
                  </a:cubicBezTo>
                  <a:cubicBezTo>
                    <a:pt x="16936" y="52123"/>
                    <a:pt x="17116" y="52062"/>
                    <a:pt x="17293" y="51996"/>
                  </a:cubicBezTo>
                  <a:cubicBezTo>
                    <a:pt x="17388" y="52000"/>
                    <a:pt x="17484" y="52002"/>
                    <a:pt x="17580" y="52002"/>
                  </a:cubicBezTo>
                  <a:cubicBezTo>
                    <a:pt x="18044" y="52002"/>
                    <a:pt x="18510" y="51959"/>
                    <a:pt x="18965" y="51906"/>
                  </a:cubicBezTo>
                  <a:cubicBezTo>
                    <a:pt x="19686" y="51820"/>
                    <a:pt x="20400" y="51673"/>
                    <a:pt x="21099" y="51473"/>
                  </a:cubicBezTo>
                  <a:cubicBezTo>
                    <a:pt x="22504" y="51070"/>
                    <a:pt x="23845" y="50443"/>
                    <a:pt x="25054" y="49622"/>
                  </a:cubicBezTo>
                  <a:cubicBezTo>
                    <a:pt x="26260" y="48804"/>
                    <a:pt x="27327" y="47786"/>
                    <a:pt x="28200" y="46620"/>
                  </a:cubicBezTo>
                  <a:cubicBezTo>
                    <a:pt x="29072" y="45455"/>
                    <a:pt x="29757" y="44146"/>
                    <a:pt x="30223" y="42767"/>
                  </a:cubicBezTo>
                  <a:cubicBezTo>
                    <a:pt x="30668" y="41451"/>
                    <a:pt x="30918" y="40069"/>
                    <a:pt x="30947" y="38680"/>
                  </a:cubicBezTo>
                  <a:cubicBezTo>
                    <a:pt x="30959" y="38642"/>
                    <a:pt x="30971" y="38602"/>
                    <a:pt x="30984" y="38564"/>
                  </a:cubicBezTo>
                  <a:cubicBezTo>
                    <a:pt x="31001" y="38514"/>
                    <a:pt x="30983" y="38472"/>
                    <a:pt x="30952" y="38444"/>
                  </a:cubicBezTo>
                  <a:cubicBezTo>
                    <a:pt x="30952" y="38351"/>
                    <a:pt x="30950" y="38259"/>
                    <a:pt x="30948" y="38166"/>
                  </a:cubicBezTo>
                  <a:cubicBezTo>
                    <a:pt x="30975" y="38089"/>
                    <a:pt x="31002" y="38014"/>
                    <a:pt x="31027" y="37938"/>
                  </a:cubicBezTo>
                  <a:cubicBezTo>
                    <a:pt x="31044" y="37909"/>
                    <a:pt x="31062" y="37880"/>
                    <a:pt x="31078" y="37850"/>
                  </a:cubicBezTo>
                  <a:cubicBezTo>
                    <a:pt x="31122" y="37771"/>
                    <a:pt x="31039" y="37693"/>
                    <a:pt x="30963" y="37693"/>
                  </a:cubicBezTo>
                  <a:cubicBezTo>
                    <a:pt x="30949" y="37693"/>
                    <a:pt x="30935" y="37695"/>
                    <a:pt x="30923" y="37701"/>
                  </a:cubicBezTo>
                  <a:cubicBezTo>
                    <a:pt x="30889" y="37706"/>
                    <a:pt x="30859" y="37726"/>
                    <a:pt x="30844" y="37769"/>
                  </a:cubicBezTo>
                  <a:cubicBezTo>
                    <a:pt x="30840" y="37779"/>
                    <a:pt x="30836" y="37789"/>
                    <a:pt x="30832" y="37800"/>
                  </a:cubicBezTo>
                  <a:cubicBezTo>
                    <a:pt x="30814" y="37801"/>
                    <a:pt x="30795" y="37805"/>
                    <a:pt x="30775" y="37818"/>
                  </a:cubicBezTo>
                  <a:cubicBezTo>
                    <a:pt x="29678" y="38577"/>
                    <a:pt x="28621" y="39398"/>
                    <a:pt x="27596" y="40253"/>
                  </a:cubicBezTo>
                  <a:cubicBezTo>
                    <a:pt x="26571" y="41109"/>
                    <a:pt x="25581" y="42007"/>
                    <a:pt x="24629" y="42943"/>
                  </a:cubicBezTo>
                  <a:cubicBezTo>
                    <a:pt x="23684" y="43874"/>
                    <a:pt x="22774" y="44840"/>
                    <a:pt x="21906" y="45842"/>
                  </a:cubicBezTo>
                  <a:cubicBezTo>
                    <a:pt x="21036" y="46846"/>
                    <a:pt x="20221" y="47892"/>
                    <a:pt x="19421" y="48953"/>
                  </a:cubicBezTo>
                  <a:cubicBezTo>
                    <a:pt x="19026" y="49475"/>
                    <a:pt x="18630" y="49999"/>
                    <a:pt x="18203" y="50495"/>
                  </a:cubicBezTo>
                  <a:cubicBezTo>
                    <a:pt x="17815" y="50945"/>
                    <a:pt x="17397" y="51361"/>
                    <a:pt x="16954" y="51755"/>
                  </a:cubicBezTo>
                  <a:cubicBezTo>
                    <a:pt x="16949" y="51754"/>
                    <a:pt x="16944" y="51752"/>
                    <a:pt x="16939" y="51752"/>
                  </a:cubicBezTo>
                  <a:cubicBezTo>
                    <a:pt x="16938" y="51752"/>
                    <a:pt x="16936" y="51752"/>
                    <a:pt x="16935" y="51752"/>
                  </a:cubicBezTo>
                  <a:cubicBezTo>
                    <a:pt x="16902" y="51762"/>
                    <a:pt x="16867" y="51771"/>
                    <a:pt x="16835" y="51785"/>
                  </a:cubicBezTo>
                  <a:cubicBezTo>
                    <a:pt x="16820" y="51792"/>
                    <a:pt x="16803" y="51799"/>
                    <a:pt x="16788" y="51806"/>
                  </a:cubicBezTo>
                  <a:cubicBezTo>
                    <a:pt x="16784" y="51807"/>
                    <a:pt x="16773" y="51811"/>
                    <a:pt x="16775" y="51811"/>
                  </a:cubicBezTo>
                  <a:cubicBezTo>
                    <a:pt x="16775" y="51811"/>
                    <a:pt x="16777" y="51811"/>
                    <a:pt x="16779" y="51810"/>
                  </a:cubicBezTo>
                  <a:lnTo>
                    <a:pt x="16779" y="51810"/>
                  </a:lnTo>
                  <a:cubicBezTo>
                    <a:pt x="16766" y="51814"/>
                    <a:pt x="16755" y="51817"/>
                    <a:pt x="16744" y="51823"/>
                  </a:cubicBezTo>
                  <a:cubicBezTo>
                    <a:pt x="16732" y="51827"/>
                    <a:pt x="16722" y="51833"/>
                    <a:pt x="16712" y="51839"/>
                  </a:cubicBezTo>
                  <a:cubicBezTo>
                    <a:pt x="16672" y="51525"/>
                    <a:pt x="16636" y="51210"/>
                    <a:pt x="16606" y="50895"/>
                  </a:cubicBezTo>
                  <a:cubicBezTo>
                    <a:pt x="16561" y="50429"/>
                    <a:pt x="16525" y="49963"/>
                    <a:pt x="16503" y="49496"/>
                  </a:cubicBezTo>
                  <a:cubicBezTo>
                    <a:pt x="16502" y="49469"/>
                    <a:pt x="16478" y="49456"/>
                    <a:pt x="16454" y="49456"/>
                  </a:cubicBezTo>
                  <a:cubicBezTo>
                    <a:pt x="16442" y="49456"/>
                    <a:pt x="16431" y="49459"/>
                    <a:pt x="16422" y="49466"/>
                  </a:cubicBezTo>
                  <a:cubicBezTo>
                    <a:pt x="16416" y="49368"/>
                    <a:pt x="16410" y="49271"/>
                    <a:pt x="16402" y="49173"/>
                  </a:cubicBezTo>
                  <a:cubicBezTo>
                    <a:pt x="16413" y="48967"/>
                    <a:pt x="16425" y="48760"/>
                    <a:pt x="16443" y="48554"/>
                  </a:cubicBezTo>
                  <a:cubicBezTo>
                    <a:pt x="16490" y="48039"/>
                    <a:pt x="16591" y="47532"/>
                    <a:pt x="16640" y="47018"/>
                  </a:cubicBezTo>
                  <a:cubicBezTo>
                    <a:pt x="16640" y="47009"/>
                    <a:pt x="16639" y="47001"/>
                    <a:pt x="16637" y="46994"/>
                  </a:cubicBezTo>
                  <a:cubicBezTo>
                    <a:pt x="17021" y="46896"/>
                    <a:pt x="17369" y="46664"/>
                    <a:pt x="17652" y="46374"/>
                  </a:cubicBezTo>
                  <a:cubicBezTo>
                    <a:pt x="17667" y="46361"/>
                    <a:pt x="17683" y="46351"/>
                    <a:pt x="17697" y="46339"/>
                  </a:cubicBezTo>
                  <a:cubicBezTo>
                    <a:pt x="17711" y="46326"/>
                    <a:pt x="17720" y="46312"/>
                    <a:pt x="17726" y="46298"/>
                  </a:cubicBezTo>
                  <a:cubicBezTo>
                    <a:pt x="17822" y="46193"/>
                    <a:pt x="17910" y="46081"/>
                    <a:pt x="17987" y="45967"/>
                  </a:cubicBezTo>
                  <a:cubicBezTo>
                    <a:pt x="18500" y="45209"/>
                    <a:pt x="18697" y="44293"/>
                    <a:pt x="19110" y="43484"/>
                  </a:cubicBezTo>
                  <a:cubicBezTo>
                    <a:pt x="19894" y="41950"/>
                    <a:pt x="21234" y="40780"/>
                    <a:pt x="22644" y="39832"/>
                  </a:cubicBezTo>
                  <a:cubicBezTo>
                    <a:pt x="23458" y="39285"/>
                    <a:pt x="24312" y="38798"/>
                    <a:pt x="25159" y="38303"/>
                  </a:cubicBezTo>
                  <a:cubicBezTo>
                    <a:pt x="25584" y="38056"/>
                    <a:pt x="26006" y="37807"/>
                    <a:pt x="26424" y="37548"/>
                  </a:cubicBezTo>
                  <a:cubicBezTo>
                    <a:pt x="26788" y="37321"/>
                    <a:pt x="27154" y="37093"/>
                    <a:pt x="27488" y="36823"/>
                  </a:cubicBezTo>
                  <a:cubicBezTo>
                    <a:pt x="28099" y="36332"/>
                    <a:pt x="28606" y="35648"/>
                    <a:pt x="28492" y="34824"/>
                  </a:cubicBezTo>
                  <a:cubicBezTo>
                    <a:pt x="28375" y="33973"/>
                    <a:pt x="27715" y="33324"/>
                    <a:pt x="26961" y="32985"/>
                  </a:cubicBezTo>
                  <a:cubicBezTo>
                    <a:pt x="26227" y="32656"/>
                    <a:pt x="25391" y="32542"/>
                    <a:pt x="24586" y="32539"/>
                  </a:cubicBezTo>
                  <a:cubicBezTo>
                    <a:pt x="24587" y="32517"/>
                    <a:pt x="24584" y="32495"/>
                    <a:pt x="24575" y="32475"/>
                  </a:cubicBezTo>
                  <a:cubicBezTo>
                    <a:pt x="25535" y="31510"/>
                    <a:pt x="26354" y="30411"/>
                    <a:pt x="27015" y="29220"/>
                  </a:cubicBezTo>
                  <a:cubicBezTo>
                    <a:pt x="27494" y="28355"/>
                    <a:pt x="27883" y="27436"/>
                    <a:pt x="28180" y="26490"/>
                  </a:cubicBezTo>
                  <a:cubicBezTo>
                    <a:pt x="28633" y="25572"/>
                    <a:pt x="29118" y="24668"/>
                    <a:pt x="29662" y="23800"/>
                  </a:cubicBezTo>
                  <a:cubicBezTo>
                    <a:pt x="29664" y="23800"/>
                    <a:pt x="29666" y="23801"/>
                    <a:pt x="29669" y="23801"/>
                  </a:cubicBezTo>
                  <a:cubicBezTo>
                    <a:pt x="29742" y="23795"/>
                    <a:pt x="29804" y="23745"/>
                    <a:pt x="29859" y="23701"/>
                  </a:cubicBezTo>
                  <a:cubicBezTo>
                    <a:pt x="29910" y="23662"/>
                    <a:pt x="29959" y="23619"/>
                    <a:pt x="30007" y="23576"/>
                  </a:cubicBezTo>
                  <a:cubicBezTo>
                    <a:pt x="30107" y="23486"/>
                    <a:pt x="30203" y="23390"/>
                    <a:pt x="30290" y="23287"/>
                  </a:cubicBezTo>
                  <a:cubicBezTo>
                    <a:pt x="30372" y="23188"/>
                    <a:pt x="30450" y="23085"/>
                    <a:pt x="30517" y="22975"/>
                  </a:cubicBezTo>
                  <a:cubicBezTo>
                    <a:pt x="30576" y="22878"/>
                    <a:pt x="30636" y="22770"/>
                    <a:pt x="30660" y="22658"/>
                  </a:cubicBezTo>
                  <a:cubicBezTo>
                    <a:pt x="30682" y="22588"/>
                    <a:pt x="30703" y="22519"/>
                    <a:pt x="30724" y="22450"/>
                  </a:cubicBezTo>
                  <a:cubicBezTo>
                    <a:pt x="30764" y="22411"/>
                    <a:pt x="30807" y="22375"/>
                    <a:pt x="30848" y="22337"/>
                  </a:cubicBezTo>
                  <a:cubicBezTo>
                    <a:pt x="30851" y="22337"/>
                    <a:pt x="30853" y="22337"/>
                    <a:pt x="30856" y="22337"/>
                  </a:cubicBezTo>
                  <a:cubicBezTo>
                    <a:pt x="30883" y="22337"/>
                    <a:pt x="30910" y="22323"/>
                    <a:pt x="30925" y="22289"/>
                  </a:cubicBezTo>
                  <a:cubicBezTo>
                    <a:pt x="30930" y="22278"/>
                    <a:pt x="30935" y="22265"/>
                    <a:pt x="30940" y="22254"/>
                  </a:cubicBezTo>
                  <a:cubicBezTo>
                    <a:pt x="31514" y="21728"/>
                    <a:pt x="32142" y="21259"/>
                    <a:pt x="32788" y="20818"/>
                  </a:cubicBezTo>
                  <a:cubicBezTo>
                    <a:pt x="32822" y="20797"/>
                    <a:pt x="32857" y="20779"/>
                    <a:pt x="32890" y="20758"/>
                  </a:cubicBezTo>
                  <a:cubicBezTo>
                    <a:pt x="32954" y="20718"/>
                    <a:pt x="33046" y="20668"/>
                    <a:pt x="33105" y="20602"/>
                  </a:cubicBezTo>
                  <a:cubicBezTo>
                    <a:pt x="33621" y="20257"/>
                    <a:pt x="34143" y="19924"/>
                    <a:pt x="34655" y="19583"/>
                  </a:cubicBezTo>
                  <a:cubicBezTo>
                    <a:pt x="35521" y="19007"/>
                    <a:pt x="36383" y="18405"/>
                    <a:pt x="37108" y="17652"/>
                  </a:cubicBezTo>
                  <a:cubicBezTo>
                    <a:pt x="37461" y="17284"/>
                    <a:pt x="37774" y="16879"/>
                    <a:pt x="38025" y="16435"/>
                  </a:cubicBezTo>
                  <a:cubicBezTo>
                    <a:pt x="38293" y="15961"/>
                    <a:pt x="38475" y="15444"/>
                    <a:pt x="38588" y="14912"/>
                  </a:cubicBezTo>
                  <a:cubicBezTo>
                    <a:pt x="38811" y="13867"/>
                    <a:pt x="38769" y="12785"/>
                    <a:pt x="38649" y="11724"/>
                  </a:cubicBezTo>
                  <a:cubicBezTo>
                    <a:pt x="38667" y="11586"/>
                    <a:pt x="38684" y="11449"/>
                    <a:pt x="38699" y="11311"/>
                  </a:cubicBezTo>
                  <a:cubicBezTo>
                    <a:pt x="38706" y="11264"/>
                    <a:pt x="38682" y="11231"/>
                    <a:pt x="38649" y="11215"/>
                  </a:cubicBezTo>
                  <a:cubicBezTo>
                    <a:pt x="38770" y="11158"/>
                    <a:pt x="38904" y="11121"/>
                    <a:pt x="39034" y="11099"/>
                  </a:cubicBezTo>
                  <a:cubicBezTo>
                    <a:pt x="39322" y="11051"/>
                    <a:pt x="39618" y="11057"/>
                    <a:pt x="39904" y="10983"/>
                  </a:cubicBezTo>
                  <a:cubicBezTo>
                    <a:pt x="40179" y="10912"/>
                    <a:pt x="40454" y="10782"/>
                    <a:pt x="40591" y="10519"/>
                  </a:cubicBezTo>
                  <a:cubicBezTo>
                    <a:pt x="40752" y="10212"/>
                    <a:pt x="40645" y="9853"/>
                    <a:pt x="40452" y="9589"/>
                  </a:cubicBezTo>
                  <a:lnTo>
                    <a:pt x="40452" y="9588"/>
                  </a:lnTo>
                  <a:cubicBezTo>
                    <a:pt x="40087" y="9084"/>
                    <a:pt x="39449" y="8860"/>
                    <a:pt x="38845" y="8860"/>
                  </a:cubicBezTo>
                  <a:cubicBezTo>
                    <a:pt x="38838" y="8860"/>
                    <a:pt x="38831" y="8860"/>
                    <a:pt x="38824" y="8860"/>
                  </a:cubicBezTo>
                  <a:cubicBezTo>
                    <a:pt x="38660" y="8861"/>
                    <a:pt x="38499" y="8878"/>
                    <a:pt x="38342" y="8910"/>
                  </a:cubicBezTo>
                  <a:cubicBezTo>
                    <a:pt x="38398" y="8677"/>
                    <a:pt x="38421" y="8437"/>
                    <a:pt x="38444" y="8199"/>
                  </a:cubicBezTo>
                  <a:cubicBezTo>
                    <a:pt x="38471" y="7919"/>
                    <a:pt x="38489" y="7637"/>
                    <a:pt x="38498" y="7355"/>
                  </a:cubicBezTo>
                  <a:cubicBezTo>
                    <a:pt x="38515" y="6794"/>
                    <a:pt x="38497" y="6231"/>
                    <a:pt x="38443" y="5672"/>
                  </a:cubicBezTo>
                  <a:cubicBezTo>
                    <a:pt x="38336" y="4552"/>
                    <a:pt x="38079" y="3447"/>
                    <a:pt x="37688" y="2393"/>
                  </a:cubicBezTo>
                  <a:cubicBezTo>
                    <a:pt x="37365" y="1525"/>
                    <a:pt x="36946" y="461"/>
                    <a:pt x="36001" y="116"/>
                  </a:cubicBezTo>
                  <a:cubicBezTo>
                    <a:pt x="35779" y="36"/>
                    <a:pt x="35553" y="0"/>
                    <a:pt x="353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
                                            <p:txEl>
                                              <p:pRg st="0" end="0"/>
                                            </p:txEl>
                                          </p:spTgt>
                                        </p:tgtEl>
                                        <p:attrNameLst>
                                          <p:attrName>style.visibility</p:attrName>
                                        </p:attrNameLst>
                                      </p:cBhvr>
                                      <p:to>
                                        <p:strVal val="visible"/>
                                      </p:to>
                                    </p:set>
                                    <p:anim calcmode="lin" valueType="num">
                                      <p:cBhvr additive="base">
                                        <p:cTn id="7" dur="500" fill="hold"/>
                                        <p:tgtEl>
                                          <p:spTgt spid="5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9" name="Google Shape;549;p39"/>
          <p:cNvSpPr txBox="1">
            <a:spLocks noGrp="1"/>
          </p:cNvSpPr>
          <p:nvPr>
            <p:ph type="title"/>
          </p:nvPr>
        </p:nvSpPr>
        <p:spPr>
          <a:xfrm>
            <a:off x="1636500" y="3119775"/>
            <a:ext cx="5871000" cy="705000"/>
          </a:xfrm>
          <a:prstGeom prst="rect">
            <a:avLst/>
          </a:prstGeom>
        </p:spPr>
        <p:txBody>
          <a:bodyPr spcFirstLastPara="1" wrap="square" lIns="91425" tIns="91425" rIns="91425" bIns="91425" anchor="t" anchorCtr="0">
            <a:noAutofit/>
          </a:bodyPr>
          <a:lstStyle/>
          <a:p>
            <a:r>
              <a:rPr lang="en-VN" b="1" dirty="0">
                <a:solidFill>
                  <a:schemeClr val="bg2">
                    <a:lumMod val="50000"/>
                  </a:schemeClr>
                </a:solidFill>
                <a:effectLst/>
                <a:latin typeface="Candara" panose="020E0502030303020204" pitchFamily="34" charset="0"/>
                <a:ea typeface="Times New Roman" panose="02020603050405020304" pitchFamily="18" charset="0"/>
              </a:rPr>
              <a:t>Truyện truyền kì</a:t>
            </a:r>
            <a:endParaRPr sz="6000" dirty="0">
              <a:solidFill>
                <a:schemeClr val="bg2">
                  <a:lumMod val="50000"/>
                </a:schemeClr>
              </a:solidFill>
              <a:latin typeface="Candara" panose="020E0502030303020204" pitchFamily="34" charset="0"/>
            </a:endParaRPr>
          </a:p>
        </p:txBody>
      </p:sp>
      <p:sp>
        <p:nvSpPr>
          <p:cNvPr id="550" name="Google Shape;550;p39"/>
          <p:cNvSpPr/>
          <p:nvPr/>
        </p:nvSpPr>
        <p:spPr>
          <a:xfrm>
            <a:off x="3765415" y="1361975"/>
            <a:ext cx="1613169" cy="1581147"/>
          </a:xfrm>
          <a:custGeom>
            <a:avLst/>
            <a:gdLst/>
            <a:ahLst/>
            <a:cxnLst/>
            <a:rect l="l" t="t" r="r" b="b"/>
            <a:pathLst>
              <a:path w="14421" h="14136" extrusionOk="0">
                <a:moveTo>
                  <a:pt x="7210" y="0"/>
                </a:moveTo>
                <a:cubicBezTo>
                  <a:pt x="3623" y="0"/>
                  <a:pt x="0" y="2276"/>
                  <a:pt x="0" y="7571"/>
                </a:cubicBezTo>
                <a:cubicBezTo>
                  <a:pt x="0" y="12461"/>
                  <a:pt x="4140" y="14117"/>
                  <a:pt x="7043" y="14135"/>
                </a:cubicBezTo>
                <a:cubicBezTo>
                  <a:pt x="7053" y="14135"/>
                  <a:pt x="7063" y="14135"/>
                  <a:pt x="7074" y="14135"/>
                </a:cubicBezTo>
                <a:cubicBezTo>
                  <a:pt x="8859" y="14135"/>
                  <a:pt x="14420" y="12959"/>
                  <a:pt x="14420" y="7388"/>
                </a:cubicBezTo>
                <a:cubicBezTo>
                  <a:pt x="14420" y="1786"/>
                  <a:pt x="9860" y="0"/>
                  <a:pt x="72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9"/>
          <p:cNvSpPr txBox="1">
            <a:spLocks noGrp="1"/>
          </p:cNvSpPr>
          <p:nvPr>
            <p:ph type="title" idx="2"/>
          </p:nvPr>
        </p:nvSpPr>
        <p:spPr>
          <a:xfrm>
            <a:off x="3946050" y="1615549"/>
            <a:ext cx="1251900" cy="107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bg2">
                    <a:lumMod val="50000"/>
                  </a:schemeClr>
                </a:solidFill>
              </a:rPr>
              <a:t>01</a:t>
            </a:r>
            <a:endParaRPr>
              <a:solidFill>
                <a:schemeClr val="bg2">
                  <a:lumMod val="50000"/>
                </a:schemeClr>
              </a:solidFill>
            </a:endParaRPr>
          </a:p>
        </p:txBody>
      </p:sp>
      <p:cxnSp>
        <p:nvCxnSpPr>
          <p:cNvPr id="552" name="Google Shape;552;p39"/>
          <p:cNvCxnSpPr/>
          <p:nvPr/>
        </p:nvCxnSpPr>
        <p:spPr>
          <a:xfrm>
            <a:off x="2066400" y="3906175"/>
            <a:ext cx="5011200" cy="0"/>
          </a:xfrm>
          <a:prstGeom prst="straightConnector1">
            <a:avLst/>
          </a:prstGeom>
          <a:noFill/>
          <a:ln w="19050" cap="flat" cmpd="sng">
            <a:solidFill>
              <a:schemeClr val="accent3"/>
            </a:solidFill>
            <a:prstDash val="solid"/>
            <a:round/>
            <a:headEnd type="none" w="med" len="med"/>
            <a:tailEnd type="none" w="med" len="med"/>
          </a:ln>
        </p:spPr>
      </p:cxnSp>
      <p:grpSp>
        <p:nvGrpSpPr>
          <p:cNvPr id="553" name="Google Shape;553;p39"/>
          <p:cNvGrpSpPr/>
          <p:nvPr/>
        </p:nvGrpSpPr>
        <p:grpSpPr>
          <a:xfrm>
            <a:off x="5753909" y="-241959"/>
            <a:ext cx="4109449" cy="4243371"/>
            <a:chOff x="5753909" y="-241959"/>
            <a:chExt cx="4109449" cy="4243371"/>
          </a:xfrm>
        </p:grpSpPr>
        <p:grpSp>
          <p:nvGrpSpPr>
            <p:cNvPr id="554" name="Google Shape;554;p39"/>
            <p:cNvGrpSpPr/>
            <p:nvPr/>
          </p:nvGrpSpPr>
          <p:grpSpPr>
            <a:xfrm>
              <a:off x="5753909" y="-241959"/>
              <a:ext cx="4109449" cy="4243371"/>
              <a:chOff x="5753909" y="-241959"/>
              <a:chExt cx="4109449" cy="4243371"/>
            </a:xfrm>
          </p:grpSpPr>
          <p:sp>
            <p:nvSpPr>
              <p:cNvPr id="555" name="Google Shape;555;p39"/>
              <p:cNvSpPr/>
              <p:nvPr/>
            </p:nvSpPr>
            <p:spPr>
              <a:xfrm rot="-2759768" flipH="1">
                <a:off x="6127657" y="384379"/>
                <a:ext cx="839127" cy="1395239"/>
              </a:xfrm>
              <a:custGeom>
                <a:avLst/>
                <a:gdLst/>
                <a:ahLst/>
                <a:cxnLst/>
                <a:rect l="l" t="t" r="r" b="b"/>
                <a:pathLst>
                  <a:path w="8779" h="18103" extrusionOk="0">
                    <a:moveTo>
                      <a:pt x="4004" y="0"/>
                    </a:moveTo>
                    <a:cubicBezTo>
                      <a:pt x="3288" y="0"/>
                      <a:pt x="2576" y="185"/>
                      <a:pt x="2015" y="588"/>
                    </a:cubicBezTo>
                    <a:cubicBezTo>
                      <a:pt x="939" y="1362"/>
                      <a:pt x="827" y="3366"/>
                      <a:pt x="621" y="4576"/>
                    </a:cubicBezTo>
                    <a:cubicBezTo>
                      <a:pt x="0" y="8219"/>
                      <a:pt x="164" y="11998"/>
                      <a:pt x="1123" y="15569"/>
                    </a:cubicBezTo>
                    <a:cubicBezTo>
                      <a:pt x="1377" y="16517"/>
                      <a:pt x="1777" y="17554"/>
                      <a:pt x="2675" y="17950"/>
                    </a:cubicBezTo>
                    <a:cubicBezTo>
                      <a:pt x="2915" y="18056"/>
                      <a:pt x="3165" y="18103"/>
                      <a:pt x="3416" y="18103"/>
                    </a:cubicBezTo>
                    <a:cubicBezTo>
                      <a:pt x="4249" y="18103"/>
                      <a:pt x="5102" y="17585"/>
                      <a:pt x="5714" y="16965"/>
                    </a:cubicBezTo>
                    <a:cubicBezTo>
                      <a:pt x="7854" y="14797"/>
                      <a:pt x="8383" y="11543"/>
                      <a:pt x="8609" y="8505"/>
                    </a:cubicBezTo>
                    <a:cubicBezTo>
                      <a:pt x="8718" y="7037"/>
                      <a:pt x="8779" y="5542"/>
                      <a:pt x="8438" y="4109"/>
                    </a:cubicBezTo>
                    <a:cubicBezTo>
                      <a:pt x="8097" y="2676"/>
                      <a:pt x="7304" y="1294"/>
                      <a:pt x="6041" y="538"/>
                    </a:cubicBezTo>
                    <a:cubicBezTo>
                      <a:pt x="5462" y="191"/>
                      <a:pt x="4731" y="0"/>
                      <a:pt x="40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9"/>
              <p:cNvSpPr/>
              <p:nvPr/>
            </p:nvSpPr>
            <p:spPr>
              <a:xfrm rot="105132">
                <a:off x="6959778" y="959076"/>
                <a:ext cx="2039795" cy="2030173"/>
              </a:xfrm>
              <a:custGeom>
                <a:avLst/>
                <a:gdLst/>
                <a:ahLst/>
                <a:cxnLst/>
                <a:rect l="l" t="t" r="r" b="b"/>
                <a:pathLst>
                  <a:path w="14421" h="14136" extrusionOk="0">
                    <a:moveTo>
                      <a:pt x="7210" y="0"/>
                    </a:moveTo>
                    <a:cubicBezTo>
                      <a:pt x="3623" y="0"/>
                      <a:pt x="0" y="2276"/>
                      <a:pt x="0" y="7571"/>
                    </a:cubicBezTo>
                    <a:cubicBezTo>
                      <a:pt x="0" y="12461"/>
                      <a:pt x="4140" y="14117"/>
                      <a:pt x="7043" y="14135"/>
                    </a:cubicBezTo>
                    <a:cubicBezTo>
                      <a:pt x="7053" y="14135"/>
                      <a:pt x="7063" y="14135"/>
                      <a:pt x="7074" y="14135"/>
                    </a:cubicBezTo>
                    <a:cubicBezTo>
                      <a:pt x="8859" y="14135"/>
                      <a:pt x="14420" y="12959"/>
                      <a:pt x="14420" y="7388"/>
                    </a:cubicBezTo>
                    <a:cubicBezTo>
                      <a:pt x="14420" y="1786"/>
                      <a:pt x="9860" y="0"/>
                      <a:pt x="72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9"/>
              <p:cNvSpPr/>
              <p:nvPr/>
            </p:nvSpPr>
            <p:spPr>
              <a:xfrm rot="-2284016">
                <a:off x="7038088" y="-116626"/>
                <a:ext cx="1784056" cy="3992705"/>
              </a:xfrm>
              <a:custGeom>
                <a:avLst/>
                <a:gdLst/>
                <a:ahLst/>
                <a:cxnLst/>
                <a:rect l="l" t="t" r="r" b="b"/>
                <a:pathLst>
                  <a:path w="30802" h="68937" extrusionOk="0">
                    <a:moveTo>
                      <a:pt x="3884" y="171"/>
                    </a:moveTo>
                    <a:cubicBezTo>
                      <a:pt x="3944" y="296"/>
                      <a:pt x="4035" y="410"/>
                      <a:pt x="4109" y="526"/>
                    </a:cubicBezTo>
                    <a:cubicBezTo>
                      <a:pt x="4191" y="656"/>
                      <a:pt x="4270" y="788"/>
                      <a:pt x="4345" y="922"/>
                    </a:cubicBezTo>
                    <a:cubicBezTo>
                      <a:pt x="4496" y="1192"/>
                      <a:pt x="4636" y="1469"/>
                      <a:pt x="4760" y="1752"/>
                    </a:cubicBezTo>
                    <a:cubicBezTo>
                      <a:pt x="4943" y="2171"/>
                      <a:pt x="5110" y="2616"/>
                      <a:pt x="5221" y="3068"/>
                    </a:cubicBezTo>
                    <a:cubicBezTo>
                      <a:pt x="5192" y="3021"/>
                      <a:pt x="5164" y="2975"/>
                      <a:pt x="5139" y="2932"/>
                    </a:cubicBezTo>
                    <a:cubicBezTo>
                      <a:pt x="5069" y="2808"/>
                      <a:pt x="4999" y="2685"/>
                      <a:pt x="4925" y="2563"/>
                    </a:cubicBezTo>
                    <a:cubicBezTo>
                      <a:pt x="4766" y="2301"/>
                      <a:pt x="4595" y="2046"/>
                      <a:pt x="4413" y="1799"/>
                    </a:cubicBezTo>
                    <a:cubicBezTo>
                      <a:pt x="4069" y="1332"/>
                      <a:pt x="3686" y="857"/>
                      <a:pt x="3236" y="487"/>
                    </a:cubicBezTo>
                    <a:cubicBezTo>
                      <a:pt x="3319" y="421"/>
                      <a:pt x="3406" y="361"/>
                      <a:pt x="3499" y="311"/>
                    </a:cubicBezTo>
                    <a:cubicBezTo>
                      <a:pt x="3619" y="245"/>
                      <a:pt x="3750" y="197"/>
                      <a:pt x="3884" y="171"/>
                    </a:cubicBezTo>
                    <a:close/>
                    <a:moveTo>
                      <a:pt x="3178" y="534"/>
                    </a:moveTo>
                    <a:cubicBezTo>
                      <a:pt x="3563" y="969"/>
                      <a:pt x="3964" y="1384"/>
                      <a:pt x="4310" y="1854"/>
                    </a:cubicBezTo>
                    <a:cubicBezTo>
                      <a:pt x="4484" y="2091"/>
                      <a:pt x="4648" y="2335"/>
                      <a:pt x="4802" y="2586"/>
                    </a:cubicBezTo>
                    <a:cubicBezTo>
                      <a:pt x="4880" y="2715"/>
                      <a:pt x="4957" y="2847"/>
                      <a:pt x="5029" y="2980"/>
                    </a:cubicBezTo>
                    <a:cubicBezTo>
                      <a:pt x="5062" y="3040"/>
                      <a:pt x="5091" y="3110"/>
                      <a:pt x="5123" y="3179"/>
                    </a:cubicBezTo>
                    <a:cubicBezTo>
                      <a:pt x="4424" y="2356"/>
                      <a:pt x="3633" y="1574"/>
                      <a:pt x="2760" y="928"/>
                    </a:cubicBezTo>
                    <a:cubicBezTo>
                      <a:pt x="2870" y="856"/>
                      <a:pt x="2964" y="726"/>
                      <a:pt x="3055" y="641"/>
                    </a:cubicBezTo>
                    <a:cubicBezTo>
                      <a:pt x="3095" y="605"/>
                      <a:pt x="3136" y="569"/>
                      <a:pt x="3178" y="534"/>
                    </a:cubicBezTo>
                    <a:close/>
                    <a:moveTo>
                      <a:pt x="4082" y="152"/>
                    </a:moveTo>
                    <a:cubicBezTo>
                      <a:pt x="4226" y="152"/>
                      <a:pt x="4368" y="183"/>
                      <a:pt x="4501" y="255"/>
                    </a:cubicBezTo>
                    <a:cubicBezTo>
                      <a:pt x="4790" y="412"/>
                      <a:pt x="4987" y="701"/>
                      <a:pt x="5179" y="956"/>
                    </a:cubicBezTo>
                    <a:cubicBezTo>
                      <a:pt x="5396" y="1245"/>
                      <a:pt x="5607" y="1539"/>
                      <a:pt x="5802" y="1843"/>
                    </a:cubicBezTo>
                    <a:cubicBezTo>
                      <a:pt x="5978" y="2113"/>
                      <a:pt x="6140" y="2389"/>
                      <a:pt x="6284" y="2676"/>
                    </a:cubicBezTo>
                    <a:cubicBezTo>
                      <a:pt x="5916" y="2690"/>
                      <a:pt x="5581" y="3017"/>
                      <a:pt x="5379" y="3339"/>
                    </a:cubicBezTo>
                    <a:cubicBezTo>
                      <a:pt x="5321" y="3098"/>
                      <a:pt x="5266" y="2857"/>
                      <a:pt x="5194" y="2618"/>
                    </a:cubicBezTo>
                    <a:cubicBezTo>
                      <a:pt x="5101" y="2309"/>
                      <a:pt x="4991" y="2005"/>
                      <a:pt x="4863" y="1709"/>
                    </a:cubicBezTo>
                    <a:cubicBezTo>
                      <a:pt x="4738" y="1418"/>
                      <a:pt x="4598" y="1133"/>
                      <a:pt x="4440" y="859"/>
                    </a:cubicBezTo>
                    <a:cubicBezTo>
                      <a:pt x="4365" y="729"/>
                      <a:pt x="4288" y="601"/>
                      <a:pt x="4207" y="475"/>
                    </a:cubicBezTo>
                    <a:cubicBezTo>
                      <a:pt x="4138" y="368"/>
                      <a:pt x="4071" y="253"/>
                      <a:pt x="3985" y="156"/>
                    </a:cubicBezTo>
                    <a:cubicBezTo>
                      <a:pt x="4018" y="153"/>
                      <a:pt x="4050" y="152"/>
                      <a:pt x="4082" y="152"/>
                    </a:cubicBezTo>
                    <a:close/>
                    <a:moveTo>
                      <a:pt x="2275" y="948"/>
                    </a:moveTo>
                    <a:cubicBezTo>
                      <a:pt x="2298" y="1418"/>
                      <a:pt x="2361" y="1888"/>
                      <a:pt x="2430" y="2352"/>
                    </a:cubicBezTo>
                    <a:cubicBezTo>
                      <a:pt x="2511" y="2884"/>
                      <a:pt x="2612" y="3411"/>
                      <a:pt x="2727" y="3937"/>
                    </a:cubicBezTo>
                    <a:cubicBezTo>
                      <a:pt x="2955" y="4973"/>
                      <a:pt x="3244" y="5995"/>
                      <a:pt x="3558" y="7008"/>
                    </a:cubicBezTo>
                    <a:cubicBezTo>
                      <a:pt x="3877" y="8042"/>
                      <a:pt x="4244" y="9060"/>
                      <a:pt x="4579" y="10089"/>
                    </a:cubicBezTo>
                    <a:cubicBezTo>
                      <a:pt x="4930" y="11163"/>
                      <a:pt x="5292" y="12234"/>
                      <a:pt x="5646" y="13306"/>
                    </a:cubicBezTo>
                    <a:cubicBezTo>
                      <a:pt x="5844" y="13908"/>
                      <a:pt x="6032" y="14513"/>
                      <a:pt x="6231" y="15114"/>
                    </a:cubicBezTo>
                    <a:cubicBezTo>
                      <a:pt x="6310" y="15352"/>
                      <a:pt x="6390" y="15589"/>
                      <a:pt x="6469" y="15828"/>
                    </a:cubicBezTo>
                    <a:cubicBezTo>
                      <a:pt x="6290" y="15573"/>
                      <a:pt x="6111" y="15318"/>
                      <a:pt x="5947" y="15053"/>
                    </a:cubicBezTo>
                    <a:cubicBezTo>
                      <a:pt x="5674" y="14609"/>
                      <a:pt x="5420" y="14154"/>
                      <a:pt x="5183" y="13691"/>
                    </a:cubicBezTo>
                    <a:cubicBezTo>
                      <a:pt x="4708" y="12765"/>
                      <a:pt x="4296" y="11808"/>
                      <a:pt x="3919" y="10838"/>
                    </a:cubicBezTo>
                    <a:cubicBezTo>
                      <a:pt x="3530" y="9838"/>
                      <a:pt x="3158" y="8830"/>
                      <a:pt x="2825" y="7811"/>
                    </a:cubicBezTo>
                    <a:cubicBezTo>
                      <a:pt x="2478" y="6749"/>
                      <a:pt x="2189" y="5666"/>
                      <a:pt x="2047" y="4556"/>
                    </a:cubicBezTo>
                    <a:cubicBezTo>
                      <a:pt x="1901" y="3417"/>
                      <a:pt x="1935" y="2280"/>
                      <a:pt x="2183" y="1163"/>
                    </a:cubicBezTo>
                    <a:cubicBezTo>
                      <a:pt x="2214" y="1091"/>
                      <a:pt x="2243" y="1019"/>
                      <a:pt x="2275" y="948"/>
                    </a:cubicBezTo>
                    <a:close/>
                    <a:moveTo>
                      <a:pt x="1986" y="1646"/>
                    </a:moveTo>
                    <a:lnTo>
                      <a:pt x="1986" y="1646"/>
                    </a:lnTo>
                    <a:cubicBezTo>
                      <a:pt x="1837" y="2455"/>
                      <a:pt x="1824" y="3292"/>
                      <a:pt x="1889" y="4105"/>
                    </a:cubicBezTo>
                    <a:cubicBezTo>
                      <a:pt x="1981" y="5220"/>
                      <a:pt x="2240" y="6315"/>
                      <a:pt x="2565" y="7383"/>
                    </a:cubicBezTo>
                    <a:cubicBezTo>
                      <a:pt x="2887" y="8439"/>
                      <a:pt x="3265" y="9480"/>
                      <a:pt x="3651" y="10514"/>
                    </a:cubicBezTo>
                    <a:cubicBezTo>
                      <a:pt x="4021" y="11502"/>
                      <a:pt x="4412" y="12483"/>
                      <a:pt x="4871" y="13433"/>
                    </a:cubicBezTo>
                    <a:cubicBezTo>
                      <a:pt x="5123" y="13957"/>
                      <a:pt x="5396" y="14471"/>
                      <a:pt x="5696" y="14971"/>
                    </a:cubicBezTo>
                    <a:cubicBezTo>
                      <a:pt x="5847" y="15223"/>
                      <a:pt x="6004" y="15471"/>
                      <a:pt x="6168" y="15715"/>
                    </a:cubicBezTo>
                    <a:cubicBezTo>
                      <a:pt x="6216" y="15786"/>
                      <a:pt x="6263" y="15856"/>
                      <a:pt x="6312" y="15927"/>
                    </a:cubicBezTo>
                    <a:cubicBezTo>
                      <a:pt x="4911" y="14444"/>
                      <a:pt x="3653" y="12816"/>
                      <a:pt x="2753" y="10980"/>
                    </a:cubicBezTo>
                    <a:cubicBezTo>
                      <a:pt x="1760" y="8955"/>
                      <a:pt x="1218" y="6688"/>
                      <a:pt x="1378" y="4428"/>
                    </a:cubicBezTo>
                    <a:cubicBezTo>
                      <a:pt x="1423" y="3796"/>
                      <a:pt x="1526" y="3167"/>
                      <a:pt x="1689" y="2555"/>
                    </a:cubicBezTo>
                    <a:cubicBezTo>
                      <a:pt x="1772" y="2245"/>
                      <a:pt x="1873" y="1943"/>
                      <a:pt x="1986" y="1646"/>
                    </a:cubicBezTo>
                    <a:close/>
                    <a:moveTo>
                      <a:pt x="2348" y="785"/>
                    </a:moveTo>
                    <a:cubicBezTo>
                      <a:pt x="2362" y="796"/>
                      <a:pt x="2375" y="806"/>
                      <a:pt x="2389" y="817"/>
                    </a:cubicBezTo>
                    <a:cubicBezTo>
                      <a:pt x="3319" y="2736"/>
                      <a:pt x="4116" y="4718"/>
                      <a:pt x="4784" y="6742"/>
                    </a:cubicBezTo>
                    <a:cubicBezTo>
                      <a:pt x="5122" y="7769"/>
                      <a:pt x="5428" y="8807"/>
                      <a:pt x="5698" y="9854"/>
                    </a:cubicBezTo>
                    <a:cubicBezTo>
                      <a:pt x="5967" y="10889"/>
                      <a:pt x="6171" y="11944"/>
                      <a:pt x="6353" y="12997"/>
                    </a:cubicBezTo>
                    <a:cubicBezTo>
                      <a:pt x="6454" y="13587"/>
                      <a:pt x="6545" y="14177"/>
                      <a:pt x="6625" y="14770"/>
                    </a:cubicBezTo>
                    <a:cubicBezTo>
                      <a:pt x="6666" y="15073"/>
                      <a:pt x="6705" y="15377"/>
                      <a:pt x="6742" y="15681"/>
                    </a:cubicBezTo>
                    <a:cubicBezTo>
                      <a:pt x="6768" y="15901"/>
                      <a:pt x="6790" y="16122"/>
                      <a:pt x="6821" y="16342"/>
                    </a:cubicBezTo>
                    <a:lnTo>
                      <a:pt x="6819" y="16342"/>
                    </a:lnTo>
                    <a:cubicBezTo>
                      <a:pt x="6781" y="16283"/>
                      <a:pt x="6740" y="16224"/>
                      <a:pt x="6701" y="16166"/>
                    </a:cubicBezTo>
                    <a:cubicBezTo>
                      <a:pt x="6603" y="15878"/>
                      <a:pt x="6500" y="15594"/>
                      <a:pt x="6406" y="15308"/>
                    </a:cubicBezTo>
                    <a:cubicBezTo>
                      <a:pt x="6226" y="14773"/>
                      <a:pt x="6043" y="14239"/>
                      <a:pt x="5857" y="13706"/>
                    </a:cubicBezTo>
                    <a:cubicBezTo>
                      <a:pt x="5492" y="12653"/>
                      <a:pt x="5152" y="11591"/>
                      <a:pt x="4793" y="10536"/>
                    </a:cubicBezTo>
                    <a:cubicBezTo>
                      <a:pt x="4614" y="10010"/>
                      <a:pt x="4423" y="9486"/>
                      <a:pt x="4267" y="8953"/>
                    </a:cubicBezTo>
                    <a:cubicBezTo>
                      <a:pt x="4114" y="8434"/>
                      <a:pt x="3937" y="7923"/>
                      <a:pt x="3773" y="7408"/>
                    </a:cubicBezTo>
                    <a:cubicBezTo>
                      <a:pt x="3448" y="6382"/>
                      <a:pt x="3146" y="5349"/>
                      <a:pt x="2899" y="4302"/>
                    </a:cubicBezTo>
                    <a:cubicBezTo>
                      <a:pt x="2762" y="3716"/>
                      <a:pt x="2642" y="3125"/>
                      <a:pt x="2547" y="2531"/>
                    </a:cubicBezTo>
                    <a:cubicBezTo>
                      <a:pt x="2455" y="1960"/>
                      <a:pt x="2401" y="1386"/>
                      <a:pt x="2336" y="813"/>
                    </a:cubicBezTo>
                    <a:cubicBezTo>
                      <a:pt x="2340" y="803"/>
                      <a:pt x="2344" y="794"/>
                      <a:pt x="2348" y="785"/>
                    </a:cubicBezTo>
                    <a:close/>
                    <a:moveTo>
                      <a:pt x="2666" y="1038"/>
                    </a:moveTo>
                    <a:lnTo>
                      <a:pt x="2666" y="1038"/>
                    </a:lnTo>
                    <a:cubicBezTo>
                      <a:pt x="3158" y="1435"/>
                      <a:pt x="3630" y="1850"/>
                      <a:pt x="4078" y="2293"/>
                    </a:cubicBezTo>
                    <a:cubicBezTo>
                      <a:pt x="4076" y="2301"/>
                      <a:pt x="4075" y="2310"/>
                      <a:pt x="4079" y="2318"/>
                    </a:cubicBezTo>
                    <a:cubicBezTo>
                      <a:pt x="4276" y="2768"/>
                      <a:pt x="4507" y="3203"/>
                      <a:pt x="4708" y="3650"/>
                    </a:cubicBezTo>
                    <a:cubicBezTo>
                      <a:pt x="4911" y="4099"/>
                      <a:pt x="5099" y="4553"/>
                      <a:pt x="5275" y="5011"/>
                    </a:cubicBezTo>
                    <a:cubicBezTo>
                      <a:pt x="5625" y="5924"/>
                      <a:pt x="5925" y="6858"/>
                      <a:pt x="6169" y="7804"/>
                    </a:cubicBezTo>
                    <a:cubicBezTo>
                      <a:pt x="6656" y="9689"/>
                      <a:pt x="6962" y="11642"/>
                      <a:pt x="7002" y="13590"/>
                    </a:cubicBezTo>
                    <a:cubicBezTo>
                      <a:pt x="7013" y="14148"/>
                      <a:pt x="7008" y="14707"/>
                      <a:pt x="6984" y="15266"/>
                    </a:cubicBezTo>
                    <a:lnTo>
                      <a:pt x="6983" y="15266"/>
                    </a:lnTo>
                    <a:cubicBezTo>
                      <a:pt x="6967" y="15630"/>
                      <a:pt x="6934" y="15994"/>
                      <a:pt x="6913" y="16359"/>
                    </a:cubicBezTo>
                    <a:cubicBezTo>
                      <a:pt x="6912" y="16359"/>
                      <a:pt x="6911" y="16358"/>
                      <a:pt x="6909" y="16357"/>
                    </a:cubicBezTo>
                    <a:cubicBezTo>
                      <a:pt x="6887" y="15904"/>
                      <a:pt x="6820" y="15450"/>
                      <a:pt x="6760" y="15004"/>
                    </a:cubicBezTo>
                    <a:cubicBezTo>
                      <a:pt x="6686" y="14466"/>
                      <a:pt x="6603" y="13930"/>
                      <a:pt x="6511" y="13396"/>
                    </a:cubicBezTo>
                    <a:cubicBezTo>
                      <a:pt x="6326" y="12332"/>
                      <a:pt x="6096" y="11281"/>
                      <a:pt x="5847" y="10231"/>
                    </a:cubicBezTo>
                    <a:cubicBezTo>
                      <a:pt x="5351" y="8141"/>
                      <a:pt x="4738" y="6086"/>
                      <a:pt x="3966" y="4081"/>
                    </a:cubicBezTo>
                    <a:cubicBezTo>
                      <a:pt x="3569" y="3051"/>
                      <a:pt x="3134" y="2037"/>
                      <a:pt x="2666" y="1038"/>
                    </a:cubicBezTo>
                    <a:close/>
                    <a:moveTo>
                      <a:pt x="4238" y="2450"/>
                    </a:moveTo>
                    <a:cubicBezTo>
                      <a:pt x="4424" y="2640"/>
                      <a:pt x="4605" y="2834"/>
                      <a:pt x="4781" y="3038"/>
                    </a:cubicBezTo>
                    <a:cubicBezTo>
                      <a:pt x="5515" y="3888"/>
                      <a:pt x="6148" y="4821"/>
                      <a:pt x="6666" y="5817"/>
                    </a:cubicBezTo>
                    <a:cubicBezTo>
                      <a:pt x="7766" y="7929"/>
                      <a:pt x="8277" y="10324"/>
                      <a:pt x="8070" y="12701"/>
                    </a:cubicBezTo>
                    <a:cubicBezTo>
                      <a:pt x="7959" y="13985"/>
                      <a:pt x="7636" y="15248"/>
                      <a:pt x="7106" y="16424"/>
                    </a:cubicBezTo>
                    <a:lnTo>
                      <a:pt x="7106" y="16424"/>
                    </a:lnTo>
                    <a:cubicBezTo>
                      <a:pt x="7136" y="16100"/>
                      <a:pt x="7144" y="15773"/>
                      <a:pt x="7152" y="15448"/>
                    </a:cubicBezTo>
                    <a:cubicBezTo>
                      <a:pt x="7164" y="14956"/>
                      <a:pt x="7162" y="14465"/>
                      <a:pt x="7147" y="13973"/>
                    </a:cubicBezTo>
                    <a:cubicBezTo>
                      <a:pt x="7118" y="12992"/>
                      <a:pt x="7041" y="12011"/>
                      <a:pt x="6913" y="11037"/>
                    </a:cubicBezTo>
                    <a:cubicBezTo>
                      <a:pt x="6657" y="9083"/>
                      <a:pt x="6179" y="7159"/>
                      <a:pt x="5498" y="5310"/>
                    </a:cubicBezTo>
                    <a:cubicBezTo>
                      <a:pt x="5307" y="4792"/>
                      <a:pt x="5101" y="4281"/>
                      <a:pt x="4877" y="3775"/>
                    </a:cubicBezTo>
                    <a:cubicBezTo>
                      <a:pt x="4680" y="3329"/>
                      <a:pt x="4479" y="2876"/>
                      <a:pt x="4238" y="2450"/>
                    </a:cubicBezTo>
                    <a:close/>
                    <a:moveTo>
                      <a:pt x="6299" y="2908"/>
                    </a:moveTo>
                    <a:cubicBezTo>
                      <a:pt x="6333" y="2908"/>
                      <a:pt x="6366" y="2911"/>
                      <a:pt x="6398" y="2917"/>
                    </a:cubicBezTo>
                    <a:lnTo>
                      <a:pt x="6399" y="2917"/>
                    </a:lnTo>
                    <a:cubicBezTo>
                      <a:pt x="6401" y="2921"/>
                      <a:pt x="6403" y="2925"/>
                      <a:pt x="6404" y="2928"/>
                    </a:cubicBezTo>
                    <a:cubicBezTo>
                      <a:pt x="6419" y="2962"/>
                      <a:pt x="6447" y="2975"/>
                      <a:pt x="6475" y="2975"/>
                    </a:cubicBezTo>
                    <a:cubicBezTo>
                      <a:pt x="6492" y="2975"/>
                      <a:pt x="6510" y="2970"/>
                      <a:pt x="6525" y="2961"/>
                    </a:cubicBezTo>
                    <a:cubicBezTo>
                      <a:pt x="6578" y="2988"/>
                      <a:pt x="6628" y="3025"/>
                      <a:pt x="6674" y="3075"/>
                    </a:cubicBezTo>
                    <a:cubicBezTo>
                      <a:pt x="6844" y="3259"/>
                      <a:pt x="6953" y="3506"/>
                      <a:pt x="7065" y="3728"/>
                    </a:cubicBezTo>
                    <a:cubicBezTo>
                      <a:pt x="7183" y="3960"/>
                      <a:pt x="7292" y="4196"/>
                      <a:pt x="7394" y="4435"/>
                    </a:cubicBezTo>
                    <a:cubicBezTo>
                      <a:pt x="7803" y="5396"/>
                      <a:pt x="8085" y="6408"/>
                      <a:pt x="8267" y="7435"/>
                    </a:cubicBezTo>
                    <a:cubicBezTo>
                      <a:pt x="8454" y="8488"/>
                      <a:pt x="8538" y="9558"/>
                      <a:pt x="8549" y="10626"/>
                    </a:cubicBezTo>
                    <a:cubicBezTo>
                      <a:pt x="8560" y="11700"/>
                      <a:pt x="8517" y="12790"/>
                      <a:pt x="8375" y="13855"/>
                    </a:cubicBezTo>
                    <a:cubicBezTo>
                      <a:pt x="8293" y="14470"/>
                      <a:pt x="8157" y="15085"/>
                      <a:pt x="7893" y="15650"/>
                    </a:cubicBezTo>
                    <a:cubicBezTo>
                      <a:pt x="7751" y="15953"/>
                      <a:pt x="7569" y="16225"/>
                      <a:pt x="7362" y="16479"/>
                    </a:cubicBezTo>
                    <a:cubicBezTo>
                      <a:pt x="8331" y="14301"/>
                      <a:pt x="8576" y="11832"/>
                      <a:pt x="8158" y="9490"/>
                    </a:cubicBezTo>
                    <a:cubicBezTo>
                      <a:pt x="7772" y="7321"/>
                      <a:pt x="6809" y="5290"/>
                      <a:pt x="5443" y="3568"/>
                    </a:cubicBezTo>
                    <a:cubicBezTo>
                      <a:pt x="5453" y="3563"/>
                      <a:pt x="5462" y="3556"/>
                      <a:pt x="5469" y="3546"/>
                    </a:cubicBezTo>
                    <a:cubicBezTo>
                      <a:pt x="5638" y="3345"/>
                      <a:pt x="5782" y="3101"/>
                      <a:pt x="6023" y="2977"/>
                    </a:cubicBezTo>
                    <a:cubicBezTo>
                      <a:pt x="6114" y="2931"/>
                      <a:pt x="6208" y="2908"/>
                      <a:pt x="6299" y="2908"/>
                    </a:cubicBezTo>
                    <a:close/>
                    <a:moveTo>
                      <a:pt x="7442" y="3141"/>
                    </a:moveTo>
                    <a:cubicBezTo>
                      <a:pt x="7507" y="3141"/>
                      <a:pt x="7572" y="3151"/>
                      <a:pt x="7636" y="3172"/>
                    </a:cubicBezTo>
                    <a:cubicBezTo>
                      <a:pt x="7870" y="3247"/>
                      <a:pt x="8035" y="3446"/>
                      <a:pt x="8153" y="3653"/>
                    </a:cubicBezTo>
                    <a:cubicBezTo>
                      <a:pt x="8278" y="3872"/>
                      <a:pt x="8368" y="4113"/>
                      <a:pt x="8459" y="4347"/>
                    </a:cubicBezTo>
                    <a:cubicBezTo>
                      <a:pt x="8563" y="4614"/>
                      <a:pt x="8661" y="4883"/>
                      <a:pt x="8751" y="5154"/>
                    </a:cubicBezTo>
                    <a:cubicBezTo>
                      <a:pt x="9109" y="6231"/>
                      <a:pt x="9341" y="7347"/>
                      <a:pt x="9464" y="8475"/>
                    </a:cubicBezTo>
                    <a:cubicBezTo>
                      <a:pt x="9585" y="9590"/>
                      <a:pt x="9582" y="10717"/>
                      <a:pt x="9451" y="11831"/>
                    </a:cubicBezTo>
                    <a:cubicBezTo>
                      <a:pt x="9331" y="12855"/>
                      <a:pt x="9118" y="13877"/>
                      <a:pt x="8728" y="14836"/>
                    </a:cubicBezTo>
                    <a:cubicBezTo>
                      <a:pt x="8526" y="15335"/>
                      <a:pt x="8275" y="15814"/>
                      <a:pt x="7961" y="16253"/>
                    </a:cubicBezTo>
                    <a:cubicBezTo>
                      <a:pt x="7904" y="16332"/>
                      <a:pt x="7844" y="16409"/>
                      <a:pt x="7781" y="16484"/>
                    </a:cubicBezTo>
                    <a:cubicBezTo>
                      <a:pt x="7761" y="16455"/>
                      <a:pt x="7720" y="16442"/>
                      <a:pt x="7686" y="16442"/>
                    </a:cubicBezTo>
                    <a:cubicBezTo>
                      <a:pt x="7657" y="16443"/>
                      <a:pt x="7628" y="16446"/>
                      <a:pt x="7600" y="16447"/>
                    </a:cubicBezTo>
                    <a:cubicBezTo>
                      <a:pt x="8067" y="15864"/>
                      <a:pt x="8329" y="15086"/>
                      <a:pt x="8465" y="14383"/>
                    </a:cubicBezTo>
                    <a:cubicBezTo>
                      <a:pt x="8579" y="13790"/>
                      <a:pt x="8626" y="13185"/>
                      <a:pt x="8665" y="12583"/>
                    </a:cubicBezTo>
                    <a:cubicBezTo>
                      <a:pt x="8701" y="12018"/>
                      <a:pt x="8723" y="11452"/>
                      <a:pt x="8725" y="10885"/>
                    </a:cubicBezTo>
                    <a:cubicBezTo>
                      <a:pt x="8735" y="8650"/>
                      <a:pt x="8469" y="6383"/>
                      <a:pt x="7581" y="4313"/>
                    </a:cubicBezTo>
                    <a:cubicBezTo>
                      <a:pt x="7457" y="4025"/>
                      <a:pt x="7324" y="3743"/>
                      <a:pt x="7177" y="3467"/>
                    </a:cubicBezTo>
                    <a:cubicBezTo>
                      <a:pt x="7141" y="3399"/>
                      <a:pt x="7104" y="3327"/>
                      <a:pt x="7066" y="3258"/>
                    </a:cubicBezTo>
                    <a:cubicBezTo>
                      <a:pt x="7179" y="3182"/>
                      <a:pt x="7310" y="3141"/>
                      <a:pt x="7442" y="3141"/>
                    </a:cubicBezTo>
                    <a:close/>
                    <a:moveTo>
                      <a:pt x="912" y="5162"/>
                    </a:moveTo>
                    <a:cubicBezTo>
                      <a:pt x="526" y="6856"/>
                      <a:pt x="970" y="8619"/>
                      <a:pt x="1660" y="10180"/>
                    </a:cubicBezTo>
                    <a:cubicBezTo>
                      <a:pt x="2022" y="11002"/>
                      <a:pt x="2450" y="11798"/>
                      <a:pt x="2906" y="12571"/>
                    </a:cubicBezTo>
                    <a:cubicBezTo>
                      <a:pt x="3350" y="13326"/>
                      <a:pt x="3816" y="14069"/>
                      <a:pt x="4327" y="14781"/>
                    </a:cubicBezTo>
                    <a:cubicBezTo>
                      <a:pt x="4802" y="15442"/>
                      <a:pt x="5306" y="16080"/>
                      <a:pt x="5838" y="16695"/>
                    </a:cubicBezTo>
                    <a:cubicBezTo>
                      <a:pt x="4268" y="16088"/>
                      <a:pt x="3115" y="14757"/>
                      <a:pt x="2327" y="13296"/>
                    </a:cubicBezTo>
                    <a:cubicBezTo>
                      <a:pt x="1869" y="12447"/>
                      <a:pt x="1496" y="11545"/>
                      <a:pt x="1184" y="10633"/>
                    </a:cubicBezTo>
                    <a:cubicBezTo>
                      <a:pt x="864" y="9695"/>
                      <a:pt x="625" y="8722"/>
                      <a:pt x="563" y="7731"/>
                    </a:cubicBezTo>
                    <a:cubicBezTo>
                      <a:pt x="529" y="7179"/>
                      <a:pt x="554" y="6623"/>
                      <a:pt x="652" y="6079"/>
                    </a:cubicBezTo>
                    <a:cubicBezTo>
                      <a:pt x="706" y="5778"/>
                      <a:pt x="773" y="5448"/>
                      <a:pt x="912" y="5162"/>
                    </a:cubicBezTo>
                    <a:close/>
                    <a:moveTo>
                      <a:pt x="1196" y="4764"/>
                    </a:moveTo>
                    <a:lnTo>
                      <a:pt x="1196" y="4764"/>
                    </a:lnTo>
                    <a:cubicBezTo>
                      <a:pt x="1147" y="5646"/>
                      <a:pt x="1200" y="6533"/>
                      <a:pt x="1348" y="7402"/>
                    </a:cubicBezTo>
                    <a:cubicBezTo>
                      <a:pt x="1732" y="9657"/>
                      <a:pt x="2760" y="11757"/>
                      <a:pt x="4086" y="13605"/>
                    </a:cubicBezTo>
                    <a:cubicBezTo>
                      <a:pt x="4821" y="14631"/>
                      <a:pt x="5653" y="15584"/>
                      <a:pt x="6549" y="16474"/>
                    </a:cubicBezTo>
                    <a:cubicBezTo>
                      <a:pt x="6519" y="16504"/>
                      <a:pt x="6491" y="16536"/>
                      <a:pt x="6465" y="16571"/>
                    </a:cubicBezTo>
                    <a:lnTo>
                      <a:pt x="6464" y="16571"/>
                    </a:lnTo>
                    <a:cubicBezTo>
                      <a:pt x="6427" y="16617"/>
                      <a:pt x="6392" y="16669"/>
                      <a:pt x="6341" y="16701"/>
                    </a:cubicBezTo>
                    <a:cubicBezTo>
                      <a:pt x="6315" y="16718"/>
                      <a:pt x="6294" y="16723"/>
                      <a:pt x="6273" y="16723"/>
                    </a:cubicBezTo>
                    <a:cubicBezTo>
                      <a:pt x="6244" y="16723"/>
                      <a:pt x="6217" y="16713"/>
                      <a:pt x="6177" y="16713"/>
                    </a:cubicBezTo>
                    <a:cubicBezTo>
                      <a:pt x="6165" y="16713"/>
                      <a:pt x="6152" y="16717"/>
                      <a:pt x="6140" y="16721"/>
                    </a:cubicBezTo>
                    <a:cubicBezTo>
                      <a:pt x="6123" y="16687"/>
                      <a:pt x="6107" y="16653"/>
                      <a:pt x="6089" y="16618"/>
                    </a:cubicBezTo>
                    <a:cubicBezTo>
                      <a:pt x="6080" y="16601"/>
                      <a:pt x="6065" y="16593"/>
                      <a:pt x="6050" y="16593"/>
                    </a:cubicBezTo>
                    <a:cubicBezTo>
                      <a:pt x="6022" y="16593"/>
                      <a:pt x="5995" y="16618"/>
                      <a:pt x="6009" y="16653"/>
                    </a:cubicBezTo>
                    <a:cubicBezTo>
                      <a:pt x="6010" y="16656"/>
                      <a:pt x="6011" y="16658"/>
                      <a:pt x="6012" y="16661"/>
                    </a:cubicBezTo>
                    <a:cubicBezTo>
                      <a:pt x="4981" y="15479"/>
                      <a:pt x="4038" y="14216"/>
                      <a:pt x="3214" y="12884"/>
                    </a:cubicBezTo>
                    <a:cubicBezTo>
                      <a:pt x="2750" y="12134"/>
                      <a:pt x="2326" y="11356"/>
                      <a:pt x="1942" y="10563"/>
                    </a:cubicBezTo>
                    <a:cubicBezTo>
                      <a:pt x="1548" y="9747"/>
                      <a:pt x="1208" y="8898"/>
                      <a:pt x="1014" y="8011"/>
                    </a:cubicBezTo>
                    <a:cubicBezTo>
                      <a:pt x="795" y="7008"/>
                      <a:pt x="768" y="5958"/>
                      <a:pt x="1031" y="4962"/>
                    </a:cubicBezTo>
                    <a:cubicBezTo>
                      <a:pt x="1079" y="4891"/>
                      <a:pt x="1132" y="4824"/>
                      <a:pt x="1196" y="4764"/>
                    </a:cubicBezTo>
                    <a:close/>
                    <a:moveTo>
                      <a:pt x="453" y="8401"/>
                    </a:moveTo>
                    <a:cubicBezTo>
                      <a:pt x="537" y="9012"/>
                      <a:pt x="680" y="9615"/>
                      <a:pt x="859" y="10205"/>
                    </a:cubicBezTo>
                    <a:cubicBezTo>
                      <a:pt x="1153" y="11172"/>
                      <a:pt x="1531" y="12124"/>
                      <a:pt x="1983" y="13028"/>
                    </a:cubicBezTo>
                    <a:cubicBezTo>
                      <a:pt x="2412" y="13889"/>
                      <a:pt x="2935" y="14713"/>
                      <a:pt x="3605" y="15408"/>
                    </a:cubicBezTo>
                    <a:cubicBezTo>
                      <a:pt x="4282" y="16109"/>
                      <a:pt x="5097" y="16683"/>
                      <a:pt x="6028" y="16988"/>
                    </a:cubicBezTo>
                    <a:cubicBezTo>
                      <a:pt x="5991" y="16980"/>
                      <a:pt x="5956" y="16971"/>
                      <a:pt x="5921" y="16963"/>
                    </a:cubicBezTo>
                    <a:cubicBezTo>
                      <a:pt x="5915" y="16962"/>
                      <a:pt x="5908" y="16960"/>
                      <a:pt x="5903" y="16959"/>
                    </a:cubicBezTo>
                    <a:cubicBezTo>
                      <a:pt x="5861" y="16950"/>
                      <a:pt x="5817" y="16940"/>
                      <a:pt x="5774" y="16930"/>
                    </a:cubicBezTo>
                    <a:cubicBezTo>
                      <a:pt x="5767" y="16928"/>
                      <a:pt x="5759" y="16927"/>
                      <a:pt x="5752" y="16927"/>
                    </a:cubicBezTo>
                    <a:cubicBezTo>
                      <a:pt x="5722" y="16927"/>
                      <a:pt x="5697" y="16942"/>
                      <a:pt x="5680" y="16964"/>
                    </a:cubicBezTo>
                    <a:cubicBezTo>
                      <a:pt x="5676" y="16962"/>
                      <a:pt x="5673" y="16961"/>
                      <a:pt x="5669" y="16960"/>
                    </a:cubicBezTo>
                    <a:cubicBezTo>
                      <a:pt x="5322" y="16810"/>
                      <a:pt x="4983" y="16639"/>
                      <a:pt x="4657" y="16446"/>
                    </a:cubicBezTo>
                    <a:cubicBezTo>
                      <a:pt x="4002" y="16059"/>
                      <a:pt x="3394" y="15594"/>
                      <a:pt x="2846" y="15065"/>
                    </a:cubicBezTo>
                    <a:cubicBezTo>
                      <a:pt x="1745" y="14001"/>
                      <a:pt x="857" y="12643"/>
                      <a:pt x="427" y="11165"/>
                    </a:cubicBezTo>
                    <a:cubicBezTo>
                      <a:pt x="286" y="10684"/>
                      <a:pt x="196" y="10179"/>
                      <a:pt x="199" y="9676"/>
                    </a:cubicBezTo>
                    <a:cubicBezTo>
                      <a:pt x="203" y="9230"/>
                      <a:pt x="296" y="8812"/>
                      <a:pt x="453" y="8401"/>
                    </a:cubicBezTo>
                    <a:close/>
                    <a:moveTo>
                      <a:pt x="14064" y="14012"/>
                    </a:moveTo>
                    <a:lnTo>
                      <a:pt x="14064" y="14012"/>
                    </a:lnTo>
                    <a:cubicBezTo>
                      <a:pt x="13936" y="14291"/>
                      <a:pt x="13819" y="14576"/>
                      <a:pt x="13706" y="14861"/>
                    </a:cubicBezTo>
                    <a:cubicBezTo>
                      <a:pt x="13429" y="15556"/>
                      <a:pt x="13130" y="16234"/>
                      <a:pt x="12745" y="16878"/>
                    </a:cubicBezTo>
                    <a:cubicBezTo>
                      <a:pt x="11957" y="18199"/>
                      <a:pt x="10964" y="19388"/>
                      <a:pt x="10019" y="20596"/>
                    </a:cubicBezTo>
                    <a:cubicBezTo>
                      <a:pt x="9736" y="20957"/>
                      <a:pt x="9447" y="21314"/>
                      <a:pt x="9157" y="21669"/>
                    </a:cubicBezTo>
                    <a:cubicBezTo>
                      <a:pt x="9114" y="21721"/>
                      <a:pt x="9071" y="21773"/>
                      <a:pt x="9028" y="21826"/>
                    </a:cubicBezTo>
                    <a:cubicBezTo>
                      <a:pt x="9136" y="21638"/>
                      <a:pt x="9237" y="21445"/>
                      <a:pt x="9342" y="21257"/>
                    </a:cubicBezTo>
                    <a:cubicBezTo>
                      <a:pt x="9508" y="20957"/>
                      <a:pt x="9684" y="20664"/>
                      <a:pt x="9850" y="20363"/>
                    </a:cubicBezTo>
                    <a:cubicBezTo>
                      <a:pt x="10180" y="19766"/>
                      <a:pt x="10555" y="19190"/>
                      <a:pt x="10921" y="18615"/>
                    </a:cubicBezTo>
                    <a:cubicBezTo>
                      <a:pt x="11651" y="17470"/>
                      <a:pt x="12408" y="16340"/>
                      <a:pt x="13184" y="15226"/>
                    </a:cubicBezTo>
                    <a:cubicBezTo>
                      <a:pt x="13395" y="14921"/>
                      <a:pt x="13612" y="14619"/>
                      <a:pt x="13834" y="14319"/>
                    </a:cubicBezTo>
                    <a:cubicBezTo>
                      <a:pt x="13909" y="14216"/>
                      <a:pt x="13986" y="14114"/>
                      <a:pt x="14064" y="14012"/>
                    </a:cubicBezTo>
                    <a:close/>
                    <a:moveTo>
                      <a:pt x="14818" y="12933"/>
                    </a:moveTo>
                    <a:lnTo>
                      <a:pt x="14818" y="12933"/>
                    </a:lnTo>
                    <a:cubicBezTo>
                      <a:pt x="14741" y="13166"/>
                      <a:pt x="14668" y="13401"/>
                      <a:pt x="14591" y="13633"/>
                    </a:cubicBezTo>
                    <a:cubicBezTo>
                      <a:pt x="14460" y="14033"/>
                      <a:pt x="14323" y="14433"/>
                      <a:pt x="14177" y="14827"/>
                    </a:cubicBezTo>
                    <a:cubicBezTo>
                      <a:pt x="13883" y="15625"/>
                      <a:pt x="13554" y="16412"/>
                      <a:pt x="13157" y="17162"/>
                    </a:cubicBezTo>
                    <a:cubicBezTo>
                      <a:pt x="12755" y="17919"/>
                      <a:pt x="12281" y="18639"/>
                      <a:pt x="11715" y="19283"/>
                    </a:cubicBezTo>
                    <a:cubicBezTo>
                      <a:pt x="11176" y="19897"/>
                      <a:pt x="10557" y="20434"/>
                      <a:pt x="9970" y="21002"/>
                    </a:cubicBezTo>
                    <a:cubicBezTo>
                      <a:pt x="9626" y="21334"/>
                      <a:pt x="9280" y="21686"/>
                      <a:pt x="8974" y="22067"/>
                    </a:cubicBezTo>
                    <a:cubicBezTo>
                      <a:pt x="9025" y="22002"/>
                      <a:pt x="9075" y="21936"/>
                      <a:pt x="9126" y="21871"/>
                    </a:cubicBezTo>
                    <a:cubicBezTo>
                      <a:pt x="9377" y="21544"/>
                      <a:pt x="9623" y="21211"/>
                      <a:pt x="9881" y="20888"/>
                    </a:cubicBezTo>
                    <a:cubicBezTo>
                      <a:pt x="10377" y="20263"/>
                      <a:pt x="10878" y="19641"/>
                      <a:pt x="11369" y="19013"/>
                    </a:cubicBezTo>
                    <a:cubicBezTo>
                      <a:pt x="11830" y="18422"/>
                      <a:pt x="12280" y="17821"/>
                      <a:pt x="12681" y="17186"/>
                    </a:cubicBezTo>
                    <a:cubicBezTo>
                      <a:pt x="13074" y="16565"/>
                      <a:pt x="13403" y="15915"/>
                      <a:pt x="13681" y="15236"/>
                    </a:cubicBezTo>
                    <a:cubicBezTo>
                      <a:pt x="13991" y="14477"/>
                      <a:pt x="14276" y="13697"/>
                      <a:pt x="14752" y="13022"/>
                    </a:cubicBezTo>
                    <a:cubicBezTo>
                      <a:pt x="14761" y="13011"/>
                      <a:pt x="14763" y="13000"/>
                      <a:pt x="14763" y="12989"/>
                    </a:cubicBezTo>
                    <a:cubicBezTo>
                      <a:pt x="14781" y="12970"/>
                      <a:pt x="14800" y="12951"/>
                      <a:pt x="14818" y="12933"/>
                    </a:cubicBezTo>
                    <a:close/>
                    <a:moveTo>
                      <a:pt x="14165" y="13592"/>
                    </a:moveTo>
                    <a:cubicBezTo>
                      <a:pt x="14037" y="13767"/>
                      <a:pt x="13916" y="13949"/>
                      <a:pt x="13793" y="14127"/>
                    </a:cubicBezTo>
                    <a:cubicBezTo>
                      <a:pt x="13597" y="14409"/>
                      <a:pt x="13404" y="14692"/>
                      <a:pt x="13207" y="14975"/>
                    </a:cubicBezTo>
                    <a:cubicBezTo>
                      <a:pt x="12824" y="15526"/>
                      <a:pt x="12441" y="16080"/>
                      <a:pt x="12078" y="16645"/>
                    </a:cubicBezTo>
                    <a:cubicBezTo>
                      <a:pt x="11343" y="17790"/>
                      <a:pt x="10620" y="18941"/>
                      <a:pt x="9923" y="20109"/>
                    </a:cubicBezTo>
                    <a:cubicBezTo>
                      <a:pt x="9725" y="20440"/>
                      <a:pt x="9524" y="20768"/>
                      <a:pt x="9324" y="21099"/>
                    </a:cubicBezTo>
                    <a:cubicBezTo>
                      <a:pt x="9131" y="21419"/>
                      <a:pt x="8924" y="21739"/>
                      <a:pt x="8763" y="22077"/>
                    </a:cubicBezTo>
                    <a:cubicBezTo>
                      <a:pt x="8751" y="22099"/>
                      <a:pt x="8763" y="22120"/>
                      <a:pt x="8780" y="22133"/>
                    </a:cubicBezTo>
                    <a:cubicBezTo>
                      <a:pt x="8758" y="22160"/>
                      <a:pt x="8738" y="22186"/>
                      <a:pt x="8717" y="22212"/>
                    </a:cubicBezTo>
                    <a:cubicBezTo>
                      <a:pt x="8714" y="22215"/>
                      <a:pt x="8711" y="22219"/>
                      <a:pt x="8708" y="22222"/>
                    </a:cubicBezTo>
                    <a:cubicBezTo>
                      <a:pt x="9153" y="20967"/>
                      <a:pt x="9665" y="19733"/>
                      <a:pt x="10299" y="18559"/>
                    </a:cubicBezTo>
                    <a:lnTo>
                      <a:pt x="10299" y="18560"/>
                    </a:lnTo>
                    <a:cubicBezTo>
                      <a:pt x="10682" y="17848"/>
                      <a:pt x="11111" y="17161"/>
                      <a:pt x="11590" y="16509"/>
                    </a:cubicBezTo>
                    <a:cubicBezTo>
                      <a:pt x="12076" y="15848"/>
                      <a:pt x="12610" y="15226"/>
                      <a:pt x="13166" y="14624"/>
                    </a:cubicBezTo>
                    <a:cubicBezTo>
                      <a:pt x="13491" y="14272"/>
                      <a:pt x="13827" y="13931"/>
                      <a:pt x="14165" y="13592"/>
                    </a:cubicBezTo>
                    <a:close/>
                    <a:moveTo>
                      <a:pt x="14879" y="13201"/>
                    </a:moveTo>
                    <a:lnTo>
                      <a:pt x="14879" y="13201"/>
                    </a:lnTo>
                    <a:cubicBezTo>
                      <a:pt x="14583" y="14716"/>
                      <a:pt x="14264" y="16240"/>
                      <a:pt x="13655" y="17664"/>
                    </a:cubicBezTo>
                    <a:cubicBezTo>
                      <a:pt x="13349" y="18381"/>
                      <a:pt x="12969" y="19068"/>
                      <a:pt x="12506" y="19696"/>
                    </a:cubicBezTo>
                    <a:cubicBezTo>
                      <a:pt x="12031" y="20339"/>
                      <a:pt x="11465" y="20898"/>
                      <a:pt x="10826" y="21376"/>
                    </a:cubicBezTo>
                    <a:cubicBezTo>
                      <a:pt x="10147" y="21882"/>
                      <a:pt x="9406" y="22276"/>
                      <a:pt x="8675" y="22697"/>
                    </a:cubicBezTo>
                    <a:cubicBezTo>
                      <a:pt x="9039" y="22150"/>
                      <a:pt x="9464" y="21660"/>
                      <a:pt x="9941" y="21198"/>
                    </a:cubicBezTo>
                    <a:cubicBezTo>
                      <a:pt x="10522" y="20636"/>
                      <a:pt x="11136" y="20107"/>
                      <a:pt x="11683" y="19511"/>
                    </a:cubicBezTo>
                    <a:cubicBezTo>
                      <a:pt x="12827" y="18266"/>
                      <a:pt x="13596" y="16735"/>
                      <a:pt x="14196" y="15167"/>
                    </a:cubicBezTo>
                    <a:cubicBezTo>
                      <a:pt x="14369" y="14713"/>
                      <a:pt x="14529" y="14255"/>
                      <a:pt x="14683" y="13795"/>
                    </a:cubicBezTo>
                    <a:cubicBezTo>
                      <a:pt x="14749" y="13598"/>
                      <a:pt x="14816" y="13400"/>
                      <a:pt x="14879" y="13201"/>
                    </a:cubicBezTo>
                    <a:close/>
                    <a:moveTo>
                      <a:pt x="15070" y="13026"/>
                    </a:moveTo>
                    <a:lnTo>
                      <a:pt x="15070" y="13026"/>
                    </a:lnTo>
                    <a:cubicBezTo>
                      <a:pt x="15071" y="13306"/>
                      <a:pt x="15016" y="13592"/>
                      <a:pt x="14965" y="13864"/>
                    </a:cubicBezTo>
                    <a:cubicBezTo>
                      <a:pt x="14876" y="14347"/>
                      <a:pt x="14784" y="14828"/>
                      <a:pt x="14671" y="15307"/>
                    </a:cubicBezTo>
                    <a:cubicBezTo>
                      <a:pt x="14452" y="16245"/>
                      <a:pt x="14198" y="17176"/>
                      <a:pt x="13895" y="18090"/>
                    </a:cubicBezTo>
                    <a:cubicBezTo>
                      <a:pt x="13628" y="18894"/>
                      <a:pt x="13305" y="19690"/>
                      <a:pt x="12797" y="20376"/>
                    </a:cubicBezTo>
                    <a:cubicBezTo>
                      <a:pt x="12310" y="21035"/>
                      <a:pt x="11661" y="21538"/>
                      <a:pt x="10939" y="21917"/>
                    </a:cubicBezTo>
                    <a:cubicBezTo>
                      <a:pt x="10534" y="22128"/>
                      <a:pt x="10113" y="22306"/>
                      <a:pt x="9687" y="22465"/>
                    </a:cubicBezTo>
                    <a:cubicBezTo>
                      <a:pt x="9354" y="22590"/>
                      <a:pt x="9015" y="22697"/>
                      <a:pt x="8681" y="22815"/>
                    </a:cubicBezTo>
                    <a:cubicBezTo>
                      <a:pt x="9356" y="22476"/>
                      <a:pt x="10017" y="22084"/>
                      <a:pt x="10631" y="21648"/>
                    </a:cubicBezTo>
                    <a:cubicBezTo>
                      <a:pt x="11288" y="21183"/>
                      <a:pt x="11884" y="20642"/>
                      <a:pt x="12384" y="20010"/>
                    </a:cubicBezTo>
                    <a:cubicBezTo>
                      <a:pt x="13393" y="18734"/>
                      <a:pt x="14010" y="17186"/>
                      <a:pt x="14450" y="15634"/>
                    </a:cubicBezTo>
                    <a:cubicBezTo>
                      <a:pt x="14694" y="14773"/>
                      <a:pt x="14885" y="13900"/>
                      <a:pt x="15070" y="13026"/>
                    </a:cubicBezTo>
                    <a:close/>
                    <a:moveTo>
                      <a:pt x="10772" y="23768"/>
                    </a:moveTo>
                    <a:lnTo>
                      <a:pt x="10772" y="23768"/>
                    </a:lnTo>
                    <a:cubicBezTo>
                      <a:pt x="10705" y="23850"/>
                      <a:pt x="10645" y="23940"/>
                      <a:pt x="10588" y="24027"/>
                    </a:cubicBezTo>
                    <a:cubicBezTo>
                      <a:pt x="10497" y="24164"/>
                      <a:pt x="10412" y="24306"/>
                      <a:pt x="10335" y="24451"/>
                    </a:cubicBezTo>
                    <a:cubicBezTo>
                      <a:pt x="10170" y="24756"/>
                      <a:pt x="10038" y="25077"/>
                      <a:pt x="9937" y="25407"/>
                    </a:cubicBezTo>
                    <a:cubicBezTo>
                      <a:pt x="9769" y="25957"/>
                      <a:pt x="9689" y="26531"/>
                      <a:pt x="9693" y="27105"/>
                    </a:cubicBezTo>
                    <a:cubicBezTo>
                      <a:pt x="9570" y="26688"/>
                      <a:pt x="9441" y="26258"/>
                      <a:pt x="9242" y="25873"/>
                    </a:cubicBezTo>
                    <a:cubicBezTo>
                      <a:pt x="9187" y="25766"/>
                      <a:pt x="9122" y="25666"/>
                      <a:pt x="9047" y="25578"/>
                    </a:cubicBezTo>
                    <a:cubicBezTo>
                      <a:pt x="9295" y="25304"/>
                      <a:pt x="9518" y="25009"/>
                      <a:pt x="9752" y="24723"/>
                    </a:cubicBezTo>
                    <a:lnTo>
                      <a:pt x="9753" y="24722"/>
                    </a:lnTo>
                    <a:cubicBezTo>
                      <a:pt x="9980" y="24443"/>
                      <a:pt x="10203" y="24130"/>
                      <a:pt x="10493" y="23911"/>
                    </a:cubicBezTo>
                    <a:cubicBezTo>
                      <a:pt x="10580" y="23846"/>
                      <a:pt x="10674" y="23799"/>
                      <a:pt x="10772" y="23768"/>
                    </a:cubicBezTo>
                    <a:close/>
                    <a:moveTo>
                      <a:pt x="11919" y="24151"/>
                    </a:moveTo>
                    <a:cubicBezTo>
                      <a:pt x="11964" y="24205"/>
                      <a:pt x="12006" y="24259"/>
                      <a:pt x="12044" y="24318"/>
                    </a:cubicBezTo>
                    <a:cubicBezTo>
                      <a:pt x="12085" y="24385"/>
                      <a:pt x="12114" y="24455"/>
                      <a:pt x="12172" y="24510"/>
                    </a:cubicBezTo>
                    <a:cubicBezTo>
                      <a:pt x="12184" y="24521"/>
                      <a:pt x="12196" y="24526"/>
                      <a:pt x="12209" y="24526"/>
                    </a:cubicBezTo>
                    <a:cubicBezTo>
                      <a:pt x="12218" y="24526"/>
                      <a:pt x="12226" y="24524"/>
                      <a:pt x="12235" y="24521"/>
                    </a:cubicBezTo>
                    <a:lnTo>
                      <a:pt x="12235" y="24521"/>
                    </a:lnTo>
                    <a:cubicBezTo>
                      <a:pt x="11552" y="25279"/>
                      <a:pt x="10990" y="26144"/>
                      <a:pt x="10569" y="27072"/>
                    </a:cubicBezTo>
                    <a:cubicBezTo>
                      <a:pt x="10473" y="27286"/>
                      <a:pt x="10385" y="27504"/>
                      <a:pt x="10305" y="27723"/>
                    </a:cubicBezTo>
                    <a:cubicBezTo>
                      <a:pt x="10337" y="27609"/>
                      <a:pt x="10367" y="27493"/>
                      <a:pt x="10401" y="27380"/>
                    </a:cubicBezTo>
                    <a:cubicBezTo>
                      <a:pt x="10512" y="27008"/>
                      <a:pt x="10638" y="26641"/>
                      <a:pt x="10781" y="26281"/>
                    </a:cubicBezTo>
                    <a:cubicBezTo>
                      <a:pt x="10924" y="25918"/>
                      <a:pt x="11081" y="25566"/>
                      <a:pt x="11269" y="25225"/>
                    </a:cubicBezTo>
                    <a:cubicBezTo>
                      <a:pt x="11371" y="25041"/>
                      <a:pt x="11472" y="24858"/>
                      <a:pt x="11582" y="24679"/>
                    </a:cubicBezTo>
                    <a:cubicBezTo>
                      <a:pt x="11629" y="24598"/>
                      <a:pt x="11679" y="24519"/>
                      <a:pt x="11729" y="24440"/>
                    </a:cubicBezTo>
                    <a:cubicBezTo>
                      <a:pt x="11786" y="24350"/>
                      <a:pt x="11858" y="24266"/>
                      <a:pt x="11911" y="24175"/>
                    </a:cubicBezTo>
                    <a:cubicBezTo>
                      <a:pt x="11915" y="24168"/>
                      <a:pt x="11918" y="24159"/>
                      <a:pt x="11919" y="24151"/>
                    </a:cubicBezTo>
                    <a:close/>
                    <a:moveTo>
                      <a:pt x="11068" y="23721"/>
                    </a:moveTo>
                    <a:cubicBezTo>
                      <a:pt x="11178" y="23721"/>
                      <a:pt x="11289" y="23740"/>
                      <a:pt x="11397" y="23777"/>
                    </a:cubicBezTo>
                    <a:cubicBezTo>
                      <a:pt x="11063" y="24352"/>
                      <a:pt x="10763" y="24936"/>
                      <a:pt x="10532" y="25560"/>
                    </a:cubicBezTo>
                    <a:cubicBezTo>
                      <a:pt x="10300" y="26185"/>
                      <a:pt x="10126" y="26834"/>
                      <a:pt x="10013" y="27490"/>
                    </a:cubicBezTo>
                    <a:cubicBezTo>
                      <a:pt x="9982" y="27670"/>
                      <a:pt x="9952" y="27851"/>
                      <a:pt x="9933" y="28032"/>
                    </a:cubicBezTo>
                    <a:cubicBezTo>
                      <a:pt x="9910" y="27934"/>
                      <a:pt x="9886" y="27835"/>
                      <a:pt x="9862" y="27735"/>
                    </a:cubicBezTo>
                    <a:cubicBezTo>
                      <a:pt x="9853" y="27677"/>
                      <a:pt x="9843" y="27618"/>
                      <a:pt x="9836" y="27559"/>
                    </a:cubicBezTo>
                    <a:cubicBezTo>
                      <a:pt x="9795" y="27220"/>
                      <a:pt x="9787" y="26878"/>
                      <a:pt x="9817" y="26538"/>
                    </a:cubicBezTo>
                    <a:cubicBezTo>
                      <a:pt x="9876" y="25877"/>
                      <a:pt x="10056" y="25227"/>
                      <a:pt x="10349" y="24631"/>
                    </a:cubicBezTo>
                    <a:cubicBezTo>
                      <a:pt x="10434" y="24458"/>
                      <a:pt x="10529" y="24290"/>
                      <a:pt x="10633" y="24128"/>
                    </a:cubicBezTo>
                    <a:cubicBezTo>
                      <a:pt x="10719" y="23994"/>
                      <a:pt x="10821" y="23870"/>
                      <a:pt x="10906" y="23735"/>
                    </a:cubicBezTo>
                    <a:cubicBezTo>
                      <a:pt x="10959" y="23726"/>
                      <a:pt x="11013" y="23721"/>
                      <a:pt x="11068" y="23721"/>
                    </a:cubicBezTo>
                    <a:close/>
                    <a:moveTo>
                      <a:pt x="11489" y="23813"/>
                    </a:moveTo>
                    <a:cubicBezTo>
                      <a:pt x="11627" y="23875"/>
                      <a:pt x="11749" y="23968"/>
                      <a:pt x="11854" y="24077"/>
                    </a:cubicBezTo>
                    <a:lnTo>
                      <a:pt x="11854" y="24077"/>
                    </a:lnTo>
                    <a:cubicBezTo>
                      <a:pt x="11839" y="24079"/>
                      <a:pt x="11825" y="24086"/>
                      <a:pt x="11813" y="24102"/>
                    </a:cubicBezTo>
                    <a:cubicBezTo>
                      <a:pt x="11751" y="24186"/>
                      <a:pt x="11703" y="24287"/>
                      <a:pt x="11648" y="24377"/>
                    </a:cubicBezTo>
                    <a:cubicBezTo>
                      <a:pt x="11592" y="24469"/>
                      <a:pt x="11537" y="24561"/>
                      <a:pt x="11483" y="24654"/>
                    </a:cubicBezTo>
                    <a:cubicBezTo>
                      <a:pt x="11387" y="24819"/>
                      <a:pt x="11294" y="24986"/>
                      <a:pt x="11209" y="25157"/>
                    </a:cubicBezTo>
                    <a:cubicBezTo>
                      <a:pt x="11028" y="25514"/>
                      <a:pt x="10854" y="25878"/>
                      <a:pt x="10699" y="26246"/>
                    </a:cubicBezTo>
                    <a:cubicBezTo>
                      <a:pt x="10543" y="26616"/>
                      <a:pt x="10405" y="26994"/>
                      <a:pt x="10291" y="27378"/>
                    </a:cubicBezTo>
                    <a:cubicBezTo>
                      <a:pt x="10237" y="27562"/>
                      <a:pt x="10187" y="27748"/>
                      <a:pt x="10141" y="27934"/>
                    </a:cubicBezTo>
                    <a:cubicBezTo>
                      <a:pt x="10096" y="28125"/>
                      <a:pt x="10024" y="28333"/>
                      <a:pt x="10039" y="28531"/>
                    </a:cubicBezTo>
                    <a:cubicBezTo>
                      <a:pt x="10039" y="28536"/>
                      <a:pt x="10041" y="28540"/>
                      <a:pt x="10044" y="28543"/>
                    </a:cubicBezTo>
                    <a:cubicBezTo>
                      <a:pt x="10043" y="28546"/>
                      <a:pt x="10042" y="28549"/>
                      <a:pt x="10042" y="28552"/>
                    </a:cubicBezTo>
                    <a:cubicBezTo>
                      <a:pt x="10031" y="28497"/>
                      <a:pt x="10018" y="28444"/>
                      <a:pt x="10007" y="28390"/>
                    </a:cubicBezTo>
                    <a:cubicBezTo>
                      <a:pt x="10019" y="28271"/>
                      <a:pt x="10021" y="28149"/>
                      <a:pt x="10033" y="28034"/>
                    </a:cubicBezTo>
                    <a:cubicBezTo>
                      <a:pt x="10057" y="27824"/>
                      <a:pt x="10081" y="27613"/>
                      <a:pt x="10116" y="27403"/>
                    </a:cubicBezTo>
                    <a:cubicBezTo>
                      <a:pt x="10188" y="26975"/>
                      <a:pt x="10288" y="26552"/>
                      <a:pt x="10418" y="26137"/>
                    </a:cubicBezTo>
                    <a:cubicBezTo>
                      <a:pt x="10673" y="25328"/>
                      <a:pt x="11022" y="24524"/>
                      <a:pt x="11489" y="23813"/>
                    </a:cubicBezTo>
                    <a:close/>
                    <a:moveTo>
                      <a:pt x="14532" y="23171"/>
                    </a:moveTo>
                    <a:lnTo>
                      <a:pt x="14532" y="23171"/>
                    </a:lnTo>
                    <a:cubicBezTo>
                      <a:pt x="13588" y="23880"/>
                      <a:pt x="12767" y="24745"/>
                      <a:pt x="12095" y="25716"/>
                    </a:cubicBezTo>
                    <a:cubicBezTo>
                      <a:pt x="11390" y="26736"/>
                      <a:pt x="10859" y="27875"/>
                      <a:pt x="10521" y="29068"/>
                    </a:cubicBezTo>
                    <a:cubicBezTo>
                      <a:pt x="10406" y="29476"/>
                      <a:pt x="10301" y="29900"/>
                      <a:pt x="10236" y="30328"/>
                    </a:cubicBezTo>
                    <a:cubicBezTo>
                      <a:pt x="10215" y="29854"/>
                      <a:pt x="10172" y="29383"/>
                      <a:pt x="10100" y="28916"/>
                    </a:cubicBezTo>
                    <a:cubicBezTo>
                      <a:pt x="10112" y="28904"/>
                      <a:pt x="10122" y="28892"/>
                      <a:pt x="10127" y="28873"/>
                    </a:cubicBezTo>
                    <a:cubicBezTo>
                      <a:pt x="10372" y="27849"/>
                      <a:pt x="10786" y="26865"/>
                      <a:pt x="11344" y="25972"/>
                    </a:cubicBezTo>
                    <a:cubicBezTo>
                      <a:pt x="11620" y="25531"/>
                      <a:pt x="11931" y="25111"/>
                      <a:pt x="12274" y="24718"/>
                    </a:cubicBezTo>
                    <a:cubicBezTo>
                      <a:pt x="12628" y="24313"/>
                      <a:pt x="13012" y="23914"/>
                      <a:pt x="13455" y="23606"/>
                    </a:cubicBezTo>
                    <a:cubicBezTo>
                      <a:pt x="13712" y="23426"/>
                      <a:pt x="14000" y="23277"/>
                      <a:pt x="14308" y="23206"/>
                    </a:cubicBezTo>
                    <a:cubicBezTo>
                      <a:pt x="14384" y="23189"/>
                      <a:pt x="14459" y="23178"/>
                      <a:pt x="14532" y="23171"/>
                    </a:cubicBezTo>
                    <a:close/>
                    <a:moveTo>
                      <a:pt x="14763" y="23167"/>
                    </a:moveTo>
                    <a:cubicBezTo>
                      <a:pt x="14878" y="23172"/>
                      <a:pt x="14993" y="23186"/>
                      <a:pt x="15107" y="23210"/>
                    </a:cubicBezTo>
                    <a:cubicBezTo>
                      <a:pt x="13843" y="24225"/>
                      <a:pt x="12764" y="25480"/>
                      <a:pt x="11926" y="26863"/>
                    </a:cubicBezTo>
                    <a:cubicBezTo>
                      <a:pt x="11162" y="28127"/>
                      <a:pt x="10591" y="29500"/>
                      <a:pt x="10249" y="30934"/>
                    </a:cubicBezTo>
                    <a:cubicBezTo>
                      <a:pt x="10249" y="30921"/>
                      <a:pt x="10248" y="30907"/>
                      <a:pt x="10248" y="30895"/>
                    </a:cubicBezTo>
                    <a:cubicBezTo>
                      <a:pt x="10331" y="30361"/>
                      <a:pt x="10408" y="29831"/>
                      <a:pt x="10547" y="29305"/>
                    </a:cubicBezTo>
                    <a:cubicBezTo>
                      <a:pt x="10704" y="28716"/>
                      <a:pt x="10910" y="28142"/>
                      <a:pt x="11163" y="27589"/>
                    </a:cubicBezTo>
                    <a:cubicBezTo>
                      <a:pt x="11673" y="26476"/>
                      <a:pt x="12355" y="25440"/>
                      <a:pt x="13194" y="24547"/>
                    </a:cubicBezTo>
                    <a:cubicBezTo>
                      <a:pt x="13671" y="24039"/>
                      <a:pt x="14197" y="23577"/>
                      <a:pt x="14762" y="23169"/>
                    </a:cubicBezTo>
                    <a:cubicBezTo>
                      <a:pt x="14762" y="23168"/>
                      <a:pt x="14762" y="23168"/>
                      <a:pt x="14763" y="23167"/>
                    </a:cubicBezTo>
                    <a:close/>
                    <a:moveTo>
                      <a:pt x="5488" y="26483"/>
                    </a:moveTo>
                    <a:cubicBezTo>
                      <a:pt x="5285" y="26830"/>
                      <a:pt x="5173" y="27240"/>
                      <a:pt x="5109" y="27628"/>
                    </a:cubicBezTo>
                    <a:cubicBezTo>
                      <a:pt x="5025" y="28143"/>
                      <a:pt x="5034" y="28671"/>
                      <a:pt x="5104" y="29187"/>
                    </a:cubicBezTo>
                    <a:cubicBezTo>
                      <a:pt x="5255" y="30308"/>
                      <a:pt x="5658" y="31393"/>
                      <a:pt x="6026" y="32457"/>
                    </a:cubicBezTo>
                    <a:cubicBezTo>
                      <a:pt x="6737" y="34523"/>
                      <a:pt x="7583" y="36563"/>
                      <a:pt x="8836" y="38364"/>
                    </a:cubicBezTo>
                    <a:cubicBezTo>
                      <a:pt x="9165" y="38836"/>
                      <a:pt x="9521" y="39288"/>
                      <a:pt x="9907" y="39714"/>
                    </a:cubicBezTo>
                    <a:cubicBezTo>
                      <a:pt x="10037" y="39857"/>
                      <a:pt x="10170" y="39996"/>
                      <a:pt x="10308" y="40132"/>
                    </a:cubicBezTo>
                    <a:cubicBezTo>
                      <a:pt x="9533" y="39564"/>
                      <a:pt x="8728" y="39026"/>
                      <a:pt x="8024" y="38392"/>
                    </a:cubicBezTo>
                    <a:cubicBezTo>
                      <a:pt x="7128" y="37585"/>
                      <a:pt x="6462" y="36587"/>
                      <a:pt x="5947" y="35503"/>
                    </a:cubicBezTo>
                    <a:cubicBezTo>
                      <a:pt x="5393" y="34340"/>
                      <a:pt x="4958" y="33105"/>
                      <a:pt x="4658" y="31854"/>
                    </a:cubicBezTo>
                    <a:cubicBezTo>
                      <a:pt x="4487" y="31138"/>
                      <a:pt x="4351" y="30411"/>
                      <a:pt x="4297" y="29675"/>
                    </a:cubicBezTo>
                    <a:cubicBezTo>
                      <a:pt x="4244" y="28951"/>
                      <a:pt x="4284" y="28219"/>
                      <a:pt x="4369" y="27499"/>
                    </a:cubicBezTo>
                    <a:cubicBezTo>
                      <a:pt x="4441" y="27417"/>
                      <a:pt x="4516" y="27336"/>
                      <a:pt x="4594" y="27256"/>
                    </a:cubicBezTo>
                    <a:cubicBezTo>
                      <a:pt x="4868" y="26974"/>
                      <a:pt x="5168" y="26715"/>
                      <a:pt x="5488" y="26483"/>
                    </a:cubicBezTo>
                    <a:close/>
                    <a:moveTo>
                      <a:pt x="6910" y="25699"/>
                    </a:moveTo>
                    <a:cubicBezTo>
                      <a:pt x="6745" y="26251"/>
                      <a:pt x="6682" y="26842"/>
                      <a:pt x="6647" y="27414"/>
                    </a:cubicBezTo>
                    <a:cubicBezTo>
                      <a:pt x="6609" y="28017"/>
                      <a:pt x="6621" y="28621"/>
                      <a:pt x="6673" y="29221"/>
                    </a:cubicBezTo>
                    <a:cubicBezTo>
                      <a:pt x="6776" y="30420"/>
                      <a:pt x="7039" y="31602"/>
                      <a:pt x="7393" y="32751"/>
                    </a:cubicBezTo>
                    <a:cubicBezTo>
                      <a:pt x="7753" y="33915"/>
                      <a:pt x="8206" y="35049"/>
                      <a:pt x="8690" y="36167"/>
                    </a:cubicBezTo>
                    <a:cubicBezTo>
                      <a:pt x="9132" y="37192"/>
                      <a:pt x="9578" y="38222"/>
                      <a:pt x="10107" y="39206"/>
                    </a:cubicBezTo>
                    <a:cubicBezTo>
                      <a:pt x="10330" y="39619"/>
                      <a:pt x="10572" y="40023"/>
                      <a:pt x="10836" y="40413"/>
                    </a:cubicBezTo>
                    <a:cubicBezTo>
                      <a:pt x="10791" y="40374"/>
                      <a:pt x="10746" y="40336"/>
                      <a:pt x="10702" y="40295"/>
                    </a:cubicBezTo>
                    <a:cubicBezTo>
                      <a:pt x="10513" y="40124"/>
                      <a:pt x="10331" y="39945"/>
                      <a:pt x="10155" y="39762"/>
                    </a:cubicBezTo>
                    <a:cubicBezTo>
                      <a:pt x="9805" y="39398"/>
                      <a:pt x="9478" y="39014"/>
                      <a:pt x="9173" y="38612"/>
                    </a:cubicBezTo>
                    <a:cubicBezTo>
                      <a:pt x="8551" y="37796"/>
                      <a:pt x="8021" y="36915"/>
                      <a:pt x="7562" y="35998"/>
                    </a:cubicBezTo>
                    <a:cubicBezTo>
                      <a:pt x="7068" y="35011"/>
                      <a:pt x="6653" y="33988"/>
                      <a:pt x="6279" y="32948"/>
                    </a:cubicBezTo>
                    <a:cubicBezTo>
                      <a:pt x="6090" y="32422"/>
                      <a:pt x="5910" y="31892"/>
                      <a:pt x="5737" y="31360"/>
                    </a:cubicBezTo>
                    <a:cubicBezTo>
                      <a:pt x="5557" y="30809"/>
                      <a:pt x="5385" y="30254"/>
                      <a:pt x="5269" y="29685"/>
                    </a:cubicBezTo>
                    <a:cubicBezTo>
                      <a:pt x="5148" y="29093"/>
                      <a:pt x="5091" y="28487"/>
                      <a:pt x="5157" y="27885"/>
                    </a:cubicBezTo>
                    <a:cubicBezTo>
                      <a:pt x="5187" y="27603"/>
                      <a:pt x="5243" y="27325"/>
                      <a:pt x="5331" y="27056"/>
                    </a:cubicBezTo>
                    <a:cubicBezTo>
                      <a:pt x="5407" y="26825"/>
                      <a:pt x="5512" y="26608"/>
                      <a:pt x="5620" y="26391"/>
                    </a:cubicBezTo>
                    <a:cubicBezTo>
                      <a:pt x="5888" y="26206"/>
                      <a:pt x="6167" y="26040"/>
                      <a:pt x="6459" y="25898"/>
                    </a:cubicBezTo>
                    <a:cubicBezTo>
                      <a:pt x="6606" y="25826"/>
                      <a:pt x="6758" y="25759"/>
                      <a:pt x="6910" y="25699"/>
                    </a:cubicBezTo>
                    <a:close/>
                    <a:moveTo>
                      <a:pt x="25439" y="38471"/>
                    </a:moveTo>
                    <a:cubicBezTo>
                      <a:pt x="25453" y="38471"/>
                      <a:pt x="25467" y="38471"/>
                      <a:pt x="25481" y="38471"/>
                    </a:cubicBezTo>
                    <a:lnTo>
                      <a:pt x="25482" y="38471"/>
                    </a:lnTo>
                    <a:cubicBezTo>
                      <a:pt x="25294" y="38525"/>
                      <a:pt x="25107" y="38584"/>
                      <a:pt x="24923" y="38650"/>
                    </a:cubicBezTo>
                    <a:cubicBezTo>
                      <a:pt x="24534" y="38788"/>
                      <a:pt x="24152" y="38940"/>
                      <a:pt x="23777" y="39113"/>
                    </a:cubicBezTo>
                    <a:cubicBezTo>
                      <a:pt x="23039" y="39454"/>
                      <a:pt x="22341" y="39900"/>
                      <a:pt x="21713" y="40416"/>
                    </a:cubicBezTo>
                    <a:cubicBezTo>
                      <a:pt x="21593" y="40514"/>
                      <a:pt x="21476" y="40617"/>
                      <a:pt x="21362" y="40721"/>
                    </a:cubicBezTo>
                    <a:cubicBezTo>
                      <a:pt x="21767" y="40183"/>
                      <a:pt x="22144" y="39624"/>
                      <a:pt x="22469" y="39025"/>
                    </a:cubicBezTo>
                    <a:cubicBezTo>
                      <a:pt x="22478" y="39008"/>
                      <a:pt x="22487" y="38992"/>
                      <a:pt x="22495" y="38976"/>
                    </a:cubicBezTo>
                    <a:cubicBezTo>
                      <a:pt x="22516" y="38992"/>
                      <a:pt x="22541" y="39003"/>
                      <a:pt x="22571" y="39003"/>
                    </a:cubicBezTo>
                    <a:cubicBezTo>
                      <a:pt x="22586" y="39003"/>
                      <a:pt x="22601" y="39001"/>
                      <a:pt x="22617" y="38994"/>
                    </a:cubicBezTo>
                    <a:cubicBezTo>
                      <a:pt x="23522" y="38647"/>
                      <a:pt x="24480" y="38471"/>
                      <a:pt x="25439" y="38471"/>
                    </a:cubicBezTo>
                    <a:close/>
                    <a:moveTo>
                      <a:pt x="2769" y="30506"/>
                    </a:moveTo>
                    <a:lnTo>
                      <a:pt x="2769" y="30506"/>
                    </a:lnTo>
                    <a:cubicBezTo>
                      <a:pt x="2741" y="30861"/>
                      <a:pt x="2744" y="31217"/>
                      <a:pt x="2768" y="31561"/>
                    </a:cubicBezTo>
                    <a:cubicBezTo>
                      <a:pt x="2852" y="32819"/>
                      <a:pt x="3172" y="34068"/>
                      <a:pt x="3713" y="35207"/>
                    </a:cubicBezTo>
                    <a:cubicBezTo>
                      <a:pt x="4248" y="36334"/>
                      <a:pt x="4987" y="37359"/>
                      <a:pt x="5865" y="38245"/>
                    </a:cubicBezTo>
                    <a:cubicBezTo>
                      <a:pt x="6720" y="39109"/>
                      <a:pt x="7707" y="39839"/>
                      <a:pt x="8729" y="40492"/>
                    </a:cubicBezTo>
                    <a:cubicBezTo>
                      <a:pt x="9289" y="40850"/>
                      <a:pt x="9867" y="41179"/>
                      <a:pt x="10450" y="41500"/>
                    </a:cubicBezTo>
                    <a:cubicBezTo>
                      <a:pt x="10047" y="41395"/>
                      <a:pt x="9641" y="41318"/>
                      <a:pt x="9250" y="41258"/>
                    </a:cubicBezTo>
                    <a:cubicBezTo>
                      <a:pt x="8421" y="41133"/>
                      <a:pt x="7584" y="41057"/>
                      <a:pt x="6761" y="40897"/>
                    </a:cubicBezTo>
                    <a:cubicBezTo>
                      <a:pt x="6776" y="40876"/>
                      <a:pt x="6778" y="40846"/>
                      <a:pt x="6752" y="40825"/>
                    </a:cubicBezTo>
                    <a:cubicBezTo>
                      <a:pt x="5446" y="39732"/>
                      <a:pt x="4318" y="38429"/>
                      <a:pt x="3545" y="36901"/>
                    </a:cubicBezTo>
                    <a:cubicBezTo>
                      <a:pt x="2734" y="35299"/>
                      <a:pt x="2346" y="33483"/>
                      <a:pt x="2544" y="31692"/>
                    </a:cubicBezTo>
                    <a:cubicBezTo>
                      <a:pt x="2589" y="31289"/>
                      <a:pt x="2666" y="30894"/>
                      <a:pt x="2769" y="30506"/>
                    </a:cubicBezTo>
                    <a:close/>
                    <a:moveTo>
                      <a:pt x="8201" y="25376"/>
                    </a:moveTo>
                    <a:cubicBezTo>
                      <a:pt x="8403" y="25376"/>
                      <a:pt x="8598" y="25422"/>
                      <a:pt x="8763" y="25555"/>
                    </a:cubicBezTo>
                    <a:cubicBezTo>
                      <a:pt x="8781" y="25569"/>
                      <a:pt x="8797" y="25587"/>
                      <a:pt x="8814" y="25604"/>
                    </a:cubicBezTo>
                    <a:cubicBezTo>
                      <a:pt x="8818" y="25620"/>
                      <a:pt x="8821" y="25637"/>
                      <a:pt x="8824" y="25654"/>
                    </a:cubicBezTo>
                    <a:cubicBezTo>
                      <a:pt x="8833" y="25696"/>
                      <a:pt x="8866" y="25716"/>
                      <a:pt x="8901" y="25716"/>
                    </a:cubicBezTo>
                    <a:cubicBezTo>
                      <a:pt x="8906" y="25716"/>
                      <a:pt x="8912" y="25716"/>
                      <a:pt x="8917" y="25715"/>
                    </a:cubicBezTo>
                    <a:cubicBezTo>
                      <a:pt x="9124" y="25973"/>
                      <a:pt x="9229" y="26326"/>
                      <a:pt x="9334" y="26626"/>
                    </a:cubicBezTo>
                    <a:cubicBezTo>
                      <a:pt x="9496" y="27089"/>
                      <a:pt x="9631" y="27561"/>
                      <a:pt x="9739" y="28039"/>
                    </a:cubicBezTo>
                    <a:cubicBezTo>
                      <a:pt x="9951" y="28978"/>
                      <a:pt x="10079" y="29954"/>
                      <a:pt x="10085" y="30918"/>
                    </a:cubicBezTo>
                    <a:cubicBezTo>
                      <a:pt x="10086" y="31156"/>
                      <a:pt x="10081" y="31395"/>
                      <a:pt x="10070" y="31634"/>
                    </a:cubicBezTo>
                    <a:cubicBezTo>
                      <a:pt x="10068" y="31660"/>
                      <a:pt x="10077" y="31681"/>
                      <a:pt x="10092" y="31695"/>
                    </a:cubicBezTo>
                    <a:cubicBezTo>
                      <a:pt x="10058" y="31883"/>
                      <a:pt x="10025" y="32070"/>
                      <a:pt x="10000" y="32259"/>
                    </a:cubicBezTo>
                    <a:cubicBezTo>
                      <a:pt x="9725" y="34300"/>
                      <a:pt x="9909" y="36388"/>
                      <a:pt x="10519" y="38355"/>
                    </a:cubicBezTo>
                    <a:cubicBezTo>
                      <a:pt x="10829" y="39351"/>
                      <a:pt x="11248" y="40310"/>
                      <a:pt x="11772" y="41212"/>
                    </a:cubicBezTo>
                    <a:cubicBezTo>
                      <a:pt x="11840" y="41329"/>
                      <a:pt x="11914" y="41444"/>
                      <a:pt x="11985" y="41559"/>
                    </a:cubicBezTo>
                    <a:cubicBezTo>
                      <a:pt x="11928" y="41500"/>
                      <a:pt x="11867" y="41444"/>
                      <a:pt x="11808" y="41386"/>
                    </a:cubicBezTo>
                    <a:cubicBezTo>
                      <a:pt x="11633" y="41191"/>
                      <a:pt x="11463" y="40992"/>
                      <a:pt x="11304" y="40781"/>
                    </a:cubicBezTo>
                    <a:cubicBezTo>
                      <a:pt x="10981" y="40355"/>
                      <a:pt x="10693" y="39903"/>
                      <a:pt x="10426" y="39440"/>
                    </a:cubicBezTo>
                    <a:cubicBezTo>
                      <a:pt x="9887" y="38500"/>
                      <a:pt x="9442" y="37510"/>
                      <a:pt x="9003" y="36520"/>
                    </a:cubicBezTo>
                    <a:cubicBezTo>
                      <a:pt x="8033" y="34330"/>
                      <a:pt x="7116" y="32070"/>
                      <a:pt x="6826" y="29674"/>
                    </a:cubicBezTo>
                    <a:cubicBezTo>
                      <a:pt x="6746" y="29007"/>
                      <a:pt x="6713" y="28333"/>
                      <a:pt x="6740" y="27662"/>
                    </a:cubicBezTo>
                    <a:cubicBezTo>
                      <a:pt x="6754" y="27328"/>
                      <a:pt x="6782" y="26995"/>
                      <a:pt x="6826" y="26665"/>
                    </a:cubicBezTo>
                    <a:cubicBezTo>
                      <a:pt x="6872" y="26328"/>
                      <a:pt x="6941" y="25997"/>
                      <a:pt x="6999" y="25664"/>
                    </a:cubicBezTo>
                    <a:cubicBezTo>
                      <a:pt x="7178" y="25595"/>
                      <a:pt x="7361" y="25536"/>
                      <a:pt x="7547" y="25486"/>
                    </a:cubicBezTo>
                    <a:cubicBezTo>
                      <a:pt x="7752" y="25431"/>
                      <a:pt x="7980" y="25376"/>
                      <a:pt x="8201" y="25376"/>
                    </a:cubicBezTo>
                    <a:close/>
                    <a:moveTo>
                      <a:pt x="2680" y="39309"/>
                    </a:moveTo>
                    <a:cubicBezTo>
                      <a:pt x="2695" y="39309"/>
                      <a:pt x="2709" y="39309"/>
                      <a:pt x="2724" y="39310"/>
                    </a:cubicBezTo>
                    <a:cubicBezTo>
                      <a:pt x="3188" y="39335"/>
                      <a:pt x="3573" y="39625"/>
                      <a:pt x="3931" y="39893"/>
                    </a:cubicBezTo>
                    <a:cubicBezTo>
                      <a:pt x="4273" y="40148"/>
                      <a:pt x="4630" y="40371"/>
                      <a:pt x="5021" y="40547"/>
                    </a:cubicBezTo>
                    <a:cubicBezTo>
                      <a:pt x="5412" y="40722"/>
                      <a:pt x="5822" y="40852"/>
                      <a:pt x="6237" y="40956"/>
                    </a:cubicBezTo>
                    <a:cubicBezTo>
                      <a:pt x="7546" y="41281"/>
                      <a:pt x="8928" y="41310"/>
                      <a:pt x="10238" y="41620"/>
                    </a:cubicBezTo>
                    <a:cubicBezTo>
                      <a:pt x="9689" y="41550"/>
                      <a:pt x="9131" y="41545"/>
                      <a:pt x="8577" y="41545"/>
                    </a:cubicBezTo>
                    <a:cubicBezTo>
                      <a:pt x="8491" y="41545"/>
                      <a:pt x="8406" y="41545"/>
                      <a:pt x="8321" y="41545"/>
                    </a:cubicBezTo>
                    <a:cubicBezTo>
                      <a:pt x="7515" y="41545"/>
                      <a:pt x="6715" y="41515"/>
                      <a:pt x="5918" y="41383"/>
                    </a:cubicBezTo>
                    <a:cubicBezTo>
                      <a:pt x="5510" y="41315"/>
                      <a:pt x="5105" y="41226"/>
                      <a:pt x="4707" y="41116"/>
                    </a:cubicBezTo>
                    <a:cubicBezTo>
                      <a:pt x="4376" y="41023"/>
                      <a:pt x="4044" y="40924"/>
                      <a:pt x="3733" y="40776"/>
                    </a:cubicBezTo>
                    <a:cubicBezTo>
                      <a:pt x="3370" y="40602"/>
                      <a:pt x="3085" y="40360"/>
                      <a:pt x="2880" y="40012"/>
                    </a:cubicBezTo>
                    <a:cubicBezTo>
                      <a:pt x="2743" y="39779"/>
                      <a:pt x="2560" y="39459"/>
                      <a:pt x="2274" y="39410"/>
                    </a:cubicBezTo>
                    <a:cubicBezTo>
                      <a:pt x="2399" y="39345"/>
                      <a:pt x="2539" y="39309"/>
                      <a:pt x="2680" y="39309"/>
                    </a:cubicBezTo>
                    <a:close/>
                    <a:moveTo>
                      <a:pt x="4239" y="27650"/>
                    </a:moveTo>
                    <a:lnTo>
                      <a:pt x="4239" y="27650"/>
                    </a:lnTo>
                    <a:cubicBezTo>
                      <a:pt x="4165" y="28228"/>
                      <a:pt x="4152" y="28815"/>
                      <a:pt x="4190" y="29395"/>
                    </a:cubicBezTo>
                    <a:cubicBezTo>
                      <a:pt x="4235" y="30054"/>
                      <a:pt x="4304" y="30708"/>
                      <a:pt x="4428" y="31356"/>
                    </a:cubicBezTo>
                    <a:cubicBezTo>
                      <a:pt x="4674" y="32637"/>
                      <a:pt x="5102" y="33893"/>
                      <a:pt x="5621" y="35088"/>
                    </a:cubicBezTo>
                    <a:cubicBezTo>
                      <a:pt x="6104" y="36198"/>
                      <a:pt x="6715" y="37265"/>
                      <a:pt x="7570" y="38132"/>
                    </a:cubicBezTo>
                    <a:cubicBezTo>
                      <a:pt x="8324" y="38897"/>
                      <a:pt x="9207" y="39518"/>
                      <a:pt x="10065" y="40159"/>
                    </a:cubicBezTo>
                    <a:cubicBezTo>
                      <a:pt x="10905" y="40788"/>
                      <a:pt x="11726" y="41447"/>
                      <a:pt x="12345" y="42293"/>
                    </a:cubicBezTo>
                    <a:cubicBezTo>
                      <a:pt x="12003" y="42071"/>
                      <a:pt x="11627" y="41891"/>
                      <a:pt x="11236" y="41746"/>
                    </a:cubicBezTo>
                    <a:cubicBezTo>
                      <a:pt x="10557" y="41395"/>
                      <a:pt x="9878" y="41042"/>
                      <a:pt x="9219" y="40648"/>
                    </a:cubicBezTo>
                    <a:cubicBezTo>
                      <a:pt x="8199" y="40039"/>
                      <a:pt x="7208" y="39367"/>
                      <a:pt x="6333" y="38558"/>
                    </a:cubicBezTo>
                    <a:cubicBezTo>
                      <a:pt x="5420" y="37714"/>
                      <a:pt x="4641" y="36748"/>
                      <a:pt x="4066" y="35642"/>
                    </a:cubicBezTo>
                    <a:cubicBezTo>
                      <a:pt x="3494" y="34538"/>
                      <a:pt x="3105" y="33343"/>
                      <a:pt x="2931" y="32111"/>
                    </a:cubicBezTo>
                    <a:cubicBezTo>
                      <a:pt x="2831" y="31406"/>
                      <a:pt x="2800" y="30640"/>
                      <a:pt x="2949" y="29929"/>
                    </a:cubicBezTo>
                    <a:cubicBezTo>
                      <a:pt x="3138" y="29395"/>
                      <a:pt x="3386" y="28885"/>
                      <a:pt x="3691" y="28406"/>
                    </a:cubicBezTo>
                    <a:cubicBezTo>
                      <a:pt x="3692" y="28405"/>
                      <a:pt x="3693" y="28404"/>
                      <a:pt x="3694" y="28403"/>
                    </a:cubicBezTo>
                    <a:cubicBezTo>
                      <a:pt x="3697" y="28400"/>
                      <a:pt x="3698" y="28396"/>
                      <a:pt x="3700" y="28393"/>
                    </a:cubicBezTo>
                    <a:cubicBezTo>
                      <a:pt x="3864" y="28136"/>
                      <a:pt x="4042" y="27886"/>
                      <a:pt x="4239" y="27650"/>
                    </a:cubicBezTo>
                    <a:close/>
                    <a:moveTo>
                      <a:pt x="15172" y="23333"/>
                    </a:moveTo>
                    <a:cubicBezTo>
                      <a:pt x="14441" y="24481"/>
                      <a:pt x="13821" y="25698"/>
                      <a:pt x="13321" y="26964"/>
                    </a:cubicBezTo>
                    <a:cubicBezTo>
                      <a:pt x="12788" y="28312"/>
                      <a:pt x="12385" y="29706"/>
                      <a:pt x="12130" y="31133"/>
                    </a:cubicBezTo>
                    <a:cubicBezTo>
                      <a:pt x="11872" y="32568"/>
                      <a:pt x="11762" y="34029"/>
                      <a:pt x="11801" y="35487"/>
                    </a:cubicBezTo>
                    <a:cubicBezTo>
                      <a:pt x="11840" y="36986"/>
                      <a:pt x="12041" y="38477"/>
                      <a:pt x="12379" y="39938"/>
                    </a:cubicBezTo>
                    <a:cubicBezTo>
                      <a:pt x="12653" y="41129"/>
                      <a:pt x="13039" y="42292"/>
                      <a:pt x="13519" y="43415"/>
                    </a:cubicBezTo>
                    <a:cubicBezTo>
                      <a:pt x="13188" y="42945"/>
                      <a:pt x="12850" y="42479"/>
                      <a:pt x="12529" y="42001"/>
                    </a:cubicBezTo>
                    <a:cubicBezTo>
                      <a:pt x="11951" y="41142"/>
                      <a:pt x="11455" y="40237"/>
                      <a:pt x="11071" y="39275"/>
                    </a:cubicBezTo>
                    <a:cubicBezTo>
                      <a:pt x="10307" y="37356"/>
                      <a:pt x="9970" y="35263"/>
                      <a:pt x="10093" y="33201"/>
                    </a:cubicBezTo>
                    <a:cubicBezTo>
                      <a:pt x="10209" y="31245"/>
                      <a:pt x="10758" y="29330"/>
                      <a:pt x="11675" y="27599"/>
                    </a:cubicBezTo>
                    <a:cubicBezTo>
                      <a:pt x="12541" y="25964"/>
                      <a:pt x="13742" y="24506"/>
                      <a:pt x="15172" y="23333"/>
                    </a:cubicBezTo>
                    <a:close/>
                    <a:moveTo>
                      <a:pt x="25853" y="38480"/>
                    </a:moveTo>
                    <a:cubicBezTo>
                      <a:pt x="26515" y="38516"/>
                      <a:pt x="27172" y="38636"/>
                      <a:pt x="27810" y="38844"/>
                    </a:cubicBezTo>
                    <a:cubicBezTo>
                      <a:pt x="28035" y="38918"/>
                      <a:pt x="28257" y="39003"/>
                      <a:pt x="28474" y="39096"/>
                    </a:cubicBezTo>
                    <a:cubicBezTo>
                      <a:pt x="26773" y="39270"/>
                      <a:pt x="25101" y="39732"/>
                      <a:pt x="23545" y="40441"/>
                    </a:cubicBezTo>
                    <a:cubicBezTo>
                      <a:pt x="21967" y="41160"/>
                      <a:pt x="20496" y="42137"/>
                      <a:pt x="19232" y="43324"/>
                    </a:cubicBezTo>
                    <a:cubicBezTo>
                      <a:pt x="19082" y="43464"/>
                      <a:pt x="18935" y="43609"/>
                      <a:pt x="18789" y="43755"/>
                    </a:cubicBezTo>
                    <a:cubicBezTo>
                      <a:pt x="19570" y="42847"/>
                      <a:pt x="20385" y="41970"/>
                      <a:pt x="21122" y="41033"/>
                    </a:cubicBezTo>
                    <a:cubicBezTo>
                      <a:pt x="22180" y="40044"/>
                      <a:pt x="23421" y="39243"/>
                      <a:pt x="24793" y="38765"/>
                    </a:cubicBezTo>
                    <a:cubicBezTo>
                      <a:pt x="25011" y="38689"/>
                      <a:pt x="25232" y="38625"/>
                      <a:pt x="25455" y="38568"/>
                    </a:cubicBezTo>
                    <a:cubicBezTo>
                      <a:pt x="25585" y="38534"/>
                      <a:pt x="25720" y="38511"/>
                      <a:pt x="25853" y="38480"/>
                    </a:cubicBezTo>
                    <a:close/>
                    <a:moveTo>
                      <a:pt x="28611" y="39158"/>
                    </a:moveTo>
                    <a:cubicBezTo>
                      <a:pt x="28752" y="39222"/>
                      <a:pt x="28890" y="39288"/>
                      <a:pt x="29026" y="39361"/>
                    </a:cubicBezTo>
                    <a:cubicBezTo>
                      <a:pt x="29397" y="39559"/>
                      <a:pt x="29777" y="39787"/>
                      <a:pt x="30058" y="40106"/>
                    </a:cubicBezTo>
                    <a:cubicBezTo>
                      <a:pt x="30149" y="40211"/>
                      <a:pt x="30227" y="40328"/>
                      <a:pt x="30283" y="40451"/>
                    </a:cubicBezTo>
                    <a:cubicBezTo>
                      <a:pt x="29846" y="40470"/>
                      <a:pt x="29403" y="40552"/>
                      <a:pt x="28972" y="40619"/>
                    </a:cubicBezTo>
                    <a:cubicBezTo>
                      <a:pt x="28532" y="40690"/>
                      <a:pt x="28093" y="40768"/>
                      <a:pt x="27656" y="40856"/>
                    </a:cubicBezTo>
                    <a:cubicBezTo>
                      <a:pt x="26779" y="41034"/>
                      <a:pt x="25910" y="41255"/>
                      <a:pt x="25053" y="41513"/>
                    </a:cubicBezTo>
                    <a:cubicBezTo>
                      <a:pt x="23320" y="42037"/>
                      <a:pt x="21644" y="42743"/>
                      <a:pt x="20057" y="43609"/>
                    </a:cubicBezTo>
                    <a:cubicBezTo>
                      <a:pt x="19290" y="44027"/>
                      <a:pt x="18547" y="44483"/>
                      <a:pt x="17836" y="44989"/>
                    </a:cubicBezTo>
                    <a:cubicBezTo>
                      <a:pt x="18229" y="44510"/>
                      <a:pt x="18635" y="44044"/>
                      <a:pt x="19078" y="43609"/>
                    </a:cubicBezTo>
                    <a:cubicBezTo>
                      <a:pt x="19690" y="43005"/>
                      <a:pt x="20355" y="42452"/>
                      <a:pt x="21056" y="41954"/>
                    </a:cubicBezTo>
                    <a:cubicBezTo>
                      <a:pt x="22456" y="40958"/>
                      <a:pt x="24049" y="40202"/>
                      <a:pt x="25699" y="39727"/>
                    </a:cubicBezTo>
                    <a:cubicBezTo>
                      <a:pt x="26635" y="39457"/>
                      <a:pt x="27596" y="39280"/>
                      <a:pt x="28567" y="39197"/>
                    </a:cubicBezTo>
                    <a:cubicBezTo>
                      <a:pt x="28594" y="39195"/>
                      <a:pt x="28607" y="39177"/>
                      <a:pt x="28611" y="39158"/>
                    </a:cubicBezTo>
                    <a:close/>
                    <a:moveTo>
                      <a:pt x="30324" y="40564"/>
                    </a:moveTo>
                    <a:lnTo>
                      <a:pt x="30324" y="40564"/>
                    </a:lnTo>
                    <a:cubicBezTo>
                      <a:pt x="30385" y="40753"/>
                      <a:pt x="30390" y="40955"/>
                      <a:pt x="30304" y="41155"/>
                    </a:cubicBezTo>
                    <a:cubicBezTo>
                      <a:pt x="30160" y="41488"/>
                      <a:pt x="29826" y="41708"/>
                      <a:pt x="29516" y="41869"/>
                    </a:cubicBezTo>
                    <a:cubicBezTo>
                      <a:pt x="29128" y="42071"/>
                      <a:pt x="28713" y="42220"/>
                      <a:pt x="28310" y="42390"/>
                    </a:cubicBezTo>
                    <a:cubicBezTo>
                      <a:pt x="27865" y="42576"/>
                      <a:pt x="27419" y="42768"/>
                      <a:pt x="26976" y="42963"/>
                    </a:cubicBezTo>
                    <a:cubicBezTo>
                      <a:pt x="26658" y="43103"/>
                      <a:pt x="26341" y="43247"/>
                      <a:pt x="26025" y="43393"/>
                    </a:cubicBezTo>
                    <a:cubicBezTo>
                      <a:pt x="25979" y="43403"/>
                      <a:pt x="25934" y="43414"/>
                      <a:pt x="25888" y="43424"/>
                    </a:cubicBezTo>
                    <a:cubicBezTo>
                      <a:pt x="25032" y="43610"/>
                      <a:pt x="24162" y="43715"/>
                      <a:pt x="23294" y="43821"/>
                    </a:cubicBezTo>
                    <a:cubicBezTo>
                      <a:pt x="21711" y="44014"/>
                      <a:pt x="20098" y="44227"/>
                      <a:pt x="18635" y="44899"/>
                    </a:cubicBezTo>
                    <a:cubicBezTo>
                      <a:pt x="18251" y="45076"/>
                      <a:pt x="17881" y="45283"/>
                      <a:pt x="17536" y="45527"/>
                    </a:cubicBezTo>
                    <a:cubicBezTo>
                      <a:pt x="17441" y="45595"/>
                      <a:pt x="17347" y="45666"/>
                      <a:pt x="17256" y="45740"/>
                    </a:cubicBezTo>
                    <a:cubicBezTo>
                      <a:pt x="17308" y="45661"/>
                      <a:pt x="17364" y="45587"/>
                      <a:pt x="17417" y="45510"/>
                    </a:cubicBezTo>
                    <a:cubicBezTo>
                      <a:pt x="17513" y="45388"/>
                      <a:pt x="17610" y="45268"/>
                      <a:pt x="17707" y="45147"/>
                    </a:cubicBezTo>
                    <a:cubicBezTo>
                      <a:pt x="19155" y="44207"/>
                      <a:pt x="20651" y="43351"/>
                      <a:pt x="22236" y="42664"/>
                    </a:cubicBezTo>
                    <a:cubicBezTo>
                      <a:pt x="23887" y="41948"/>
                      <a:pt x="25601" y="41385"/>
                      <a:pt x="27361" y="41012"/>
                    </a:cubicBezTo>
                    <a:cubicBezTo>
                      <a:pt x="27849" y="40908"/>
                      <a:pt x="28338" y="40818"/>
                      <a:pt x="28831" y="40746"/>
                    </a:cubicBezTo>
                    <a:cubicBezTo>
                      <a:pt x="29085" y="40709"/>
                      <a:pt x="29338" y="40675"/>
                      <a:pt x="29591" y="40646"/>
                    </a:cubicBezTo>
                    <a:cubicBezTo>
                      <a:pt x="29835" y="40618"/>
                      <a:pt x="30083" y="40603"/>
                      <a:pt x="30324" y="40564"/>
                    </a:cubicBezTo>
                    <a:close/>
                    <a:moveTo>
                      <a:pt x="23837" y="34049"/>
                    </a:moveTo>
                    <a:cubicBezTo>
                      <a:pt x="23769" y="34476"/>
                      <a:pt x="23682" y="34899"/>
                      <a:pt x="23580" y="35318"/>
                    </a:cubicBezTo>
                    <a:lnTo>
                      <a:pt x="23580" y="35317"/>
                    </a:lnTo>
                    <a:cubicBezTo>
                      <a:pt x="23313" y="36417"/>
                      <a:pt x="22933" y="37492"/>
                      <a:pt x="22427" y="38506"/>
                    </a:cubicBezTo>
                    <a:cubicBezTo>
                      <a:pt x="21918" y="39530"/>
                      <a:pt x="21263" y="40463"/>
                      <a:pt x="20536" y="41344"/>
                    </a:cubicBezTo>
                    <a:cubicBezTo>
                      <a:pt x="19817" y="42215"/>
                      <a:pt x="19049" y="43044"/>
                      <a:pt x="18325" y="43912"/>
                    </a:cubicBezTo>
                    <a:cubicBezTo>
                      <a:pt x="17764" y="44586"/>
                      <a:pt x="17222" y="45312"/>
                      <a:pt x="16770" y="46086"/>
                    </a:cubicBezTo>
                    <a:cubicBezTo>
                      <a:pt x="16949" y="45644"/>
                      <a:pt x="17159" y="45213"/>
                      <a:pt x="17382" y="44792"/>
                    </a:cubicBezTo>
                    <a:cubicBezTo>
                      <a:pt x="17919" y="43781"/>
                      <a:pt x="18537" y="42814"/>
                      <a:pt x="19181" y="41869"/>
                    </a:cubicBezTo>
                    <a:cubicBezTo>
                      <a:pt x="19494" y="41407"/>
                      <a:pt x="19810" y="40947"/>
                      <a:pt x="20131" y="40492"/>
                    </a:cubicBezTo>
                    <a:cubicBezTo>
                      <a:pt x="20459" y="40024"/>
                      <a:pt x="20797" y="39565"/>
                      <a:pt x="21121" y="39096"/>
                    </a:cubicBezTo>
                    <a:cubicBezTo>
                      <a:pt x="21759" y="38172"/>
                      <a:pt x="22368" y="37232"/>
                      <a:pt x="22888" y="36238"/>
                    </a:cubicBezTo>
                    <a:cubicBezTo>
                      <a:pt x="23258" y="35532"/>
                      <a:pt x="23581" y="34802"/>
                      <a:pt x="23837" y="34049"/>
                    </a:cubicBezTo>
                    <a:close/>
                    <a:moveTo>
                      <a:pt x="15455" y="23107"/>
                    </a:moveTo>
                    <a:lnTo>
                      <a:pt x="15455" y="23107"/>
                    </a:lnTo>
                    <a:cubicBezTo>
                      <a:pt x="15228" y="23878"/>
                      <a:pt x="15047" y="24665"/>
                      <a:pt x="14879" y="25451"/>
                    </a:cubicBezTo>
                    <a:cubicBezTo>
                      <a:pt x="14702" y="26285"/>
                      <a:pt x="14547" y="27125"/>
                      <a:pt x="14416" y="27967"/>
                    </a:cubicBezTo>
                    <a:cubicBezTo>
                      <a:pt x="14156" y="29645"/>
                      <a:pt x="13996" y="31338"/>
                      <a:pt x="13927" y="33034"/>
                    </a:cubicBezTo>
                    <a:cubicBezTo>
                      <a:pt x="13858" y="34722"/>
                      <a:pt x="13882" y="36413"/>
                      <a:pt x="13998" y="38099"/>
                    </a:cubicBezTo>
                    <a:cubicBezTo>
                      <a:pt x="14115" y="39800"/>
                      <a:pt x="14326" y="41496"/>
                      <a:pt x="14631" y="43173"/>
                    </a:cubicBezTo>
                    <a:cubicBezTo>
                      <a:pt x="14857" y="44420"/>
                      <a:pt x="15133" y="45660"/>
                      <a:pt x="15461" y="46885"/>
                    </a:cubicBezTo>
                    <a:cubicBezTo>
                      <a:pt x="15455" y="46885"/>
                      <a:pt x="15450" y="46885"/>
                      <a:pt x="15445" y="46885"/>
                    </a:cubicBezTo>
                    <a:cubicBezTo>
                      <a:pt x="15438" y="46885"/>
                      <a:pt x="15430" y="46885"/>
                      <a:pt x="15423" y="46886"/>
                    </a:cubicBezTo>
                    <a:cubicBezTo>
                      <a:pt x="15156" y="46062"/>
                      <a:pt x="14758" y="45292"/>
                      <a:pt x="14292" y="44558"/>
                    </a:cubicBezTo>
                    <a:cubicBezTo>
                      <a:pt x="14206" y="44421"/>
                      <a:pt x="14115" y="44288"/>
                      <a:pt x="14026" y="44154"/>
                    </a:cubicBezTo>
                    <a:cubicBezTo>
                      <a:pt x="13933" y="43954"/>
                      <a:pt x="13839" y="43755"/>
                      <a:pt x="13749" y="43553"/>
                    </a:cubicBezTo>
                    <a:cubicBezTo>
                      <a:pt x="13602" y="43216"/>
                      <a:pt x="13463" y="42875"/>
                      <a:pt x="13332" y="42532"/>
                    </a:cubicBezTo>
                    <a:cubicBezTo>
                      <a:pt x="13068" y="41837"/>
                      <a:pt x="12842" y="41129"/>
                      <a:pt x="12646" y="40413"/>
                    </a:cubicBezTo>
                    <a:cubicBezTo>
                      <a:pt x="12257" y="38992"/>
                      <a:pt x="12025" y="37531"/>
                      <a:pt x="11941" y="36062"/>
                    </a:cubicBezTo>
                    <a:cubicBezTo>
                      <a:pt x="11857" y="34597"/>
                      <a:pt x="11926" y="33125"/>
                      <a:pt x="12147" y="31675"/>
                    </a:cubicBezTo>
                    <a:cubicBezTo>
                      <a:pt x="12363" y="30252"/>
                      <a:pt x="12722" y="28850"/>
                      <a:pt x="13213" y="27499"/>
                    </a:cubicBezTo>
                    <a:cubicBezTo>
                      <a:pt x="13704" y="26146"/>
                      <a:pt x="14336" y="24845"/>
                      <a:pt x="15087" y="23616"/>
                    </a:cubicBezTo>
                    <a:cubicBezTo>
                      <a:pt x="15164" y="23493"/>
                      <a:pt x="15241" y="23369"/>
                      <a:pt x="15319" y="23247"/>
                    </a:cubicBezTo>
                    <a:cubicBezTo>
                      <a:pt x="15339" y="23238"/>
                      <a:pt x="15349" y="23220"/>
                      <a:pt x="15349" y="23200"/>
                    </a:cubicBezTo>
                    <a:cubicBezTo>
                      <a:pt x="15355" y="23192"/>
                      <a:pt x="15359" y="23184"/>
                      <a:pt x="15364" y="23176"/>
                    </a:cubicBezTo>
                    <a:cubicBezTo>
                      <a:pt x="15394" y="23153"/>
                      <a:pt x="15425" y="23129"/>
                      <a:pt x="15455" y="23107"/>
                    </a:cubicBezTo>
                    <a:close/>
                    <a:moveTo>
                      <a:pt x="21888" y="44247"/>
                    </a:moveTo>
                    <a:lnTo>
                      <a:pt x="21888" y="44247"/>
                    </a:lnTo>
                    <a:cubicBezTo>
                      <a:pt x="21685" y="44297"/>
                      <a:pt x="21481" y="44350"/>
                      <a:pt x="21281" y="44409"/>
                    </a:cubicBezTo>
                    <a:cubicBezTo>
                      <a:pt x="20838" y="44539"/>
                      <a:pt x="20403" y="44690"/>
                      <a:pt x="19975" y="44864"/>
                    </a:cubicBezTo>
                    <a:cubicBezTo>
                      <a:pt x="19124" y="45210"/>
                      <a:pt x="18296" y="45635"/>
                      <a:pt x="17541" y="46161"/>
                    </a:cubicBezTo>
                    <a:cubicBezTo>
                      <a:pt x="17210" y="46390"/>
                      <a:pt x="16893" y="46631"/>
                      <a:pt x="16587" y="46888"/>
                    </a:cubicBezTo>
                    <a:cubicBezTo>
                      <a:pt x="16658" y="46747"/>
                      <a:pt x="16732" y="46608"/>
                      <a:pt x="16810" y="46470"/>
                    </a:cubicBezTo>
                    <a:cubicBezTo>
                      <a:pt x="16926" y="46364"/>
                      <a:pt x="17034" y="46251"/>
                      <a:pt x="17150" y="46144"/>
                    </a:cubicBezTo>
                    <a:lnTo>
                      <a:pt x="17150" y="46145"/>
                    </a:lnTo>
                    <a:cubicBezTo>
                      <a:pt x="17285" y="46021"/>
                      <a:pt x="17426" y="45905"/>
                      <a:pt x="17572" y="45796"/>
                    </a:cubicBezTo>
                    <a:cubicBezTo>
                      <a:pt x="17882" y="45567"/>
                      <a:pt x="18213" y="45369"/>
                      <a:pt x="18558" y="45200"/>
                    </a:cubicBezTo>
                    <a:cubicBezTo>
                      <a:pt x="19257" y="44858"/>
                      <a:pt x="20008" y="44626"/>
                      <a:pt x="20767" y="44457"/>
                    </a:cubicBezTo>
                    <a:cubicBezTo>
                      <a:pt x="21139" y="44374"/>
                      <a:pt x="21514" y="44306"/>
                      <a:pt x="21888" y="44247"/>
                    </a:cubicBezTo>
                    <a:close/>
                    <a:moveTo>
                      <a:pt x="15942" y="23037"/>
                    </a:moveTo>
                    <a:lnTo>
                      <a:pt x="15942" y="23037"/>
                    </a:lnTo>
                    <a:cubicBezTo>
                      <a:pt x="16949" y="23335"/>
                      <a:pt x="17923" y="23712"/>
                      <a:pt x="18845" y="24224"/>
                    </a:cubicBezTo>
                    <a:cubicBezTo>
                      <a:pt x="18955" y="24285"/>
                      <a:pt x="19065" y="24348"/>
                      <a:pt x="19174" y="24413"/>
                    </a:cubicBezTo>
                    <a:cubicBezTo>
                      <a:pt x="19787" y="25718"/>
                      <a:pt x="20122" y="27123"/>
                      <a:pt x="20202" y="28564"/>
                    </a:cubicBezTo>
                    <a:cubicBezTo>
                      <a:pt x="20292" y="30145"/>
                      <a:pt x="20094" y="31726"/>
                      <a:pt x="19736" y="33264"/>
                    </a:cubicBezTo>
                    <a:cubicBezTo>
                      <a:pt x="19353" y="34911"/>
                      <a:pt x="18798" y="36510"/>
                      <a:pt x="18224" y="38097"/>
                    </a:cubicBezTo>
                    <a:cubicBezTo>
                      <a:pt x="17652" y="39686"/>
                      <a:pt x="17065" y="41271"/>
                      <a:pt x="16616" y="42900"/>
                    </a:cubicBezTo>
                    <a:cubicBezTo>
                      <a:pt x="16256" y="44212"/>
                      <a:pt x="15989" y="45557"/>
                      <a:pt x="15899" y="46915"/>
                    </a:cubicBezTo>
                    <a:cubicBezTo>
                      <a:pt x="15888" y="45584"/>
                      <a:pt x="15987" y="44253"/>
                      <a:pt x="16147" y="42931"/>
                    </a:cubicBezTo>
                    <a:cubicBezTo>
                      <a:pt x="16363" y="41136"/>
                      <a:pt x="16683" y="39356"/>
                      <a:pt x="16973" y="37572"/>
                    </a:cubicBezTo>
                    <a:cubicBezTo>
                      <a:pt x="17243" y="35910"/>
                      <a:pt x="17474" y="34242"/>
                      <a:pt x="17580" y="32560"/>
                    </a:cubicBezTo>
                    <a:cubicBezTo>
                      <a:pt x="17678" y="30979"/>
                      <a:pt x="17664" y="29383"/>
                      <a:pt x="17444" y="27812"/>
                    </a:cubicBezTo>
                    <a:cubicBezTo>
                      <a:pt x="17226" y="26262"/>
                      <a:pt x="16804" y="24733"/>
                      <a:pt x="16102" y="23329"/>
                    </a:cubicBezTo>
                    <a:cubicBezTo>
                      <a:pt x="16053" y="23229"/>
                      <a:pt x="15996" y="23134"/>
                      <a:pt x="15942" y="23037"/>
                    </a:cubicBezTo>
                    <a:close/>
                    <a:moveTo>
                      <a:pt x="15672" y="22941"/>
                    </a:moveTo>
                    <a:cubicBezTo>
                      <a:pt x="15685" y="22954"/>
                      <a:pt x="15700" y="22965"/>
                      <a:pt x="15722" y="22972"/>
                    </a:cubicBezTo>
                    <a:cubicBezTo>
                      <a:pt x="15738" y="22976"/>
                      <a:pt x="15752" y="22981"/>
                      <a:pt x="15768" y="22985"/>
                    </a:cubicBezTo>
                    <a:cubicBezTo>
                      <a:pt x="16102" y="23662"/>
                      <a:pt x="16408" y="24346"/>
                      <a:pt x="16645" y="25065"/>
                    </a:cubicBezTo>
                    <a:cubicBezTo>
                      <a:pt x="16890" y="25808"/>
                      <a:pt x="17071" y="26572"/>
                      <a:pt x="17199" y="27345"/>
                    </a:cubicBezTo>
                    <a:cubicBezTo>
                      <a:pt x="17460" y="28920"/>
                      <a:pt x="17505" y="30526"/>
                      <a:pt x="17425" y="32120"/>
                    </a:cubicBezTo>
                    <a:cubicBezTo>
                      <a:pt x="17342" y="33768"/>
                      <a:pt x="17106" y="35402"/>
                      <a:pt x="16846" y="37031"/>
                    </a:cubicBezTo>
                    <a:cubicBezTo>
                      <a:pt x="16560" y="38816"/>
                      <a:pt x="16233" y="40594"/>
                      <a:pt x="15996" y="42388"/>
                    </a:cubicBezTo>
                    <a:cubicBezTo>
                      <a:pt x="15796" y="43897"/>
                      <a:pt x="15664" y="45419"/>
                      <a:pt x="15675" y="46942"/>
                    </a:cubicBezTo>
                    <a:cubicBezTo>
                      <a:pt x="15380" y="45874"/>
                      <a:pt x="15118" y="44796"/>
                      <a:pt x="14904" y="43707"/>
                    </a:cubicBezTo>
                    <a:cubicBezTo>
                      <a:pt x="14578" y="42057"/>
                      <a:pt x="14350" y="40388"/>
                      <a:pt x="14210" y="38712"/>
                    </a:cubicBezTo>
                    <a:cubicBezTo>
                      <a:pt x="14070" y="37027"/>
                      <a:pt x="14022" y="35335"/>
                      <a:pt x="14068" y="33645"/>
                    </a:cubicBezTo>
                    <a:cubicBezTo>
                      <a:pt x="14114" y="31956"/>
                      <a:pt x="14255" y="30270"/>
                      <a:pt x="14481" y="28595"/>
                    </a:cubicBezTo>
                    <a:cubicBezTo>
                      <a:pt x="14708" y="26930"/>
                      <a:pt x="15025" y="25276"/>
                      <a:pt x="15432" y="23644"/>
                    </a:cubicBezTo>
                    <a:cubicBezTo>
                      <a:pt x="15483" y="23438"/>
                      <a:pt x="15535" y="23231"/>
                      <a:pt x="15585" y="23025"/>
                    </a:cubicBezTo>
                    <a:cubicBezTo>
                      <a:pt x="15586" y="23018"/>
                      <a:pt x="15583" y="23014"/>
                      <a:pt x="15582" y="23010"/>
                    </a:cubicBezTo>
                    <a:cubicBezTo>
                      <a:pt x="15612" y="22987"/>
                      <a:pt x="15642" y="22963"/>
                      <a:pt x="15672" y="22941"/>
                    </a:cubicBezTo>
                    <a:close/>
                    <a:moveTo>
                      <a:pt x="19374" y="24535"/>
                    </a:moveTo>
                    <a:lnTo>
                      <a:pt x="19374" y="24535"/>
                    </a:lnTo>
                    <a:cubicBezTo>
                      <a:pt x="20112" y="24992"/>
                      <a:pt x="20807" y="25524"/>
                      <a:pt x="21427" y="26129"/>
                    </a:cubicBezTo>
                    <a:cubicBezTo>
                      <a:pt x="21866" y="26556"/>
                      <a:pt x="22267" y="27024"/>
                      <a:pt x="22616" y="27530"/>
                    </a:cubicBezTo>
                    <a:cubicBezTo>
                      <a:pt x="22595" y="27546"/>
                      <a:pt x="22581" y="27574"/>
                      <a:pt x="22592" y="27607"/>
                    </a:cubicBezTo>
                    <a:cubicBezTo>
                      <a:pt x="23068" y="28918"/>
                      <a:pt x="23098" y="30348"/>
                      <a:pt x="22850" y="31709"/>
                    </a:cubicBezTo>
                    <a:cubicBezTo>
                      <a:pt x="22598" y="33100"/>
                      <a:pt x="22061" y="34419"/>
                      <a:pt x="21423" y="35675"/>
                    </a:cubicBezTo>
                    <a:cubicBezTo>
                      <a:pt x="20778" y="36948"/>
                      <a:pt x="20025" y="38163"/>
                      <a:pt x="19317" y="39401"/>
                    </a:cubicBezTo>
                    <a:cubicBezTo>
                      <a:pt x="18603" y="40648"/>
                      <a:pt x="17971" y="41932"/>
                      <a:pt x="17433" y="43263"/>
                    </a:cubicBezTo>
                    <a:cubicBezTo>
                      <a:pt x="16895" y="44597"/>
                      <a:pt x="16419" y="45948"/>
                      <a:pt x="16049" y="47338"/>
                    </a:cubicBezTo>
                    <a:cubicBezTo>
                      <a:pt x="16049" y="47340"/>
                      <a:pt x="16048" y="47341"/>
                      <a:pt x="16048" y="47342"/>
                    </a:cubicBezTo>
                    <a:lnTo>
                      <a:pt x="16048" y="47342"/>
                    </a:lnTo>
                    <a:cubicBezTo>
                      <a:pt x="16107" y="46016"/>
                      <a:pt x="16319" y="44707"/>
                      <a:pt x="16648" y="43413"/>
                    </a:cubicBezTo>
                    <a:cubicBezTo>
                      <a:pt x="17070" y="41758"/>
                      <a:pt x="17643" y="40150"/>
                      <a:pt x="18216" y="38543"/>
                    </a:cubicBezTo>
                    <a:cubicBezTo>
                      <a:pt x="18780" y="36962"/>
                      <a:pt x="19346" y="35378"/>
                      <a:pt x="19757" y="33750"/>
                    </a:cubicBezTo>
                    <a:cubicBezTo>
                      <a:pt x="20143" y="32220"/>
                      <a:pt x="20384" y="30651"/>
                      <a:pt x="20359" y="29068"/>
                    </a:cubicBezTo>
                    <a:cubicBezTo>
                      <a:pt x="20334" y="27545"/>
                      <a:pt x="20060" y="26004"/>
                      <a:pt x="19414" y="24616"/>
                    </a:cubicBezTo>
                    <a:cubicBezTo>
                      <a:pt x="19402" y="24589"/>
                      <a:pt x="19387" y="24562"/>
                      <a:pt x="19374" y="24535"/>
                    </a:cubicBezTo>
                    <a:close/>
                    <a:moveTo>
                      <a:pt x="22788" y="27789"/>
                    </a:moveTo>
                    <a:lnTo>
                      <a:pt x="22788" y="27789"/>
                    </a:lnTo>
                    <a:cubicBezTo>
                      <a:pt x="22959" y="28057"/>
                      <a:pt x="23116" y="28333"/>
                      <a:pt x="23253" y="28620"/>
                    </a:cubicBezTo>
                    <a:cubicBezTo>
                      <a:pt x="23740" y="29637"/>
                      <a:pt x="23965" y="30749"/>
                      <a:pt x="23994" y="31873"/>
                    </a:cubicBezTo>
                    <a:cubicBezTo>
                      <a:pt x="24006" y="32293"/>
                      <a:pt x="23989" y="32713"/>
                      <a:pt x="23952" y="33132"/>
                    </a:cubicBezTo>
                    <a:cubicBezTo>
                      <a:pt x="23428" y="35181"/>
                      <a:pt x="22352" y="37047"/>
                      <a:pt x="21196" y="38801"/>
                    </a:cubicBezTo>
                    <a:cubicBezTo>
                      <a:pt x="20881" y="39279"/>
                      <a:pt x="20568" y="39756"/>
                      <a:pt x="20240" y="40225"/>
                    </a:cubicBezTo>
                    <a:cubicBezTo>
                      <a:pt x="19920" y="40682"/>
                      <a:pt x="19594" y="41133"/>
                      <a:pt x="19279" y="41592"/>
                    </a:cubicBezTo>
                    <a:cubicBezTo>
                      <a:pt x="18645" y="42516"/>
                      <a:pt x="18044" y="43455"/>
                      <a:pt x="17509" y="44439"/>
                    </a:cubicBezTo>
                    <a:cubicBezTo>
                      <a:pt x="17207" y="44993"/>
                      <a:pt x="16938" y="45567"/>
                      <a:pt x="16697" y="46149"/>
                    </a:cubicBezTo>
                    <a:cubicBezTo>
                      <a:pt x="16664" y="46230"/>
                      <a:pt x="16633" y="46311"/>
                      <a:pt x="16601" y="46392"/>
                    </a:cubicBezTo>
                    <a:cubicBezTo>
                      <a:pt x="16385" y="46791"/>
                      <a:pt x="16190" y="47199"/>
                      <a:pt x="16036" y="47621"/>
                    </a:cubicBezTo>
                    <a:cubicBezTo>
                      <a:pt x="16037" y="47610"/>
                      <a:pt x="16037" y="47599"/>
                      <a:pt x="16038" y="47587"/>
                    </a:cubicBezTo>
                    <a:cubicBezTo>
                      <a:pt x="16218" y="46977"/>
                      <a:pt x="16377" y="46361"/>
                      <a:pt x="16573" y="45755"/>
                    </a:cubicBezTo>
                    <a:cubicBezTo>
                      <a:pt x="16796" y="45065"/>
                      <a:pt x="17041" y="44382"/>
                      <a:pt x="17309" y="43709"/>
                    </a:cubicBezTo>
                    <a:cubicBezTo>
                      <a:pt x="17843" y="42364"/>
                      <a:pt x="18501" y="41064"/>
                      <a:pt x="19208" y="39802"/>
                    </a:cubicBezTo>
                    <a:cubicBezTo>
                      <a:pt x="19913" y="38546"/>
                      <a:pt x="20678" y="37322"/>
                      <a:pt x="21348" y="36046"/>
                    </a:cubicBezTo>
                    <a:cubicBezTo>
                      <a:pt x="22003" y="34798"/>
                      <a:pt x="22555" y="33497"/>
                      <a:pt x="22855" y="32115"/>
                    </a:cubicBezTo>
                    <a:cubicBezTo>
                      <a:pt x="23146" y="30776"/>
                      <a:pt x="23211" y="29362"/>
                      <a:pt x="22859" y="28028"/>
                    </a:cubicBezTo>
                    <a:cubicBezTo>
                      <a:pt x="22839" y="27948"/>
                      <a:pt x="22812" y="27869"/>
                      <a:pt x="22788" y="27789"/>
                    </a:cubicBezTo>
                    <a:close/>
                    <a:moveTo>
                      <a:pt x="23005" y="44089"/>
                    </a:moveTo>
                    <a:cubicBezTo>
                      <a:pt x="22461" y="44257"/>
                      <a:pt x="21926" y="44453"/>
                      <a:pt x="21404" y="44675"/>
                    </a:cubicBezTo>
                    <a:cubicBezTo>
                      <a:pt x="20092" y="45231"/>
                      <a:pt x="18848" y="45944"/>
                      <a:pt x="17726" y="46823"/>
                    </a:cubicBezTo>
                    <a:cubicBezTo>
                      <a:pt x="17186" y="47246"/>
                      <a:pt x="16649" y="47700"/>
                      <a:pt x="16188" y="48213"/>
                    </a:cubicBezTo>
                    <a:cubicBezTo>
                      <a:pt x="16181" y="48185"/>
                      <a:pt x="16156" y="48166"/>
                      <a:pt x="16129" y="48159"/>
                    </a:cubicBezTo>
                    <a:cubicBezTo>
                      <a:pt x="16129" y="48094"/>
                      <a:pt x="16129" y="48027"/>
                      <a:pt x="16132" y="47962"/>
                    </a:cubicBezTo>
                    <a:cubicBezTo>
                      <a:pt x="16134" y="47956"/>
                      <a:pt x="16136" y="47950"/>
                      <a:pt x="16139" y="47944"/>
                    </a:cubicBezTo>
                    <a:cubicBezTo>
                      <a:pt x="16150" y="47944"/>
                      <a:pt x="16161" y="47941"/>
                      <a:pt x="16164" y="47929"/>
                    </a:cubicBezTo>
                    <a:cubicBezTo>
                      <a:pt x="16184" y="47860"/>
                      <a:pt x="16204" y="47793"/>
                      <a:pt x="16223" y="47725"/>
                    </a:cubicBezTo>
                    <a:cubicBezTo>
                      <a:pt x="16318" y="47477"/>
                      <a:pt x="16421" y="47232"/>
                      <a:pt x="16538" y="46992"/>
                    </a:cubicBezTo>
                    <a:cubicBezTo>
                      <a:pt x="17914" y="45938"/>
                      <a:pt x="19474" y="45101"/>
                      <a:pt x="21128" y="44588"/>
                    </a:cubicBezTo>
                    <a:cubicBezTo>
                      <a:pt x="21381" y="44509"/>
                      <a:pt x="21634" y="44438"/>
                      <a:pt x="21891" y="44376"/>
                    </a:cubicBezTo>
                    <a:cubicBezTo>
                      <a:pt x="22128" y="44317"/>
                      <a:pt x="22378" y="44273"/>
                      <a:pt x="22606" y="44185"/>
                    </a:cubicBezTo>
                    <a:cubicBezTo>
                      <a:pt x="22624" y="44177"/>
                      <a:pt x="22626" y="44156"/>
                      <a:pt x="22618" y="44141"/>
                    </a:cubicBezTo>
                    <a:cubicBezTo>
                      <a:pt x="22747" y="44124"/>
                      <a:pt x="22876" y="44106"/>
                      <a:pt x="23005" y="44089"/>
                    </a:cubicBezTo>
                    <a:close/>
                    <a:moveTo>
                      <a:pt x="1794" y="40734"/>
                    </a:moveTo>
                    <a:cubicBezTo>
                      <a:pt x="1942" y="41431"/>
                      <a:pt x="2326" y="42085"/>
                      <a:pt x="2855" y="42552"/>
                    </a:cubicBezTo>
                    <a:cubicBezTo>
                      <a:pt x="3296" y="42941"/>
                      <a:pt x="3842" y="43179"/>
                      <a:pt x="4401" y="43347"/>
                    </a:cubicBezTo>
                    <a:cubicBezTo>
                      <a:pt x="5035" y="43537"/>
                      <a:pt x="5690" y="43664"/>
                      <a:pt x="6336" y="43810"/>
                    </a:cubicBezTo>
                    <a:cubicBezTo>
                      <a:pt x="7027" y="43967"/>
                      <a:pt x="7717" y="44122"/>
                      <a:pt x="8407" y="44281"/>
                    </a:cubicBezTo>
                    <a:cubicBezTo>
                      <a:pt x="9042" y="44428"/>
                      <a:pt x="9677" y="44576"/>
                      <a:pt x="10293" y="44790"/>
                    </a:cubicBezTo>
                    <a:cubicBezTo>
                      <a:pt x="10888" y="44997"/>
                      <a:pt x="11457" y="45266"/>
                      <a:pt x="11972" y="45630"/>
                    </a:cubicBezTo>
                    <a:cubicBezTo>
                      <a:pt x="12468" y="45981"/>
                      <a:pt x="12911" y="46406"/>
                      <a:pt x="13305" y="46868"/>
                    </a:cubicBezTo>
                    <a:cubicBezTo>
                      <a:pt x="13727" y="47361"/>
                      <a:pt x="14089" y="47901"/>
                      <a:pt x="14413" y="48462"/>
                    </a:cubicBezTo>
                    <a:cubicBezTo>
                      <a:pt x="14407" y="48454"/>
                      <a:pt x="14399" y="48446"/>
                      <a:pt x="14392" y="48438"/>
                    </a:cubicBezTo>
                    <a:cubicBezTo>
                      <a:pt x="14343" y="48349"/>
                      <a:pt x="14291" y="48241"/>
                      <a:pt x="14201" y="48199"/>
                    </a:cubicBezTo>
                    <a:cubicBezTo>
                      <a:pt x="14089" y="48064"/>
                      <a:pt x="13975" y="47932"/>
                      <a:pt x="13854" y="47805"/>
                    </a:cubicBezTo>
                    <a:cubicBezTo>
                      <a:pt x="13042" y="46958"/>
                      <a:pt x="12058" y="46277"/>
                      <a:pt x="10967" y="45841"/>
                    </a:cubicBezTo>
                    <a:cubicBezTo>
                      <a:pt x="9642" y="45311"/>
                      <a:pt x="8216" y="45133"/>
                      <a:pt x="6831" y="44831"/>
                    </a:cubicBezTo>
                    <a:cubicBezTo>
                      <a:pt x="5556" y="44553"/>
                      <a:pt x="4253" y="44153"/>
                      <a:pt x="3234" y="43303"/>
                    </a:cubicBezTo>
                    <a:cubicBezTo>
                      <a:pt x="2470" y="42667"/>
                      <a:pt x="1903" y="41731"/>
                      <a:pt x="1794" y="40734"/>
                    </a:cubicBezTo>
                    <a:close/>
                    <a:moveTo>
                      <a:pt x="24099" y="44011"/>
                    </a:moveTo>
                    <a:cubicBezTo>
                      <a:pt x="24103" y="44022"/>
                      <a:pt x="24109" y="44032"/>
                      <a:pt x="24119" y="44040"/>
                    </a:cubicBezTo>
                    <a:cubicBezTo>
                      <a:pt x="23988" y="44089"/>
                      <a:pt x="23857" y="44139"/>
                      <a:pt x="23727" y="44187"/>
                    </a:cubicBezTo>
                    <a:cubicBezTo>
                      <a:pt x="23333" y="44331"/>
                      <a:pt x="22940" y="44480"/>
                      <a:pt x="22551" y="44636"/>
                    </a:cubicBezTo>
                    <a:cubicBezTo>
                      <a:pt x="21781" y="44946"/>
                      <a:pt x="21023" y="45287"/>
                      <a:pt x="20298" y="45692"/>
                    </a:cubicBezTo>
                    <a:cubicBezTo>
                      <a:pt x="19025" y="46401"/>
                      <a:pt x="17850" y="47328"/>
                      <a:pt x="16976" y="48505"/>
                    </a:cubicBezTo>
                    <a:cubicBezTo>
                      <a:pt x="16752" y="48808"/>
                      <a:pt x="16549" y="49130"/>
                      <a:pt x="16372" y="49465"/>
                    </a:cubicBezTo>
                    <a:cubicBezTo>
                      <a:pt x="16313" y="49316"/>
                      <a:pt x="16260" y="49163"/>
                      <a:pt x="16225" y="49006"/>
                    </a:cubicBezTo>
                    <a:cubicBezTo>
                      <a:pt x="16202" y="48907"/>
                      <a:pt x="16183" y="48805"/>
                      <a:pt x="16169" y="48703"/>
                    </a:cubicBezTo>
                    <a:cubicBezTo>
                      <a:pt x="16177" y="48684"/>
                      <a:pt x="16181" y="48661"/>
                      <a:pt x="16173" y="48636"/>
                    </a:cubicBezTo>
                    <a:cubicBezTo>
                      <a:pt x="16171" y="48628"/>
                      <a:pt x="16169" y="48619"/>
                      <a:pt x="16166" y="48611"/>
                    </a:cubicBezTo>
                    <a:cubicBezTo>
                      <a:pt x="16172" y="48520"/>
                      <a:pt x="16178" y="48428"/>
                      <a:pt x="16184" y="48337"/>
                    </a:cubicBezTo>
                    <a:cubicBezTo>
                      <a:pt x="16644" y="47914"/>
                      <a:pt x="17098" y="47485"/>
                      <a:pt x="17589" y="47096"/>
                    </a:cubicBezTo>
                    <a:cubicBezTo>
                      <a:pt x="18142" y="46657"/>
                      <a:pt x="18724" y="46255"/>
                      <a:pt x="19328" y="45891"/>
                    </a:cubicBezTo>
                    <a:cubicBezTo>
                      <a:pt x="20536" y="45162"/>
                      <a:pt x="21841" y="44595"/>
                      <a:pt x="23202" y="44224"/>
                    </a:cubicBezTo>
                    <a:cubicBezTo>
                      <a:pt x="23499" y="44143"/>
                      <a:pt x="23798" y="44075"/>
                      <a:pt x="24099" y="44011"/>
                    </a:cubicBezTo>
                    <a:close/>
                    <a:moveTo>
                      <a:pt x="1823" y="40230"/>
                    </a:moveTo>
                    <a:cubicBezTo>
                      <a:pt x="1947" y="40656"/>
                      <a:pt x="2282" y="41023"/>
                      <a:pt x="2636" y="41277"/>
                    </a:cubicBezTo>
                    <a:cubicBezTo>
                      <a:pt x="3160" y="41650"/>
                      <a:pt x="3771" y="41919"/>
                      <a:pt x="4369" y="42149"/>
                    </a:cubicBezTo>
                    <a:cubicBezTo>
                      <a:pt x="5596" y="42621"/>
                      <a:pt x="6885" y="42897"/>
                      <a:pt x="8151" y="43243"/>
                    </a:cubicBezTo>
                    <a:cubicBezTo>
                      <a:pt x="9394" y="43583"/>
                      <a:pt x="10645" y="43989"/>
                      <a:pt x="11734" y="44696"/>
                    </a:cubicBezTo>
                    <a:cubicBezTo>
                      <a:pt x="12728" y="45341"/>
                      <a:pt x="13569" y="46216"/>
                      <a:pt x="14202" y="47217"/>
                    </a:cubicBezTo>
                    <a:cubicBezTo>
                      <a:pt x="14676" y="47966"/>
                      <a:pt x="15006" y="48780"/>
                      <a:pt x="15210" y="49633"/>
                    </a:cubicBezTo>
                    <a:cubicBezTo>
                      <a:pt x="15205" y="49622"/>
                      <a:pt x="15201" y="49613"/>
                      <a:pt x="15196" y="49603"/>
                    </a:cubicBezTo>
                    <a:cubicBezTo>
                      <a:pt x="15056" y="49315"/>
                      <a:pt x="14911" y="49028"/>
                      <a:pt x="14759" y="48747"/>
                    </a:cubicBezTo>
                    <a:cubicBezTo>
                      <a:pt x="14458" y="48191"/>
                      <a:pt x="14124" y="47652"/>
                      <a:pt x="13740" y="47150"/>
                    </a:cubicBezTo>
                    <a:cubicBezTo>
                      <a:pt x="13021" y="46211"/>
                      <a:pt x="12117" y="45413"/>
                      <a:pt x="11032" y="44926"/>
                    </a:cubicBezTo>
                    <a:cubicBezTo>
                      <a:pt x="9849" y="44394"/>
                      <a:pt x="8535" y="44184"/>
                      <a:pt x="7278" y="43899"/>
                    </a:cubicBezTo>
                    <a:cubicBezTo>
                      <a:pt x="6596" y="43745"/>
                      <a:pt x="5914" y="43592"/>
                      <a:pt x="5232" y="43435"/>
                    </a:cubicBezTo>
                    <a:cubicBezTo>
                      <a:pt x="4628" y="43297"/>
                      <a:pt x="4018" y="43140"/>
                      <a:pt x="3472" y="42838"/>
                    </a:cubicBezTo>
                    <a:cubicBezTo>
                      <a:pt x="2507" y="42302"/>
                      <a:pt x="1918" y="41305"/>
                      <a:pt x="1823" y="40230"/>
                    </a:cubicBezTo>
                    <a:close/>
                    <a:moveTo>
                      <a:pt x="24908" y="43924"/>
                    </a:moveTo>
                    <a:lnTo>
                      <a:pt x="24908" y="43924"/>
                    </a:lnTo>
                    <a:cubicBezTo>
                      <a:pt x="24727" y="44012"/>
                      <a:pt x="24545" y="44100"/>
                      <a:pt x="24366" y="44191"/>
                    </a:cubicBezTo>
                    <a:cubicBezTo>
                      <a:pt x="22647" y="45059"/>
                      <a:pt x="20980" y="46042"/>
                      <a:pt x="19446" y="47210"/>
                    </a:cubicBezTo>
                    <a:cubicBezTo>
                      <a:pt x="18707" y="47775"/>
                      <a:pt x="17978" y="48372"/>
                      <a:pt x="17362" y="49071"/>
                    </a:cubicBezTo>
                    <a:cubicBezTo>
                      <a:pt x="17131" y="49333"/>
                      <a:pt x="16919" y="49610"/>
                      <a:pt x="16733" y="49903"/>
                    </a:cubicBezTo>
                    <a:cubicBezTo>
                      <a:pt x="16726" y="49891"/>
                      <a:pt x="16719" y="49879"/>
                      <a:pt x="16711" y="49868"/>
                    </a:cubicBezTo>
                    <a:cubicBezTo>
                      <a:pt x="16650" y="49789"/>
                      <a:pt x="16568" y="49739"/>
                      <a:pt x="16481" y="49715"/>
                    </a:cubicBezTo>
                    <a:cubicBezTo>
                      <a:pt x="16466" y="49687"/>
                      <a:pt x="16452" y="49659"/>
                      <a:pt x="16441" y="49635"/>
                    </a:cubicBezTo>
                    <a:cubicBezTo>
                      <a:pt x="16435" y="49623"/>
                      <a:pt x="16432" y="49611"/>
                      <a:pt x="16426" y="49599"/>
                    </a:cubicBezTo>
                    <a:cubicBezTo>
                      <a:pt x="16573" y="49314"/>
                      <a:pt x="16736" y="49037"/>
                      <a:pt x="16920" y="48772"/>
                    </a:cubicBezTo>
                    <a:cubicBezTo>
                      <a:pt x="17324" y="48194"/>
                      <a:pt x="17806" y="47671"/>
                      <a:pt x="18337" y="47207"/>
                    </a:cubicBezTo>
                    <a:cubicBezTo>
                      <a:pt x="19508" y="46183"/>
                      <a:pt x="20906" y="45459"/>
                      <a:pt x="22336" y="44867"/>
                    </a:cubicBezTo>
                    <a:cubicBezTo>
                      <a:pt x="22762" y="44691"/>
                      <a:pt x="23193" y="44526"/>
                      <a:pt x="23624" y="44366"/>
                    </a:cubicBezTo>
                    <a:cubicBezTo>
                      <a:pt x="23987" y="44234"/>
                      <a:pt x="24362" y="44117"/>
                      <a:pt x="24720" y="43971"/>
                    </a:cubicBezTo>
                    <a:cubicBezTo>
                      <a:pt x="24765" y="43959"/>
                      <a:pt x="24809" y="43949"/>
                      <a:pt x="24854" y="43938"/>
                    </a:cubicBezTo>
                    <a:cubicBezTo>
                      <a:pt x="24872" y="43934"/>
                      <a:pt x="24890" y="43928"/>
                      <a:pt x="24908" y="43924"/>
                    </a:cubicBezTo>
                    <a:close/>
                    <a:moveTo>
                      <a:pt x="2184" y="39463"/>
                    </a:moveTo>
                    <a:cubicBezTo>
                      <a:pt x="2552" y="39535"/>
                      <a:pt x="2689" y="39888"/>
                      <a:pt x="2872" y="40178"/>
                    </a:cubicBezTo>
                    <a:cubicBezTo>
                      <a:pt x="3038" y="40438"/>
                      <a:pt x="3275" y="40634"/>
                      <a:pt x="3542" y="40783"/>
                    </a:cubicBezTo>
                    <a:cubicBezTo>
                      <a:pt x="3825" y="40941"/>
                      <a:pt x="4133" y="41046"/>
                      <a:pt x="4441" y="41138"/>
                    </a:cubicBezTo>
                    <a:cubicBezTo>
                      <a:pt x="4811" y="41251"/>
                      <a:pt x="5187" y="41344"/>
                      <a:pt x="5566" y="41420"/>
                    </a:cubicBezTo>
                    <a:cubicBezTo>
                      <a:pt x="6337" y="41573"/>
                      <a:pt x="7119" y="41642"/>
                      <a:pt x="7906" y="41658"/>
                    </a:cubicBezTo>
                    <a:cubicBezTo>
                      <a:pt x="8697" y="41672"/>
                      <a:pt x="9486" y="41661"/>
                      <a:pt x="10272" y="41774"/>
                    </a:cubicBezTo>
                    <a:cubicBezTo>
                      <a:pt x="10660" y="41830"/>
                      <a:pt x="11044" y="41918"/>
                      <a:pt x="11410" y="42056"/>
                    </a:cubicBezTo>
                    <a:cubicBezTo>
                      <a:pt x="11782" y="42196"/>
                      <a:pt x="12118" y="42396"/>
                      <a:pt x="12443" y="42622"/>
                    </a:cubicBezTo>
                    <a:cubicBezTo>
                      <a:pt x="12457" y="42631"/>
                      <a:pt x="12470" y="42635"/>
                      <a:pt x="12483" y="42635"/>
                    </a:cubicBezTo>
                    <a:cubicBezTo>
                      <a:pt x="12485" y="42635"/>
                      <a:pt x="12488" y="42635"/>
                      <a:pt x="12491" y="42635"/>
                    </a:cubicBezTo>
                    <a:cubicBezTo>
                      <a:pt x="12683" y="42783"/>
                      <a:pt x="12867" y="42943"/>
                      <a:pt x="13030" y="43123"/>
                    </a:cubicBezTo>
                    <a:cubicBezTo>
                      <a:pt x="13184" y="43341"/>
                      <a:pt x="13337" y="43560"/>
                      <a:pt x="13489" y="43779"/>
                    </a:cubicBezTo>
                    <a:cubicBezTo>
                      <a:pt x="14076" y="44629"/>
                      <a:pt x="14636" y="45508"/>
                      <a:pt x="15018" y="46471"/>
                    </a:cubicBezTo>
                    <a:cubicBezTo>
                      <a:pt x="15434" y="47520"/>
                      <a:pt x="15614" y="48660"/>
                      <a:pt x="15544" y="49785"/>
                    </a:cubicBezTo>
                    <a:cubicBezTo>
                      <a:pt x="15538" y="49879"/>
                      <a:pt x="15530" y="49973"/>
                      <a:pt x="15521" y="50067"/>
                    </a:cubicBezTo>
                    <a:cubicBezTo>
                      <a:pt x="15467" y="49794"/>
                      <a:pt x="15395" y="49523"/>
                      <a:pt x="15314" y="49260"/>
                    </a:cubicBezTo>
                    <a:cubicBezTo>
                      <a:pt x="15143" y="48701"/>
                      <a:pt x="14909" y="48151"/>
                      <a:pt x="14632" y="47638"/>
                    </a:cubicBezTo>
                    <a:cubicBezTo>
                      <a:pt x="14079" y="46611"/>
                      <a:pt x="13319" y="45699"/>
                      <a:pt x="12394" y="44985"/>
                    </a:cubicBezTo>
                    <a:cubicBezTo>
                      <a:pt x="11395" y="44213"/>
                      <a:pt x="10223" y="43725"/>
                      <a:pt x="9022" y="43360"/>
                    </a:cubicBezTo>
                    <a:cubicBezTo>
                      <a:pt x="7770" y="42980"/>
                      <a:pt x="6486" y="42718"/>
                      <a:pt x="5239" y="42319"/>
                    </a:cubicBezTo>
                    <a:cubicBezTo>
                      <a:pt x="4621" y="42122"/>
                      <a:pt x="4011" y="41890"/>
                      <a:pt x="3431" y="41597"/>
                    </a:cubicBezTo>
                    <a:cubicBezTo>
                      <a:pt x="2836" y="41297"/>
                      <a:pt x="2194" y="40914"/>
                      <a:pt x="1948" y="40257"/>
                    </a:cubicBezTo>
                    <a:cubicBezTo>
                      <a:pt x="1912" y="40158"/>
                      <a:pt x="1887" y="40053"/>
                      <a:pt x="1873" y="39948"/>
                    </a:cubicBezTo>
                    <a:cubicBezTo>
                      <a:pt x="1903" y="39740"/>
                      <a:pt x="2023" y="39574"/>
                      <a:pt x="2184" y="39463"/>
                    </a:cubicBezTo>
                    <a:close/>
                    <a:moveTo>
                      <a:pt x="26071" y="49419"/>
                    </a:moveTo>
                    <a:lnTo>
                      <a:pt x="26071" y="49419"/>
                    </a:lnTo>
                    <a:cubicBezTo>
                      <a:pt x="26033" y="49622"/>
                      <a:pt x="25988" y="49824"/>
                      <a:pt x="25928" y="50023"/>
                    </a:cubicBezTo>
                    <a:cubicBezTo>
                      <a:pt x="25660" y="50930"/>
                      <a:pt x="25128" y="51712"/>
                      <a:pt x="24435" y="52351"/>
                    </a:cubicBezTo>
                    <a:cubicBezTo>
                      <a:pt x="23314" y="53385"/>
                      <a:pt x="21933" y="54010"/>
                      <a:pt x="20602" y="54718"/>
                    </a:cubicBezTo>
                    <a:cubicBezTo>
                      <a:pt x="21188" y="54352"/>
                      <a:pt x="21771" y="53983"/>
                      <a:pt x="22339" y="53591"/>
                    </a:cubicBezTo>
                    <a:cubicBezTo>
                      <a:pt x="23484" y="52799"/>
                      <a:pt x="24579" y="51894"/>
                      <a:pt x="25368" y="50734"/>
                    </a:cubicBezTo>
                    <a:cubicBezTo>
                      <a:pt x="25649" y="50320"/>
                      <a:pt x="25886" y="49881"/>
                      <a:pt x="26071" y="49419"/>
                    </a:cubicBezTo>
                    <a:close/>
                    <a:moveTo>
                      <a:pt x="25591" y="47504"/>
                    </a:moveTo>
                    <a:cubicBezTo>
                      <a:pt x="25075" y="48747"/>
                      <a:pt x="24351" y="49881"/>
                      <a:pt x="23496" y="50922"/>
                    </a:cubicBezTo>
                    <a:cubicBezTo>
                      <a:pt x="22479" y="52158"/>
                      <a:pt x="21320" y="53247"/>
                      <a:pt x="20112" y="54293"/>
                    </a:cubicBezTo>
                    <a:cubicBezTo>
                      <a:pt x="19540" y="54790"/>
                      <a:pt x="18967" y="55286"/>
                      <a:pt x="18399" y="55788"/>
                    </a:cubicBezTo>
                    <a:cubicBezTo>
                      <a:pt x="18848" y="55187"/>
                      <a:pt x="19303" y="54591"/>
                      <a:pt x="19772" y="54006"/>
                    </a:cubicBezTo>
                    <a:cubicBezTo>
                      <a:pt x="21069" y="52386"/>
                      <a:pt x="22434" y="50822"/>
                      <a:pt x="23852" y="49309"/>
                    </a:cubicBezTo>
                    <a:cubicBezTo>
                      <a:pt x="24423" y="48699"/>
                      <a:pt x="25010" y="48104"/>
                      <a:pt x="25591" y="47504"/>
                    </a:cubicBezTo>
                    <a:close/>
                    <a:moveTo>
                      <a:pt x="25446" y="47460"/>
                    </a:moveTo>
                    <a:cubicBezTo>
                      <a:pt x="24951" y="47930"/>
                      <a:pt x="24473" y="48417"/>
                      <a:pt x="23999" y="48907"/>
                    </a:cubicBezTo>
                    <a:cubicBezTo>
                      <a:pt x="23279" y="49652"/>
                      <a:pt x="22575" y="50415"/>
                      <a:pt x="21886" y="51192"/>
                    </a:cubicBezTo>
                    <a:cubicBezTo>
                      <a:pt x="20510" y="52747"/>
                      <a:pt x="19202" y="54365"/>
                      <a:pt x="17962" y="56031"/>
                    </a:cubicBezTo>
                    <a:cubicBezTo>
                      <a:pt x="18029" y="55884"/>
                      <a:pt x="18098" y="55738"/>
                      <a:pt x="18167" y="55592"/>
                    </a:cubicBezTo>
                    <a:cubicBezTo>
                      <a:pt x="18266" y="55388"/>
                      <a:pt x="18359" y="55187"/>
                      <a:pt x="18472" y="54990"/>
                    </a:cubicBezTo>
                    <a:cubicBezTo>
                      <a:pt x="18572" y="54814"/>
                      <a:pt x="18673" y="54638"/>
                      <a:pt x="18776" y="54463"/>
                    </a:cubicBezTo>
                    <a:cubicBezTo>
                      <a:pt x="19197" y="53739"/>
                      <a:pt x="19666" y="53043"/>
                      <a:pt x="20171" y="52376"/>
                    </a:cubicBezTo>
                    <a:cubicBezTo>
                      <a:pt x="21183" y="51038"/>
                      <a:pt x="22341" y="49790"/>
                      <a:pt x="23655" y="48743"/>
                    </a:cubicBezTo>
                    <a:cubicBezTo>
                      <a:pt x="24229" y="48286"/>
                      <a:pt x="24829" y="47858"/>
                      <a:pt x="25446" y="47460"/>
                    </a:cubicBezTo>
                    <a:close/>
                    <a:moveTo>
                      <a:pt x="26176" y="47323"/>
                    </a:moveTo>
                    <a:cubicBezTo>
                      <a:pt x="26194" y="47761"/>
                      <a:pt x="26197" y="48201"/>
                      <a:pt x="26166" y="48638"/>
                    </a:cubicBezTo>
                    <a:cubicBezTo>
                      <a:pt x="26155" y="48649"/>
                      <a:pt x="26144" y="48663"/>
                      <a:pt x="26140" y="48682"/>
                    </a:cubicBezTo>
                    <a:cubicBezTo>
                      <a:pt x="25810" y="49994"/>
                      <a:pt x="25007" y="51122"/>
                      <a:pt x="24058" y="52064"/>
                    </a:cubicBezTo>
                    <a:cubicBezTo>
                      <a:pt x="23004" y="53112"/>
                      <a:pt x="21746" y="53896"/>
                      <a:pt x="20491" y="54679"/>
                    </a:cubicBezTo>
                    <a:cubicBezTo>
                      <a:pt x="19799" y="55111"/>
                      <a:pt x="19112" y="55548"/>
                      <a:pt x="18458" y="56035"/>
                    </a:cubicBezTo>
                    <a:cubicBezTo>
                      <a:pt x="18551" y="55956"/>
                      <a:pt x="18644" y="55875"/>
                      <a:pt x="18738" y="55797"/>
                    </a:cubicBezTo>
                    <a:cubicBezTo>
                      <a:pt x="19086" y="55507"/>
                      <a:pt x="19442" y="55226"/>
                      <a:pt x="19799" y="54948"/>
                    </a:cubicBezTo>
                    <a:cubicBezTo>
                      <a:pt x="20526" y="54383"/>
                      <a:pt x="21263" y="53830"/>
                      <a:pt x="21975" y="53244"/>
                    </a:cubicBezTo>
                    <a:cubicBezTo>
                      <a:pt x="23261" y="52182"/>
                      <a:pt x="24476" y="51009"/>
                      <a:pt x="25310" y="49549"/>
                    </a:cubicBezTo>
                    <a:cubicBezTo>
                      <a:pt x="25533" y="49157"/>
                      <a:pt x="25728" y="48748"/>
                      <a:pt x="25884" y="48324"/>
                    </a:cubicBezTo>
                    <a:cubicBezTo>
                      <a:pt x="25961" y="48116"/>
                      <a:pt x="26027" y="47902"/>
                      <a:pt x="26083" y="47686"/>
                    </a:cubicBezTo>
                    <a:cubicBezTo>
                      <a:pt x="26114" y="47566"/>
                      <a:pt x="26146" y="47445"/>
                      <a:pt x="26176" y="47323"/>
                    </a:cubicBezTo>
                    <a:close/>
                    <a:moveTo>
                      <a:pt x="26025" y="47100"/>
                    </a:moveTo>
                    <a:lnTo>
                      <a:pt x="26025" y="47100"/>
                    </a:lnTo>
                    <a:cubicBezTo>
                      <a:pt x="26003" y="47266"/>
                      <a:pt x="25982" y="47433"/>
                      <a:pt x="25942" y="47597"/>
                    </a:cubicBezTo>
                    <a:cubicBezTo>
                      <a:pt x="25896" y="47789"/>
                      <a:pt x="25839" y="47978"/>
                      <a:pt x="25777" y="48163"/>
                    </a:cubicBezTo>
                    <a:cubicBezTo>
                      <a:pt x="25650" y="48540"/>
                      <a:pt x="25493" y="48905"/>
                      <a:pt x="25309" y="49256"/>
                    </a:cubicBezTo>
                    <a:cubicBezTo>
                      <a:pt x="24931" y="49972"/>
                      <a:pt x="24449" y="50631"/>
                      <a:pt x="23917" y="51242"/>
                    </a:cubicBezTo>
                    <a:cubicBezTo>
                      <a:pt x="22759" y="52573"/>
                      <a:pt x="21333" y="53622"/>
                      <a:pt x="19943" y="54695"/>
                    </a:cubicBezTo>
                    <a:cubicBezTo>
                      <a:pt x="19541" y="55006"/>
                      <a:pt x="19140" y="55318"/>
                      <a:pt x="18748" y="55642"/>
                    </a:cubicBezTo>
                    <a:cubicBezTo>
                      <a:pt x="18551" y="55803"/>
                      <a:pt x="18358" y="55968"/>
                      <a:pt x="18168" y="56136"/>
                    </a:cubicBezTo>
                    <a:cubicBezTo>
                      <a:pt x="18138" y="56163"/>
                      <a:pt x="18108" y="56189"/>
                      <a:pt x="18077" y="56216"/>
                    </a:cubicBezTo>
                    <a:cubicBezTo>
                      <a:pt x="18120" y="56158"/>
                      <a:pt x="18164" y="56101"/>
                      <a:pt x="18208" y="56043"/>
                    </a:cubicBezTo>
                    <a:cubicBezTo>
                      <a:pt x="19425" y="55017"/>
                      <a:pt x="20648" y="53998"/>
                      <a:pt x="21795" y="52893"/>
                    </a:cubicBezTo>
                    <a:cubicBezTo>
                      <a:pt x="22900" y="51829"/>
                      <a:pt x="23940" y="50700"/>
                      <a:pt x="24768" y="49402"/>
                    </a:cubicBezTo>
                    <a:cubicBezTo>
                      <a:pt x="25216" y="48700"/>
                      <a:pt x="25609" y="47964"/>
                      <a:pt x="25901" y="47183"/>
                    </a:cubicBezTo>
                    <a:cubicBezTo>
                      <a:pt x="25913" y="47173"/>
                      <a:pt x="25923" y="47162"/>
                      <a:pt x="25935" y="47150"/>
                    </a:cubicBezTo>
                    <a:cubicBezTo>
                      <a:pt x="25950" y="47141"/>
                      <a:pt x="25965" y="47130"/>
                      <a:pt x="25980" y="47121"/>
                    </a:cubicBezTo>
                    <a:cubicBezTo>
                      <a:pt x="25986" y="47118"/>
                      <a:pt x="25988" y="47114"/>
                      <a:pt x="25992" y="47111"/>
                    </a:cubicBezTo>
                    <a:cubicBezTo>
                      <a:pt x="26003" y="47106"/>
                      <a:pt x="26015" y="47103"/>
                      <a:pt x="26025" y="47100"/>
                    </a:cubicBezTo>
                    <a:close/>
                    <a:moveTo>
                      <a:pt x="25247" y="47375"/>
                    </a:moveTo>
                    <a:cubicBezTo>
                      <a:pt x="24043" y="48175"/>
                      <a:pt x="22929" y="49120"/>
                      <a:pt x="21918" y="50150"/>
                    </a:cubicBezTo>
                    <a:cubicBezTo>
                      <a:pt x="20732" y="51355"/>
                      <a:pt x="19704" y="52703"/>
                      <a:pt x="18856" y="54166"/>
                    </a:cubicBezTo>
                    <a:cubicBezTo>
                      <a:pt x="18620" y="54573"/>
                      <a:pt x="18413" y="54995"/>
                      <a:pt x="18190" y="55409"/>
                    </a:cubicBezTo>
                    <a:cubicBezTo>
                      <a:pt x="18034" y="55696"/>
                      <a:pt x="17897" y="55995"/>
                      <a:pt x="17768" y="56296"/>
                    </a:cubicBezTo>
                    <a:cubicBezTo>
                      <a:pt x="17731" y="56347"/>
                      <a:pt x="17694" y="56398"/>
                      <a:pt x="17656" y="56449"/>
                    </a:cubicBezTo>
                    <a:cubicBezTo>
                      <a:pt x="17959" y="54840"/>
                      <a:pt x="18589" y="53298"/>
                      <a:pt x="19506" y="51939"/>
                    </a:cubicBezTo>
                    <a:cubicBezTo>
                      <a:pt x="20534" y="50415"/>
                      <a:pt x="21909" y="49134"/>
                      <a:pt x="23499" y="48213"/>
                    </a:cubicBezTo>
                    <a:cubicBezTo>
                      <a:pt x="24058" y="47888"/>
                      <a:pt x="24644" y="47610"/>
                      <a:pt x="25247" y="47375"/>
                    </a:cubicBezTo>
                    <a:close/>
                    <a:moveTo>
                      <a:pt x="8343" y="51232"/>
                    </a:moveTo>
                    <a:cubicBezTo>
                      <a:pt x="8502" y="51290"/>
                      <a:pt x="8661" y="51350"/>
                      <a:pt x="8819" y="51416"/>
                    </a:cubicBezTo>
                    <a:cubicBezTo>
                      <a:pt x="9643" y="51761"/>
                      <a:pt x="10453" y="52178"/>
                      <a:pt x="11168" y="52718"/>
                    </a:cubicBezTo>
                    <a:cubicBezTo>
                      <a:pt x="11852" y="53233"/>
                      <a:pt x="12401" y="53888"/>
                      <a:pt x="12817" y="54634"/>
                    </a:cubicBezTo>
                    <a:cubicBezTo>
                      <a:pt x="13237" y="55385"/>
                      <a:pt x="13529" y="56198"/>
                      <a:pt x="13767" y="57021"/>
                    </a:cubicBezTo>
                    <a:cubicBezTo>
                      <a:pt x="13839" y="57270"/>
                      <a:pt x="13905" y="57520"/>
                      <a:pt x="13970" y="57771"/>
                    </a:cubicBezTo>
                    <a:cubicBezTo>
                      <a:pt x="13915" y="57634"/>
                      <a:pt x="13857" y="57499"/>
                      <a:pt x="13800" y="57365"/>
                    </a:cubicBezTo>
                    <a:cubicBezTo>
                      <a:pt x="13500" y="56675"/>
                      <a:pt x="13149" y="56010"/>
                      <a:pt x="12738" y="55378"/>
                    </a:cubicBezTo>
                    <a:cubicBezTo>
                      <a:pt x="11911" y="54107"/>
                      <a:pt x="10878" y="52979"/>
                      <a:pt x="9656" y="52076"/>
                    </a:cubicBezTo>
                    <a:cubicBezTo>
                      <a:pt x="9317" y="51825"/>
                      <a:pt x="8966" y="51594"/>
                      <a:pt x="8603" y="51381"/>
                    </a:cubicBezTo>
                    <a:cubicBezTo>
                      <a:pt x="8518" y="51331"/>
                      <a:pt x="8430" y="51281"/>
                      <a:pt x="8343" y="51232"/>
                    </a:cubicBezTo>
                    <a:close/>
                    <a:moveTo>
                      <a:pt x="7253" y="50880"/>
                    </a:moveTo>
                    <a:cubicBezTo>
                      <a:pt x="7406" y="50923"/>
                      <a:pt x="7557" y="50969"/>
                      <a:pt x="7709" y="51017"/>
                    </a:cubicBezTo>
                    <a:cubicBezTo>
                      <a:pt x="7948" y="51139"/>
                      <a:pt x="8189" y="51256"/>
                      <a:pt x="8423" y="51389"/>
                    </a:cubicBezTo>
                    <a:cubicBezTo>
                      <a:pt x="8755" y="51579"/>
                      <a:pt x="9078" y="51786"/>
                      <a:pt x="9391" y="52007"/>
                    </a:cubicBezTo>
                    <a:cubicBezTo>
                      <a:pt x="10005" y="52442"/>
                      <a:pt x="10580" y="52935"/>
                      <a:pt x="11103" y="53477"/>
                    </a:cubicBezTo>
                    <a:cubicBezTo>
                      <a:pt x="12140" y="54550"/>
                      <a:pt x="12974" y="55802"/>
                      <a:pt x="13543" y="57183"/>
                    </a:cubicBezTo>
                    <a:cubicBezTo>
                      <a:pt x="13677" y="57506"/>
                      <a:pt x="13789" y="57839"/>
                      <a:pt x="13891" y="58175"/>
                    </a:cubicBezTo>
                    <a:cubicBezTo>
                      <a:pt x="13578" y="57656"/>
                      <a:pt x="13250" y="57148"/>
                      <a:pt x="12914" y="56644"/>
                    </a:cubicBezTo>
                    <a:cubicBezTo>
                      <a:pt x="11785" y="54958"/>
                      <a:pt x="10570" y="53290"/>
                      <a:pt x="8975" y="52011"/>
                    </a:cubicBezTo>
                    <a:cubicBezTo>
                      <a:pt x="8438" y="51578"/>
                      <a:pt x="7863" y="51194"/>
                      <a:pt x="7253" y="50880"/>
                    </a:cubicBezTo>
                    <a:close/>
                    <a:moveTo>
                      <a:pt x="8044" y="51470"/>
                    </a:moveTo>
                    <a:lnTo>
                      <a:pt x="8044" y="51470"/>
                    </a:lnTo>
                    <a:cubicBezTo>
                      <a:pt x="9052" y="52155"/>
                      <a:pt x="9942" y="53014"/>
                      <a:pt x="10726" y="53953"/>
                    </a:cubicBezTo>
                    <a:cubicBezTo>
                      <a:pt x="11379" y="54736"/>
                      <a:pt x="11967" y="55571"/>
                      <a:pt x="12529" y="56419"/>
                    </a:cubicBezTo>
                    <a:cubicBezTo>
                      <a:pt x="13087" y="57259"/>
                      <a:pt x="13632" y="58109"/>
                      <a:pt x="14120" y="58992"/>
                    </a:cubicBezTo>
                    <a:cubicBezTo>
                      <a:pt x="14133" y="59039"/>
                      <a:pt x="14146" y="59086"/>
                      <a:pt x="14159" y="59133"/>
                    </a:cubicBezTo>
                    <a:cubicBezTo>
                      <a:pt x="13630" y="58745"/>
                      <a:pt x="13110" y="58345"/>
                      <a:pt x="12640" y="57888"/>
                    </a:cubicBezTo>
                    <a:cubicBezTo>
                      <a:pt x="12034" y="57299"/>
                      <a:pt x="11541" y="56617"/>
                      <a:pt x="11101" y="55900"/>
                    </a:cubicBezTo>
                    <a:cubicBezTo>
                      <a:pt x="10277" y="54555"/>
                      <a:pt x="9635" y="53077"/>
                      <a:pt x="8529" y="51927"/>
                    </a:cubicBezTo>
                    <a:cubicBezTo>
                      <a:pt x="8377" y="51769"/>
                      <a:pt x="8214" y="51616"/>
                      <a:pt x="8044" y="51470"/>
                    </a:cubicBezTo>
                    <a:close/>
                    <a:moveTo>
                      <a:pt x="6441" y="50658"/>
                    </a:moveTo>
                    <a:cubicBezTo>
                      <a:pt x="6511" y="50677"/>
                      <a:pt x="6580" y="50696"/>
                      <a:pt x="6650" y="50713"/>
                    </a:cubicBezTo>
                    <a:cubicBezTo>
                      <a:pt x="6946" y="50838"/>
                      <a:pt x="7230" y="50978"/>
                      <a:pt x="7501" y="51157"/>
                    </a:cubicBezTo>
                    <a:cubicBezTo>
                      <a:pt x="7807" y="51360"/>
                      <a:pt x="8091" y="51596"/>
                      <a:pt x="8354" y="51854"/>
                    </a:cubicBezTo>
                    <a:cubicBezTo>
                      <a:pt x="8883" y="52376"/>
                      <a:pt x="9333" y="52981"/>
                      <a:pt x="9727" y="53610"/>
                    </a:cubicBezTo>
                    <a:cubicBezTo>
                      <a:pt x="10173" y="54320"/>
                      <a:pt x="10561" y="55062"/>
                      <a:pt x="10977" y="55790"/>
                    </a:cubicBezTo>
                    <a:cubicBezTo>
                      <a:pt x="11379" y="56494"/>
                      <a:pt x="11818" y="57187"/>
                      <a:pt x="12370" y="57785"/>
                    </a:cubicBezTo>
                    <a:cubicBezTo>
                      <a:pt x="12920" y="58382"/>
                      <a:pt x="13555" y="58888"/>
                      <a:pt x="14203" y="59375"/>
                    </a:cubicBezTo>
                    <a:cubicBezTo>
                      <a:pt x="14203" y="59441"/>
                      <a:pt x="14209" y="59508"/>
                      <a:pt x="14222" y="59573"/>
                    </a:cubicBezTo>
                    <a:cubicBezTo>
                      <a:pt x="13226" y="58758"/>
                      <a:pt x="11979" y="58282"/>
                      <a:pt x="10981" y="57461"/>
                    </a:cubicBezTo>
                    <a:cubicBezTo>
                      <a:pt x="10681" y="57215"/>
                      <a:pt x="10407" y="56937"/>
                      <a:pt x="10184" y="56619"/>
                    </a:cubicBezTo>
                    <a:cubicBezTo>
                      <a:pt x="9918" y="56239"/>
                      <a:pt x="9739" y="55808"/>
                      <a:pt x="9589" y="55372"/>
                    </a:cubicBezTo>
                    <a:cubicBezTo>
                      <a:pt x="9290" y="54492"/>
                      <a:pt x="9090" y="53587"/>
                      <a:pt x="8566" y="52804"/>
                    </a:cubicBezTo>
                    <a:cubicBezTo>
                      <a:pt x="8009" y="51968"/>
                      <a:pt x="7228" y="51275"/>
                      <a:pt x="6441" y="50658"/>
                    </a:cubicBezTo>
                    <a:close/>
                    <a:moveTo>
                      <a:pt x="6396" y="50733"/>
                    </a:moveTo>
                    <a:lnTo>
                      <a:pt x="6396" y="50733"/>
                    </a:lnTo>
                    <a:cubicBezTo>
                      <a:pt x="7081" y="51337"/>
                      <a:pt x="7791" y="51912"/>
                      <a:pt x="8337" y="52652"/>
                    </a:cubicBezTo>
                    <a:cubicBezTo>
                      <a:pt x="8615" y="53028"/>
                      <a:pt x="8834" y="53437"/>
                      <a:pt x="8999" y="53874"/>
                    </a:cubicBezTo>
                    <a:cubicBezTo>
                      <a:pt x="9162" y="54308"/>
                      <a:pt x="9280" y="54757"/>
                      <a:pt x="9416" y="55200"/>
                    </a:cubicBezTo>
                    <a:cubicBezTo>
                      <a:pt x="9551" y="55637"/>
                      <a:pt x="9705" y="56071"/>
                      <a:pt x="9941" y="56467"/>
                    </a:cubicBezTo>
                    <a:cubicBezTo>
                      <a:pt x="10138" y="56799"/>
                      <a:pt x="10389" y="57094"/>
                      <a:pt x="10672" y="57356"/>
                    </a:cubicBezTo>
                    <a:cubicBezTo>
                      <a:pt x="11239" y="57882"/>
                      <a:pt x="11918" y="58262"/>
                      <a:pt x="12578" y="58654"/>
                    </a:cubicBezTo>
                    <a:cubicBezTo>
                      <a:pt x="13172" y="59007"/>
                      <a:pt x="13776" y="59369"/>
                      <a:pt x="14296" y="59826"/>
                    </a:cubicBezTo>
                    <a:cubicBezTo>
                      <a:pt x="14330" y="59913"/>
                      <a:pt x="14368" y="59997"/>
                      <a:pt x="14414" y="60078"/>
                    </a:cubicBezTo>
                    <a:cubicBezTo>
                      <a:pt x="14442" y="60128"/>
                      <a:pt x="14473" y="60176"/>
                      <a:pt x="14505" y="60224"/>
                    </a:cubicBezTo>
                    <a:cubicBezTo>
                      <a:pt x="13018" y="59623"/>
                      <a:pt x="11522" y="58960"/>
                      <a:pt x="10365" y="57825"/>
                    </a:cubicBezTo>
                    <a:lnTo>
                      <a:pt x="10366" y="57825"/>
                    </a:lnTo>
                    <a:cubicBezTo>
                      <a:pt x="9733" y="57205"/>
                      <a:pt x="9275" y="56468"/>
                      <a:pt x="8924" y="55660"/>
                    </a:cubicBezTo>
                    <a:cubicBezTo>
                      <a:pt x="8559" y="54821"/>
                      <a:pt x="8252" y="53962"/>
                      <a:pt x="7841" y="53144"/>
                    </a:cubicBezTo>
                    <a:cubicBezTo>
                      <a:pt x="7611" y="52687"/>
                      <a:pt x="7361" y="52242"/>
                      <a:pt x="7091" y="51807"/>
                    </a:cubicBezTo>
                    <a:cubicBezTo>
                      <a:pt x="6866" y="51444"/>
                      <a:pt x="6623" y="51095"/>
                      <a:pt x="6396" y="50733"/>
                    </a:cubicBezTo>
                    <a:close/>
                    <a:moveTo>
                      <a:pt x="4083" y="1"/>
                    </a:moveTo>
                    <a:cubicBezTo>
                      <a:pt x="3912" y="1"/>
                      <a:pt x="3739" y="39"/>
                      <a:pt x="3577" y="108"/>
                    </a:cubicBezTo>
                    <a:cubicBezTo>
                      <a:pt x="3384" y="189"/>
                      <a:pt x="3212" y="311"/>
                      <a:pt x="3055" y="449"/>
                    </a:cubicBezTo>
                    <a:cubicBezTo>
                      <a:pt x="2980" y="515"/>
                      <a:pt x="2910" y="584"/>
                      <a:pt x="2841" y="655"/>
                    </a:cubicBezTo>
                    <a:cubicBezTo>
                      <a:pt x="2780" y="716"/>
                      <a:pt x="2706" y="783"/>
                      <a:pt x="2664" y="860"/>
                    </a:cubicBezTo>
                    <a:cubicBezTo>
                      <a:pt x="2623" y="831"/>
                      <a:pt x="2583" y="804"/>
                      <a:pt x="2543" y="775"/>
                    </a:cubicBezTo>
                    <a:cubicBezTo>
                      <a:pt x="2536" y="760"/>
                      <a:pt x="2529" y="744"/>
                      <a:pt x="2521" y="729"/>
                    </a:cubicBezTo>
                    <a:cubicBezTo>
                      <a:pt x="2506" y="697"/>
                      <a:pt x="2479" y="684"/>
                      <a:pt x="2452" y="684"/>
                    </a:cubicBezTo>
                    <a:cubicBezTo>
                      <a:pt x="2441" y="684"/>
                      <a:pt x="2431" y="686"/>
                      <a:pt x="2421" y="689"/>
                    </a:cubicBezTo>
                    <a:cubicBezTo>
                      <a:pt x="2405" y="679"/>
                      <a:pt x="2390" y="666"/>
                      <a:pt x="2373" y="656"/>
                    </a:cubicBezTo>
                    <a:cubicBezTo>
                      <a:pt x="2362" y="648"/>
                      <a:pt x="2350" y="645"/>
                      <a:pt x="2339" y="645"/>
                    </a:cubicBezTo>
                    <a:cubicBezTo>
                      <a:pt x="2310" y="645"/>
                      <a:pt x="2286" y="668"/>
                      <a:pt x="2281" y="695"/>
                    </a:cubicBezTo>
                    <a:cubicBezTo>
                      <a:pt x="2272" y="701"/>
                      <a:pt x="2264" y="707"/>
                      <a:pt x="2258" y="717"/>
                    </a:cubicBezTo>
                    <a:cubicBezTo>
                      <a:pt x="2239" y="752"/>
                      <a:pt x="2222" y="790"/>
                      <a:pt x="2204" y="825"/>
                    </a:cubicBezTo>
                    <a:cubicBezTo>
                      <a:pt x="2193" y="827"/>
                      <a:pt x="2186" y="833"/>
                      <a:pt x="2182" y="844"/>
                    </a:cubicBezTo>
                    <a:cubicBezTo>
                      <a:pt x="2177" y="860"/>
                      <a:pt x="2174" y="877"/>
                      <a:pt x="2168" y="894"/>
                    </a:cubicBezTo>
                    <a:cubicBezTo>
                      <a:pt x="1677" y="1852"/>
                      <a:pt x="1398" y="2925"/>
                      <a:pt x="1264" y="3988"/>
                    </a:cubicBezTo>
                    <a:cubicBezTo>
                      <a:pt x="1238" y="4189"/>
                      <a:pt x="1221" y="4393"/>
                      <a:pt x="1206" y="4596"/>
                    </a:cubicBezTo>
                    <a:cubicBezTo>
                      <a:pt x="1198" y="4594"/>
                      <a:pt x="1191" y="4592"/>
                      <a:pt x="1183" y="4592"/>
                    </a:cubicBezTo>
                    <a:cubicBezTo>
                      <a:pt x="1169" y="4592"/>
                      <a:pt x="1154" y="4597"/>
                      <a:pt x="1140" y="4609"/>
                    </a:cubicBezTo>
                    <a:cubicBezTo>
                      <a:pt x="802" y="4879"/>
                      <a:pt x="654" y="5288"/>
                      <a:pt x="552" y="5694"/>
                    </a:cubicBezTo>
                    <a:cubicBezTo>
                      <a:pt x="429" y="6186"/>
                      <a:pt x="374" y="6693"/>
                      <a:pt x="371" y="7199"/>
                    </a:cubicBezTo>
                    <a:cubicBezTo>
                      <a:pt x="368" y="7544"/>
                      <a:pt x="391" y="7888"/>
                      <a:pt x="431" y="8228"/>
                    </a:cubicBezTo>
                    <a:cubicBezTo>
                      <a:pt x="4" y="8978"/>
                      <a:pt x="1" y="9929"/>
                      <a:pt x="164" y="10753"/>
                    </a:cubicBezTo>
                    <a:cubicBezTo>
                      <a:pt x="325" y="11570"/>
                      <a:pt x="659" y="12358"/>
                      <a:pt x="1068" y="13081"/>
                    </a:cubicBezTo>
                    <a:cubicBezTo>
                      <a:pt x="1842" y="14448"/>
                      <a:pt x="2952" y="15624"/>
                      <a:pt x="4273" y="16477"/>
                    </a:cubicBezTo>
                    <a:cubicBezTo>
                      <a:pt x="4641" y="16715"/>
                      <a:pt x="5025" y="16930"/>
                      <a:pt x="5420" y="17117"/>
                    </a:cubicBezTo>
                    <a:cubicBezTo>
                      <a:pt x="5547" y="17177"/>
                      <a:pt x="5675" y="17233"/>
                      <a:pt x="5803" y="17287"/>
                    </a:cubicBezTo>
                    <a:cubicBezTo>
                      <a:pt x="5850" y="17322"/>
                      <a:pt x="5898" y="17356"/>
                      <a:pt x="5948" y="17386"/>
                    </a:cubicBezTo>
                    <a:cubicBezTo>
                      <a:pt x="6000" y="17423"/>
                      <a:pt x="6055" y="17455"/>
                      <a:pt x="6112" y="17483"/>
                    </a:cubicBezTo>
                    <a:cubicBezTo>
                      <a:pt x="6247" y="17642"/>
                      <a:pt x="6377" y="17806"/>
                      <a:pt x="6494" y="17979"/>
                    </a:cubicBezTo>
                    <a:cubicBezTo>
                      <a:pt x="6537" y="18040"/>
                      <a:pt x="6576" y="18103"/>
                      <a:pt x="6615" y="18165"/>
                    </a:cubicBezTo>
                    <a:cubicBezTo>
                      <a:pt x="6723" y="18439"/>
                      <a:pt x="6830" y="18712"/>
                      <a:pt x="6934" y="18986"/>
                    </a:cubicBezTo>
                    <a:cubicBezTo>
                      <a:pt x="6954" y="19068"/>
                      <a:pt x="6972" y="19149"/>
                      <a:pt x="6993" y="19230"/>
                    </a:cubicBezTo>
                    <a:cubicBezTo>
                      <a:pt x="7031" y="19370"/>
                      <a:pt x="7068" y="19511"/>
                      <a:pt x="7114" y="19648"/>
                    </a:cubicBezTo>
                    <a:cubicBezTo>
                      <a:pt x="7138" y="19719"/>
                      <a:pt x="7170" y="19804"/>
                      <a:pt x="7215" y="19878"/>
                    </a:cubicBezTo>
                    <a:cubicBezTo>
                      <a:pt x="7244" y="19981"/>
                      <a:pt x="7270" y="20086"/>
                      <a:pt x="7301" y="20190"/>
                    </a:cubicBezTo>
                    <a:cubicBezTo>
                      <a:pt x="7365" y="20407"/>
                      <a:pt x="7428" y="20613"/>
                      <a:pt x="7556" y="20803"/>
                    </a:cubicBezTo>
                    <a:cubicBezTo>
                      <a:pt x="7563" y="20814"/>
                      <a:pt x="7573" y="20821"/>
                      <a:pt x="7582" y="20827"/>
                    </a:cubicBezTo>
                    <a:cubicBezTo>
                      <a:pt x="7882" y="21751"/>
                      <a:pt x="8151" y="22686"/>
                      <a:pt x="8384" y="23629"/>
                    </a:cubicBezTo>
                    <a:cubicBezTo>
                      <a:pt x="8522" y="24193"/>
                      <a:pt x="8644" y="24760"/>
                      <a:pt x="8757" y="25329"/>
                    </a:cubicBezTo>
                    <a:cubicBezTo>
                      <a:pt x="8636" y="25256"/>
                      <a:pt x="8500" y="25204"/>
                      <a:pt x="8344" y="25188"/>
                    </a:cubicBezTo>
                    <a:cubicBezTo>
                      <a:pt x="8293" y="25183"/>
                      <a:pt x="8242" y="25181"/>
                      <a:pt x="8190" y="25181"/>
                    </a:cubicBezTo>
                    <a:cubicBezTo>
                      <a:pt x="7823" y="25181"/>
                      <a:pt x="7448" y="25302"/>
                      <a:pt x="7108" y="25418"/>
                    </a:cubicBezTo>
                    <a:cubicBezTo>
                      <a:pt x="6349" y="25677"/>
                      <a:pt x="5642" y="26085"/>
                      <a:pt x="5025" y="26596"/>
                    </a:cubicBezTo>
                    <a:cubicBezTo>
                      <a:pt x="3727" y="27669"/>
                      <a:pt x="2851" y="29168"/>
                      <a:pt x="2500" y="30811"/>
                    </a:cubicBezTo>
                    <a:cubicBezTo>
                      <a:pt x="2108" y="32637"/>
                      <a:pt x="2352" y="34586"/>
                      <a:pt x="3081" y="36298"/>
                    </a:cubicBezTo>
                    <a:cubicBezTo>
                      <a:pt x="3768" y="37911"/>
                      <a:pt x="4866" y="39327"/>
                      <a:pt x="6177" y="40482"/>
                    </a:cubicBezTo>
                    <a:cubicBezTo>
                      <a:pt x="6330" y="40617"/>
                      <a:pt x="6488" y="40747"/>
                      <a:pt x="6647" y="40874"/>
                    </a:cubicBezTo>
                    <a:cubicBezTo>
                      <a:pt x="6555" y="40855"/>
                      <a:pt x="6463" y="40835"/>
                      <a:pt x="6371" y="40815"/>
                    </a:cubicBezTo>
                    <a:cubicBezTo>
                      <a:pt x="5925" y="40710"/>
                      <a:pt x="5485" y="40573"/>
                      <a:pt x="5066" y="40385"/>
                    </a:cubicBezTo>
                    <a:cubicBezTo>
                      <a:pt x="4635" y="40192"/>
                      <a:pt x="4263" y="39931"/>
                      <a:pt x="3884" y="39655"/>
                    </a:cubicBezTo>
                    <a:cubicBezTo>
                      <a:pt x="3537" y="39402"/>
                      <a:pt x="3134" y="39155"/>
                      <a:pt x="2695" y="39155"/>
                    </a:cubicBezTo>
                    <a:cubicBezTo>
                      <a:pt x="2641" y="39155"/>
                      <a:pt x="2586" y="39159"/>
                      <a:pt x="2531" y="39167"/>
                    </a:cubicBezTo>
                    <a:cubicBezTo>
                      <a:pt x="2400" y="39185"/>
                      <a:pt x="2273" y="39234"/>
                      <a:pt x="2162" y="39305"/>
                    </a:cubicBezTo>
                    <a:cubicBezTo>
                      <a:pt x="2148" y="39306"/>
                      <a:pt x="2132" y="39308"/>
                      <a:pt x="2118" y="39311"/>
                    </a:cubicBezTo>
                    <a:cubicBezTo>
                      <a:pt x="2075" y="39319"/>
                      <a:pt x="2035" y="39336"/>
                      <a:pt x="1999" y="39361"/>
                    </a:cubicBezTo>
                    <a:cubicBezTo>
                      <a:pt x="1936" y="39405"/>
                      <a:pt x="1881" y="39464"/>
                      <a:pt x="1841" y="39530"/>
                    </a:cubicBezTo>
                    <a:cubicBezTo>
                      <a:pt x="1809" y="39583"/>
                      <a:pt x="1790" y="39640"/>
                      <a:pt x="1776" y="39699"/>
                    </a:cubicBezTo>
                    <a:cubicBezTo>
                      <a:pt x="1771" y="39703"/>
                      <a:pt x="1766" y="39705"/>
                      <a:pt x="1763" y="39711"/>
                    </a:cubicBezTo>
                    <a:cubicBezTo>
                      <a:pt x="1763" y="39711"/>
                      <a:pt x="1763" y="39712"/>
                      <a:pt x="1761" y="39712"/>
                    </a:cubicBezTo>
                    <a:cubicBezTo>
                      <a:pt x="1761" y="39713"/>
                      <a:pt x="1759" y="39713"/>
                      <a:pt x="1758" y="39715"/>
                    </a:cubicBezTo>
                    <a:cubicBezTo>
                      <a:pt x="1757" y="39717"/>
                      <a:pt x="1757" y="39718"/>
                      <a:pt x="1757" y="39720"/>
                    </a:cubicBezTo>
                    <a:cubicBezTo>
                      <a:pt x="1754" y="39723"/>
                      <a:pt x="1751" y="39726"/>
                      <a:pt x="1750" y="39732"/>
                    </a:cubicBezTo>
                    <a:cubicBezTo>
                      <a:pt x="1749" y="39739"/>
                      <a:pt x="1749" y="39747"/>
                      <a:pt x="1748" y="39754"/>
                    </a:cubicBezTo>
                    <a:cubicBezTo>
                      <a:pt x="1587" y="40302"/>
                      <a:pt x="1594" y="40862"/>
                      <a:pt x="1751" y="41412"/>
                    </a:cubicBezTo>
                    <a:cubicBezTo>
                      <a:pt x="1913" y="41983"/>
                      <a:pt x="2210" y="42512"/>
                      <a:pt x="2596" y="42961"/>
                    </a:cubicBezTo>
                    <a:cubicBezTo>
                      <a:pt x="3446" y="43947"/>
                      <a:pt x="4684" y="44492"/>
                      <a:pt x="5914" y="44836"/>
                    </a:cubicBezTo>
                    <a:cubicBezTo>
                      <a:pt x="7283" y="45218"/>
                      <a:pt x="8707" y="45368"/>
                      <a:pt x="10068" y="45780"/>
                    </a:cubicBezTo>
                    <a:cubicBezTo>
                      <a:pt x="11259" y="46139"/>
                      <a:pt x="12346" y="46735"/>
                      <a:pt x="13265" y="47576"/>
                    </a:cubicBezTo>
                    <a:cubicBezTo>
                      <a:pt x="13473" y="47767"/>
                      <a:pt x="13666" y="47972"/>
                      <a:pt x="13853" y="48184"/>
                    </a:cubicBezTo>
                    <a:cubicBezTo>
                      <a:pt x="13923" y="48380"/>
                      <a:pt x="14061" y="48563"/>
                      <a:pt x="14159" y="48742"/>
                    </a:cubicBezTo>
                    <a:cubicBezTo>
                      <a:pt x="14283" y="48966"/>
                      <a:pt x="14405" y="49192"/>
                      <a:pt x="14519" y="49422"/>
                    </a:cubicBezTo>
                    <a:cubicBezTo>
                      <a:pt x="14689" y="49764"/>
                      <a:pt x="14838" y="50114"/>
                      <a:pt x="14986" y="50466"/>
                    </a:cubicBezTo>
                    <a:cubicBezTo>
                      <a:pt x="14998" y="50787"/>
                      <a:pt x="15145" y="51119"/>
                      <a:pt x="15248" y="51412"/>
                    </a:cubicBezTo>
                    <a:cubicBezTo>
                      <a:pt x="15434" y="51941"/>
                      <a:pt x="15553" y="52492"/>
                      <a:pt x="15626" y="53048"/>
                    </a:cubicBezTo>
                    <a:cubicBezTo>
                      <a:pt x="15770" y="54153"/>
                      <a:pt x="15727" y="55273"/>
                      <a:pt x="15663" y="56382"/>
                    </a:cubicBezTo>
                    <a:cubicBezTo>
                      <a:pt x="15567" y="57999"/>
                      <a:pt x="15484" y="59615"/>
                      <a:pt x="15427" y="61232"/>
                    </a:cubicBezTo>
                    <a:cubicBezTo>
                      <a:pt x="15346" y="61017"/>
                      <a:pt x="15259" y="60805"/>
                      <a:pt x="15168" y="60595"/>
                    </a:cubicBezTo>
                    <a:cubicBezTo>
                      <a:pt x="15041" y="60304"/>
                      <a:pt x="14902" y="60018"/>
                      <a:pt x="14760" y="59734"/>
                    </a:cubicBezTo>
                    <a:cubicBezTo>
                      <a:pt x="14724" y="59604"/>
                      <a:pt x="14685" y="59474"/>
                      <a:pt x="14650" y="59345"/>
                    </a:cubicBezTo>
                    <a:cubicBezTo>
                      <a:pt x="14586" y="59107"/>
                      <a:pt x="14524" y="58869"/>
                      <a:pt x="14463" y="58630"/>
                    </a:cubicBezTo>
                    <a:cubicBezTo>
                      <a:pt x="14341" y="58153"/>
                      <a:pt x="14221" y="57675"/>
                      <a:pt x="14086" y="57202"/>
                    </a:cubicBezTo>
                    <a:cubicBezTo>
                      <a:pt x="13843" y="56349"/>
                      <a:pt x="13555" y="55505"/>
                      <a:pt x="13136" y="54722"/>
                    </a:cubicBezTo>
                    <a:cubicBezTo>
                      <a:pt x="12733" y="53968"/>
                      <a:pt x="12212" y="53286"/>
                      <a:pt x="11546" y="52745"/>
                    </a:cubicBezTo>
                    <a:cubicBezTo>
                      <a:pt x="10841" y="52172"/>
                      <a:pt x="10018" y="51749"/>
                      <a:pt x="9186" y="51390"/>
                    </a:cubicBezTo>
                    <a:cubicBezTo>
                      <a:pt x="8364" y="51036"/>
                      <a:pt x="7486" y="50730"/>
                      <a:pt x="6596" y="50573"/>
                    </a:cubicBezTo>
                    <a:cubicBezTo>
                      <a:pt x="6472" y="50522"/>
                      <a:pt x="6347" y="50474"/>
                      <a:pt x="6219" y="50428"/>
                    </a:cubicBezTo>
                    <a:cubicBezTo>
                      <a:pt x="6215" y="50427"/>
                      <a:pt x="6212" y="50426"/>
                      <a:pt x="6209" y="50426"/>
                    </a:cubicBezTo>
                    <a:cubicBezTo>
                      <a:pt x="6197" y="50426"/>
                      <a:pt x="6187" y="50434"/>
                      <a:pt x="6181" y="50444"/>
                    </a:cubicBezTo>
                    <a:cubicBezTo>
                      <a:pt x="6158" y="50447"/>
                      <a:pt x="6137" y="50468"/>
                      <a:pt x="6147" y="50501"/>
                    </a:cubicBezTo>
                    <a:cubicBezTo>
                      <a:pt x="6150" y="50513"/>
                      <a:pt x="6155" y="50525"/>
                      <a:pt x="6160" y="50536"/>
                    </a:cubicBezTo>
                    <a:cubicBezTo>
                      <a:pt x="6152" y="50554"/>
                      <a:pt x="6159" y="50572"/>
                      <a:pt x="6176" y="50585"/>
                    </a:cubicBezTo>
                    <a:cubicBezTo>
                      <a:pt x="6321" y="50984"/>
                      <a:pt x="6605" y="51337"/>
                      <a:pt x="6828" y="51694"/>
                    </a:cubicBezTo>
                    <a:cubicBezTo>
                      <a:pt x="7085" y="52103"/>
                      <a:pt x="7322" y="52523"/>
                      <a:pt x="7545" y="52952"/>
                    </a:cubicBezTo>
                    <a:cubicBezTo>
                      <a:pt x="7973" y="53781"/>
                      <a:pt x="8300" y="54649"/>
                      <a:pt x="8655" y="55510"/>
                    </a:cubicBezTo>
                    <a:cubicBezTo>
                      <a:pt x="8992" y="56329"/>
                      <a:pt x="9395" y="57110"/>
                      <a:pt x="10000" y="57767"/>
                    </a:cubicBezTo>
                    <a:cubicBezTo>
                      <a:pt x="10583" y="58398"/>
                      <a:pt x="11279" y="58909"/>
                      <a:pt x="12021" y="59340"/>
                    </a:cubicBezTo>
                    <a:cubicBezTo>
                      <a:pt x="12948" y="59877"/>
                      <a:pt x="13943" y="60279"/>
                      <a:pt x="14935" y="60677"/>
                    </a:cubicBezTo>
                    <a:cubicBezTo>
                      <a:pt x="14939" y="60679"/>
                      <a:pt x="14943" y="60678"/>
                      <a:pt x="14948" y="60679"/>
                    </a:cubicBezTo>
                    <a:cubicBezTo>
                      <a:pt x="15034" y="60881"/>
                      <a:pt x="15117" y="61086"/>
                      <a:pt x="15194" y="61291"/>
                    </a:cubicBezTo>
                    <a:cubicBezTo>
                      <a:pt x="15265" y="61487"/>
                      <a:pt x="15323" y="61693"/>
                      <a:pt x="15404" y="61886"/>
                    </a:cubicBezTo>
                    <a:cubicBezTo>
                      <a:pt x="15388" y="62446"/>
                      <a:pt x="15373" y="63007"/>
                      <a:pt x="15365" y="63567"/>
                    </a:cubicBezTo>
                    <a:cubicBezTo>
                      <a:pt x="15354" y="64251"/>
                      <a:pt x="15348" y="64935"/>
                      <a:pt x="15348" y="65618"/>
                    </a:cubicBezTo>
                    <a:cubicBezTo>
                      <a:pt x="15348" y="66295"/>
                      <a:pt x="15338" y="66976"/>
                      <a:pt x="15381" y="67651"/>
                    </a:cubicBezTo>
                    <a:cubicBezTo>
                      <a:pt x="15384" y="67702"/>
                      <a:pt x="15427" y="67727"/>
                      <a:pt x="15470" y="67727"/>
                    </a:cubicBezTo>
                    <a:cubicBezTo>
                      <a:pt x="15495" y="67727"/>
                      <a:pt x="15521" y="67719"/>
                      <a:pt x="15538" y="67702"/>
                    </a:cubicBezTo>
                    <a:cubicBezTo>
                      <a:pt x="15548" y="67848"/>
                      <a:pt x="15561" y="67994"/>
                      <a:pt x="15575" y="68141"/>
                    </a:cubicBezTo>
                    <a:cubicBezTo>
                      <a:pt x="15578" y="68176"/>
                      <a:pt x="15606" y="68193"/>
                      <a:pt x="15635" y="68193"/>
                    </a:cubicBezTo>
                    <a:cubicBezTo>
                      <a:pt x="15648" y="68193"/>
                      <a:pt x="15661" y="68190"/>
                      <a:pt x="15672" y="68184"/>
                    </a:cubicBezTo>
                    <a:cubicBezTo>
                      <a:pt x="15678" y="68408"/>
                      <a:pt x="15686" y="68631"/>
                      <a:pt x="15699" y="68855"/>
                    </a:cubicBezTo>
                    <a:cubicBezTo>
                      <a:pt x="15703" y="68910"/>
                      <a:pt x="15748" y="68936"/>
                      <a:pt x="15795" y="68936"/>
                    </a:cubicBezTo>
                    <a:cubicBezTo>
                      <a:pt x="15842" y="68936"/>
                      <a:pt x="15890" y="68908"/>
                      <a:pt x="15895" y="68852"/>
                    </a:cubicBezTo>
                    <a:cubicBezTo>
                      <a:pt x="15962" y="68011"/>
                      <a:pt x="15955" y="67166"/>
                      <a:pt x="15963" y="66322"/>
                    </a:cubicBezTo>
                    <a:cubicBezTo>
                      <a:pt x="15970" y="65477"/>
                      <a:pt x="15978" y="64631"/>
                      <a:pt x="15985" y="63785"/>
                    </a:cubicBezTo>
                    <a:cubicBezTo>
                      <a:pt x="15995" y="62441"/>
                      <a:pt x="16004" y="61096"/>
                      <a:pt x="16007" y="59752"/>
                    </a:cubicBezTo>
                    <a:cubicBezTo>
                      <a:pt x="16027" y="59699"/>
                      <a:pt x="16046" y="59645"/>
                      <a:pt x="16068" y="59592"/>
                    </a:cubicBezTo>
                    <a:cubicBezTo>
                      <a:pt x="16194" y="59289"/>
                      <a:pt x="16336" y="58993"/>
                      <a:pt x="16493" y="58705"/>
                    </a:cubicBezTo>
                    <a:cubicBezTo>
                      <a:pt x="16649" y="58420"/>
                      <a:pt x="16823" y="58143"/>
                      <a:pt x="17009" y="57877"/>
                    </a:cubicBezTo>
                    <a:cubicBezTo>
                      <a:pt x="17100" y="57745"/>
                      <a:pt x="17194" y="57615"/>
                      <a:pt x="17292" y="57487"/>
                    </a:cubicBezTo>
                    <a:cubicBezTo>
                      <a:pt x="17353" y="57408"/>
                      <a:pt x="17422" y="57331"/>
                      <a:pt x="17483" y="57252"/>
                    </a:cubicBezTo>
                    <a:cubicBezTo>
                      <a:pt x="17513" y="57238"/>
                      <a:pt x="17538" y="57214"/>
                      <a:pt x="17543" y="57172"/>
                    </a:cubicBezTo>
                    <a:cubicBezTo>
                      <a:pt x="17543" y="57168"/>
                      <a:pt x="17543" y="57166"/>
                      <a:pt x="17544" y="57163"/>
                    </a:cubicBezTo>
                    <a:cubicBezTo>
                      <a:pt x="17554" y="57149"/>
                      <a:pt x="17564" y="57134"/>
                      <a:pt x="17572" y="57119"/>
                    </a:cubicBezTo>
                    <a:cubicBezTo>
                      <a:pt x="17575" y="57113"/>
                      <a:pt x="17579" y="57109"/>
                      <a:pt x="17580" y="57105"/>
                    </a:cubicBezTo>
                    <a:cubicBezTo>
                      <a:pt x="17855" y="56824"/>
                      <a:pt x="18138" y="56552"/>
                      <a:pt x="18447" y="56308"/>
                    </a:cubicBezTo>
                    <a:cubicBezTo>
                      <a:pt x="18826" y="56007"/>
                      <a:pt x="19232" y="55739"/>
                      <a:pt x="19649" y="55494"/>
                    </a:cubicBezTo>
                    <a:cubicBezTo>
                      <a:pt x="20471" y="55010"/>
                      <a:pt x="21331" y="54598"/>
                      <a:pt x="22171" y="54145"/>
                    </a:cubicBezTo>
                    <a:cubicBezTo>
                      <a:pt x="23780" y="53277"/>
                      <a:pt x="25417" y="52151"/>
                      <a:pt x="26050" y="50350"/>
                    </a:cubicBezTo>
                    <a:cubicBezTo>
                      <a:pt x="26438" y="49245"/>
                      <a:pt x="26444" y="48053"/>
                      <a:pt x="26372" y="46898"/>
                    </a:cubicBezTo>
                    <a:cubicBezTo>
                      <a:pt x="26368" y="46835"/>
                      <a:pt x="26313" y="46809"/>
                      <a:pt x="26259" y="46809"/>
                    </a:cubicBezTo>
                    <a:cubicBezTo>
                      <a:pt x="26265" y="46802"/>
                      <a:pt x="26271" y="46797"/>
                      <a:pt x="26276" y="46791"/>
                    </a:cubicBezTo>
                    <a:cubicBezTo>
                      <a:pt x="26298" y="46768"/>
                      <a:pt x="26273" y="46734"/>
                      <a:pt x="26247" y="46734"/>
                    </a:cubicBezTo>
                    <a:cubicBezTo>
                      <a:pt x="26241" y="46734"/>
                      <a:pt x="26234" y="46737"/>
                      <a:pt x="26227" y="46742"/>
                    </a:cubicBezTo>
                    <a:cubicBezTo>
                      <a:pt x="26188" y="46776"/>
                      <a:pt x="26150" y="46813"/>
                      <a:pt x="26110" y="46848"/>
                    </a:cubicBezTo>
                    <a:cubicBezTo>
                      <a:pt x="24369" y="47366"/>
                      <a:pt x="22748" y="48269"/>
                      <a:pt x="21392" y="49480"/>
                    </a:cubicBezTo>
                    <a:cubicBezTo>
                      <a:pt x="19989" y="50732"/>
                      <a:pt x="18889" y="52304"/>
                      <a:pt x="18172" y="54042"/>
                    </a:cubicBezTo>
                    <a:cubicBezTo>
                      <a:pt x="17805" y="54935"/>
                      <a:pt x="17537" y="55876"/>
                      <a:pt x="17378" y="56830"/>
                    </a:cubicBezTo>
                    <a:cubicBezTo>
                      <a:pt x="16912" y="57473"/>
                      <a:pt x="16453" y="58121"/>
                      <a:pt x="16011" y="58779"/>
                    </a:cubicBezTo>
                    <a:cubicBezTo>
                      <a:pt x="16011" y="58756"/>
                      <a:pt x="16011" y="58733"/>
                      <a:pt x="16011" y="58710"/>
                    </a:cubicBezTo>
                    <a:cubicBezTo>
                      <a:pt x="16010" y="58242"/>
                      <a:pt x="16011" y="57773"/>
                      <a:pt x="16008" y="57304"/>
                    </a:cubicBezTo>
                    <a:cubicBezTo>
                      <a:pt x="16007" y="57069"/>
                      <a:pt x="16005" y="56833"/>
                      <a:pt x="16000" y="56597"/>
                    </a:cubicBezTo>
                    <a:cubicBezTo>
                      <a:pt x="15996" y="56375"/>
                      <a:pt x="15998" y="56149"/>
                      <a:pt x="15973" y="55928"/>
                    </a:cubicBezTo>
                    <a:cubicBezTo>
                      <a:pt x="16015" y="55686"/>
                      <a:pt x="16058" y="55444"/>
                      <a:pt x="16102" y="55203"/>
                    </a:cubicBezTo>
                    <a:cubicBezTo>
                      <a:pt x="16194" y="54697"/>
                      <a:pt x="16296" y="54194"/>
                      <a:pt x="16409" y="53692"/>
                    </a:cubicBezTo>
                    <a:cubicBezTo>
                      <a:pt x="16638" y="52680"/>
                      <a:pt x="16914" y="51678"/>
                      <a:pt x="17234" y="50691"/>
                    </a:cubicBezTo>
                    <a:cubicBezTo>
                      <a:pt x="17414" y="50134"/>
                      <a:pt x="17609" y="49583"/>
                      <a:pt x="17817" y="49037"/>
                    </a:cubicBezTo>
                    <a:cubicBezTo>
                      <a:pt x="17830" y="49004"/>
                      <a:pt x="17827" y="48975"/>
                      <a:pt x="17816" y="48950"/>
                    </a:cubicBezTo>
                    <a:cubicBezTo>
                      <a:pt x="18052" y="48712"/>
                      <a:pt x="18300" y="48484"/>
                      <a:pt x="18556" y="48266"/>
                    </a:cubicBezTo>
                    <a:cubicBezTo>
                      <a:pt x="20108" y="46935"/>
                      <a:pt x="21850" y="45828"/>
                      <a:pt x="23650" y="44866"/>
                    </a:cubicBezTo>
                    <a:cubicBezTo>
                      <a:pt x="24594" y="44361"/>
                      <a:pt x="25559" y="43903"/>
                      <a:pt x="26534" y="43466"/>
                    </a:cubicBezTo>
                    <a:cubicBezTo>
                      <a:pt x="26730" y="43409"/>
                      <a:pt x="26926" y="43347"/>
                      <a:pt x="27119" y="43278"/>
                    </a:cubicBezTo>
                    <a:cubicBezTo>
                      <a:pt x="27565" y="43117"/>
                      <a:pt x="28018" y="42924"/>
                      <a:pt x="28415" y="42664"/>
                    </a:cubicBezTo>
                    <a:cubicBezTo>
                      <a:pt x="28425" y="42657"/>
                      <a:pt x="28432" y="42648"/>
                      <a:pt x="28435" y="42638"/>
                    </a:cubicBezTo>
                    <a:cubicBezTo>
                      <a:pt x="28705" y="42522"/>
                      <a:pt x="28976" y="42407"/>
                      <a:pt x="29247" y="42292"/>
                    </a:cubicBezTo>
                    <a:cubicBezTo>
                      <a:pt x="29926" y="42003"/>
                      <a:pt x="30801" y="41483"/>
                      <a:pt x="30619" y="40608"/>
                    </a:cubicBezTo>
                    <a:lnTo>
                      <a:pt x="30620" y="40608"/>
                    </a:lnTo>
                    <a:cubicBezTo>
                      <a:pt x="30530" y="40171"/>
                      <a:pt x="30204" y="39825"/>
                      <a:pt x="29859" y="39564"/>
                    </a:cubicBezTo>
                    <a:cubicBezTo>
                      <a:pt x="29496" y="39290"/>
                      <a:pt x="29081" y="39073"/>
                      <a:pt x="28665" y="38887"/>
                    </a:cubicBezTo>
                    <a:cubicBezTo>
                      <a:pt x="27648" y="38432"/>
                      <a:pt x="26536" y="38202"/>
                      <a:pt x="25424" y="38202"/>
                    </a:cubicBezTo>
                    <a:cubicBezTo>
                      <a:pt x="24664" y="38202"/>
                      <a:pt x="23904" y="38310"/>
                      <a:pt x="23174" y="38526"/>
                    </a:cubicBezTo>
                    <a:cubicBezTo>
                      <a:pt x="22990" y="38581"/>
                      <a:pt x="22809" y="38646"/>
                      <a:pt x="22631" y="38716"/>
                    </a:cubicBezTo>
                    <a:cubicBezTo>
                      <a:pt x="23098" y="37799"/>
                      <a:pt x="23463" y="36832"/>
                      <a:pt x="23734" y="35839"/>
                    </a:cubicBezTo>
                    <a:cubicBezTo>
                      <a:pt x="24040" y="34718"/>
                      <a:pt x="24250" y="33562"/>
                      <a:pt x="24279" y="32397"/>
                    </a:cubicBezTo>
                    <a:cubicBezTo>
                      <a:pt x="24307" y="31248"/>
                      <a:pt x="24155" y="30090"/>
                      <a:pt x="23737" y="29015"/>
                    </a:cubicBezTo>
                    <a:cubicBezTo>
                      <a:pt x="23361" y="28053"/>
                      <a:pt x="22783" y="27174"/>
                      <a:pt x="22092" y="26408"/>
                    </a:cubicBezTo>
                    <a:cubicBezTo>
                      <a:pt x="20623" y="24782"/>
                      <a:pt x="18654" y="23595"/>
                      <a:pt x="16575" y="22930"/>
                    </a:cubicBezTo>
                    <a:cubicBezTo>
                      <a:pt x="16343" y="22855"/>
                      <a:pt x="16109" y="22792"/>
                      <a:pt x="15873" y="22735"/>
                    </a:cubicBezTo>
                    <a:cubicBezTo>
                      <a:pt x="15863" y="22711"/>
                      <a:pt x="15839" y="22692"/>
                      <a:pt x="15812" y="22692"/>
                    </a:cubicBezTo>
                    <a:cubicBezTo>
                      <a:pt x="15800" y="22692"/>
                      <a:pt x="15788" y="22696"/>
                      <a:pt x="15776" y="22704"/>
                    </a:cubicBezTo>
                    <a:cubicBezTo>
                      <a:pt x="15772" y="22707"/>
                      <a:pt x="15768" y="22711"/>
                      <a:pt x="15763" y="22714"/>
                    </a:cubicBezTo>
                    <a:cubicBezTo>
                      <a:pt x="15712" y="22715"/>
                      <a:pt x="15674" y="22748"/>
                      <a:pt x="15656" y="22794"/>
                    </a:cubicBezTo>
                    <a:cubicBezTo>
                      <a:pt x="15512" y="22897"/>
                      <a:pt x="15373" y="23005"/>
                      <a:pt x="15234" y="23114"/>
                    </a:cubicBezTo>
                    <a:cubicBezTo>
                      <a:pt x="15065" y="23040"/>
                      <a:pt x="14880" y="23008"/>
                      <a:pt x="14692" y="23008"/>
                    </a:cubicBezTo>
                    <a:cubicBezTo>
                      <a:pt x="14338" y="23008"/>
                      <a:pt x="13974" y="23120"/>
                      <a:pt x="13681" y="23277"/>
                    </a:cubicBezTo>
                    <a:cubicBezTo>
                      <a:pt x="13188" y="23542"/>
                      <a:pt x="12777" y="23939"/>
                      <a:pt x="12394" y="24343"/>
                    </a:cubicBezTo>
                    <a:cubicBezTo>
                      <a:pt x="12356" y="24384"/>
                      <a:pt x="12321" y="24425"/>
                      <a:pt x="12282" y="24467"/>
                    </a:cubicBezTo>
                    <a:cubicBezTo>
                      <a:pt x="12285" y="24458"/>
                      <a:pt x="12290" y="24450"/>
                      <a:pt x="12289" y="24442"/>
                    </a:cubicBezTo>
                    <a:cubicBezTo>
                      <a:pt x="12276" y="24279"/>
                      <a:pt x="12116" y="24095"/>
                      <a:pt x="12009" y="23980"/>
                    </a:cubicBezTo>
                    <a:cubicBezTo>
                      <a:pt x="11893" y="23853"/>
                      <a:pt x="11758" y="23747"/>
                      <a:pt x="11605" y="23669"/>
                    </a:cubicBezTo>
                    <a:cubicBezTo>
                      <a:pt x="11437" y="23583"/>
                      <a:pt x="11248" y="23538"/>
                      <a:pt x="11060" y="23538"/>
                    </a:cubicBezTo>
                    <a:cubicBezTo>
                      <a:pt x="10879" y="23538"/>
                      <a:pt x="10699" y="23580"/>
                      <a:pt x="10538" y="23669"/>
                    </a:cubicBezTo>
                    <a:cubicBezTo>
                      <a:pt x="10201" y="23856"/>
                      <a:pt x="9967" y="24192"/>
                      <a:pt x="9731" y="24487"/>
                    </a:cubicBezTo>
                    <a:cubicBezTo>
                      <a:pt x="9470" y="24814"/>
                      <a:pt x="9201" y="25141"/>
                      <a:pt x="8971" y="25493"/>
                    </a:cubicBezTo>
                    <a:cubicBezTo>
                      <a:pt x="8963" y="25484"/>
                      <a:pt x="8954" y="25478"/>
                      <a:pt x="8945" y="25470"/>
                    </a:cubicBezTo>
                    <a:cubicBezTo>
                      <a:pt x="8795" y="24674"/>
                      <a:pt x="8620" y="23883"/>
                      <a:pt x="8421" y="23099"/>
                    </a:cubicBezTo>
                    <a:cubicBezTo>
                      <a:pt x="8440" y="23067"/>
                      <a:pt x="8459" y="23036"/>
                      <a:pt x="8478" y="23004"/>
                    </a:cubicBezTo>
                    <a:cubicBezTo>
                      <a:pt x="8859" y="22905"/>
                      <a:pt x="9234" y="22776"/>
                      <a:pt x="9604" y="22645"/>
                    </a:cubicBezTo>
                    <a:cubicBezTo>
                      <a:pt x="10000" y="22503"/>
                      <a:pt x="10392" y="22350"/>
                      <a:pt x="10770" y="22166"/>
                    </a:cubicBezTo>
                    <a:cubicBezTo>
                      <a:pt x="11507" y="21807"/>
                      <a:pt x="12198" y="21337"/>
                      <a:pt x="12725" y="20703"/>
                    </a:cubicBezTo>
                    <a:cubicBezTo>
                      <a:pt x="13279" y="20035"/>
                      <a:pt x="13639" y="19227"/>
                      <a:pt x="13927" y="18415"/>
                    </a:cubicBezTo>
                    <a:cubicBezTo>
                      <a:pt x="14251" y="17502"/>
                      <a:pt x="14516" y="16564"/>
                      <a:pt x="14753" y="15626"/>
                    </a:cubicBezTo>
                    <a:cubicBezTo>
                      <a:pt x="14893" y="15078"/>
                      <a:pt x="15024" y="14526"/>
                      <a:pt x="15143" y="13974"/>
                    </a:cubicBezTo>
                    <a:cubicBezTo>
                      <a:pt x="15252" y="13467"/>
                      <a:pt x="15369" y="12938"/>
                      <a:pt x="15191" y="12433"/>
                    </a:cubicBezTo>
                    <a:cubicBezTo>
                      <a:pt x="15174" y="12387"/>
                      <a:pt x="15139" y="12367"/>
                      <a:pt x="15101" y="12367"/>
                    </a:cubicBezTo>
                    <a:cubicBezTo>
                      <a:pt x="15085" y="12367"/>
                      <a:pt x="15068" y="12371"/>
                      <a:pt x="15051" y="12378"/>
                    </a:cubicBezTo>
                    <a:cubicBezTo>
                      <a:pt x="15033" y="12378"/>
                      <a:pt x="15014" y="12384"/>
                      <a:pt x="15007" y="12404"/>
                    </a:cubicBezTo>
                    <a:cubicBezTo>
                      <a:pt x="15004" y="12410"/>
                      <a:pt x="15003" y="12416"/>
                      <a:pt x="15000" y="12423"/>
                    </a:cubicBezTo>
                    <a:cubicBezTo>
                      <a:pt x="14990" y="12437"/>
                      <a:pt x="14982" y="12454"/>
                      <a:pt x="14981" y="12474"/>
                    </a:cubicBezTo>
                    <a:cubicBezTo>
                      <a:pt x="14957" y="12537"/>
                      <a:pt x="14932" y="12600"/>
                      <a:pt x="14909" y="12665"/>
                    </a:cubicBezTo>
                    <a:cubicBezTo>
                      <a:pt x="14351" y="13190"/>
                      <a:pt x="13809" y="13738"/>
                      <a:pt x="13279" y="14293"/>
                    </a:cubicBezTo>
                    <a:cubicBezTo>
                      <a:pt x="12703" y="14896"/>
                      <a:pt x="12150" y="15521"/>
                      <a:pt x="11644" y="16183"/>
                    </a:cubicBezTo>
                    <a:cubicBezTo>
                      <a:pt x="10668" y="17460"/>
                      <a:pt x="9886" y="18880"/>
                      <a:pt x="9255" y="20355"/>
                    </a:cubicBezTo>
                    <a:cubicBezTo>
                      <a:pt x="8938" y="21093"/>
                      <a:pt x="8658" y="21847"/>
                      <a:pt x="8404" y="22610"/>
                    </a:cubicBezTo>
                    <a:cubicBezTo>
                      <a:pt x="8376" y="22657"/>
                      <a:pt x="8351" y="22706"/>
                      <a:pt x="8332" y="22757"/>
                    </a:cubicBezTo>
                    <a:cubicBezTo>
                      <a:pt x="8118" y="21945"/>
                      <a:pt x="7880" y="21139"/>
                      <a:pt x="7611" y="20344"/>
                    </a:cubicBezTo>
                    <a:cubicBezTo>
                      <a:pt x="7590" y="20272"/>
                      <a:pt x="7569" y="20202"/>
                      <a:pt x="7547" y="20130"/>
                    </a:cubicBezTo>
                    <a:cubicBezTo>
                      <a:pt x="7484" y="19920"/>
                      <a:pt x="7426" y="19709"/>
                      <a:pt x="7374" y="19497"/>
                    </a:cubicBezTo>
                    <a:cubicBezTo>
                      <a:pt x="7276" y="19097"/>
                      <a:pt x="7183" y="18688"/>
                      <a:pt x="7137" y="18279"/>
                    </a:cubicBezTo>
                    <a:cubicBezTo>
                      <a:pt x="7115" y="18097"/>
                      <a:pt x="7109" y="17909"/>
                      <a:pt x="7153" y="17730"/>
                    </a:cubicBezTo>
                    <a:cubicBezTo>
                      <a:pt x="7197" y="17561"/>
                      <a:pt x="7290" y="17426"/>
                      <a:pt x="7400" y="17294"/>
                    </a:cubicBezTo>
                    <a:cubicBezTo>
                      <a:pt x="7535" y="17131"/>
                      <a:pt x="7681" y="16973"/>
                      <a:pt x="7751" y="16782"/>
                    </a:cubicBezTo>
                    <a:cubicBezTo>
                      <a:pt x="8176" y="16316"/>
                      <a:pt x="8509" y="15758"/>
                      <a:pt x="8766" y="15193"/>
                    </a:cubicBezTo>
                    <a:cubicBezTo>
                      <a:pt x="9209" y="14217"/>
                      <a:pt x="9457" y="13156"/>
                      <a:pt x="9605" y="12097"/>
                    </a:cubicBezTo>
                    <a:cubicBezTo>
                      <a:pt x="9931" y="9740"/>
                      <a:pt x="9706" y="7322"/>
                      <a:pt x="8964" y="5062"/>
                    </a:cubicBezTo>
                    <a:cubicBezTo>
                      <a:pt x="8857" y="4738"/>
                      <a:pt x="8740" y="4419"/>
                      <a:pt x="8612" y="4103"/>
                    </a:cubicBezTo>
                    <a:cubicBezTo>
                      <a:pt x="8503" y="3835"/>
                      <a:pt x="8392" y="3559"/>
                      <a:pt x="8213" y="3328"/>
                    </a:cubicBezTo>
                    <a:cubicBezTo>
                      <a:pt x="8046" y="3113"/>
                      <a:pt x="7818" y="2953"/>
                      <a:pt x="7544" y="2916"/>
                    </a:cubicBezTo>
                    <a:cubicBezTo>
                      <a:pt x="7507" y="2911"/>
                      <a:pt x="7470" y="2909"/>
                      <a:pt x="7433" y="2909"/>
                    </a:cubicBezTo>
                    <a:cubicBezTo>
                      <a:pt x="7349" y="2909"/>
                      <a:pt x="7266" y="2921"/>
                      <a:pt x="7188" y="2947"/>
                    </a:cubicBezTo>
                    <a:cubicBezTo>
                      <a:pt x="7091" y="2979"/>
                      <a:pt x="7025" y="3027"/>
                      <a:pt x="6971" y="3099"/>
                    </a:cubicBezTo>
                    <a:cubicBezTo>
                      <a:pt x="6893" y="2982"/>
                      <a:pt x="6802" y="2875"/>
                      <a:pt x="6687" y="2797"/>
                    </a:cubicBezTo>
                    <a:cubicBezTo>
                      <a:pt x="6618" y="2751"/>
                      <a:pt x="6548" y="2719"/>
                      <a:pt x="6478" y="2699"/>
                    </a:cubicBezTo>
                    <a:cubicBezTo>
                      <a:pt x="6160" y="2034"/>
                      <a:pt x="5736" y="1430"/>
                      <a:pt x="5291" y="844"/>
                    </a:cubicBezTo>
                    <a:cubicBezTo>
                      <a:pt x="5090" y="579"/>
                      <a:pt x="4884" y="297"/>
                      <a:pt x="4589" y="131"/>
                    </a:cubicBezTo>
                    <a:cubicBezTo>
                      <a:pt x="4430" y="41"/>
                      <a:pt x="4257" y="1"/>
                      <a:pt x="4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39"/>
            <p:cNvGrpSpPr/>
            <p:nvPr/>
          </p:nvGrpSpPr>
          <p:grpSpPr>
            <a:xfrm>
              <a:off x="6429393" y="1705764"/>
              <a:ext cx="322703" cy="347931"/>
              <a:chOff x="6429393" y="1705764"/>
              <a:chExt cx="322703" cy="347931"/>
            </a:xfrm>
          </p:grpSpPr>
          <p:sp>
            <p:nvSpPr>
              <p:cNvPr id="559" name="Google Shape;559;p39"/>
              <p:cNvSpPr/>
              <p:nvPr/>
            </p:nvSpPr>
            <p:spPr>
              <a:xfrm>
                <a:off x="6429393" y="1705764"/>
                <a:ext cx="195122" cy="264787"/>
              </a:xfrm>
              <a:custGeom>
                <a:avLst/>
                <a:gdLst/>
                <a:ahLst/>
                <a:cxnLst/>
                <a:rect l="l" t="t" r="r" b="b"/>
                <a:pathLst>
                  <a:path w="2574" h="3493" extrusionOk="0">
                    <a:moveTo>
                      <a:pt x="1097" y="0"/>
                    </a:moveTo>
                    <a:cubicBezTo>
                      <a:pt x="999" y="0"/>
                      <a:pt x="896" y="18"/>
                      <a:pt x="791" y="56"/>
                    </a:cubicBezTo>
                    <a:cubicBezTo>
                      <a:pt x="274" y="245"/>
                      <a:pt x="7" y="807"/>
                      <a:pt x="62" y="1332"/>
                    </a:cubicBezTo>
                    <a:cubicBezTo>
                      <a:pt x="1" y="1806"/>
                      <a:pt x="212" y="2280"/>
                      <a:pt x="462" y="2686"/>
                    </a:cubicBezTo>
                    <a:cubicBezTo>
                      <a:pt x="709" y="3087"/>
                      <a:pt x="1088" y="3492"/>
                      <a:pt x="1564" y="3492"/>
                    </a:cubicBezTo>
                    <a:cubicBezTo>
                      <a:pt x="1661" y="3492"/>
                      <a:pt x="1763" y="3475"/>
                      <a:pt x="1867" y="3438"/>
                    </a:cubicBezTo>
                    <a:cubicBezTo>
                      <a:pt x="2131" y="3345"/>
                      <a:pt x="2336" y="3119"/>
                      <a:pt x="2445" y="2864"/>
                    </a:cubicBezTo>
                    <a:cubicBezTo>
                      <a:pt x="2573" y="2562"/>
                      <a:pt x="2552" y="2220"/>
                      <a:pt x="2471" y="1908"/>
                    </a:cubicBezTo>
                    <a:cubicBezTo>
                      <a:pt x="2424" y="1729"/>
                      <a:pt x="2370" y="1543"/>
                      <a:pt x="2299" y="1363"/>
                    </a:cubicBezTo>
                    <a:cubicBezTo>
                      <a:pt x="2239" y="1169"/>
                      <a:pt x="2158" y="973"/>
                      <a:pt x="2046" y="800"/>
                    </a:cubicBezTo>
                    <a:cubicBezTo>
                      <a:pt x="2037" y="775"/>
                      <a:pt x="2027" y="749"/>
                      <a:pt x="2018" y="724"/>
                    </a:cubicBezTo>
                    <a:cubicBezTo>
                      <a:pt x="1863" y="315"/>
                      <a:pt x="1516" y="0"/>
                      <a:pt x="1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9"/>
              <p:cNvSpPr/>
              <p:nvPr/>
            </p:nvSpPr>
            <p:spPr>
              <a:xfrm>
                <a:off x="6624516" y="1915502"/>
                <a:ext cx="127580" cy="138193"/>
              </a:xfrm>
              <a:custGeom>
                <a:avLst/>
                <a:gdLst/>
                <a:ahLst/>
                <a:cxnLst/>
                <a:rect l="l" t="t" r="r" b="b"/>
                <a:pathLst>
                  <a:path w="1683" h="1823" extrusionOk="0">
                    <a:moveTo>
                      <a:pt x="871" y="0"/>
                    </a:moveTo>
                    <a:cubicBezTo>
                      <a:pt x="819" y="0"/>
                      <a:pt x="767" y="11"/>
                      <a:pt x="718" y="31"/>
                    </a:cubicBezTo>
                    <a:cubicBezTo>
                      <a:pt x="520" y="88"/>
                      <a:pt x="335" y="234"/>
                      <a:pt x="214" y="397"/>
                    </a:cubicBezTo>
                    <a:cubicBezTo>
                      <a:pt x="67" y="594"/>
                      <a:pt x="1" y="825"/>
                      <a:pt x="17" y="1069"/>
                    </a:cubicBezTo>
                    <a:cubicBezTo>
                      <a:pt x="33" y="1291"/>
                      <a:pt x="161" y="1494"/>
                      <a:pt x="330" y="1630"/>
                    </a:cubicBezTo>
                    <a:cubicBezTo>
                      <a:pt x="469" y="1742"/>
                      <a:pt x="661" y="1819"/>
                      <a:pt x="840" y="1822"/>
                    </a:cubicBezTo>
                    <a:cubicBezTo>
                      <a:pt x="850" y="1822"/>
                      <a:pt x="859" y="1822"/>
                      <a:pt x="869" y="1822"/>
                    </a:cubicBezTo>
                    <a:cubicBezTo>
                      <a:pt x="985" y="1822"/>
                      <a:pt x="1088" y="1810"/>
                      <a:pt x="1199" y="1763"/>
                    </a:cubicBezTo>
                    <a:cubicBezTo>
                      <a:pt x="1313" y="1715"/>
                      <a:pt x="1412" y="1636"/>
                      <a:pt x="1489" y="1541"/>
                    </a:cubicBezTo>
                    <a:cubicBezTo>
                      <a:pt x="1628" y="1370"/>
                      <a:pt x="1683" y="1110"/>
                      <a:pt x="1628" y="896"/>
                    </a:cubicBezTo>
                    <a:cubicBezTo>
                      <a:pt x="1596" y="770"/>
                      <a:pt x="1552" y="655"/>
                      <a:pt x="1469" y="553"/>
                    </a:cubicBezTo>
                    <a:cubicBezTo>
                      <a:pt x="1420" y="494"/>
                      <a:pt x="1362" y="442"/>
                      <a:pt x="1299" y="399"/>
                    </a:cubicBezTo>
                    <a:cubicBezTo>
                      <a:pt x="1281" y="342"/>
                      <a:pt x="1259" y="286"/>
                      <a:pt x="1231" y="236"/>
                    </a:cubicBezTo>
                    <a:cubicBezTo>
                      <a:pt x="1180" y="149"/>
                      <a:pt x="1121" y="65"/>
                      <a:pt x="1021" y="29"/>
                    </a:cubicBezTo>
                    <a:lnTo>
                      <a:pt x="920" y="3"/>
                    </a:lnTo>
                    <a:cubicBezTo>
                      <a:pt x="903" y="1"/>
                      <a:pt x="887" y="0"/>
                      <a:pt x="8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 name="Google Shape;561;p39"/>
            <p:cNvGrpSpPr/>
            <p:nvPr/>
          </p:nvGrpSpPr>
          <p:grpSpPr>
            <a:xfrm>
              <a:off x="7484610" y="620710"/>
              <a:ext cx="220317" cy="247441"/>
              <a:chOff x="7484610" y="620710"/>
              <a:chExt cx="220317" cy="247441"/>
            </a:xfrm>
          </p:grpSpPr>
          <p:sp>
            <p:nvSpPr>
              <p:cNvPr id="562" name="Google Shape;562;p39"/>
              <p:cNvSpPr/>
              <p:nvPr/>
            </p:nvSpPr>
            <p:spPr>
              <a:xfrm rot="856287">
                <a:off x="7507703" y="661107"/>
                <a:ext cx="91596" cy="198823"/>
              </a:xfrm>
              <a:custGeom>
                <a:avLst/>
                <a:gdLst/>
                <a:ahLst/>
                <a:cxnLst/>
                <a:rect l="l" t="t" r="r" b="b"/>
                <a:pathLst>
                  <a:path w="1676" h="3638" extrusionOk="0">
                    <a:moveTo>
                      <a:pt x="888" y="0"/>
                    </a:moveTo>
                    <a:cubicBezTo>
                      <a:pt x="779" y="0"/>
                      <a:pt x="666" y="36"/>
                      <a:pt x="559" y="120"/>
                    </a:cubicBezTo>
                    <a:cubicBezTo>
                      <a:pt x="420" y="228"/>
                      <a:pt x="339" y="392"/>
                      <a:pt x="287" y="557"/>
                    </a:cubicBezTo>
                    <a:cubicBezTo>
                      <a:pt x="216" y="780"/>
                      <a:pt x="161" y="1009"/>
                      <a:pt x="118" y="1239"/>
                    </a:cubicBezTo>
                    <a:cubicBezTo>
                      <a:pt x="30" y="1690"/>
                      <a:pt x="0" y="2148"/>
                      <a:pt x="13" y="2608"/>
                    </a:cubicBezTo>
                    <a:cubicBezTo>
                      <a:pt x="22" y="2933"/>
                      <a:pt x="102" y="3306"/>
                      <a:pt x="376" y="3515"/>
                    </a:cubicBezTo>
                    <a:cubicBezTo>
                      <a:pt x="488" y="3600"/>
                      <a:pt x="609" y="3637"/>
                      <a:pt x="727" y="3637"/>
                    </a:cubicBezTo>
                    <a:cubicBezTo>
                      <a:pt x="970" y="3637"/>
                      <a:pt x="1204" y="3481"/>
                      <a:pt x="1333" y="3253"/>
                    </a:cubicBezTo>
                    <a:cubicBezTo>
                      <a:pt x="1389" y="3152"/>
                      <a:pt x="1431" y="3044"/>
                      <a:pt x="1465" y="2933"/>
                    </a:cubicBezTo>
                    <a:cubicBezTo>
                      <a:pt x="1512" y="2801"/>
                      <a:pt x="1541" y="2660"/>
                      <a:pt x="1565" y="2521"/>
                    </a:cubicBezTo>
                    <a:cubicBezTo>
                      <a:pt x="1610" y="2310"/>
                      <a:pt x="1642" y="2096"/>
                      <a:pt x="1657" y="1881"/>
                    </a:cubicBezTo>
                    <a:cubicBezTo>
                      <a:pt x="1675" y="1633"/>
                      <a:pt x="1676" y="1381"/>
                      <a:pt x="1657" y="1132"/>
                    </a:cubicBezTo>
                    <a:cubicBezTo>
                      <a:pt x="1650" y="1034"/>
                      <a:pt x="1633" y="934"/>
                      <a:pt x="1602" y="840"/>
                    </a:cubicBezTo>
                    <a:cubicBezTo>
                      <a:pt x="1580" y="716"/>
                      <a:pt x="1549" y="595"/>
                      <a:pt x="1504" y="481"/>
                    </a:cubicBezTo>
                    <a:cubicBezTo>
                      <a:pt x="1471" y="400"/>
                      <a:pt x="1426" y="324"/>
                      <a:pt x="1372" y="257"/>
                    </a:cubicBezTo>
                    <a:cubicBezTo>
                      <a:pt x="1324" y="189"/>
                      <a:pt x="1264" y="133"/>
                      <a:pt x="1189" y="93"/>
                    </a:cubicBezTo>
                    <a:cubicBezTo>
                      <a:pt x="1097" y="35"/>
                      <a:pt x="994" y="0"/>
                      <a:pt x="8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9"/>
              <p:cNvSpPr/>
              <p:nvPr/>
            </p:nvSpPr>
            <p:spPr>
              <a:xfrm rot="856287">
                <a:off x="7637328" y="626515"/>
                <a:ext cx="57876" cy="86131"/>
              </a:xfrm>
              <a:custGeom>
                <a:avLst/>
                <a:gdLst/>
                <a:ahLst/>
                <a:cxnLst/>
                <a:rect l="l" t="t" r="r" b="b"/>
                <a:pathLst>
                  <a:path w="1059" h="1576" extrusionOk="0">
                    <a:moveTo>
                      <a:pt x="672" y="1"/>
                    </a:moveTo>
                    <a:cubicBezTo>
                      <a:pt x="616" y="1"/>
                      <a:pt x="561" y="19"/>
                      <a:pt x="517" y="60"/>
                    </a:cubicBezTo>
                    <a:cubicBezTo>
                      <a:pt x="239" y="326"/>
                      <a:pt x="76" y="692"/>
                      <a:pt x="78" y="1074"/>
                    </a:cubicBezTo>
                    <a:cubicBezTo>
                      <a:pt x="62" y="1123"/>
                      <a:pt x="48" y="1172"/>
                      <a:pt x="32" y="1222"/>
                    </a:cubicBezTo>
                    <a:cubicBezTo>
                      <a:pt x="0" y="1323"/>
                      <a:pt x="13" y="1425"/>
                      <a:pt x="90" y="1503"/>
                    </a:cubicBezTo>
                    <a:cubicBezTo>
                      <a:pt x="141" y="1551"/>
                      <a:pt x="205" y="1576"/>
                      <a:pt x="271" y="1576"/>
                    </a:cubicBezTo>
                    <a:cubicBezTo>
                      <a:pt x="305" y="1576"/>
                      <a:pt x="340" y="1569"/>
                      <a:pt x="373" y="1557"/>
                    </a:cubicBezTo>
                    <a:cubicBezTo>
                      <a:pt x="540" y="1493"/>
                      <a:pt x="679" y="1382"/>
                      <a:pt x="784" y="1244"/>
                    </a:cubicBezTo>
                    <a:cubicBezTo>
                      <a:pt x="857" y="1155"/>
                      <a:pt x="918" y="1054"/>
                      <a:pt x="962" y="950"/>
                    </a:cubicBezTo>
                    <a:cubicBezTo>
                      <a:pt x="1003" y="850"/>
                      <a:pt x="1032" y="739"/>
                      <a:pt x="1045" y="630"/>
                    </a:cubicBezTo>
                    <a:cubicBezTo>
                      <a:pt x="1057" y="521"/>
                      <a:pt x="1058" y="401"/>
                      <a:pt x="1032" y="294"/>
                    </a:cubicBezTo>
                    <a:cubicBezTo>
                      <a:pt x="1009" y="201"/>
                      <a:pt x="955" y="125"/>
                      <a:pt x="878" y="84"/>
                    </a:cubicBezTo>
                    <a:cubicBezTo>
                      <a:pt x="823" y="33"/>
                      <a:pt x="747" y="1"/>
                      <a:pt x="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4" name="Google Shape;564;p39"/>
          <p:cNvGrpSpPr/>
          <p:nvPr/>
        </p:nvGrpSpPr>
        <p:grpSpPr>
          <a:xfrm>
            <a:off x="-758472" y="-321450"/>
            <a:ext cx="4650347" cy="4445312"/>
            <a:chOff x="-758472" y="-321450"/>
            <a:chExt cx="4650347" cy="4445312"/>
          </a:xfrm>
        </p:grpSpPr>
        <p:grpSp>
          <p:nvGrpSpPr>
            <p:cNvPr id="565" name="Google Shape;565;p39"/>
            <p:cNvGrpSpPr/>
            <p:nvPr/>
          </p:nvGrpSpPr>
          <p:grpSpPr>
            <a:xfrm>
              <a:off x="538464" y="3006023"/>
              <a:ext cx="353259" cy="390433"/>
              <a:chOff x="538464" y="3006023"/>
              <a:chExt cx="353259" cy="390433"/>
            </a:xfrm>
          </p:grpSpPr>
          <p:sp>
            <p:nvSpPr>
              <p:cNvPr id="566" name="Google Shape;566;p39"/>
              <p:cNvSpPr/>
              <p:nvPr/>
            </p:nvSpPr>
            <p:spPr>
              <a:xfrm>
                <a:off x="635140" y="3025552"/>
                <a:ext cx="142357" cy="332027"/>
              </a:xfrm>
              <a:custGeom>
                <a:avLst/>
                <a:gdLst/>
                <a:ahLst/>
                <a:cxnLst/>
                <a:rect l="l" t="t" r="r" b="b"/>
                <a:pathLst>
                  <a:path w="3379" h="7881" extrusionOk="0">
                    <a:moveTo>
                      <a:pt x="2498" y="1"/>
                    </a:moveTo>
                    <a:cubicBezTo>
                      <a:pt x="2460" y="1"/>
                      <a:pt x="2421" y="4"/>
                      <a:pt x="2380" y="10"/>
                    </a:cubicBezTo>
                    <a:cubicBezTo>
                      <a:pt x="1922" y="77"/>
                      <a:pt x="1676" y="457"/>
                      <a:pt x="1479" y="835"/>
                    </a:cubicBezTo>
                    <a:cubicBezTo>
                      <a:pt x="1277" y="1225"/>
                      <a:pt x="1094" y="1624"/>
                      <a:pt x="932" y="2033"/>
                    </a:cubicBezTo>
                    <a:cubicBezTo>
                      <a:pt x="603" y="2866"/>
                      <a:pt x="357" y="3736"/>
                      <a:pt x="196" y="4618"/>
                    </a:cubicBezTo>
                    <a:cubicBezTo>
                      <a:pt x="119" y="5035"/>
                      <a:pt x="63" y="5457"/>
                      <a:pt x="29" y="5879"/>
                    </a:cubicBezTo>
                    <a:cubicBezTo>
                      <a:pt x="1" y="6228"/>
                      <a:pt x="6" y="6606"/>
                      <a:pt x="174" y="6917"/>
                    </a:cubicBezTo>
                    <a:cubicBezTo>
                      <a:pt x="322" y="7482"/>
                      <a:pt x="782" y="7880"/>
                      <a:pt x="1343" y="7880"/>
                    </a:cubicBezTo>
                    <a:cubicBezTo>
                      <a:pt x="1497" y="7880"/>
                      <a:pt x="1659" y="7850"/>
                      <a:pt x="1824" y="7785"/>
                    </a:cubicBezTo>
                    <a:cubicBezTo>
                      <a:pt x="2675" y="7448"/>
                      <a:pt x="2876" y="6421"/>
                      <a:pt x="3058" y="5632"/>
                    </a:cubicBezTo>
                    <a:cubicBezTo>
                      <a:pt x="3264" y="4733"/>
                      <a:pt x="3371" y="3810"/>
                      <a:pt x="3375" y="2888"/>
                    </a:cubicBezTo>
                    <a:cubicBezTo>
                      <a:pt x="3379" y="2499"/>
                      <a:pt x="3369" y="2108"/>
                      <a:pt x="3338" y="1720"/>
                    </a:cubicBezTo>
                    <a:cubicBezTo>
                      <a:pt x="3328" y="1459"/>
                      <a:pt x="3309" y="1199"/>
                      <a:pt x="3278" y="939"/>
                    </a:cubicBezTo>
                    <a:cubicBezTo>
                      <a:pt x="3226" y="496"/>
                      <a:pt x="2992" y="1"/>
                      <a:pt x="2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9"/>
              <p:cNvSpPr/>
              <p:nvPr/>
            </p:nvSpPr>
            <p:spPr>
              <a:xfrm>
                <a:off x="538464" y="3006023"/>
                <a:ext cx="96688" cy="176314"/>
              </a:xfrm>
              <a:custGeom>
                <a:avLst/>
                <a:gdLst/>
                <a:ahLst/>
                <a:cxnLst/>
                <a:rect l="l" t="t" r="r" b="b"/>
                <a:pathLst>
                  <a:path w="2295" h="4185" extrusionOk="0">
                    <a:moveTo>
                      <a:pt x="1309" y="1"/>
                    </a:moveTo>
                    <a:cubicBezTo>
                      <a:pt x="1239" y="1"/>
                      <a:pt x="1168" y="13"/>
                      <a:pt x="1097" y="38"/>
                    </a:cubicBezTo>
                    <a:cubicBezTo>
                      <a:pt x="840" y="129"/>
                      <a:pt x="690" y="358"/>
                      <a:pt x="591" y="599"/>
                    </a:cubicBezTo>
                    <a:cubicBezTo>
                      <a:pt x="490" y="851"/>
                      <a:pt x="403" y="1107"/>
                      <a:pt x="328" y="1367"/>
                    </a:cubicBezTo>
                    <a:cubicBezTo>
                      <a:pt x="177" y="1890"/>
                      <a:pt x="27" y="2457"/>
                      <a:pt x="10" y="3004"/>
                    </a:cubicBezTo>
                    <a:cubicBezTo>
                      <a:pt x="1" y="3295"/>
                      <a:pt x="60" y="3592"/>
                      <a:pt x="303" y="3782"/>
                    </a:cubicBezTo>
                    <a:cubicBezTo>
                      <a:pt x="338" y="3809"/>
                      <a:pt x="374" y="3833"/>
                      <a:pt x="413" y="3851"/>
                    </a:cubicBezTo>
                    <a:cubicBezTo>
                      <a:pt x="551" y="4062"/>
                      <a:pt x="776" y="4185"/>
                      <a:pt x="1018" y="4185"/>
                    </a:cubicBezTo>
                    <a:cubicBezTo>
                      <a:pt x="1157" y="4185"/>
                      <a:pt x="1302" y="4144"/>
                      <a:pt x="1439" y="4057"/>
                    </a:cubicBezTo>
                    <a:cubicBezTo>
                      <a:pt x="1757" y="3853"/>
                      <a:pt x="1913" y="3473"/>
                      <a:pt x="2032" y="3130"/>
                    </a:cubicBezTo>
                    <a:cubicBezTo>
                      <a:pt x="2155" y="2767"/>
                      <a:pt x="2239" y="2387"/>
                      <a:pt x="2267" y="2005"/>
                    </a:cubicBezTo>
                    <a:cubicBezTo>
                      <a:pt x="2294" y="1626"/>
                      <a:pt x="2288" y="1222"/>
                      <a:pt x="2202" y="850"/>
                    </a:cubicBezTo>
                    <a:lnTo>
                      <a:pt x="2201" y="851"/>
                    </a:lnTo>
                    <a:cubicBezTo>
                      <a:pt x="2144" y="605"/>
                      <a:pt x="2001" y="370"/>
                      <a:pt x="1804" y="236"/>
                    </a:cubicBezTo>
                    <a:cubicBezTo>
                      <a:pt x="1677" y="89"/>
                      <a:pt x="1499"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9"/>
              <p:cNvSpPr/>
              <p:nvPr/>
            </p:nvSpPr>
            <p:spPr>
              <a:xfrm>
                <a:off x="777466" y="3208725"/>
                <a:ext cx="114257" cy="187731"/>
              </a:xfrm>
              <a:custGeom>
                <a:avLst/>
                <a:gdLst/>
                <a:ahLst/>
                <a:cxnLst/>
                <a:rect l="l" t="t" r="r" b="b"/>
                <a:pathLst>
                  <a:path w="2712" h="4456" extrusionOk="0">
                    <a:moveTo>
                      <a:pt x="1857" y="0"/>
                    </a:moveTo>
                    <a:cubicBezTo>
                      <a:pt x="1668" y="0"/>
                      <a:pt x="1521" y="111"/>
                      <a:pt x="1419" y="265"/>
                    </a:cubicBezTo>
                    <a:cubicBezTo>
                      <a:pt x="1340" y="270"/>
                      <a:pt x="1263" y="290"/>
                      <a:pt x="1188" y="324"/>
                    </a:cubicBezTo>
                    <a:cubicBezTo>
                      <a:pt x="899" y="458"/>
                      <a:pt x="762" y="750"/>
                      <a:pt x="645" y="1026"/>
                    </a:cubicBezTo>
                    <a:cubicBezTo>
                      <a:pt x="532" y="1290"/>
                      <a:pt x="431" y="1558"/>
                      <a:pt x="343" y="1832"/>
                    </a:cubicBezTo>
                    <a:cubicBezTo>
                      <a:pt x="247" y="2125"/>
                      <a:pt x="166" y="2425"/>
                      <a:pt x="96" y="2727"/>
                    </a:cubicBezTo>
                    <a:cubicBezTo>
                      <a:pt x="41" y="2961"/>
                      <a:pt x="0" y="3206"/>
                      <a:pt x="43" y="3447"/>
                    </a:cubicBezTo>
                    <a:cubicBezTo>
                      <a:pt x="97" y="3748"/>
                      <a:pt x="277" y="4021"/>
                      <a:pt x="565" y="4144"/>
                    </a:cubicBezTo>
                    <a:cubicBezTo>
                      <a:pt x="618" y="4167"/>
                      <a:pt x="673" y="4181"/>
                      <a:pt x="728" y="4193"/>
                    </a:cubicBezTo>
                    <a:cubicBezTo>
                      <a:pt x="761" y="4232"/>
                      <a:pt x="797" y="4270"/>
                      <a:pt x="841" y="4305"/>
                    </a:cubicBezTo>
                    <a:cubicBezTo>
                      <a:pt x="969" y="4408"/>
                      <a:pt x="1124" y="4455"/>
                      <a:pt x="1281" y="4455"/>
                    </a:cubicBezTo>
                    <a:cubicBezTo>
                      <a:pt x="1471" y="4455"/>
                      <a:pt x="1662" y="4386"/>
                      <a:pt x="1809" y="4261"/>
                    </a:cubicBezTo>
                    <a:cubicBezTo>
                      <a:pt x="2042" y="4064"/>
                      <a:pt x="2164" y="3782"/>
                      <a:pt x="2268" y="3503"/>
                    </a:cubicBezTo>
                    <a:cubicBezTo>
                      <a:pt x="2370" y="3228"/>
                      <a:pt x="2451" y="2945"/>
                      <a:pt x="2519" y="2658"/>
                    </a:cubicBezTo>
                    <a:cubicBezTo>
                      <a:pt x="2673" y="2017"/>
                      <a:pt x="2712" y="1360"/>
                      <a:pt x="2673" y="704"/>
                    </a:cubicBezTo>
                    <a:cubicBezTo>
                      <a:pt x="2660" y="488"/>
                      <a:pt x="2500" y="344"/>
                      <a:pt x="2310" y="291"/>
                    </a:cubicBezTo>
                    <a:cubicBezTo>
                      <a:pt x="2235" y="139"/>
                      <a:pt x="2095" y="26"/>
                      <a:pt x="1919" y="4"/>
                    </a:cubicBezTo>
                    <a:cubicBezTo>
                      <a:pt x="1898" y="2"/>
                      <a:pt x="1877"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 name="Google Shape;569;p39"/>
            <p:cNvGrpSpPr/>
            <p:nvPr/>
          </p:nvGrpSpPr>
          <p:grpSpPr>
            <a:xfrm>
              <a:off x="2866997" y="1859011"/>
              <a:ext cx="168586" cy="230290"/>
              <a:chOff x="2866997" y="1859011"/>
              <a:chExt cx="168586" cy="230290"/>
            </a:xfrm>
          </p:grpSpPr>
          <p:sp>
            <p:nvSpPr>
              <p:cNvPr id="570" name="Google Shape;570;p39"/>
              <p:cNvSpPr/>
              <p:nvPr/>
            </p:nvSpPr>
            <p:spPr>
              <a:xfrm rot="871697">
                <a:off x="2945722" y="1865085"/>
                <a:ext cx="55046" cy="51914"/>
              </a:xfrm>
              <a:custGeom>
                <a:avLst/>
                <a:gdLst/>
                <a:ahLst/>
                <a:cxnLst/>
                <a:rect l="l" t="t" r="r" b="b"/>
                <a:pathLst>
                  <a:path w="703" h="663" extrusionOk="0">
                    <a:moveTo>
                      <a:pt x="392" y="0"/>
                    </a:moveTo>
                    <a:cubicBezTo>
                      <a:pt x="211" y="0"/>
                      <a:pt x="44" y="96"/>
                      <a:pt x="20" y="291"/>
                    </a:cubicBezTo>
                    <a:cubicBezTo>
                      <a:pt x="0" y="453"/>
                      <a:pt x="129" y="662"/>
                      <a:pt x="311" y="662"/>
                    </a:cubicBezTo>
                    <a:cubicBezTo>
                      <a:pt x="491" y="662"/>
                      <a:pt x="659" y="566"/>
                      <a:pt x="682" y="372"/>
                    </a:cubicBezTo>
                    <a:cubicBezTo>
                      <a:pt x="702" y="210"/>
                      <a:pt x="573" y="0"/>
                      <a:pt x="3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9"/>
              <p:cNvSpPr/>
              <p:nvPr/>
            </p:nvSpPr>
            <p:spPr>
              <a:xfrm rot="-2859198">
                <a:off x="2901013" y="1937955"/>
                <a:ext cx="100554" cy="136455"/>
              </a:xfrm>
              <a:custGeom>
                <a:avLst/>
                <a:gdLst/>
                <a:ahLst/>
                <a:cxnLst/>
                <a:rect l="l" t="t" r="r" b="b"/>
                <a:pathLst>
                  <a:path w="2574" h="3493" extrusionOk="0">
                    <a:moveTo>
                      <a:pt x="1097" y="0"/>
                    </a:moveTo>
                    <a:cubicBezTo>
                      <a:pt x="999" y="0"/>
                      <a:pt x="896" y="18"/>
                      <a:pt x="791" y="56"/>
                    </a:cubicBezTo>
                    <a:cubicBezTo>
                      <a:pt x="274" y="245"/>
                      <a:pt x="7" y="807"/>
                      <a:pt x="62" y="1332"/>
                    </a:cubicBezTo>
                    <a:cubicBezTo>
                      <a:pt x="1" y="1806"/>
                      <a:pt x="212" y="2280"/>
                      <a:pt x="462" y="2686"/>
                    </a:cubicBezTo>
                    <a:cubicBezTo>
                      <a:pt x="709" y="3087"/>
                      <a:pt x="1088" y="3492"/>
                      <a:pt x="1564" y="3492"/>
                    </a:cubicBezTo>
                    <a:cubicBezTo>
                      <a:pt x="1661" y="3492"/>
                      <a:pt x="1763" y="3475"/>
                      <a:pt x="1867" y="3438"/>
                    </a:cubicBezTo>
                    <a:cubicBezTo>
                      <a:pt x="2131" y="3345"/>
                      <a:pt x="2336" y="3119"/>
                      <a:pt x="2445" y="2864"/>
                    </a:cubicBezTo>
                    <a:cubicBezTo>
                      <a:pt x="2573" y="2562"/>
                      <a:pt x="2552" y="2220"/>
                      <a:pt x="2471" y="1908"/>
                    </a:cubicBezTo>
                    <a:cubicBezTo>
                      <a:pt x="2424" y="1729"/>
                      <a:pt x="2370" y="1543"/>
                      <a:pt x="2299" y="1363"/>
                    </a:cubicBezTo>
                    <a:cubicBezTo>
                      <a:pt x="2239" y="1169"/>
                      <a:pt x="2158" y="973"/>
                      <a:pt x="2046" y="800"/>
                    </a:cubicBezTo>
                    <a:cubicBezTo>
                      <a:pt x="2037" y="775"/>
                      <a:pt x="2027" y="749"/>
                      <a:pt x="2018" y="724"/>
                    </a:cubicBezTo>
                    <a:cubicBezTo>
                      <a:pt x="1863" y="315"/>
                      <a:pt x="1516" y="0"/>
                      <a:pt x="1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39"/>
            <p:cNvGrpSpPr/>
            <p:nvPr/>
          </p:nvGrpSpPr>
          <p:grpSpPr>
            <a:xfrm>
              <a:off x="-758472" y="-321450"/>
              <a:ext cx="4650347" cy="4445312"/>
              <a:chOff x="-758472" y="-321450"/>
              <a:chExt cx="4650347" cy="4445312"/>
            </a:xfrm>
          </p:grpSpPr>
          <p:sp>
            <p:nvSpPr>
              <p:cNvPr id="573" name="Google Shape;573;p39"/>
              <p:cNvSpPr/>
              <p:nvPr/>
            </p:nvSpPr>
            <p:spPr>
              <a:xfrm rot="-899984">
                <a:off x="419598" y="586231"/>
                <a:ext cx="2013933" cy="1581148"/>
              </a:xfrm>
              <a:custGeom>
                <a:avLst/>
                <a:gdLst/>
                <a:ahLst/>
                <a:cxnLst/>
                <a:rect l="l" t="t" r="r" b="b"/>
                <a:pathLst>
                  <a:path w="31395" h="22096" extrusionOk="0">
                    <a:moveTo>
                      <a:pt x="21170" y="1"/>
                    </a:moveTo>
                    <a:cubicBezTo>
                      <a:pt x="20159" y="1"/>
                      <a:pt x="19219" y="69"/>
                      <a:pt x="18454" y="170"/>
                    </a:cubicBezTo>
                    <a:cubicBezTo>
                      <a:pt x="14482" y="694"/>
                      <a:pt x="10746" y="2403"/>
                      <a:pt x="7360" y="4546"/>
                    </a:cubicBezTo>
                    <a:cubicBezTo>
                      <a:pt x="5085" y="5985"/>
                      <a:pt x="2878" y="7696"/>
                      <a:pt x="1562" y="10044"/>
                    </a:cubicBezTo>
                    <a:cubicBezTo>
                      <a:pt x="246" y="12393"/>
                      <a:pt x="1" y="15503"/>
                      <a:pt x="1563" y="17694"/>
                    </a:cubicBezTo>
                    <a:cubicBezTo>
                      <a:pt x="2752" y="19363"/>
                      <a:pt x="4750" y="20243"/>
                      <a:pt x="6705" y="20854"/>
                    </a:cubicBezTo>
                    <a:cubicBezTo>
                      <a:pt x="9200" y="21633"/>
                      <a:pt x="11820" y="22095"/>
                      <a:pt x="14428" y="22095"/>
                    </a:cubicBezTo>
                    <a:cubicBezTo>
                      <a:pt x="15938" y="22095"/>
                      <a:pt x="17443" y="21940"/>
                      <a:pt x="18918" y="21602"/>
                    </a:cubicBezTo>
                    <a:cubicBezTo>
                      <a:pt x="22940" y="20680"/>
                      <a:pt x="26707" y="18307"/>
                      <a:pt x="28862" y="14787"/>
                    </a:cubicBezTo>
                    <a:cubicBezTo>
                      <a:pt x="30865" y="11513"/>
                      <a:pt x="31394" y="6853"/>
                      <a:pt x="29689" y="3314"/>
                    </a:cubicBezTo>
                    <a:cubicBezTo>
                      <a:pt x="28434" y="711"/>
                      <a:pt x="24433" y="1"/>
                      <a:pt x="211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9"/>
              <p:cNvSpPr/>
              <p:nvPr/>
            </p:nvSpPr>
            <p:spPr>
              <a:xfrm rot="3950240" flipH="1">
                <a:off x="2477739" y="140541"/>
                <a:ext cx="642293" cy="1317490"/>
              </a:xfrm>
              <a:custGeom>
                <a:avLst/>
                <a:gdLst/>
                <a:ahLst/>
                <a:cxnLst/>
                <a:rect l="l" t="t" r="r" b="b"/>
                <a:pathLst>
                  <a:path w="8779" h="18103" extrusionOk="0">
                    <a:moveTo>
                      <a:pt x="4004" y="0"/>
                    </a:moveTo>
                    <a:cubicBezTo>
                      <a:pt x="3288" y="0"/>
                      <a:pt x="2576" y="185"/>
                      <a:pt x="2015" y="588"/>
                    </a:cubicBezTo>
                    <a:cubicBezTo>
                      <a:pt x="939" y="1362"/>
                      <a:pt x="827" y="3366"/>
                      <a:pt x="621" y="4576"/>
                    </a:cubicBezTo>
                    <a:cubicBezTo>
                      <a:pt x="0" y="8219"/>
                      <a:pt x="164" y="11998"/>
                      <a:pt x="1123" y="15569"/>
                    </a:cubicBezTo>
                    <a:cubicBezTo>
                      <a:pt x="1377" y="16517"/>
                      <a:pt x="1777" y="17554"/>
                      <a:pt x="2675" y="17950"/>
                    </a:cubicBezTo>
                    <a:cubicBezTo>
                      <a:pt x="2915" y="18056"/>
                      <a:pt x="3165" y="18103"/>
                      <a:pt x="3416" y="18103"/>
                    </a:cubicBezTo>
                    <a:cubicBezTo>
                      <a:pt x="4249" y="18103"/>
                      <a:pt x="5102" y="17585"/>
                      <a:pt x="5714" y="16965"/>
                    </a:cubicBezTo>
                    <a:cubicBezTo>
                      <a:pt x="7854" y="14797"/>
                      <a:pt x="8383" y="11543"/>
                      <a:pt x="8609" y="8505"/>
                    </a:cubicBezTo>
                    <a:cubicBezTo>
                      <a:pt x="8718" y="7037"/>
                      <a:pt x="8779" y="5542"/>
                      <a:pt x="8438" y="4109"/>
                    </a:cubicBezTo>
                    <a:cubicBezTo>
                      <a:pt x="8097" y="2676"/>
                      <a:pt x="7304" y="1294"/>
                      <a:pt x="6041" y="538"/>
                    </a:cubicBezTo>
                    <a:cubicBezTo>
                      <a:pt x="5462" y="191"/>
                      <a:pt x="4731" y="0"/>
                      <a:pt x="4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9"/>
              <p:cNvSpPr/>
              <p:nvPr/>
            </p:nvSpPr>
            <p:spPr>
              <a:xfrm rot="7588358">
                <a:off x="1150447" y="1571711"/>
                <a:ext cx="1274354" cy="1838753"/>
              </a:xfrm>
              <a:custGeom>
                <a:avLst/>
                <a:gdLst/>
                <a:ahLst/>
                <a:cxnLst/>
                <a:rect l="l" t="t" r="r" b="b"/>
                <a:pathLst>
                  <a:path w="14641" h="23277" extrusionOk="0">
                    <a:moveTo>
                      <a:pt x="2576" y="0"/>
                    </a:moveTo>
                    <a:cubicBezTo>
                      <a:pt x="1795" y="0"/>
                      <a:pt x="1025" y="290"/>
                      <a:pt x="575" y="913"/>
                    </a:cubicBezTo>
                    <a:cubicBezTo>
                      <a:pt x="133" y="1524"/>
                      <a:pt x="69" y="2321"/>
                      <a:pt x="59" y="3074"/>
                    </a:cubicBezTo>
                    <a:cubicBezTo>
                      <a:pt x="0" y="7276"/>
                      <a:pt x="1256" y="11448"/>
                      <a:pt x="3463" y="15010"/>
                    </a:cubicBezTo>
                    <a:cubicBezTo>
                      <a:pt x="5166" y="17759"/>
                      <a:pt x="9234" y="23037"/>
                      <a:pt x="12763" y="23277"/>
                    </a:cubicBezTo>
                    <a:cubicBezTo>
                      <a:pt x="14640" y="16313"/>
                      <a:pt x="10799" y="7314"/>
                      <a:pt x="6239" y="2187"/>
                    </a:cubicBezTo>
                    <a:cubicBezTo>
                      <a:pt x="5497" y="1352"/>
                      <a:pt x="4664" y="539"/>
                      <a:pt x="3610" y="173"/>
                    </a:cubicBezTo>
                    <a:cubicBezTo>
                      <a:pt x="3282" y="59"/>
                      <a:pt x="2928" y="0"/>
                      <a:pt x="2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9"/>
              <p:cNvSpPr/>
              <p:nvPr/>
            </p:nvSpPr>
            <p:spPr>
              <a:xfrm rot="2942237">
                <a:off x="469542" y="-225437"/>
                <a:ext cx="2194317" cy="4253286"/>
              </a:xfrm>
              <a:custGeom>
                <a:avLst/>
                <a:gdLst/>
                <a:ahLst/>
                <a:cxnLst/>
                <a:rect l="l" t="t" r="r" b="b"/>
                <a:pathLst>
                  <a:path w="44005" h="80517" extrusionOk="0">
                    <a:moveTo>
                      <a:pt x="20283" y="1756"/>
                    </a:moveTo>
                    <a:lnTo>
                      <a:pt x="20283" y="1756"/>
                    </a:lnTo>
                    <a:cubicBezTo>
                      <a:pt x="20247" y="1843"/>
                      <a:pt x="20210" y="1931"/>
                      <a:pt x="20172" y="2016"/>
                    </a:cubicBezTo>
                    <a:cubicBezTo>
                      <a:pt x="20058" y="2276"/>
                      <a:pt x="19947" y="2539"/>
                      <a:pt x="19840" y="2803"/>
                    </a:cubicBezTo>
                    <a:cubicBezTo>
                      <a:pt x="19626" y="3335"/>
                      <a:pt x="19433" y="3876"/>
                      <a:pt x="19275" y="4428"/>
                    </a:cubicBezTo>
                    <a:cubicBezTo>
                      <a:pt x="18966" y="5510"/>
                      <a:pt x="18790" y="6636"/>
                      <a:pt x="18858" y="7764"/>
                    </a:cubicBezTo>
                    <a:cubicBezTo>
                      <a:pt x="18888" y="8269"/>
                      <a:pt x="18966" y="8780"/>
                      <a:pt x="19115" y="9266"/>
                    </a:cubicBezTo>
                    <a:cubicBezTo>
                      <a:pt x="18763" y="9000"/>
                      <a:pt x="18443" y="8697"/>
                      <a:pt x="18186" y="8323"/>
                    </a:cubicBezTo>
                    <a:lnTo>
                      <a:pt x="18186" y="8324"/>
                    </a:lnTo>
                    <a:cubicBezTo>
                      <a:pt x="17936" y="7961"/>
                      <a:pt x="17753" y="7546"/>
                      <a:pt x="17688" y="7109"/>
                    </a:cubicBezTo>
                    <a:cubicBezTo>
                      <a:pt x="17615" y="6632"/>
                      <a:pt x="17699" y="6153"/>
                      <a:pt x="17858" y="5703"/>
                    </a:cubicBezTo>
                    <a:cubicBezTo>
                      <a:pt x="18014" y="5258"/>
                      <a:pt x="18228" y="4833"/>
                      <a:pt x="18445" y="4415"/>
                    </a:cubicBezTo>
                    <a:cubicBezTo>
                      <a:pt x="18646" y="4030"/>
                      <a:pt x="18861" y="3651"/>
                      <a:pt x="19096" y="3286"/>
                    </a:cubicBezTo>
                    <a:cubicBezTo>
                      <a:pt x="19444" y="2742"/>
                      <a:pt x="19836" y="2222"/>
                      <a:pt x="20283" y="1756"/>
                    </a:cubicBezTo>
                    <a:close/>
                    <a:moveTo>
                      <a:pt x="26098" y="5290"/>
                    </a:moveTo>
                    <a:lnTo>
                      <a:pt x="26098" y="5290"/>
                    </a:lnTo>
                    <a:cubicBezTo>
                      <a:pt x="26142" y="5620"/>
                      <a:pt x="26140" y="5954"/>
                      <a:pt x="26068" y="6282"/>
                    </a:cubicBezTo>
                    <a:cubicBezTo>
                      <a:pt x="25975" y="6703"/>
                      <a:pt x="25779" y="7098"/>
                      <a:pt x="25535" y="7450"/>
                    </a:cubicBezTo>
                    <a:cubicBezTo>
                      <a:pt x="25043" y="8164"/>
                      <a:pt x="24355" y="8753"/>
                      <a:pt x="23603" y="9178"/>
                    </a:cubicBezTo>
                    <a:cubicBezTo>
                      <a:pt x="23240" y="9382"/>
                      <a:pt x="22849" y="9559"/>
                      <a:pt x="22444" y="9693"/>
                    </a:cubicBezTo>
                    <a:cubicBezTo>
                      <a:pt x="22598" y="9607"/>
                      <a:pt x="22748" y="9515"/>
                      <a:pt x="22894" y="9421"/>
                    </a:cubicBezTo>
                    <a:cubicBezTo>
                      <a:pt x="23284" y="9169"/>
                      <a:pt x="23652" y="8881"/>
                      <a:pt x="23991" y="8563"/>
                    </a:cubicBezTo>
                    <a:cubicBezTo>
                      <a:pt x="24660" y="7936"/>
                      <a:pt x="25223" y="7194"/>
                      <a:pt x="25642" y="6379"/>
                    </a:cubicBezTo>
                    <a:cubicBezTo>
                      <a:pt x="25761" y="6147"/>
                      <a:pt x="25869" y="5910"/>
                      <a:pt x="25963" y="5667"/>
                    </a:cubicBezTo>
                    <a:cubicBezTo>
                      <a:pt x="26011" y="5545"/>
                      <a:pt x="26055" y="5420"/>
                      <a:pt x="26097" y="5295"/>
                    </a:cubicBezTo>
                    <a:cubicBezTo>
                      <a:pt x="26097" y="5293"/>
                      <a:pt x="26097" y="5292"/>
                      <a:pt x="26098" y="5290"/>
                    </a:cubicBezTo>
                    <a:close/>
                    <a:moveTo>
                      <a:pt x="22422" y="297"/>
                    </a:moveTo>
                    <a:lnTo>
                      <a:pt x="22422" y="297"/>
                    </a:lnTo>
                    <a:cubicBezTo>
                      <a:pt x="21724" y="1370"/>
                      <a:pt x="21259" y="2586"/>
                      <a:pt x="20835" y="3786"/>
                    </a:cubicBezTo>
                    <a:cubicBezTo>
                      <a:pt x="20369" y="5102"/>
                      <a:pt x="19962" y="6466"/>
                      <a:pt x="19907" y="7869"/>
                    </a:cubicBezTo>
                    <a:cubicBezTo>
                      <a:pt x="19881" y="8552"/>
                      <a:pt x="19934" y="9243"/>
                      <a:pt x="20111" y="9905"/>
                    </a:cubicBezTo>
                    <a:cubicBezTo>
                      <a:pt x="19811" y="9734"/>
                      <a:pt x="19517" y="9556"/>
                      <a:pt x="19239" y="9356"/>
                    </a:cubicBezTo>
                    <a:cubicBezTo>
                      <a:pt x="19111" y="8891"/>
                      <a:pt x="19017" y="8419"/>
                      <a:pt x="18977" y="7936"/>
                    </a:cubicBezTo>
                    <a:cubicBezTo>
                      <a:pt x="18933" y="7385"/>
                      <a:pt x="18950" y="6830"/>
                      <a:pt x="19016" y="6282"/>
                    </a:cubicBezTo>
                    <a:cubicBezTo>
                      <a:pt x="19148" y="5169"/>
                      <a:pt x="19484" y="4092"/>
                      <a:pt x="19894" y="3052"/>
                    </a:cubicBezTo>
                    <a:cubicBezTo>
                      <a:pt x="20007" y="2761"/>
                      <a:pt x="20128" y="2474"/>
                      <a:pt x="20252" y="2188"/>
                    </a:cubicBezTo>
                    <a:cubicBezTo>
                      <a:pt x="20317" y="2041"/>
                      <a:pt x="20383" y="1893"/>
                      <a:pt x="20449" y="1747"/>
                    </a:cubicBezTo>
                    <a:cubicBezTo>
                      <a:pt x="20490" y="1656"/>
                      <a:pt x="20535" y="1564"/>
                      <a:pt x="20575" y="1472"/>
                    </a:cubicBezTo>
                    <a:cubicBezTo>
                      <a:pt x="20627" y="1423"/>
                      <a:pt x="20679" y="1374"/>
                      <a:pt x="20732" y="1327"/>
                    </a:cubicBezTo>
                    <a:cubicBezTo>
                      <a:pt x="21056" y="1043"/>
                      <a:pt x="21407" y="782"/>
                      <a:pt x="21784" y="571"/>
                    </a:cubicBezTo>
                    <a:cubicBezTo>
                      <a:pt x="21983" y="458"/>
                      <a:pt x="22199" y="358"/>
                      <a:pt x="22422" y="297"/>
                    </a:cubicBezTo>
                    <a:close/>
                    <a:moveTo>
                      <a:pt x="22844" y="237"/>
                    </a:moveTo>
                    <a:cubicBezTo>
                      <a:pt x="22938" y="237"/>
                      <a:pt x="23033" y="247"/>
                      <a:pt x="23127" y="268"/>
                    </a:cubicBezTo>
                    <a:cubicBezTo>
                      <a:pt x="23532" y="360"/>
                      <a:pt x="23869" y="648"/>
                      <a:pt x="24132" y="956"/>
                    </a:cubicBezTo>
                    <a:cubicBezTo>
                      <a:pt x="24257" y="1100"/>
                      <a:pt x="24368" y="1256"/>
                      <a:pt x="24475" y="1415"/>
                    </a:cubicBezTo>
                    <a:cubicBezTo>
                      <a:pt x="24115" y="1744"/>
                      <a:pt x="23780" y="2106"/>
                      <a:pt x="23490" y="2497"/>
                    </a:cubicBezTo>
                    <a:cubicBezTo>
                      <a:pt x="23337" y="2701"/>
                      <a:pt x="23195" y="2912"/>
                      <a:pt x="23062" y="3130"/>
                    </a:cubicBezTo>
                    <a:cubicBezTo>
                      <a:pt x="22996" y="3236"/>
                      <a:pt x="22932" y="3344"/>
                      <a:pt x="22875" y="3455"/>
                    </a:cubicBezTo>
                    <a:cubicBezTo>
                      <a:pt x="22861" y="3481"/>
                      <a:pt x="22847" y="3508"/>
                      <a:pt x="22832" y="3535"/>
                    </a:cubicBezTo>
                    <a:cubicBezTo>
                      <a:pt x="22813" y="3540"/>
                      <a:pt x="22793" y="3548"/>
                      <a:pt x="22777" y="3568"/>
                    </a:cubicBezTo>
                    <a:cubicBezTo>
                      <a:pt x="22583" y="3813"/>
                      <a:pt x="22425" y="4087"/>
                      <a:pt x="22262" y="4355"/>
                    </a:cubicBezTo>
                    <a:cubicBezTo>
                      <a:pt x="22101" y="4620"/>
                      <a:pt x="21943" y="4887"/>
                      <a:pt x="21788" y="5157"/>
                    </a:cubicBezTo>
                    <a:cubicBezTo>
                      <a:pt x="21478" y="5698"/>
                      <a:pt x="21188" y="6251"/>
                      <a:pt x="20939" y="6823"/>
                    </a:cubicBezTo>
                    <a:cubicBezTo>
                      <a:pt x="20509" y="7812"/>
                      <a:pt x="20215" y="8858"/>
                      <a:pt x="20170" y="9934"/>
                    </a:cubicBezTo>
                    <a:lnTo>
                      <a:pt x="20170" y="9935"/>
                    </a:lnTo>
                    <a:cubicBezTo>
                      <a:pt x="19887" y="8651"/>
                      <a:pt x="19964" y="7332"/>
                      <a:pt x="20255" y="6055"/>
                    </a:cubicBezTo>
                    <a:cubicBezTo>
                      <a:pt x="20411" y="5377"/>
                      <a:pt x="20623" y="4715"/>
                      <a:pt x="20860" y="4062"/>
                    </a:cubicBezTo>
                    <a:cubicBezTo>
                      <a:pt x="21089" y="3428"/>
                      <a:pt x="21326" y="2795"/>
                      <a:pt x="21591" y="2173"/>
                    </a:cubicBezTo>
                    <a:cubicBezTo>
                      <a:pt x="21874" y="1506"/>
                      <a:pt x="22199" y="856"/>
                      <a:pt x="22608" y="257"/>
                    </a:cubicBezTo>
                    <a:cubicBezTo>
                      <a:pt x="22686" y="244"/>
                      <a:pt x="22765" y="237"/>
                      <a:pt x="22844" y="237"/>
                    </a:cubicBezTo>
                    <a:close/>
                    <a:moveTo>
                      <a:pt x="24708" y="1783"/>
                    </a:moveTo>
                    <a:cubicBezTo>
                      <a:pt x="24774" y="1897"/>
                      <a:pt x="24837" y="2013"/>
                      <a:pt x="24898" y="2130"/>
                    </a:cubicBezTo>
                    <a:cubicBezTo>
                      <a:pt x="25107" y="2537"/>
                      <a:pt x="25289" y="2957"/>
                      <a:pt x="25469" y="3377"/>
                    </a:cubicBezTo>
                    <a:cubicBezTo>
                      <a:pt x="25196" y="3855"/>
                      <a:pt x="24946" y="4347"/>
                      <a:pt x="24679" y="4829"/>
                    </a:cubicBezTo>
                    <a:cubicBezTo>
                      <a:pt x="24396" y="5338"/>
                      <a:pt x="24107" y="5844"/>
                      <a:pt x="23797" y="6337"/>
                    </a:cubicBezTo>
                    <a:cubicBezTo>
                      <a:pt x="23231" y="7236"/>
                      <a:pt x="22586" y="8091"/>
                      <a:pt x="21848" y="8856"/>
                    </a:cubicBezTo>
                    <a:cubicBezTo>
                      <a:pt x="21470" y="9247"/>
                      <a:pt x="21059" y="9599"/>
                      <a:pt x="20641" y="9944"/>
                    </a:cubicBezTo>
                    <a:cubicBezTo>
                      <a:pt x="20567" y="9937"/>
                      <a:pt x="20494" y="9927"/>
                      <a:pt x="20423" y="9913"/>
                    </a:cubicBezTo>
                    <a:cubicBezTo>
                      <a:pt x="20434" y="9638"/>
                      <a:pt x="20460" y="9364"/>
                      <a:pt x="20505" y="9090"/>
                    </a:cubicBezTo>
                    <a:cubicBezTo>
                      <a:pt x="20603" y="8491"/>
                      <a:pt x="20777" y="7908"/>
                      <a:pt x="20997" y="7343"/>
                    </a:cubicBezTo>
                    <a:cubicBezTo>
                      <a:pt x="21434" y="6224"/>
                      <a:pt x="22045" y="5187"/>
                      <a:pt x="22675" y="4167"/>
                    </a:cubicBezTo>
                    <a:cubicBezTo>
                      <a:pt x="23032" y="3722"/>
                      <a:pt x="23379" y="3267"/>
                      <a:pt x="23747" y="2829"/>
                    </a:cubicBezTo>
                    <a:cubicBezTo>
                      <a:pt x="23931" y="2611"/>
                      <a:pt x="24121" y="2397"/>
                      <a:pt x="24314" y="2186"/>
                    </a:cubicBezTo>
                    <a:cubicBezTo>
                      <a:pt x="24413" y="2080"/>
                      <a:pt x="24513" y="1974"/>
                      <a:pt x="24614" y="1869"/>
                    </a:cubicBezTo>
                    <a:cubicBezTo>
                      <a:pt x="24641" y="1842"/>
                      <a:pt x="24674" y="1813"/>
                      <a:pt x="24708" y="1783"/>
                    </a:cubicBezTo>
                    <a:close/>
                    <a:moveTo>
                      <a:pt x="25537" y="3536"/>
                    </a:moveTo>
                    <a:cubicBezTo>
                      <a:pt x="25720" y="3966"/>
                      <a:pt x="25903" y="4400"/>
                      <a:pt x="26016" y="4855"/>
                    </a:cubicBezTo>
                    <a:cubicBezTo>
                      <a:pt x="26030" y="4911"/>
                      <a:pt x="26043" y="4968"/>
                      <a:pt x="26054" y="5025"/>
                    </a:cubicBezTo>
                    <a:cubicBezTo>
                      <a:pt x="26033" y="5091"/>
                      <a:pt x="26015" y="5159"/>
                      <a:pt x="25994" y="5225"/>
                    </a:cubicBezTo>
                    <a:cubicBezTo>
                      <a:pt x="25961" y="5330"/>
                      <a:pt x="25924" y="5435"/>
                      <a:pt x="25886" y="5540"/>
                    </a:cubicBezTo>
                    <a:cubicBezTo>
                      <a:pt x="25808" y="5752"/>
                      <a:pt x="25721" y="5960"/>
                      <a:pt x="25624" y="6165"/>
                    </a:cubicBezTo>
                    <a:cubicBezTo>
                      <a:pt x="25430" y="6577"/>
                      <a:pt x="25199" y="6972"/>
                      <a:pt x="24933" y="7342"/>
                    </a:cubicBezTo>
                    <a:cubicBezTo>
                      <a:pt x="24404" y="8081"/>
                      <a:pt x="23744" y="8726"/>
                      <a:pt x="22993" y="9238"/>
                    </a:cubicBezTo>
                    <a:cubicBezTo>
                      <a:pt x="22657" y="9468"/>
                      <a:pt x="22304" y="9656"/>
                      <a:pt x="21943" y="9834"/>
                    </a:cubicBezTo>
                    <a:cubicBezTo>
                      <a:pt x="21643" y="9905"/>
                      <a:pt x="21338" y="9949"/>
                      <a:pt x="21035" y="9961"/>
                    </a:cubicBezTo>
                    <a:cubicBezTo>
                      <a:pt x="21007" y="9962"/>
                      <a:pt x="20978" y="9962"/>
                      <a:pt x="20949" y="9962"/>
                    </a:cubicBezTo>
                    <a:cubicBezTo>
                      <a:pt x="20884" y="9962"/>
                      <a:pt x="20819" y="9960"/>
                      <a:pt x="20755" y="9956"/>
                    </a:cubicBezTo>
                    <a:cubicBezTo>
                      <a:pt x="21116" y="9697"/>
                      <a:pt x="21450" y="9399"/>
                      <a:pt x="21766" y="9088"/>
                    </a:cubicBezTo>
                    <a:cubicBezTo>
                      <a:pt x="22140" y="8719"/>
                      <a:pt x="22487" y="8325"/>
                      <a:pt x="22813" y="7914"/>
                    </a:cubicBezTo>
                    <a:cubicBezTo>
                      <a:pt x="23509" y="7035"/>
                      <a:pt x="24112" y="6079"/>
                      <a:pt x="24671" y="5107"/>
                    </a:cubicBezTo>
                    <a:cubicBezTo>
                      <a:pt x="24969" y="4590"/>
                      <a:pt x="25266" y="4067"/>
                      <a:pt x="25537" y="3536"/>
                    </a:cubicBezTo>
                    <a:close/>
                    <a:moveTo>
                      <a:pt x="26560" y="10148"/>
                    </a:moveTo>
                    <a:lnTo>
                      <a:pt x="26560" y="10148"/>
                    </a:lnTo>
                    <a:cubicBezTo>
                      <a:pt x="26546" y="10163"/>
                      <a:pt x="26534" y="10178"/>
                      <a:pt x="26520" y="10192"/>
                    </a:cubicBezTo>
                    <a:cubicBezTo>
                      <a:pt x="26436" y="10286"/>
                      <a:pt x="26354" y="10380"/>
                      <a:pt x="26274" y="10477"/>
                    </a:cubicBezTo>
                    <a:cubicBezTo>
                      <a:pt x="26116" y="10667"/>
                      <a:pt x="25967" y="10863"/>
                      <a:pt x="25826" y="11064"/>
                    </a:cubicBezTo>
                    <a:cubicBezTo>
                      <a:pt x="25542" y="11468"/>
                      <a:pt x="25290" y="11895"/>
                      <a:pt x="25073" y="12338"/>
                    </a:cubicBezTo>
                    <a:cubicBezTo>
                      <a:pt x="24660" y="13184"/>
                      <a:pt x="24372" y="14093"/>
                      <a:pt x="24220" y="15022"/>
                    </a:cubicBezTo>
                    <a:cubicBezTo>
                      <a:pt x="24231" y="14797"/>
                      <a:pt x="24242" y="14572"/>
                      <a:pt x="24260" y="14346"/>
                    </a:cubicBezTo>
                    <a:lnTo>
                      <a:pt x="24260" y="14348"/>
                    </a:lnTo>
                    <a:cubicBezTo>
                      <a:pt x="24318" y="13570"/>
                      <a:pt x="24438" y="12787"/>
                      <a:pt x="24747" y="12065"/>
                    </a:cubicBezTo>
                    <a:cubicBezTo>
                      <a:pt x="24893" y="11724"/>
                      <a:pt x="25083" y="11401"/>
                      <a:pt x="25324" y="11115"/>
                    </a:cubicBezTo>
                    <a:cubicBezTo>
                      <a:pt x="25563" y="10832"/>
                      <a:pt x="25851" y="10594"/>
                      <a:pt x="26159" y="10389"/>
                    </a:cubicBezTo>
                    <a:cubicBezTo>
                      <a:pt x="26289" y="10302"/>
                      <a:pt x="26424" y="10223"/>
                      <a:pt x="26560" y="10148"/>
                    </a:cubicBezTo>
                    <a:close/>
                    <a:moveTo>
                      <a:pt x="28852" y="9813"/>
                    </a:moveTo>
                    <a:lnTo>
                      <a:pt x="28852" y="9813"/>
                    </a:lnTo>
                    <a:cubicBezTo>
                      <a:pt x="29242" y="10945"/>
                      <a:pt x="29064" y="12188"/>
                      <a:pt x="28508" y="13242"/>
                    </a:cubicBezTo>
                    <a:cubicBezTo>
                      <a:pt x="27936" y="14325"/>
                      <a:pt x="27016" y="15179"/>
                      <a:pt x="26000" y="15844"/>
                    </a:cubicBezTo>
                    <a:cubicBezTo>
                      <a:pt x="25660" y="16067"/>
                      <a:pt x="25307" y="16269"/>
                      <a:pt x="24947" y="16460"/>
                    </a:cubicBezTo>
                    <a:cubicBezTo>
                      <a:pt x="25343" y="16189"/>
                      <a:pt x="25727" y="15902"/>
                      <a:pt x="26084" y="15580"/>
                    </a:cubicBezTo>
                    <a:cubicBezTo>
                      <a:pt x="26412" y="15284"/>
                      <a:pt x="26718" y="14961"/>
                      <a:pt x="26983" y="14607"/>
                    </a:cubicBezTo>
                    <a:cubicBezTo>
                      <a:pt x="27317" y="14160"/>
                      <a:pt x="27580" y="13663"/>
                      <a:pt x="27795" y="13149"/>
                    </a:cubicBezTo>
                    <a:cubicBezTo>
                      <a:pt x="28019" y="12616"/>
                      <a:pt x="28191" y="12062"/>
                      <a:pt x="28355" y="11508"/>
                    </a:cubicBezTo>
                    <a:cubicBezTo>
                      <a:pt x="28522" y="10944"/>
                      <a:pt x="28686" y="10378"/>
                      <a:pt x="28852" y="9813"/>
                    </a:cubicBezTo>
                    <a:close/>
                    <a:moveTo>
                      <a:pt x="28440" y="9334"/>
                    </a:moveTo>
                    <a:cubicBezTo>
                      <a:pt x="28075" y="9726"/>
                      <a:pt x="27760" y="10169"/>
                      <a:pt x="27471" y="10620"/>
                    </a:cubicBezTo>
                    <a:cubicBezTo>
                      <a:pt x="27162" y="11103"/>
                      <a:pt x="26887" y="11606"/>
                      <a:pt x="26627" y="12117"/>
                    </a:cubicBezTo>
                    <a:cubicBezTo>
                      <a:pt x="26097" y="13160"/>
                      <a:pt x="25630" y="14236"/>
                      <a:pt x="25041" y="15249"/>
                    </a:cubicBezTo>
                    <a:cubicBezTo>
                      <a:pt x="24783" y="15694"/>
                      <a:pt x="24495" y="16117"/>
                      <a:pt x="24186" y="16527"/>
                    </a:cubicBezTo>
                    <a:cubicBezTo>
                      <a:pt x="24186" y="16391"/>
                      <a:pt x="24184" y="16255"/>
                      <a:pt x="24190" y="16120"/>
                    </a:cubicBezTo>
                    <a:cubicBezTo>
                      <a:pt x="24203" y="15874"/>
                      <a:pt x="24225" y="15628"/>
                      <a:pt x="24257" y="15384"/>
                    </a:cubicBezTo>
                    <a:cubicBezTo>
                      <a:pt x="24320" y="14895"/>
                      <a:pt x="24421" y="14410"/>
                      <a:pt x="24562" y="13936"/>
                    </a:cubicBezTo>
                    <a:cubicBezTo>
                      <a:pt x="24841" y="12997"/>
                      <a:pt x="25268" y="12099"/>
                      <a:pt x="25820" y="11289"/>
                    </a:cubicBezTo>
                    <a:cubicBezTo>
                      <a:pt x="25971" y="11066"/>
                      <a:pt x="26133" y="10850"/>
                      <a:pt x="26303" y="10640"/>
                    </a:cubicBezTo>
                    <a:cubicBezTo>
                      <a:pt x="26392" y="10532"/>
                      <a:pt x="26483" y="10426"/>
                      <a:pt x="26575" y="10322"/>
                    </a:cubicBezTo>
                    <a:cubicBezTo>
                      <a:pt x="26668" y="10219"/>
                      <a:pt x="26775" y="10124"/>
                      <a:pt x="26851" y="10007"/>
                    </a:cubicBezTo>
                    <a:cubicBezTo>
                      <a:pt x="26854" y="10002"/>
                      <a:pt x="26856" y="9997"/>
                      <a:pt x="26858" y="9992"/>
                    </a:cubicBezTo>
                    <a:cubicBezTo>
                      <a:pt x="26956" y="9943"/>
                      <a:pt x="27056" y="9894"/>
                      <a:pt x="27157" y="9849"/>
                    </a:cubicBezTo>
                    <a:cubicBezTo>
                      <a:pt x="27507" y="9689"/>
                      <a:pt x="27863" y="9531"/>
                      <a:pt x="28225" y="9400"/>
                    </a:cubicBezTo>
                    <a:cubicBezTo>
                      <a:pt x="28295" y="9375"/>
                      <a:pt x="28367" y="9352"/>
                      <a:pt x="28440" y="9334"/>
                    </a:cubicBezTo>
                    <a:close/>
                    <a:moveTo>
                      <a:pt x="28743" y="9287"/>
                    </a:moveTo>
                    <a:lnTo>
                      <a:pt x="28743" y="9287"/>
                    </a:lnTo>
                    <a:cubicBezTo>
                      <a:pt x="28642" y="9540"/>
                      <a:pt x="28579" y="9814"/>
                      <a:pt x="28503" y="10075"/>
                    </a:cubicBezTo>
                    <a:cubicBezTo>
                      <a:pt x="28412" y="10384"/>
                      <a:pt x="28322" y="10694"/>
                      <a:pt x="28231" y="11004"/>
                    </a:cubicBezTo>
                    <a:cubicBezTo>
                      <a:pt x="28067" y="11562"/>
                      <a:pt x="27905" y="12121"/>
                      <a:pt x="27703" y="12668"/>
                    </a:cubicBezTo>
                    <a:cubicBezTo>
                      <a:pt x="27503" y="13204"/>
                      <a:pt x="27263" y="13731"/>
                      <a:pt x="26944" y="14207"/>
                    </a:cubicBezTo>
                    <a:cubicBezTo>
                      <a:pt x="26698" y="14574"/>
                      <a:pt x="26409" y="14910"/>
                      <a:pt x="26092" y="15217"/>
                    </a:cubicBezTo>
                    <a:cubicBezTo>
                      <a:pt x="25515" y="15771"/>
                      <a:pt x="24857" y="16229"/>
                      <a:pt x="24184" y="16658"/>
                    </a:cubicBezTo>
                    <a:cubicBezTo>
                      <a:pt x="24184" y="16648"/>
                      <a:pt x="24184" y="16638"/>
                      <a:pt x="24184" y="16629"/>
                    </a:cubicBezTo>
                    <a:cubicBezTo>
                      <a:pt x="24487" y="16271"/>
                      <a:pt x="24754" y="15884"/>
                      <a:pt x="24999" y="15485"/>
                    </a:cubicBezTo>
                    <a:cubicBezTo>
                      <a:pt x="25300" y="14996"/>
                      <a:pt x="25570" y="14489"/>
                      <a:pt x="25830" y="13977"/>
                    </a:cubicBezTo>
                    <a:cubicBezTo>
                      <a:pt x="26357" y="12936"/>
                      <a:pt x="26838" y="11868"/>
                      <a:pt x="27457" y="10877"/>
                    </a:cubicBezTo>
                    <a:cubicBezTo>
                      <a:pt x="27803" y="10323"/>
                      <a:pt x="28200" y="9814"/>
                      <a:pt x="28644" y="9337"/>
                    </a:cubicBezTo>
                    <a:cubicBezTo>
                      <a:pt x="28657" y="9322"/>
                      <a:pt x="28661" y="9308"/>
                      <a:pt x="28662" y="9294"/>
                    </a:cubicBezTo>
                    <a:cubicBezTo>
                      <a:pt x="28689" y="9291"/>
                      <a:pt x="28716" y="9288"/>
                      <a:pt x="28743" y="9287"/>
                    </a:cubicBezTo>
                    <a:close/>
                    <a:moveTo>
                      <a:pt x="28984" y="9312"/>
                    </a:moveTo>
                    <a:cubicBezTo>
                      <a:pt x="29111" y="9345"/>
                      <a:pt x="29224" y="9408"/>
                      <a:pt x="29327" y="9497"/>
                    </a:cubicBezTo>
                    <a:cubicBezTo>
                      <a:pt x="29463" y="9614"/>
                      <a:pt x="29571" y="9761"/>
                      <a:pt x="29676" y="9907"/>
                    </a:cubicBezTo>
                    <a:cubicBezTo>
                      <a:pt x="29793" y="10070"/>
                      <a:pt x="29907" y="10235"/>
                      <a:pt x="30017" y="10403"/>
                    </a:cubicBezTo>
                    <a:cubicBezTo>
                      <a:pt x="30400" y="10991"/>
                      <a:pt x="30736" y="11628"/>
                      <a:pt x="30910" y="12310"/>
                    </a:cubicBezTo>
                    <a:cubicBezTo>
                      <a:pt x="30341" y="13243"/>
                      <a:pt x="29613" y="14077"/>
                      <a:pt x="28769" y="14769"/>
                    </a:cubicBezTo>
                    <a:cubicBezTo>
                      <a:pt x="27865" y="15510"/>
                      <a:pt x="26833" y="16094"/>
                      <a:pt x="25729" y="16481"/>
                    </a:cubicBezTo>
                    <a:cubicBezTo>
                      <a:pt x="25289" y="16636"/>
                      <a:pt x="24839" y="16750"/>
                      <a:pt x="24385" y="16847"/>
                    </a:cubicBezTo>
                    <a:cubicBezTo>
                      <a:pt x="25482" y="16344"/>
                      <a:pt x="26545" y="15722"/>
                      <a:pt x="27415" y="14880"/>
                    </a:cubicBezTo>
                    <a:cubicBezTo>
                      <a:pt x="28303" y="14021"/>
                      <a:pt x="28985" y="12929"/>
                      <a:pt x="29163" y="11691"/>
                    </a:cubicBezTo>
                    <a:cubicBezTo>
                      <a:pt x="29260" y="11006"/>
                      <a:pt x="29205" y="10285"/>
                      <a:pt x="28956" y="9636"/>
                    </a:cubicBezTo>
                    <a:cubicBezTo>
                      <a:pt x="28962" y="9612"/>
                      <a:pt x="28969" y="9587"/>
                      <a:pt x="28975" y="9563"/>
                    </a:cubicBezTo>
                    <a:cubicBezTo>
                      <a:pt x="28978" y="9550"/>
                      <a:pt x="28966" y="9536"/>
                      <a:pt x="28953" y="9534"/>
                    </a:cubicBezTo>
                    <a:cubicBezTo>
                      <a:pt x="28952" y="9534"/>
                      <a:pt x="28952" y="9534"/>
                      <a:pt x="28951" y="9534"/>
                    </a:cubicBezTo>
                    <a:cubicBezTo>
                      <a:pt x="28941" y="9534"/>
                      <a:pt x="28934" y="9540"/>
                      <a:pt x="28929" y="9548"/>
                    </a:cubicBezTo>
                    <a:cubicBezTo>
                      <a:pt x="28951" y="9470"/>
                      <a:pt x="28970" y="9392"/>
                      <a:pt x="28984" y="9312"/>
                    </a:cubicBezTo>
                    <a:close/>
                    <a:moveTo>
                      <a:pt x="30949" y="12480"/>
                    </a:moveTo>
                    <a:cubicBezTo>
                      <a:pt x="30956" y="12512"/>
                      <a:pt x="30964" y="12544"/>
                      <a:pt x="30970" y="12576"/>
                    </a:cubicBezTo>
                    <a:cubicBezTo>
                      <a:pt x="31090" y="13203"/>
                      <a:pt x="31066" y="13867"/>
                      <a:pt x="30840" y="14464"/>
                    </a:cubicBezTo>
                    <a:cubicBezTo>
                      <a:pt x="30650" y="14573"/>
                      <a:pt x="30470" y="14704"/>
                      <a:pt x="30284" y="14818"/>
                    </a:cubicBezTo>
                    <a:cubicBezTo>
                      <a:pt x="30073" y="14948"/>
                      <a:pt x="29859" y="15072"/>
                      <a:pt x="29641" y="15190"/>
                    </a:cubicBezTo>
                    <a:cubicBezTo>
                      <a:pt x="29218" y="15418"/>
                      <a:pt x="28784" y="15629"/>
                      <a:pt x="28340" y="15820"/>
                    </a:cubicBezTo>
                    <a:cubicBezTo>
                      <a:pt x="27440" y="16208"/>
                      <a:pt x="26505" y="16515"/>
                      <a:pt x="25550" y="16737"/>
                    </a:cubicBezTo>
                    <a:cubicBezTo>
                      <a:pt x="25073" y="16847"/>
                      <a:pt x="24590" y="16936"/>
                      <a:pt x="24106" y="17007"/>
                    </a:cubicBezTo>
                    <a:cubicBezTo>
                      <a:pt x="24111" y="17003"/>
                      <a:pt x="24115" y="17001"/>
                      <a:pt x="24119" y="16998"/>
                    </a:cubicBezTo>
                    <a:cubicBezTo>
                      <a:pt x="24607" y="16936"/>
                      <a:pt x="25086" y="16814"/>
                      <a:pt x="25555" y="16664"/>
                    </a:cubicBezTo>
                    <a:cubicBezTo>
                      <a:pt x="26114" y="16483"/>
                      <a:pt x="26659" y="16252"/>
                      <a:pt x="27179" y="15974"/>
                    </a:cubicBezTo>
                    <a:cubicBezTo>
                      <a:pt x="28217" y="15421"/>
                      <a:pt x="29159" y="14689"/>
                      <a:pt x="29946" y="13816"/>
                    </a:cubicBezTo>
                    <a:cubicBezTo>
                      <a:pt x="30319" y="13402"/>
                      <a:pt x="30654" y="12953"/>
                      <a:pt x="30949" y="12480"/>
                    </a:cubicBezTo>
                    <a:close/>
                    <a:moveTo>
                      <a:pt x="30766" y="14638"/>
                    </a:moveTo>
                    <a:lnTo>
                      <a:pt x="30766" y="14638"/>
                    </a:lnTo>
                    <a:cubicBezTo>
                      <a:pt x="30740" y="14695"/>
                      <a:pt x="30715" y="14753"/>
                      <a:pt x="30685" y="14809"/>
                    </a:cubicBezTo>
                    <a:cubicBezTo>
                      <a:pt x="30359" y="15407"/>
                      <a:pt x="29804" y="15845"/>
                      <a:pt x="29205" y="16146"/>
                    </a:cubicBezTo>
                    <a:cubicBezTo>
                      <a:pt x="28548" y="16477"/>
                      <a:pt x="27832" y="16665"/>
                      <a:pt x="27111" y="16798"/>
                    </a:cubicBezTo>
                    <a:cubicBezTo>
                      <a:pt x="26237" y="16958"/>
                      <a:pt x="25360" y="17013"/>
                      <a:pt x="24472" y="17027"/>
                    </a:cubicBezTo>
                    <a:cubicBezTo>
                      <a:pt x="24462" y="17027"/>
                      <a:pt x="24452" y="17026"/>
                      <a:pt x="24443" y="17026"/>
                    </a:cubicBezTo>
                    <a:cubicBezTo>
                      <a:pt x="26219" y="16755"/>
                      <a:pt x="27952" y="16173"/>
                      <a:pt x="29541" y="15336"/>
                    </a:cubicBezTo>
                    <a:cubicBezTo>
                      <a:pt x="29781" y="15209"/>
                      <a:pt x="30018" y="15078"/>
                      <a:pt x="30253" y="14942"/>
                    </a:cubicBezTo>
                    <a:cubicBezTo>
                      <a:pt x="30422" y="14845"/>
                      <a:pt x="30601" y="14748"/>
                      <a:pt x="30766" y="14638"/>
                    </a:cubicBezTo>
                    <a:close/>
                    <a:moveTo>
                      <a:pt x="14729" y="19845"/>
                    </a:moveTo>
                    <a:cubicBezTo>
                      <a:pt x="14761" y="19845"/>
                      <a:pt x="14793" y="19846"/>
                      <a:pt x="14824" y="19847"/>
                    </a:cubicBezTo>
                    <a:cubicBezTo>
                      <a:pt x="14911" y="20547"/>
                      <a:pt x="15049" y="21243"/>
                      <a:pt x="15205" y="21929"/>
                    </a:cubicBezTo>
                    <a:cubicBezTo>
                      <a:pt x="15375" y="22677"/>
                      <a:pt x="15580" y="23417"/>
                      <a:pt x="15804" y="24150"/>
                    </a:cubicBezTo>
                    <a:cubicBezTo>
                      <a:pt x="15883" y="24411"/>
                      <a:pt x="15968" y="24669"/>
                      <a:pt x="16057" y="24928"/>
                    </a:cubicBezTo>
                    <a:cubicBezTo>
                      <a:pt x="15965" y="24800"/>
                      <a:pt x="15876" y="24671"/>
                      <a:pt x="15790" y="24540"/>
                    </a:cubicBezTo>
                    <a:cubicBezTo>
                      <a:pt x="14981" y="23323"/>
                      <a:pt x="14337" y="21992"/>
                      <a:pt x="14052" y="20552"/>
                    </a:cubicBezTo>
                    <a:cubicBezTo>
                      <a:pt x="14021" y="20393"/>
                      <a:pt x="13993" y="20235"/>
                      <a:pt x="13964" y="20076"/>
                    </a:cubicBezTo>
                    <a:cubicBezTo>
                      <a:pt x="14088" y="19988"/>
                      <a:pt x="14217" y="19920"/>
                      <a:pt x="14368" y="19885"/>
                    </a:cubicBezTo>
                    <a:cubicBezTo>
                      <a:pt x="14487" y="19857"/>
                      <a:pt x="14608" y="19845"/>
                      <a:pt x="14729" y="19845"/>
                    </a:cubicBezTo>
                    <a:close/>
                    <a:moveTo>
                      <a:pt x="14894" y="19850"/>
                    </a:moveTo>
                    <a:lnTo>
                      <a:pt x="14894" y="19850"/>
                    </a:lnTo>
                    <a:cubicBezTo>
                      <a:pt x="14900" y="19851"/>
                      <a:pt x="14907" y="19851"/>
                      <a:pt x="14913" y="19851"/>
                    </a:cubicBezTo>
                    <a:cubicBezTo>
                      <a:pt x="15108" y="19868"/>
                      <a:pt x="15298" y="19908"/>
                      <a:pt x="15485" y="19960"/>
                    </a:cubicBezTo>
                    <a:cubicBezTo>
                      <a:pt x="15798" y="20623"/>
                      <a:pt x="16052" y="21305"/>
                      <a:pt x="16209" y="22024"/>
                    </a:cubicBezTo>
                    <a:cubicBezTo>
                      <a:pt x="16368" y="22748"/>
                      <a:pt x="16439" y="23492"/>
                      <a:pt x="16415" y="24234"/>
                    </a:cubicBezTo>
                    <a:cubicBezTo>
                      <a:pt x="16403" y="24586"/>
                      <a:pt x="16360" y="24932"/>
                      <a:pt x="16319" y="25281"/>
                    </a:cubicBezTo>
                    <a:cubicBezTo>
                      <a:pt x="15776" y="23861"/>
                      <a:pt x="15366" y="22401"/>
                      <a:pt x="15080" y="20909"/>
                    </a:cubicBezTo>
                    <a:cubicBezTo>
                      <a:pt x="15012" y="20557"/>
                      <a:pt x="14954" y="20203"/>
                      <a:pt x="14894" y="19850"/>
                    </a:cubicBezTo>
                    <a:close/>
                    <a:moveTo>
                      <a:pt x="29870" y="20750"/>
                    </a:moveTo>
                    <a:lnTo>
                      <a:pt x="29870" y="20750"/>
                    </a:lnTo>
                    <a:cubicBezTo>
                      <a:pt x="29016" y="21812"/>
                      <a:pt x="28513" y="23160"/>
                      <a:pt x="28395" y="24510"/>
                    </a:cubicBezTo>
                    <a:cubicBezTo>
                      <a:pt x="28378" y="24723"/>
                      <a:pt x="28368" y="24937"/>
                      <a:pt x="28371" y="25152"/>
                    </a:cubicBezTo>
                    <a:cubicBezTo>
                      <a:pt x="28371" y="25226"/>
                      <a:pt x="28371" y="25303"/>
                      <a:pt x="28372" y="25382"/>
                    </a:cubicBezTo>
                    <a:cubicBezTo>
                      <a:pt x="28283" y="25140"/>
                      <a:pt x="28186" y="24901"/>
                      <a:pt x="28080" y="24667"/>
                    </a:cubicBezTo>
                    <a:cubicBezTo>
                      <a:pt x="27992" y="24471"/>
                      <a:pt x="27895" y="24280"/>
                      <a:pt x="27794" y="24090"/>
                    </a:cubicBezTo>
                    <a:cubicBezTo>
                      <a:pt x="27804" y="24081"/>
                      <a:pt x="27813" y="24072"/>
                      <a:pt x="27818" y="24059"/>
                    </a:cubicBezTo>
                    <a:cubicBezTo>
                      <a:pt x="27862" y="23958"/>
                      <a:pt x="27869" y="23849"/>
                      <a:pt x="27889" y="23741"/>
                    </a:cubicBezTo>
                    <a:cubicBezTo>
                      <a:pt x="27910" y="23634"/>
                      <a:pt x="27932" y="23527"/>
                      <a:pt x="27960" y="23421"/>
                    </a:cubicBezTo>
                    <a:cubicBezTo>
                      <a:pt x="28018" y="23209"/>
                      <a:pt x="28089" y="23002"/>
                      <a:pt x="28175" y="22799"/>
                    </a:cubicBezTo>
                    <a:cubicBezTo>
                      <a:pt x="28343" y="22404"/>
                      <a:pt x="28564" y="22032"/>
                      <a:pt x="28833" y="21695"/>
                    </a:cubicBezTo>
                    <a:cubicBezTo>
                      <a:pt x="29126" y="21326"/>
                      <a:pt x="29479" y="21009"/>
                      <a:pt x="29870" y="20750"/>
                    </a:cubicBezTo>
                    <a:close/>
                    <a:moveTo>
                      <a:pt x="13845" y="20156"/>
                    </a:moveTo>
                    <a:cubicBezTo>
                      <a:pt x="13894" y="20831"/>
                      <a:pt x="14079" y="21500"/>
                      <a:pt x="14310" y="22134"/>
                    </a:cubicBezTo>
                    <a:cubicBezTo>
                      <a:pt x="14560" y="22819"/>
                      <a:pt x="14891" y="23474"/>
                      <a:pt x="15262" y="24100"/>
                    </a:cubicBezTo>
                    <a:cubicBezTo>
                      <a:pt x="15594" y="24659"/>
                      <a:pt x="15960" y="25192"/>
                      <a:pt x="16348" y="25710"/>
                    </a:cubicBezTo>
                    <a:cubicBezTo>
                      <a:pt x="15836" y="25258"/>
                      <a:pt x="15268" y="24869"/>
                      <a:pt x="14733" y="24448"/>
                    </a:cubicBezTo>
                    <a:cubicBezTo>
                      <a:pt x="14011" y="23879"/>
                      <a:pt x="13311" y="23218"/>
                      <a:pt x="12988" y="22335"/>
                    </a:cubicBezTo>
                    <a:cubicBezTo>
                      <a:pt x="12901" y="22096"/>
                      <a:pt x="12843" y="21847"/>
                      <a:pt x="12823" y="21594"/>
                    </a:cubicBezTo>
                    <a:cubicBezTo>
                      <a:pt x="12807" y="21388"/>
                      <a:pt x="12823" y="21186"/>
                      <a:pt x="12851" y="20983"/>
                    </a:cubicBezTo>
                    <a:cubicBezTo>
                      <a:pt x="13029" y="20757"/>
                      <a:pt x="13235" y="20552"/>
                      <a:pt x="13470" y="20380"/>
                    </a:cubicBezTo>
                    <a:cubicBezTo>
                      <a:pt x="13589" y="20294"/>
                      <a:pt x="13714" y="20221"/>
                      <a:pt x="13845" y="20156"/>
                    </a:cubicBezTo>
                    <a:close/>
                    <a:moveTo>
                      <a:pt x="15654" y="20011"/>
                    </a:moveTo>
                    <a:lnTo>
                      <a:pt x="15654" y="20011"/>
                    </a:lnTo>
                    <a:cubicBezTo>
                      <a:pt x="15792" y="20056"/>
                      <a:pt x="15928" y="20106"/>
                      <a:pt x="16063" y="20158"/>
                    </a:cubicBezTo>
                    <a:cubicBezTo>
                      <a:pt x="16817" y="20447"/>
                      <a:pt x="17550" y="20809"/>
                      <a:pt x="18231" y="21245"/>
                    </a:cubicBezTo>
                    <a:cubicBezTo>
                      <a:pt x="18254" y="22615"/>
                      <a:pt x="17977" y="23982"/>
                      <a:pt x="17416" y="25233"/>
                    </a:cubicBezTo>
                    <a:cubicBezTo>
                      <a:pt x="17279" y="25538"/>
                      <a:pt x="17119" y="25831"/>
                      <a:pt x="16963" y="26127"/>
                    </a:cubicBezTo>
                    <a:cubicBezTo>
                      <a:pt x="16768" y="25883"/>
                      <a:pt x="16577" y="25637"/>
                      <a:pt x="16390" y="25387"/>
                    </a:cubicBezTo>
                    <a:cubicBezTo>
                      <a:pt x="16464" y="25052"/>
                      <a:pt x="16495" y="24707"/>
                      <a:pt x="16513" y="24367"/>
                    </a:cubicBezTo>
                    <a:cubicBezTo>
                      <a:pt x="16534" y="23994"/>
                      <a:pt x="16531" y="23620"/>
                      <a:pt x="16505" y="23249"/>
                    </a:cubicBezTo>
                    <a:cubicBezTo>
                      <a:pt x="16453" y="22498"/>
                      <a:pt x="16307" y="21755"/>
                      <a:pt x="16071" y="21040"/>
                    </a:cubicBezTo>
                    <a:cubicBezTo>
                      <a:pt x="15956" y="20689"/>
                      <a:pt x="15818" y="20344"/>
                      <a:pt x="15654" y="20011"/>
                    </a:cubicBezTo>
                    <a:close/>
                    <a:moveTo>
                      <a:pt x="31863" y="20004"/>
                    </a:moveTo>
                    <a:cubicBezTo>
                      <a:pt x="31023" y="20534"/>
                      <a:pt x="30297" y="21238"/>
                      <a:pt x="29753" y="22069"/>
                    </a:cubicBezTo>
                    <a:cubicBezTo>
                      <a:pt x="29118" y="23036"/>
                      <a:pt x="28736" y="24158"/>
                      <a:pt x="28639" y="25311"/>
                    </a:cubicBezTo>
                    <a:cubicBezTo>
                      <a:pt x="28616" y="25594"/>
                      <a:pt x="28609" y="25880"/>
                      <a:pt x="28620" y="26164"/>
                    </a:cubicBezTo>
                    <a:cubicBezTo>
                      <a:pt x="28600" y="26093"/>
                      <a:pt x="28581" y="26021"/>
                      <a:pt x="28560" y="25949"/>
                    </a:cubicBezTo>
                    <a:cubicBezTo>
                      <a:pt x="28543" y="25893"/>
                      <a:pt x="28524" y="25837"/>
                      <a:pt x="28507" y="25782"/>
                    </a:cubicBezTo>
                    <a:cubicBezTo>
                      <a:pt x="28507" y="25780"/>
                      <a:pt x="28509" y="25779"/>
                      <a:pt x="28509" y="25777"/>
                    </a:cubicBezTo>
                    <a:cubicBezTo>
                      <a:pt x="28519" y="25598"/>
                      <a:pt x="28487" y="25414"/>
                      <a:pt x="28482" y="25234"/>
                    </a:cubicBezTo>
                    <a:cubicBezTo>
                      <a:pt x="28476" y="25043"/>
                      <a:pt x="28479" y="24853"/>
                      <a:pt x="28490" y="24662"/>
                    </a:cubicBezTo>
                    <a:cubicBezTo>
                      <a:pt x="28511" y="24290"/>
                      <a:pt x="28562" y="23920"/>
                      <a:pt x="28642" y="23557"/>
                    </a:cubicBezTo>
                    <a:cubicBezTo>
                      <a:pt x="28802" y="22828"/>
                      <a:pt x="29081" y="22125"/>
                      <a:pt x="29460" y="21483"/>
                    </a:cubicBezTo>
                    <a:cubicBezTo>
                      <a:pt x="29632" y="21190"/>
                      <a:pt x="29828" y="20909"/>
                      <a:pt x="30039" y="20643"/>
                    </a:cubicBezTo>
                    <a:cubicBezTo>
                      <a:pt x="30345" y="20458"/>
                      <a:pt x="30671" y="20306"/>
                      <a:pt x="31012" y="20195"/>
                    </a:cubicBezTo>
                    <a:cubicBezTo>
                      <a:pt x="31258" y="20114"/>
                      <a:pt x="31511" y="20055"/>
                      <a:pt x="31767" y="20015"/>
                    </a:cubicBezTo>
                    <a:cubicBezTo>
                      <a:pt x="31799" y="20010"/>
                      <a:pt x="31831" y="20008"/>
                      <a:pt x="31863" y="20004"/>
                    </a:cubicBezTo>
                    <a:close/>
                    <a:moveTo>
                      <a:pt x="12746" y="21129"/>
                    </a:moveTo>
                    <a:cubicBezTo>
                      <a:pt x="12694" y="21464"/>
                      <a:pt x="12739" y="21822"/>
                      <a:pt x="12827" y="22142"/>
                    </a:cubicBezTo>
                    <a:cubicBezTo>
                      <a:pt x="12948" y="22581"/>
                      <a:pt x="13165" y="22986"/>
                      <a:pt x="13441" y="23347"/>
                    </a:cubicBezTo>
                    <a:cubicBezTo>
                      <a:pt x="14017" y="24103"/>
                      <a:pt x="14810" y="24645"/>
                      <a:pt x="15557" y="25215"/>
                    </a:cubicBezTo>
                    <a:cubicBezTo>
                      <a:pt x="15999" y="25553"/>
                      <a:pt x="16427" y="25905"/>
                      <a:pt x="16802" y="26317"/>
                    </a:cubicBezTo>
                    <a:cubicBezTo>
                      <a:pt x="16810" y="26325"/>
                      <a:pt x="16819" y="26329"/>
                      <a:pt x="16828" y="26332"/>
                    </a:cubicBezTo>
                    <a:cubicBezTo>
                      <a:pt x="16873" y="26388"/>
                      <a:pt x="16918" y="26445"/>
                      <a:pt x="16963" y="26500"/>
                    </a:cubicBezTo>
                    <a:cubicBezTo>
                      <a:pt x="16871" y="26466"/>
                      <a:pt x="16778" y="26434"/>
                      <a:pt x="16687" y="26400"/>
                    </a:cubicBezTo>
                    <a:cubicBezTo>
                      <a:pt x="16464" y="26315"/>
                      <a:pt x="16239" y="26230"/>
                      <a:pt x="16015" y="26145"/>
                    </a:cubicBezTo>
                    <a:cubicBezTo>
                      <a:pt x="15565" y="25974"/>
                      <a:pt x="15115" y="25804"/>
                      <a:pt x="14666" y="25631"/>
                    </a:cubicBezTo>
                    <a:cubicBezTo>
                      <a:pt x="13876" y="25324"/>
                      <a:pt x="13063" y="24974"/>
                      <a:pt x="12483" y="24334"/>
                    </a:cubicBezTo>
                    <a:cubicBezTo>
                      <a:pt x="12291" y="24122"/>
                      <a:pt x="12128" y="23882"/>
                      <a:pt x="12010" y="23621"/>
                    </a:cubicBezTo>
                    <a:cubicBezTo>
                      <a:pt x="12016" y="23136"/>
                      <a:pt x="12075" y="22653"/>
                      <a:pt x="12223" y="22190"/>
                    </a:cubicBezTo>
                    <a:cubicBezTo>
                      <a:pt x="12344" y="21813"/>
                      <a:pt x="12518" y="21451"/>
                      <a:pt x="12746" y="21129"/>
                    </a:cubicBezTo>
                    <a:close/>
                    <a:moveTo>
                      <a:pt x="18365" y="21331"/>
                    </a:moveTo>
                    <a:cubicBezTo>
                      <a:pt x="18395" y="21352"/>
                      <a:pt x="18426" y="21370"/>
                      <a:pt x="18456" y="21391"/>
                    </a:cubicBezTo>
                    <a:cubicBezTo>
                      <a:pt x="19059" y="21799"/>
                      <a:pt x="19694" y="22348"/>
                      <a:pt x="19846" y="23096"/>
                    </a:cubicBezTo>
                    <a:cubicBezTo>
                      <a:pt x="20017" y="23935"/>
                      <a:pt x="19513" y="24720"/>
                      <a:pt x="18992" y="25329"/>
                    </a:cubicBezTo>
                    <a:cubicBezTo>
                      <a:pt x="18551" y="25845"/>
                      <a:pt x="18029" y="26292"/>
                      <a:pt x="17455" y="26656"/>
                    </a:cubicBezTo>
                    <a:cubicBezTo>
                      <a:pt x="17438" y="26660"/>
                      <a:pt x="17421" y="26666"/>
                      <a:pt x="17403" y="26670"/>
                    </a:cubicBezTo>
                    <a:cubicBezTo>
                      <a:pt x="17272" y="26512"/>
                      <a:pt x="17144" y="26352"/>
                      <a:pt x="17016" y="26191"/>
                    </a:cubicBezTo>
                    <a:cubicBezTo>
                      <a:pt x="17183" y="25939"/>
                      <a:pt x="17323" y="25668"/>
                      <a:pt x="17453" y="25395"/>
                    </a:cubicBezTo>
                    <a:cubicBezTo>
                      <a:pt x="17608" y="25067"/>
                      <a:pt x="17743" y="24729"/>
                      <a:pt x="17859" y="24386"/>
                    </a:cubicBezTo>
                    <a:cubicBezTo>
                      <a:pt x="18087" y="23710"/>
                      <a:pt x="18242" y="23005"/>
                      <a:pt x="18317" y="22295"/>
                    </a:cubicBezTo>
                    <a:cubicBezTo>
                      <a:pt x="18350" y="21975"/>
                      <a:pt x="18365" y="21653"/>
                      <a:pt x="18365" y="21331"/>
                    </a:cubicBezTo>
                    <a:close/>
                    <a:moveTo>
                      <a:pt x="12010" y="23811"/>
                    </a:moveTo>
                    <a:lnTo>
                      <a:pt x="12010" y="23811"/>
                    </a:lnTo>
                    <a:cubicBezTo>
                      <a:pt x="12259" y="24320"/>
                      <a:pt x="12689" y="24738"/>
                      <a:pt x="13164" y="25044"/>
                    </a:cubicBezTo>
                    <a:cubicBezTo>
                      <a:pt x="13544" y="25290"/>
                      <a:pt x="13956" y="25479"/>
                      <a:pt x="14374" y="25650"/>
                    </a:cubicBezTo>
                    <a:cubicBezTo>
                      <a:pt x="14826" y="25836"/>
                      <a:pt x="15284" y="26009"/>
                      <a:pt x="15738" y="26189"/>
                    </a:cubicBezTo>
                    <a:cubicBezTo>
                      <a:pt x="16004" y="26294"/>
                      <a:pt x="16268" y="26399"/>
                      <a:pt x="16533" y="26504"/>
                    </a:cubicBezTo>
                    <a:cubicBezTo>
                      <a:pt x="16726" y="26581"/>
                      <a:pt x="16920" y="26668"/>
                      <a:pt x="17118" y="26739"/>
                    </a:cubicBezTo>
                    <a:cubicBezTo>
                      <a:pt x="16680" y="26834"/>
                      <a:pt x="16234" y="26880"/>
                      <a:pt x="15788" y="26880"/>
                    </a:cubicBezTo>
                    <a:cubicBezTo>
                      <a:pt x="14878" y="26880"/>
                      <a:pt x="13968" y="26688"/>
                      <a:pt x="13133" y="26319"/>
                    </a:cubicBezTo>
                    <a:cubicBezTo>
                      <a:pt x="12831" y="26185"/>
                      <a:pt x="12539" y="26027"/>
                      <a:pt x="12260" y="25850"/>
                    </a:cubicBezTo>
                    <a:cubicBezTo>
                      <a:pt x="12197" y="25532"/>
                      <a:pt x="12142" y="25213"/>
                      <a:pt x="12098" y="24892"/>
                    </a:cubicBezTo>
                    <a:cubicBezTo>
                      <a:pt x="12049" y="24537"/>
                      <a:pt x="12016" y="24174"/>
                      <a:pt x="12010" y="23811"/>
                    </a:cubicBezTo>
                    <a:close/>
                    <a:moveTo>
                      <a:pt x="32353" y="20337"/>
                    </a:moveTo>
                    <a:lnTo>
                      <a:pt x="32353" y="20337"/>
                    </a:lnTo>
                    <a:cubicBezTo>
                      <a:pt x="32332" y="20456"/>
                      <a:pt x="32307" y="20573"/>
                      <a:pt x="32277" y="20690"/>
                    </a:cubicBezTo>
                    <a:cubicBezTo>
                      <a:pt x="32208" y="20960"/>
                      <a:pt x="32119" y="21224"/>
                      <a:pt x="32016" y="21482"/>
                    </a:cubicBezTo>
                    <a:cubicBezTo>
                      <a:pt x="31807" y="22011"/>
                      <a:pt x="31540" y="22515"/>
                      <a:pt x="31248" y="23002"/>
                    </a:cubicBezTo>
                    <a:cubicBezTo>
                      <a:pt x="30661" y="23979"/>
                      <a:pt x="29971" y="24892"/>
                      <a:pt x="29418" y="25890"/>
                    </a:cubicBezTo>
                    <a:cubicBezTo>
                      <a:pt x="29239" y="26215"/>
                      <a:pt x="29063" y="26555"/>
                      <a:pt x="28922" y="26904"/>
                    </a:cubicBezTo>
                    <a:cubicBezTo>
                      <a:pt x="28914" y="25959"/>
                      <a:pt x="29407" y="25105"/>
                      <a:pt x="29889" y="24321"/>
                    </a:cubicBezTo>
                    <a:cubicBezTo>
                      <a:pt x="30453" y="23401"/>
                      <a:pt x="31023" y="22485"/>
                      <a:pt x="31593" y="21567"/>
                    </a:cubicBezTo>
                    <a:cubicBezTo>
                      <a:pt x="31847" y="21157"/>
                      <a:pt x="32100" y="20747"/>
                      <a:pt x="32353" y="20337"/>
                    </a:cubicBezTo>
                    <a:close/>
                    <a:moveTo>
                      <a:pt x="32354" y="21225"/>
                    </a:moveTo>
                    <a:cubicBezTo>
                      <a:pt x="32448" y="22244"/>
                      <a:pt x="32496" y="23277"/>
                      <a:pt x="32079" y="24238"/>
                    </a:cubicBezTo>
                    <a:cubicBezTo>
                      <a:pt x="31855" y="24757"/>
                      <a:pt x="31508" y="25183"/>
                      <a:pt x="31056" y="25521"/>
                    </a:cubicBezTo>
                    <a:cubicBezTo>
                      <a:pt x="30612" y="25853"/>
                      <a:pt x="30117" y="26106"/>
                      <a:pt x="29673" y="26435"/>
                    </a:cubicBezTo>
                    <a:cubicBezTo>
                      <a:pt x="29457" y="26596"/>
                      <a:pt x="29236" y="26784"/>
                      <a:pt x="29054" y="26999"/>
                    </a:cubicBezTo>
                    <a:cubicBezTo>
                      <a:pt x="29190" y="26700"/>
                      <a:pt x="29333" y="26404"/>
                      <a:pt x="29497" y="26117"/>
                    </a:cubicBezTo>
                    <a:cubicBezTo>
                      <a:pt x="29783" y="25620"/>
                      <a:pt x="30100" y="25143"/>
                      <a:pt x="30420" y="24667"/>
                    </a:cubicBezTo>
                    <a:cubicBezTo>
                      <a:pt x="31059" y="23721"/>
                      <a:pt x="31719" y="22777"/>
                      <a:pt x="32165" y="21721"/>
                    </a:cubicBezTo>
                    <a:cubicBezTo>
                      <a:pt x="32235" y="21558"/>
                      <a:pt x="32297" y="21393"/>
                      <a:pt x="32354" y="21225"/>
                    </a:cubicBezTo>
                    <a:close/>
                    <a:moveTo>
                      <a:pt x="32424" y="19945"/>
                    </a:moveTo>
                    <a:lnTo>
                      <a:pt x="32424" y="19945"/>
                    </a:lnTo>
                    <a:cubicBezTo>
                      <a:pt x="32419" y="19967"/>
                      <a:pt x="32416" y="19991"/>
                      <a:pt x="32412" y="20012"/>
                    </a:cubicBezTo>
                    <a:cubicBezTo>
                      <a:pt x="31843" y="20934"/>
                      <a:pt x="31277" y="21858"/>
                      <a:pt x="30709" y="22780"/>
                    </a:cubicBezTo>
                    <a:cubicBezTo>
                      <a:pt x="30417" y="23255"/>
                      <a:pt x="30124" y="23728"/>
                      <a:pt x="29832" y="24204"/>
                    </a:cubicBezTo>
                    <a:cubicBezTo>
                      <a:pt x="29581" y="24611"/>
                      <a:pt x="29334" y="25026"/>
                      <a:pt x="29149" y="25470"/>
                    </a:cubicBezTo>
                    <a:cubicBezTo>
                      <a:pt x="28946" y="25959"/>
                      <a:pt x="28819" y="26484"/>
                      <a:pt x="28870" y="27017"/>
                    </a:cubicBezTo>
                    <a:cubicBezTo>
                      <a:pt x="28870" y="27022"/>
                      <a:pt x="28873" y="27024"/>
                      <a:pt x="28875" y="27028"/>
                    </a:cubicBezTo>
                    <a:cubicBezTo>
                      <a:pt x="28860" y="27071"/>
                      <a:pt x="28841" y="27113"/>
                      <a:pt x="28826" y="27157"/>
                    </a:cubicBezTo>
                    <a:cubicBezTo>
                      <a:pt x="28813" y="27052"/>
                      <a:pt x="28796" y="26948"/>
                      <a:pt x="28778" y="26844"/>
                    </a:cubicBezTo>
                    <a:cubicBezTo>
                      <a:pt x="28759" y="26698"/>
                      <a:pt x="28742" y="26552"/>
                      <a:pt x="28732" y="26405"/>
                    </a:cubicBezTo>
                    <a:cubicBezTo>
                      <a:pt x="28711" y="26111"/>
                      <a:pt x="28710" y="25815"/>
                      <a:pt x="28728" y="25520"/>
                    </a:cubicBezTo>
                    <a:cubicBezTo>
                      <a:pt x="28762" y="24937"/>
                      <a:pt x="28869" y="24358"/>
                      <a:pt x="29051" y="23802"/>
                    </a:cubicBezTo>
                    <a:cubicBezTo>
                      <a:pt x="29385" y="22777"/>
                      <a:pt x="29968" y="21841"/>
                      <a:pt x="30730" y="21078"/>
                    </a:cubicBezTo>
                    <a:cubicBezTo>
                      <a:pt x="31145" y="20662"/>
                      <a:pt x="31613" y="20298"/>
                      <a:pt x="32121" y="20002"/>
                    </a:cubicBezTo>
                    <a:cubicBezTo>
                      <a:pt x="32135" y="19994"/>
                      <a:pt x="32144" y="19982"/>
                      <a:pt x="32149" y="19970"/>
                    </a:cubicBezTo>
                    <a:lnTo>
                      <a:pt x="32150" y="19970"/>
                    </a:lnTo>
                    <a:cubicBezTo>
                      <a:pt x="32240" y="19963"/>
                      <a:pt x="32336" y="19964"/>
                      <a:pt x="32424" y="19945"/>
                    </a:cubicBezTo>
                    <a:close/>
                    <a:moveTo>
                      <a:pt x="12277" y="25941"/>
                    </a:moveTo>
                    <a:lnTo>
                      <a:pt x="12277" y="25941"/>
                    </a:lnTo>
                    <a:cubicBezTo>
                      <a:pt x="13304" y="26628"/>
                      <a:pt x="14552" y="26981"/>
                      <a:pt x="15788" y="26981"/>
                    </a:cubicBezTo>
                    <a:cubicBezTo>
                      <a:pt x="15965" y="26981"/>
                      <a:pt x="16141" y="26974"/>
                      <a:pt x="16317" y="26960"/>
                    </a:cubicBezTo>
                    <a:cubicBezTo>
                      <a:pt x="16606" y="26936"/>
                      <a:pt x="16891" y="26889"/>
                      <a:pt x="17174" y="26826"/>
                    </a:cubicBezTo>
                    <a:lnTo>
                      <a:pt x="17174" y="26826"/>
                    </a:lnTo>
                    <a:cubicBezTo>
                      <a:pt x="16496" y="27213"/>
                      <a:pt x="15754" y="27490"/>
                      <a:pt x="14988" y="27634"/>
                    </a:cubicBezTo>
                    <a:lnTo>
                      <a:pt x="14988" y="27633"/>
                    </a:lnTo>
                    <a:cubicBezTo>
                      <a:pt x="14660" y="27695"/>
                      <a:pt x="14322" y="27743"/>
                      <a:pt x="13986" y="27743"/>
                    </a:cubicBezTo>
                    <a:cubicBezTo>
                      <a:pt x="13933" y="27743"/>
                      <a:pt x="13880" y="27742"/>
                      <a:pt x="13826" y="27739"/>
                    </a:cubicBezTo>
                    <a:cubicBezTo>
                      <a:pt x="13434" y="27722"/>
                      <a:pt x="13037" y="27613"/>
                      <a:pt x="12775" y="27302"/>
                    </a:cubicBezTo>
                    <a:cubicBezTo>
                      <a:pt x="12533" y="27015"/>
                      <a:pt x="12427" y="26638"/>
                      <a:pt x="12348" y="26277"/>
                    </a:cubicBezTo>
                    <a:cubicBezTo>
                      <a:pt x="12323" y="26165"/>
                      <a:pt x="12300" y="26053"/>
                      <a:pt x="12277" y="25941"/>
                    </a:cubicBezTo>
                    <a:close/>
                    <a:moveTo>
                      <a:pt x="32495" y="20756"/>
                    </a:moveTo>
                    <a:cubicBezTo>
                      <a:pt x="32564" y="21275"/>
                      <a:pt x="32780" y="21783"/>
                      <a:pt x="33029" y="22251"/>
                    </a:cubicBezTo>
                    <a:cubicBezTo>
                      <a:pt x="32820" y="23417"/>
                      <a:pt x="33162" y="24640"/>
                      <a:pt x="32784" y="25783"/>
                    </a:cubicBezTo>
                    <a:cubicBezTo>
                      <a:pt x="32599" y="26342"/>
                      <a:pt x="32221" y="26778"/>
                      <a:pt x="31773" y="27148"/>
                    </a:cubicBezTo>
                    <a:cubicBezTo>
                      <a:pt x="31317" y="27526"/>
                      <a:pt x="30821" y="27861"/>
                      <a:pt x="30310" y="28161"/>
                    </a:cubicBezTo>
                    <a:cubicBezTo>
                      <a:pt x="29782" y="28470"/>
                      <a:pt x="29228" y="28735"/>
                      <a:pt x="28661" y="28968"/>
                    </a:cubicBezTo>
                    <a:cubicBezTo>
                      <a:pt x="28689" y="28898"/>
                      <a:pt x="28715" y="28828"/>
                      <a:pt x="28736" y="28757"/>
                    </a:cubicBezTo>
                    <a:cubicBezTo>
                      <a:pt x="28855" y="28363"/>
                      <a:pt x="28886" y="27953"/>
                      <a:pt x="28864" y="27544"/>
                    </a:cubicBezTo>
                    <a:cubicBezTo>
                      <a:pt x="28937" y="27391"/>
                      <a:pt x="29023" y="27248"/>
                      <a:pt x="29132" y="27113"/>
                    </a:cubicBezTo>
                    <a:cubicBezTo>
                      <a:pt x="29299" y="26908"/>
                      <a:pt x="29498" y="26730"/>
                      <a:pt x="29709" y="26569"/>
                    </a:cubicBezTo>
                    <a:cubicBezTo>
                      <a:pt x="30151" y="26232"/>
                      <a:pt x="30650" y="25976"/>
                      <a:pt x="31096" y="25644"/>
                    </a:cubicBezTo>
                    <a:cubicBezTo>
                      <a:pt x="31541" y="25314"/>
                      <a:pt x="31901" y="24903"/>
                      <a:pt x="32134" y="24397"/>
                    </a:cubicBezTo>
                    <a:cubicBezTo>
                      <a:pt x="32366" y="23894"/>
                      <a:pt x="32475" y="23341"/>
                      <a:pt x="32508" y="22791"/>
                    </a:cubicBezTo>
                    <a:cubicBezTo>
                      <a:pt x="32543" y="22201"/>
                      <a:pt x="32496" y="21610"/>
                      <a:pt x="32419" y="21025"/>
                    </a:cubicBezTo>
                    <a:cubicBezTo>
                      <a:pt x="32440" y="20957"/>
                      <a:pt x="32459" y="20889"/>
                      <a:pt x="32478" y="20820"/>
                    </a:cubicBezTo>
                    <a:cubicBezTo>
                      <a:pt x="32483" y="20799"/>
                      <a:pt x="32489" y="20778"/>
                      <a:pt x="32495" y="20756"/>
                    </a:cubicBezTo>
                    <a:close/>
                    <a:moveTo>
                      <a:pt x="33117" y="22411"/>
                    </a:moveTo>
                    <a:cubicBezTo>
                      <a:pt x="33175" y="22516"/>
                      <a:pt x="33234" y="22617"/>
                      <a:pt x="33292" y="22717"/>
                    </a:cubicBezTo>
                    <a:cubicBezTo>
                      <a:pt x="33630" y="23287"/>
                      <a:pt x="34014" y="23860"/>
                      <a:pt x="34262" y="24481"/>
                    </a:cubicBezTo>
                    <a:cubicBezTo>
                      <a:pt x="34029" y="25383"/>
                      <a:pt x="33755" y="26299"/>
                      <a:pt x="33215" y="27067"/>
                    </a:cubicBezTo>
                    <a:cubicBezTo>
                      <a:pt x="32917" y="27492"/>
                      <a:pt x="32538" y="27848"/>
                      <a:pt x="32094" y="28117"/>
                    </a:cubicBezTo>
                    <a:cubicBezTo>
                      <a:pt x="31629" y="28399"/>
                      <a:pt x="31112" y="28589"/>
                      <a:pt x="30584" y="28717"/>
                    </a:cubicBezTo>
                    <a:cubicBezTo>
                      <a:pt x="30252" y="28798"/>
                      <a:pt x="29916" y="28856"/>
                      <a:pt x="29578" y="28903"/>
                    </a:cubicBezTo>
                    <a:cubicBezTo>
                      <a:pt x="29414" y="28926"/>
                      <a:pt x="29250" y="28948"/>
                      <a:pt x="29086" y="28968"/>
                    </a:cubicBezTo>
                    <a:cubicBezTo>
                      <a:pt x="28978" y="28980"/>
                      <a:pt x="28869" y="28990"/>
                      <a:pt x="28761" y="29006"/>
                    </a:cubicBezTo>
                    <a:cubicBezTo>
                      <a:pt x="29812" y="28597"/>
                      <a:pt x="30811" y="28026"/>
                      <a:pt x="31698" y="27334"/>
                    </a:cubicBezTo>
                    <a:cubicBezTo>
                      <a:pt x="32141" y="26990"/>
                      <a:pt x="32552" y="26589"/>
                      <a:pt x="32786" y="26072"/>
                    </a:cubicBezTo>
                    <a:cubicBezTo>
                      <a:pt x="33029" y="25534"/>
                      <a:pt x="33079" y="24933"/>
                      <a:pt x="33079" y="24351"/>
                    </a:cubicBezTo>
                    <a:cubicBezTo>
                      <a:pt x="33080" y="23704"/>
                      <a:pt x="33024" y="23052"/>
                      <a:pt x="33117" y="22412"/>
                    </a:cubicBezTo>
                    <a:lnTo>
                      <a:pt x="33117" y="22411"/>
                    </a:lnTo>
                    <a:close/>
                    <a:moveTo>
                      <a:pt x="34328" y="24658"/>
                    </a:moveTo>
                    <a:cubicBezTo>
                      <a:pt x="34401" y="24864"/>
                      <a:pt x="34458" y="25076"/>
                      <a:pt x="34491" y="25296"/>
                    </a:cubicBezTo>
                    <a:lnTo>
                      <a:pt x="34492" y="25296"/>
                    </a:lnTo>
                    <a:cubicBezTo>
                      <a:pt x="34619" y="26122"/>
                      <a:pt x="34357" y="26947"/>
                      <a:pt x="33863" y="27609"/>
                    </a:cubicBezTo>
                    <a:cubicBezTo>
                      <a:pt x="33337" y="28314"/>
                      <a:pt x="32580" y="28802"/>
                      <a:pt x="31734" y="29038"/>
                    </a:cubicBezTo>
                    <a:cubicBezTo>
                      <a:pt x="31266" y="29168"/>
                      <a:pt x="30779" y="29227"/>
                      <a:pt x="30294" y="29227"/>
                    </a:cubicBezTo>
                    <a:cubicBezTo>
                      <a:pt x="30251" y="29227"/>
                      <a:pt x="30208" y="29227"/>
                      <a:pt x="30165" y="29226"/>
                    </a:cubicBezTo>
                    <a:cubicBezTo>
                      <a:pt x="29898" y="29220"/>
                      <a:pt x="29631" y="29198"/>
                      <a:pt x="29366" y="29162"/>
                    </a:cubicBezTo>
                    <a:cubicBezTo>
                      <a:pt x="29207" y="29139"/>
                      <a:pt x="29051" y="29108"/>
                      <a:pt x="28894" y="29078"/>
                    </a:cubicBezTo>
                    <a:cubicBezTo>
                      <a:pt x="29089" y="29062"/>
                      <a:pt x="29284" y="29034"/>
                      <a:pt x="29476" y="29009"/>
                    </a:cubicBezTo>
                    <a:cubicBezTo>
                      <a:pt x="29788" y="28970"/>
                      <a:pt x="30097" y="28920"/>
                      <a:pt x="30405" y="28853"/>
                    </a:cubicBezTo>
                    <a:cubicBezTo>
                      <a:pt x="30945" y="28736"/>
                      <a:pt x="31479" y="28563"/>
                      <a:pt x="31967" y="28297"/>
                    </a:cubicBezTo>
                    <a:cubicBezTo>
                      <a:pt x="32425" y="28048"/>
                      <a:pt x="32831" y="27718"/>
                      <a:pt x="33155" y="27308"/>
                    </a:cubicBezTo>
                    <a:cubicBezTo>
                      <a:pt x="33471" y="26909"/>
                      <a:pt x="33707" y="26451"/>
                      <a:pt x="33895" y="25978"/>
                    </a:cubicBezTo>
                    <a:cubicBezTo>
                      <a:pt x="34067" y="25547"/>
                      <a:pt x="34200" y="25103"/>
                      <a:pt x="34328" y="24658"/>
                    </a:cubicBezTo>
                    <a:close/>
                    <a:moveTo>
                      <a:pt x="26167" y="22469"/>
                    </a:moveTo>
                    <a:cubicBezTo>
                      <a:pt x="26047" y="22662"/>
                      <a:pt x="25936" y="22862"/>
                      <a:pt x="25822" y="23058"/>
                    </a:cubicBezTo>
                    <a:cubicBezTo>
                      <a:pt x="25670" y="23318"/>
                      <a:pt x="25519" y="23578"/>
                      <a:pt x="25371" y="23841"/>
                    </a:cubicBezTo>
                    <a:cubicBezTo>
                      <a:pt x="25068" y="24376"/>
                      <a:pt x="24778" y="24919"/>
                      <a:pt x="24504" y="25472"/>
                    </a:cubicBezTo>
                    <a:cubicBezTo>
                      <a:pt x="23969" y="26548"/>
                      <a:pt x="23515" y="27668"/>
                      <a:pt x="23222" y="28836"/>
                    </a:cubicBezTo>
                    <a:cubicBezTo>
                      <a:pt x="23101" y="29320"/>
                      <a:pt x="23002" y="29814"/>
                      <a:pt x="22951" y="30311"/>
                    </a:cubicBezTo>
                    <a:cubicBezTo>
                      <a:pt x="22594" y="29350"/>
                      <a:pt x="22608" y="28272"/>
                      <a:pt x="22874" y="27280"/>
                    </a:cubicBezTo>
                    <a:cubicBezTo>
                      <a:pt x="23216" y="26003"/>
                      <a:pt x="23965" y="24888"/>
                      <a:pt x="24820" y="23897"/>
                    </a:cubicBezTo>
                    <a:cubicBezTo>
                      <a:pt x="25247" y="23401"/>
                      <a:pt x="25704" y="22932"/>
                      <a:pt x="26167" y="22469"/>
                    </a:cubicBezTo>
                    <a:close/>
                    <a:moveTo>
                      <a:pt x="26572" y="23102"/>
                    </a:moveTo>
                    <a:cubicBezTo>
                      <a:pt x="26724" y="23617"/>
                      <a:pt x="26861" y="24133"/>
                      <a:pt x="26936" y="24668"/>
                    </a:cubicBezTo>
                    <a:cubicBezTo>
                      <a:pt x="27025" y="25314"/>
                      <a:pt x="27030" y="25974"/>
                      <a:pt x="26902" y="26616"/>
                    </a:cubicBezTo>
                    <a:cubicBezTo>
                      <a:pt x="26781" y="27229"/>
                      <a:pt x="26531" y="27804"/>
                      <a:pt x="26155" y="28304"/>
                    </a:cubicBezTo>
                    <a:cubicBezTo>
                      <a:pt x="25793" y="28787"/>
                      <a:pt x="25339" y="29192"/>
                      <a:pt x="24848" y="29541"/>
                    </a:cubicBezTo>
                    <a:cubicBezTo>
                      <a:pt x="24367" y="29881"/>
                      <a:pt x="23853" y="30171"/>
                      <a:pt x="23335" y="30454"/>
                    </a:cubicBezTo>
                    <a:cubicBezTo>
                      <a:pt x="23526" y="30092"/>
                      <a:pt x="23731" y="29738"/>
                      <a:pt x="23942" y="29388"/>
                    </a:cubicBezTo>
                    <a:cubicBezTo>
                      <a:pt x="24806" y="27965"/>
                      <a:pt x="25780" y="26567"/>
                      <a:pt x="26268" y="24959"/>
                    </a:cubicBezTo>
                    <a:cubicBezTo>
                      <a:pt x="26401" y="24523"/>
                      <a:pt x="26500" y="24075"/>
                      <a:pt x="26546" y="23621"/>
                    </a:cubicBezTo>
                    <a:cubicBezTo>
                      <a:pt x="26564" y="23449"/>
                      <a:pt x="26570" y="23276"/>
                      <a:pt x="26572" y="23102"/>
                    </a:cubicBezTo>
                    <a:close/>
                    <a:moveTo>
                      <a:pt x="26316" y="22504"/>
                    </a:moveTo>
                    <a:lnTo>
                      <a:pt x="26317" y="22505"/>
                    </a:lnTo>
                    <a:cubicBezTo>
                      <a:pt x="26322" y="22632"/>
                      <a:pt x="26332" y="22759"/>
                      <a:pt x="26336" y="22886"/>
                    </a:cubicBezTo>
                    <a:cubicBezTo>
                      <a:pt x="26342" y="23086"/>
                      <a:pt x="26335" y="23286"/>
                      <a:pt x="26318" y="23485"/>
                    </a:cubicBezTo>
                    <a:cubicBezTo>
                      <a:pt x="26284" y="23891"/>
                      <a:pt x="26208" y="24294"/>
                      <a:pt x="26099" y="24687"/>
                    </a:cubicBezTo>
                    <a:cubicBezTo>
                      <a:pt x="25877" y="25481"/>
                      <a:pt x="25532" y="26234"/>
                      <a:pt x="25136" y="26954"/>
                    </a:cubicBezTo>
                    <a:cubicBezTo>
                      <a:pt x="24469" y="28169"/>
                      <a:pt x="23662" y="29307"/>
                      <a:pt x="23046" y="30548"/>
                    </a:cubicBezTo>
                    <a:cubicBezTo>
                      <a:pt x="23035" y="30524"/>
                      <a:pt x="23026" y="30498"/>
                      <a:pt x="23015" y="30473"/>
                    </a:cubicBezTo>
                    <a:cubicBezTo>
                      <a:pt x="23075" y="30010"/>
                      <a:pt x="23150" y="29550"/>
                      <a:pt x="23259" y="29095"/>
                    </a:cubicBezTo>
                    <a:cubicBezTo>
                      <a:pt x="23399" y="28511"/>
                      <a:pt x="23583" y="27939"/>
                      <a:pt x="23797" y="27377"/>
                    </a:cubicBezTo>
                    <a:cubicBezTo>
                      <a:pt x="24229" y="26241"/>
                      <a:pt x="24782" y="25163"/>
                      <a:pt x="25380" y="24107"/>
                    </a:cubicBezTo>
                    <a:cubicBezTo>
                      <a:pt x="25549" y="23808"/>
                      <a:pt x="25722" y="23512"/>
                      <a:pt x="25895" y="23217"/>
                    </a:cubicBezTo>
                    <a:cubicBezTo>
                      <a:pt x="26034" y="22980"/>
                      <a:pt x="26184" y="22746"/>
                      <a:pt x="26316" y="22504"/>
                    </a:cubicBezTo>
                    <a:close/>
                    <a:moveTo>
                      <a:pt x="26616" y="22730"/>
                    </a:moveTo>
                    <a:cubicBezTo>
                      <a:pt x="27027" y="23257"/>
                      <a:pt x="27388" y="23823"/>
                      <a:pt x="27687" y="24423"/>
                    </a:cubicBezTo>
                    <a:cubicBezTo>
                      <a:pt x="27975" y="24999"/>
                      <a:pt x="28216" y="25609"/>
                      <a:pt x="28388" y="26234"/>
                    </a:cubicBezTo>
                    <a:cubicBezTo>
                      <a:pt x="28029" y="27059"/>
                      <a:pt x="27521" y="27816"/>
                      <a:pt x="26899" y="28466"/>
                    </a:cubicBezTo>
                    <a:cubicBezTo>
                      <a:pt x="26227" y="29169"/>
                      <a:pt x="25420" y="29743"/>
                      <a:pt x="24536" y="30150"/>
                    </a:cubicBezTo>
                    <a:cubicBezTo>
                      <a:pt x="24121" y="30341"/>
                      <a:pt x="23691" y="30478"/>
                      <a:pt x="23256" y="30610"/>
                    </a:cubicBezTo>
                    <a:cubicBezTo>
                      <a:pt x="23258" y="30606"/>
                      <a:pt x="23260" y="30601"/>
                      <a:pt x="23262" y="30597"/>
                    </a:cubicBezTo>
                    <a:cubicBezTo>
                      <a:pt x="24315" y="30066"/>
                      <a:pt x="25361" y="29465"/>
                      <a:pt x="26121" y="28545"/>
                    </a:cubicBezTo>
                    <a:cubicBezTo>
                      <a:pt x="26522" y="28058"/>
                      <a:pt x="26812" y="27495"/>
                      <a:pt x="26972" y="26884"/>
                    </a:cubicBezTo>
                    <a:cubicBezTo>
                      <a:pt x="27137" y="26250"/>
                      <a:pt x="27169" y="25589"/>
                      <a:pt x="27110" y="24939"/>
                    </a:cubicBezTo>
                    <a:cubicBezTo>
                      <a:pt x="27042" y="24190"/>
                      <a:pt x="26863" y="23441"/>
                      <a:pt x="26616" y="22730"/>
                    </a:cubicBezTo>
                    <a:close/>
                    <a:moveTo>
                      <a:pt x="28425" y="26376"/>
                    </a:moveTo>
                    <a:cubicBezTo>
                      <a:pt x="28473" y="26566"/>
                      <a:pt x="28517" y="26758"/>
                      <a:pt x="28551" y="26950"/>
                    </a:cubicBezTo>
                    <a:cubicBezTo>
                      <a:pt x="28618" y="27318"/>
                      <a:pt x="28647" y="27696"/>
                      <a:pt x="28618" y="28063"/>
                    </a:cubicBezTo>
                    <a:cubicBezTo>
                      <a:pt x="27649" y="29396"/>
                      <a:pt x="26062" y="30065"/>
                      <a:pt x="24518" y="30477"/>
                    </a:cubicBezTo>
                    <a:cubicBezTo>
                      <a:pt x="24071" y="30597"/>
                      <a:pt x="23621" y="30700"/>
                      <a:pt x="23172" y="30804"/>
                    </a:cubicBezTo>
                    <a:cubicBezTo>
                      <a:pt x="23170" y="30799"/>
                      <a:pt x="23167" y="30794"/>
                      <a:pt x="23164" y="30790"/>
                    </a:cubicBezTo>
                    <a:cubicBezTo>
                      <a:pt x="23178" y="30761"/>
                      <a:pt x="23193" y="30734"/>
                      <a:pt x="23207" y="30705"/>
                    </a:cubicBezTo>
                    <a:cubicBezTo>
                      <a:pt x="23621" y="30626"/>
                      <a:pt x="24027" y="30477"/>
                      <a:pt x="24412" y="30311"/>
                    </a:cubicBezTo>
                    <a:cubicBezTo>
                      <a:pt x="24861" y="30116"/>
                      <a:pt x="25292" y="29877"/>
                      <a:pt x="25696" y="29601"/>
                    </a:cubicBezTo>
                    <a:cubicBezTo>
                      <a:pt x="26508" y="29045"/>
                      <a:pt x="27222" y="28341"/>
                      <a:pt x="27779" y="27530"/>
                    </a:cubicBezTo>
                    <a:cubicBezTo>
                      <a:pt x="28028" y="27165"/>
                      <a:pt x="28244" y="26779"/>
                      <a:pt x="28425" y="26376"/>
                    </a:cubicBezTo>
                    <a:close/>
                    <a:moveTo>
                      <a:pt x="28587" y="28318"/>
                    </a:moveTo>
                    <a:cubicBezTo>
                      <a:pt x="28523" y="28717"/>
                      <a:pt x="28382" y="29100"/>
                      <a:pt x="28132" y="29443"/>
                    </a:cubicBezTo>
                    <a:cubicBezTo>
                      <a:pt x="27672" y="30073"/>
                      <a:pt x="26965" y="30484"/>
                      <a:pt x="26228" y="30707"/>
                    </a:cubicBezTo>
                    <a:cubicBezTo>
                      <a:pt x="25428" y="30948"/>
                      <a:pt x="24594" y="30959"/>
                      <a:pt x="23765" y="30959"/>
                    </a:cubicBezTo>
                    <a:cubicBezTo>
                      <a:pt x="23681" y="30959"/>
                      <a:pt x="23598" y="30959"/>
                      <a:pt x="23514" y="30959"/>
                    </a:cubicBezTo>
                    <a:cubicBezTo>
                      <a:pt x="23423" y="30959"/>
                      <a:pt x="23331" y="30959"/>
                      <a:pt x="23239" y="30960"/>
                    </a:cubicBezTo>
                    <a:cubicBezTo>
                      <a:pt x="23239" y="30942"/>
                      <a:pt x="23237" y="30925"/>
                      <a:pt x="23228" y="30909"/>
                    </a:cubicBezTo>
                    <a:cubicBezTo>
                      <a:pt x="23224" y="30901"/>
                      <a:pt x="23220" y="30893"/>
                      <a:pt x="23214" y="30884"/>
                    </a:cubicBezTo>
                    <a:cubicBezTo>
                      <a:pt x="24845" y="30534"/>
                      <a:pt x="26532" y="30128"/>
                      <a:pt x="27850" y="29054"/>
                    </a:cubicBezTo>
                    <a:cubicBezTo>
                      <a:pt x="28120" y="28834"/>
                      <a:pt x="28367" y="28588"/>
                      <a:pt x="28587" y="28318"/>
                    </a:cubicBezTo>
                    <a:close/>
                    <a:moveTo>
                      <a:pt x="16563" y="31257"/>
                    </a:moveTo>
                    <a:cubicBezTo>
                      <a:pt x="16896" y="31257"/>
                      <a:pt x="17226" y="31322"/>
                      <a:pt x="17530" y="31469"/>
                    </a:cubicBezTo>
                    <a:cubicBezTo>
                      <a:pt x="18133" y="31762"/>
                      <a:pt x="18559" y="32327"/>
                      <a:pt x="18845" y="32918"/>
                    </a:cubicBezTo>
                    <a:cubicBezTo>
                      <a:pt x="19183" y="33611"/>
                      <a:pt x="19392" y="34368"/>
                      <a:pt x="19632" y="35098"/>
                    </a:cubicBezTo>
                    <a:cubicBezTo>
                      <a:pt x="19645" y="35138"/>
                      <a:pt x="19658" y="35179"/>
                      <a:pt x="19672" y="35219"/>
                    </a:cubicBezTo>
                    <a:cubicBezTo>
                      <a:pt x="19458" y="34721"/>
                      <a:pt x="19231" y="34229"/>
                      <a:pt x="18989" y="33744"/>
                    </a:cubicBezTo>
                    <a:cubicBezTo>
                      <a:pt x="18711" y="33188"/>
                      <a:pt x="18393" y="32641"/>
                      <a:pt x="17932" y="32216"/>
                    </a:cubicBezTo>
                    <a:cubicBezTo>
                      <a:pt x="17512" y="31830"/>
                      <a:pt x="16980" y="31583"/>
                      <a:pt x="16418" y="31493"/>
                    </a:cubicBezTo>
                    <a:cubicBezTo>
                      <a:pt x="16258" y="31467"/>
                      <a:pt x="16097" y="31454"/>
                      <a:pt x="15935" y="31454"/>
                    </a:cubicBezTo>
                    <a:cubicBezTo>
                      <a:pt x="15766" y="31454"/>
                      <a:pt x="15597" y="31468"/>
                      <a:pt x="15431" y="31497"/>
                    </a:cubicBezTo>
                    <a:cubicBezTo>
                      <a:pt x="15452" y="31487"/>
                      <a:pt x="15474" y="31476"/>
                      <a:pt x="15496" y="31468"/>
                    </a:cubicBezTo>
                    <a:cubicBezTo>
                      <a:pt x="15833" y="31335"/>
                      <a:pt x="16199" y="31257"/>
                      <a:pt x="16563" y="31257"/>
                    </a:cubicBezTo>
                    <a:close/>
                    <a:moveTo>
                      <a:pt x="39173" y="32796"/>
                    </a:moveTo>
                    <a:cubicBezTo>
                      <a:pt x="39428" y="32796"/>
                      <a:pt x="39675" y="32841"/>
                      <a:pt x="39916" y="32913"/>
                    </a:cubicBezTo>
                    <a:cubicBezTo>
                      <a:pt x="39618" y="32965"/>
                      <a:pt x="39320" y="33051"/>
                      <a:pt x="39037" y="33145"/>
                    </a:cubicBezTo>
                    <a:cubicBezTo>
                      <a:pt x="38659" y="33270"/>
                      <a:pt x="38292" y="33428"/>
                      <a:pt x="37941" y="33615"/>
                    </a:cubicBezTo>
                    <a:cubicBezTo>
                      <a:pt x="37248" y="33985"/>
                      <a:pt x="36613" y="34467"/>
                      <a:pt x="36077" y="35040"/>
                    </a:cubicBezTo>
                    <a:cubicBezTo>
                      <a:pt x="35866" y="35265"/>
                      <a:pt x="35675" y="35504"/>
                      <a:pt x="35501" y="35755"/>
                    </a:cubicBezTo>
                    <a:cubicBezTo>
                      <a:pt x="35589" y="35543"/>
                      <a:pt x="35689" y="35336"/>
                      <a:pt x="35805" y="35138"/>
                    </a:cubicBezTo>
                    <a:lnTo>
                      <a:pt x="35805" y="35137"/>
                    </a:lnTo>
                    <a:cubicBezTo>
                      <a:pt x="36130" y="34579"/>
                      <a:pt x="36557" y="34082"/>
                      <a:pt x="37061" y="33677"/>
                    </a:cubicBezTo>
                    <a:cubicBezTo>
                      <a:pt x="37603" y="33243"/>
                      <a:pt x="38250" y="32882"/>
                      <a:pt x="38951" y="32808"/>
                    </a:cubicBezTo>
                    <a:cubicBezTo>
                      <a:pt x="39025" y="32800"/>
                      <a:pt x="39099" y="32796"/>
                      <a:pt x="39173" y="32796"/>
                    </a:cubicBezTo>
                    <a:close/>
                    <a:moveTo>
                      <a:pt x="14755" y="32269"/>
                    </a:moveTo>
                    <a:cubicBezTo>
                      <a:pt x="14843" y="32269"/>
                      <a:pt x="14931" y="32275"/>
                      <a:pt x="15019" y="32288"/>
                    </a:cubicBezTo>
                    <a:cubicBezTo>
                      <a:pt x="15497" y="32356"/>
                      <a:pt x="15920" y="32608"/>
                      <a:pt x="16282" y="32916"/>
                    </a:cubicBezTo>
                    <a:cubicBezTo>
                      <a:pt x="16671" y="33247"/>
                      <a:pt x="17006" y="33643"/>
                      <a:pt x="17334" y="34034"/>
                    </a:cubicBezTo>
                    <a:cubicBezTo>
                      <a:pt x="17680" y="34449"/>
                      <a:pt x="18001" y="34881"/>
                      <a:pt x="18311" y="35324"/>
                    </a:cubicBezTo>
                    <a:cubicBezTo>
                      <a:pt x="18481" y="35569"/>
                      <a:pt x="18646" y="35818"/>
                      <a:pt x="18808" y="36069"/>
                    </a:cubicBezTo>
                    <a:cubicBezTo>
                      <a:pt x="18851" y="36135"/>
                      <a:pt x="18892" y="36202"/>
                      <a:pt x="18934" y="36269"/>
                    </a:cubicBezTo>
                    <a:cubicBezTo>
                      <a:pt x="18717" y="36129"/>
                      <a:pt x="18499" y="35990"/>
                      <a:pt x="18277" y="35858"/>
                    </a:cubicBezTo>
                    <a:cubicBezTo>
                      <a:pt x="17535" y="35409"/>
                      <a:pt x="16777" y="34986"/>
                      <a:pt x="16056" y="34505"/>
                    </a:cubicBezTo>
                    <a:cubicBezTo>
                      <a:pt x="15702" y="34267"/>
                      <a:pt x="15354" y="34020"/>
                      <a:pt x="15026" y="33747"/>
                    </a:cubicBezTo>
                    <a:cubicBezTo>
                      <a:pt x="14693" y="33471"/>
                      <a:pt x="14401" y="33162"/>
                      <a:pt x="14102" y="32853"/>
                    </a:cubicBezTo>
                    <a:cubicBezTo>
                      <a:pt x="14049" y="32798"/>
                      <a:pt x="13998" y="32742"/>
                      <a:pt x="13946" y="32687"/>
                    </a:cubicBezTo>
                    <a:cubicBezTo>
                      <a:pt x="13971" y="32648"/>
                      <a:pt x="13959" y="32589"/>
                      <a:pt x="13900" y="32579"/>
                    </a:cubicBezTo>
                    <a:cubicBezTo>
                      <a:pt x="13878" y="32576"/>
                      <a:pt x="13856" y="32575"/>
                      <a:pt x="13835" y="32572"/>
                    </a:cubicBezTo>
                    <a:cubicBezTo>
                      <a:pt x="13880" y="32533"/>
                      <a:pt x="13927" y="32496"/>
                      <a:pt x="13973" y="32458"/>
                    </a:cubicBezTo>
                    <a:lnTo>
                      <a:pt x="13972" y="32457"/>
                    </a:lnTo>
                    <a:cubicBezTo>
                      <a:pt x="14214" y="32331"/>
                      <a:pt x="14482" y="32269"/>
                      <a:pt x="14755" y="32269"/>
                    </a:cubicBezTo>
                    <a:close/>
                    <a:moveTo>
                      <a:pt x="13792" y="32717"/>
                    </a:moveTo>
                    <a:cubicBezTo>
                      <a:pt x="13810" y="32717"/>
                      <a:pt x="13829" y="32717"/>
                      <a:pt x="13847" y="32718"/>
                    </a:cubicBezTo>
                    <a:cubicBezTo>
                      <a:pt x="14053" y="33054"/>
                      <a:pt x="14319" y="33347"/>
                      <a:pt x="14603" y="33620"/>
                    </a:cubicBezTo>
                    <a:cubicBezTo>
                      <a:pt x="14908" y="33915"/>
                      <a:pt x="15238" y="34185"/>
                      <a:pt x="15580" y="34437"/>
                    </a:cubicBezTo>
                    <a:cubicBezTo>
                      <a:pt x="16272" y="34948"/>
                      <a:pt x="17017" y="35382"/>
                      <a:pt x="17753" y="35825"/>
                    </a:cubicBezTo>
                    <a:cubicBezTo>
                      <a:pt x="18265" y="36135"/>
                      <a:pt x="18775" y="36453"/>
                      <a:pt x="19264" y="36798"/>
                    </a:cubicBezTo>
                    <a:cubicBezTo>
                      <a:pt x="19273" y="36812"/>
                      <a:pt x="19280" y="36826"/>
                      <a:pt x="19291" y="36840"/>
                    </a:cubicBezTo>
                    <a:cubicBezTo>
                      <a:pt x="19188" y="36802"/>
                      <a:pt x="19085" y="36767"/>
                      <a:pt x="18982" y="36734"/>
                    </a:cubicBezTo>
                    <a:cubicBezTo>
                      <a:pt x="18704" y="36641"/>
                      <a:pt x="18421" y="36560"/>
                      <a:pt x="18137" y="36484"/>
                    </a:cubicBezTo>
                    <a:cubicBezTo>
                      <a:pt x="17579" y="36332"/>
                      <a:pt x="17015" y="36196"/>
                      <a:pt x="16463" y="36021"/>
                    </a:cubicBezTo>
                    <a:cubicBezTo>
                      <a:pt x="15441" y="35695"/>
                      <a:pt x="14413" y="35220"/>
                      <a:pt x="13752" y="34343"/>
                    </a:cubicBezTo>
                    <a:cubicBezTo>
                      <a:pt x="13424" y="33909"/>
                      <a:pt x="13208" y="33396"/>
                      <a:pt x="13148" y="32855"/>
                    </a:cubicBezTo>
                    <a:cubicBezTo>
                      <a:pt x="13275" y="32800"/>
                      <a:pt x="13408" y="32758"/>
                      <a:pt x="13545" y="32735"/>
                    </a:cubicBezTo>
                    <a:cubicBezTo>
                      <a:pt x="13626" y="32723"/>
                      <a:pt x="13709" y="32717"/>
                      <a:pt x="13792" y="32717"/>
                    </a:cubicBezTo>
                    <a:close/>
                    <a:moveTo>
                      <a:pt x="13089" y="32880"/>
                    </a:moveTo>
                    <a:cubicBezTo>
                      <a:pt x="13138" y="33866"/>
                      <a:pt x="13806" y="34731"/>
                      <a:pt x="14590" y="35282"/>
                    </a:cubicBezTo>
                    <a:cubicBezTo>
                      <a:pt x="15541" y="35950"/>
                      <a:pt x="16684" y="36237"/>
                      <a:pt x="17788" y="36537"/>
                    </a:cubicBezTo>
                    <a:cubicBezTo>
                      <a:pt x="18113" y="36625"/>
                      <a:pt x="18437" y="36715"/>
                      <a:pt x="18758" y="36818"/>
                    </a:cubicBezTo>
                    <a:cubicBezTo>
                      <a:pt x="18815" y="36836"/>
                      <a:pt x="18871" y="36856"/>
                      <a:pt x="18927" y="36876"/>
                    </a:cubicBezTo>
                    <a:cubicBezTo>
                      <a:pt x="18759" y="36862"/>
                      <a:pt x="18592" y="36852"/>
                      <a:pt x="18427" y="36847"/>
                    </a:cubicBezTo>
                    <a:cubicBezTo>
                      <a:pt x="18279" y="36842"/>
                      <a:pt x="18132" y="36840"/>
                      <a:pt x="17984" y="36840"/>
                    </a:cubicBezTo>
                    <a:cubicBezTo>
                      <a:pt x="17496" y="36840"/>
                      <a:pt x="17008" y="36862"/>
                      <a:pt x="16520" y="36862"/>
                    </a:cubicBezTo>
                    <a:cubicBezTo>
                      <a:pt x="16456" y="36862"/>
                      <a:pt x="16393" y="36861"/>
                      <a:pt x="16329" y="36861"/>
                    </a:cubicBezTo>
                    <a:cubicBezTo>
                      <a:pt x="15665" y="36851"/>
                      <a:pt x="14988" y="36796"/>
                      <a:pt x="14355" y="36586"/>
                    </a:cubicBezTo>
                    <a:cubicBezTo>
                      <a:pt x="13740" y="36382"/>
                      <a:pt x="13192" y="36027"/>
                      <a:pt x="12796" y="35509"/>
                    </a:cubicBezTo>
                    <a:cubicBezTo>
                      <a:pt x="12409" y="35001"/>
                      <a:pt x="12200" y="34389"/>
                      <a:pt x="12166" y="33757"/>
                    </a:cubicBezTo>
                    <a:cubicBezTo>
                      <a:pt x="12238" y="33630"/>
                      <a:pt x="12321" y="33508"/>
                      <a:pt x="12420" y="33395"/>
                    </a:cubicBezTo>
                    <a:cubicBezTo>
                      <a:pt x="12604" y="33182"/>
                      <a:pt x="12834" y="33001"/>
                      <a:pt x="13089" y="32880"/>
                    </a:cubicBezTo>
                    <a:close/>
                    <a:moveTo>
                      <a:pt x="15899" y="31550"/>
                    </a:moveTo>
                    <a:cubicBezTo>
                      <a:pt x="16570" y="31550"/>
                      <a:pt x="17238" y="31773"/>
                      <a:pt x="17755" y="32217"/>
                    </a:cubicBezTo>
                    <a:cubicBezTo>
                      <a:pt x="18220" y="32617"/>
                      <a:pt x="18540" y="33154"/>
                      <a:pt x="18813" y="33695"/>
                    </a:cubicBezTo>
                    <a:cubicBezTo>
                      <a:pt x="19112" y="34287"/>
                      <a:pt x="19391" y="34892"/>
                      <a:pt x="19643" y="35505"/>
                    </a:cubicBezTo>
                    <a:cubicBezTo>
                      <a:pt x="19787" y="35857"/>
                      <a:pt x="19914" y="36218"/>
                      <a:pt x="20026" y="36582"/>
                    </a:cubicBezTo>
                    <a:cubicBezTo>
                      <a:pt x="20082" y="36765"/>
                      <a:pt x="20134" y="36949"/>
                      <a:pt x="20181" y="37134"/>
                    </a:cubicBezTo>
                    <a:cubicBezTo>
                      <a:pt x="20153" y="37123"/>
                      <a:pt x="20125" y="37112"/>
                      <a:pt x="20095" y="37101"/>
                    </a:cubicBezTo>
                    <a:cubicBezTo>
                      <a:pt x="19823" y="36879"/>
                      <a:pt x="19539" y="36673"/>
                      <a:pt x="19248" y="36475"/>
                    </a:cubicBezTo>
                    <a:cubicBezTo>
                      <a:pt x="19161" y="36332"/>
                      <a:pt x="19067" y="36193"/>
                      <a:pt x="18978" y="36056"/>
                    </a:cubicBezTo>
                    <a:cubicBezTo>
                      <a:pt x="18825" y="35818"/>
                      <a:pt x="18666" y="35585"/>
                      <a:pt x="18501" y="35355"/>
                    </a:cubicBezTo>
                    <a:cubicBezTo>
                      <a:pt x="18175" y="34899"/>
                      <a:pt x="17825" y="34460"/>
                      <a:pt x="17467" y="34030"/>
                    </a:cubicBezTo>
                    <a:cubicBezTo>
                      <a:pt x="16844" y="33283"/>
                      <a:pt x="16122" y="32386"/>
                      <a:pt x="15108" y="32202"/>
                    </a:cubicBezTo>
                    <a:cubicBezTo>
                      <a:pt x="14994" y="32181"/>
                      <a:pt x="14876" y="32170"/>
                      <a:pt x="14758" y="32170"/>
                    </a:cubicBezTo>
                    <a:cubicBezTo>
                      <a:pt x="14572" y="32170"/>
                      <a:pt x="14386" y="32198"/>
                      <a:pt x="14213" y="32258"/>
                    </a:cubicBezTo>
                    <a:cubicBezTo>
                      <a:pt x="14333" y="32162"/>
                      <a:pt x="14456" y="32069"/>
                      <a:pt x="14580" y="31980"/>
                    </a:cubicBezTo>
                    <a:lnTo>
                      <a:pt x="14580" y="31980"/>
                    </a:lnTo>
                    <a:lnTo>
                      <a:pt x="14579" y="31981"/>
                    </a:lnTo>
                    <a:cubicBezTo>
                      <a:pt x="14743" y="31863"/>
                      <a:pt x="14914" y="31755"/>
                      <a:pt x="15091" y="31660"/>
                    </a:cubicBezTo>
                    <a:cubicBezTo>
                      <a:pt x="15354" y="31586"/>
                      <a:pt x="15627" y="31550"/>
                      <a:pt x="15899" y="31550"/>
                    </a:cubicBezTo>
                    <a:close/>
                    <a:moveTo>
                      <a:pt x="40175" y="33001"/>
                    </a:moveTo>
                    <a:cubicBezTo>
                      <a:pt x="40371" y="33076"/>
                      <a:pt x="40564" y="33165"/>
                      <a:pt x="40752" y="33262"/>
                    </a:cubicBezTo>
                    <a:cubicBezTo>
                      <a:pt x="39710" y="33571"/>
                      <a:pt x="38681" y="33947"/>
                      <a:pt x="37755" y="34522"/>
                    </a:cubicBezTo>
                    <a:cubicBezTo>
                      <a:pt x="36880" y="35066"/>
                      <a:pt x="36102" y="35798"/>
                      <a:pt x="35586" y="36694"/>
                    </a:cubicBezTo>
                    <a:cubicBezTo>
                      <a:pt x="35377" y="37056"/>
                      <a:pt x="35213" y="37444"/>
                      <a:pt x="35113" y="37849"/>
                    </a:cubicBezTo>
                    <a:cubicBezTo>
                      <a:pt x="35100" y="37202"/>
                      <a:pt x="35209" y="36553"/>
                      <a:pt x="35430" y="35945"/>
                    </a:cubicBezTo>
                    <a:cubicBezTo>
                      <a:pt x="35840" y="35372"/>
                      <a:pt x="36323" y="34851"/>
                      <a:pt x="36878" y="34416"/>
                    </a:cubicBezTo>
                    <a:cubicBezTo>
                      <a:pt x="37494" y="33934"/>
                      <a:pt x="38193" y="33556"/>
                      <a:pt x="38933" y="33301"/>
                    </a:cubicBezTo>
                    <a:cubicBezTo>
                      <a:pt x="39144" y="33230"/>
                      <a:pt x="39357" y="33167"/>
                      <a:pt x="39573" y="33115"/>
                    </a:cubicBezTo>
                    <a:cubicBezTo>
                      <a:pt x="39772" y="33069"/>
                      <a:pt x="39973" y="33038"/>
                      <a:pt x="40175" y="33001"/>
                    </a:cubicBezTo>
                    <a:close/>
                    <a:moveTo>
                      <a:pt x="40945" y="33363"/>
                    </a:moveTo>
                    <a:cubicBezTo>
                      <a:pt x="41244" y="33524"/>
                      <a:pt x="41539" y="33694"/>
                      <a:pt x="41844" y="33845"/>
                    </a:cubicBezTo>
                    <a:cubicBezTo>
                      <a:pt x="41918" y="33882"/>
                      <a:pt x="41992" y="33917"/>
                      <a:pt x="42066" y="33952"/>
                    </a:cubicBezTo>
                    <a:cubicBezTo>
                      <a:pt x="41829" y="34012"/>
                      <a:pt x="41594" y="34098"/>
                      <a:pt x="41366" y="34181"/>
                    </a:cubicBezTo>
                    <a:cubicBezTo>
                      <a:pt x="41088" y="34280"/>
                      <a:pt x="40815" y="34389"/>
                      <a:pt x="40546" y="34508"/>
                    </a:cubicBezTo>
                    <a:cubicBezTo>
                      <a:pt x="40003" y="34746"/>
                      <a:pt x="39478" y="35024"/>
                      <a:pt x="38974" y="35337"/>
                    </a:cubicBezTo>
                    <a:cubicBezTo>
                      <a:pt x="37961" y="35969"/>
                      <a:pt x="37037" y="36744"/>
                      <a:pt x="36247" y="37640"/>
                    </a:cubicBezTo>
                    <a:cubicBezTo>
                      <a:pt x="36027" y="37891"/>
                      <a:pt x="35816" y="38150"/>
                      <a:pt x="35617" y="38418"/>
                    </a:cubicBezTo>
                    <a:cubicBezTo>
                      <a:pt x="35490" y="38588"/>
                      <a:pt x="35364" y="38761"/>
                      <a:pt x="35249" y="38939"/>
                    </a:cubicBezTo>
                    <a:cubicBezTo>
                      <a:pt x="35189" y="38682"/>
                      <a:pt x="35148" y="38420"/>
                      <a:pt x="35129" y="38156"/>
                    </a:cubicBezTo>
                    <a:cubicBezTo>
                      <a:pt x="35324" y="37219"/>
                      <a:pt x="35809" y="36375"/>
                      <a:pt x="36473" y="35687"/>
                    </a:cubicBezTo>
                    <a:cubicBezTo>
                      <a:pt x="37222" y="34911"/>
                      <a:pt x="38192" y="34375"/>
                      <a:pt x="39180" y="33967"/>
                    </a:cubicBezTo>
                    <a:cubicBezTo>
                      <a:pt x="39755" y="33729"/>
                      <a:pt x="40348" y="33536"/>
                      <a:pt x="40945" y="33363"/>
                    </a:cubicBezTo>
                    <a:close/>
                    <a:moveTo>
                      <a:pt x="12102" y="33881"/>
                    </a:moveTo>
                    <a:cubicBezTo>
                      <a:pt x="12127" y="34377"/>
                      <a:pt x="12286" y="34869"/>
                      <a:pt x="12539" y="35295"/>
                    </a:cubicBezTo>
                    <a:cubicBezTo>
                      <a:pt x="12867" y="35847"/>
                      <a:pt x="13357" y="36274"/>
                      <a:pt x="13942" y="36540"/>
                    </a:cubicBezTo>
                    <a:cubicBezTo>
                      <a:pt x="14748" y="36907"/>
                      <a:pt x="15622" y="36972"/>
                      <a:pt x="16499" y="36972"/>
                    </a:cubicBezTo>
                    <a:cubicBezTo>
                      <a:pt x="16976" y="36972"/>
                      <a:pt x="17453" y="36953"/>
                      <a:pt x="17921" y="36953"/>
                    </a:cubicBezTo>
                    <a:cubicBezTo>
                      <a:pt x="17958" y="36953"/>
                      <a:pt x="17994" y="36953"/>
                      <a:pt x="18030" y="36953"/>
                    </a:cubicBezTo>
                    <a:cubicBezTo>
                      <a:pt x="18436" y="36956"/>
                      <a:pt x="18843" y="36974"/>
                      <a:pt x="19245" y="37035"/>
                    </a:cubicBezTo>
                    <a:cubicBezTo>
                      <a:pt x="19319" y="37046"/>
                      <a:pt x="19391" y="37061"/>
                      <a:pt x="19463" y="37075"/>
                    </a:cubicBezTo>
                    <a:cubicBezTo>
                      <a:pt x="19554" y="37109"/>
                      <a:pt x="19644" y="37142"/>
                      <a:pt x="19736" y="37172"/>
                    </a:cubicBezTo>
                    <a:cubicBezTo>
                      <a:pt x="19741" y="37173"/>
                      <a:pt x="19747" y="37174"/>
                      <a:pt x="19752" y="37174"/>
                    </a:cubicBezTo>
                    <a:cubicBezTo>
                      <a:pt x="19758" y="37174"/>
                      <a:pt x="19764" y="37173"/>
                      <a:pt x="19769" y="37172"/>
                    </a:cubicBezTo>
                    <a:cubicBezTo>
                      <a:pt x="19811" y="37204"/>
                      <a:pt x="19853" y="37236"/>
                      <a:pt x="19893" y="37270"/>
                    </a:cubicBezTo>
                    <a:cubicBezTo>
                      <a:pt x="19899" y="37274"/>
                      <a:pt x="19905" y="37280"/>
                      <a:pt x="19912" y="37284"/>
                    </a:cubicBezTo>
                    <a:cubicBezTo>
                      <a:pt x="19682" y="37250"/>
                      <a:pt x="19454" y="37234"/>
                      <a:pt x="19227" y="37234"/>
                    </a:cubicBezTo>
                    <a:cubicBezTo>
                      <a:pt x="17679" y="37234"/>
                      <a:pt x="16180" y="37962"/>
                      <a:pt x="14746" y="38500"/>
                    </a:cubicBezTo>
                    <a:cubicBezTo>
                      <a:pt x="14490" y="38597"/>
                      <a:pt x="14230" y="38687"/>
                      <a:pt x="13970" y="38770"/>
                    </a:cubicBezTo>
                    <a:cubicBezTo>
                      <a:pt x="13756" y="38838"/>
                      <a:pt x="13540" y="38896"/>
                      <a:pt x="13325" y="38958"/>
                    </a:cubicBezTo>
                    <a:cubicBezTo>
                      <a:pt x="13303" y="38940"/>
                      <a:pt x="13276" y="38931"/>
                      <a:pt x="13247" y="38931"/>
                    </a:cubicBezTo>
                    <a:cubicBezTo>
                      <a:pt x="13240" y="38931"/>
                      <a:pt x="13233" y="38932"/>
                      <a:pt x="13225" y="38933"/>
                    </a:cubicBezTo>
                    <a:cubicBezTo>
                      <a:pt x="12917" y="38643"/>
                      <a:pt x="12665" y="38287"/>
                      <a:pt x="12481" y="37912"/>
                    </a:cubicBezTo>
                    <a:cubicBezTo>
                      <a:pt x="12241" y="37427"/>
                      <a:pt x="12087" y="36904"/>
                      <a:pt x="11974" y="36377"/>
                    </a:cubicBezTo>
                    <a:cubicBezTo>
                      <a:pt x="11861" y="35843"/>
                      <a:pt x="11791" y="35292"/>
                      <a:pt x="11856" y="34747"/>
                    </a:cubicBezTo>
                    <a:cubicBezTo>
                      <a:pt x="11891" y="34444"/>
                      <a:pt x="11971" y="34151"/>
                      <a:pt x="12102" y="33881"/>
                    </a:cubicBezTo>
                    <a:close/>
                    <a:moveTo>
                      <a:pt x="42238" y="34033"/>
                    </a:moveTo>
                    <a:cubicBezTo>
                      <a:pt x="42384" y="34103"/>
                      <a:pt x="42530" y="34172"/>
                      <a:pt x="42671" y="34250"/>
                    </a:cubicBezTo>
                    <a:cubicBezTo>
                      <a:pt x="42928" y="34389"/>
                      <a:pt x="43178" y="34557"/>
                      <a:pt x="43368" y="34782"/>
                    </a:cubicBezTo>
                    <a:cubicBezTo>
                      <a:pt x="43390" y="34808"/>
                      <a:pt x="43409" y="34836"/>
                      <a:pt x="43429" y="34863"/>
                    </a:cubicBezTo>
                    <a:cubicBezTo>
                      <a:pt x="42293" y="35212"/>
                      <a:pt x="41180" y="35630"/>
                      <a:pt x="40099" y="36126"/>
                    </a:cubicBezTo>
                    <a:cubicBezTo>
                      <a:pt x="39008" y="36628"/>
                      <a:pt x="37951" y="37204"/>
                      <a:pt x="36937" y="37850"/>
                    </a:cubicBezTo>
                    <a:cubicBezTo>
                      <a:pt x="36382" y="38204"/>
                      <a:pt x="35841" y="38579"/>
                      <a:pt x="35322" y="38984"/>
                    </a:cubicBezTo>
                    <a:cubicBezTo>
                      <a:pt x="35422" y="38842"/>
                      <a:pt x="35520" y="38698"/>
                      <a:pt x="35624" y="38558"/>
                    </a:cubicBezTo>
                    <a:cubicBezTo>
                      <a:pt x="35800" y="38322"/>
                      <a:pt x="35984" y="38094"/>
                      <a:pt x="36177" y="37872"/>
                    </a:cubicBezTo>
                    <a:cubicBezTo>
                      <a:pt x="36565" y="37424"/>
                      <a:pt x="36986" y="37005"/>
                      <a:pt x="37433" y="36616"/>
                    </a:cubicBezTo>
                    <a:cubicBezTo>
                      <a:pt x="38323" y="35841"/>
                      <a:pt x="39324" y="35193"/>
                      <a:pt x="40397" y="34702"/>
                    </a:cubicBezTo>
                    <a:cubicBezTo>
                      <a:pt x="40693" y="34566"/>
                      <a:pt x="40994" y="34442"/>
                      <a:pt x="41300" y="34333"/>
                    </a:cubicBezTo>
                    <a:cubicBezTo>
                      <a:pt x="41610" y="34223"/>
                      <a:pt x="41929" y="34144"/>
                      <a:pt x="42238" y="34033"/>
                    </a:cubicBezTo>
                    <a:close/>
                    <a:moveTo>
                      <a:pt x="43489" y="34954"/>
                    </a:moveTo>
                    <a:cubicBezTo>
                      <a:pt x="43551" y="35058"/>
                      <a:pt x="43601" y="35167"/>
                      <a:pt x="43637" y="35281"/>
                    </a:cubicBezTo>
                    <a:cubicBezTo>
                      <a:pt x="41599" y="36025"/>
                      <a:pt x="39570" y="36836"/>
                      <a:pt x="37624" y="37796"/>
                    </a:cubicBezTo>
                    <a:cubicBezTo>
                      <a:pt x="36851" y="38177"/>
                      <a:pt x="36091" y="38590"/>
                      <a:pt x="35354" y="39039"/>
                    </a:cubicBezTo>
                    <a:cubicBezTo>
                      <a:pt x="36322" y="38349"/>
                      <a:pt x="37313" y="37696"/>
                      <a:pt x="38355" y="37122"/>
                    </a:cubicBezTo>
                    <a:cubicBezTo>
                      <a:pt x="39407" y="36541"/>
                      <a:pt x="40498" y="36030"/>
                      <a:pt x="41619" y="35597"/>
                    </a:cubicBezTo>
                    <a:cubicBezTo>
                      <a:pt x="42235" y="35359"/>
                      <a:pt x="42858" y="35144"/>
                      <a:pt x="43489" y="34954"/>
                    </a:cubicBezTo>
                    <a:close/>
                    <a:moveTo>
                      <a:pt x="43754" y="36055"/>
                    </a:moveTo>
                    <a:cubicBezTo>
                      <a:pt x="43766" y="36302"/>
                      <a:pt x="43767" y="36550"/>
                      <a:pt x="43767" y="36796"/>
                    </a:cubicBezTo>
                    <a:cubicBezTo>
                      <a:pt x="43767" y="36856"/>
                      <a:pt x="43767" y="36916"/>
                      <a:pt x="43766" y="36976"/>
                    </a:cubicBezTo>
                    <a:cubicBezTo>
                      <a:pt x="42828" y="37512"/>
                      <a:pt x="41818" y="37915"/>
                      <a:pt x="40785" y="38229"/>
                    </a:cubicBezTo>
                    <a:cubicBezTo>
                      <a:pt x="39660" y="38571"/>
                      <a:pt x="38506" y="38801"/>
                      <a:pt x="37346" y="38987"/>
                    </a:cubicBezTo>
                    <a:cubicBezTo>
                      <a:pt x="37019" y="39040"/>
                      <a:pt x="36691" y="39090"/>
                      <a:pt x="36364" y="39136"/>
                    </a:cubicBezTo>
                    <a:cubicBezTo>
                      <a:pt x="36213" y="39159"/>
                      <a:pt x="36060" y="39178"/>
                      <a:pt x="35907" y="39199"/>
                    </a:cubicBezTo>
                    <a:cubicBezTo>
                      <a:pt x="36359" y="39050"/>
                      <a:pt x="36803" y="38878"/>
                      <a:pt x="37249" y="38713"/>
                    </a:cubicBezTo>
                    <a:cubicBezTo>
                      <a:pt x="37792" y="38510"/>
                      <a:pt x="38333" y="38302"/>
                      <a:pt x="38873" y="38091"/>
                    </a:cubicBezTo>
                    <a:cubicBezTo>
                      <a:pt x="39952" y="37668"/>
                      <a:pt x="41025" y="37230"/>
                      <a:pt x="42092" y="36776"/>
                    </a:cubicBezTo>
                    <a:cubicBezTo>
                      <a:pt x="42648" y="36541"/>
                      <a:pt x="43201" y="36299"/>
                      <a:pt x="43754" y="36055"/>
                    </a:cubicBezTo>
                    <a:close/>
                    <a:moveTo>
                      <a:pt x="43701" y="35536"/>
                    </a:moveTo>
                    <a:cubicBezTo>
                      <a:pt x="43711" y="35590"/>
                      <a:pt x="43719" y="35645"/>
                      <a:pt x="43726" y="35700"/>
                    </a:cubicBezTo>
                    <a:cubicBezTo>
                      <a:pt x="43736" y="35784"/>
                      <a:pt x="43742" y="35867"/>
                      <a:pt x="43748" y="35951"/>
                    </a:cubicBezTo>
                    <a:cubicBezTo>
                      <a:pt x="42727" y="36404"/>
                      <a:pt x="41699" y="36844"/>
                      <a:pt x="40666" y="37269"/>
                    </a:cubicBezTo>
                    <a:cubicBezTo>
                      <a:pt x="39593" y="37709"/>
                      <a:pt x="38516" y="38133"/>
                      <a:pt x="37431" y="38544"/>
                    </a:cubicBezTo>
                    <a:cubicBezTo>
                      <a:pt x="36817" y="38775"/>
                      <a:pt x="36192" y="38988"/>
                      <a:pt x="35588" y="39243"/>
                    </a:cubicBezTo>
                    <a:cubicBezTo>
                      <a:pt x="35585" y="39244"/>
                      <a:pt x="35583" y="39248"/>
                      <a:pt x="35581" y="39250"/>
                    </a:cubicBezTo>
                    <a:cubicBezTo>
                      <a:pt x="35554" y="39254"/>
                      <a:pt x="35526" y="39258"/>
                      <a:pt x="35499" y="39263"/>
                    </a:cubicBezTo>
                    <a:cubicBezTo>
                      <a:pt x="36012" y="38952"/>
                      <a:pt x="36534" y="38657"/>
                      <a:pt x="37064" y="38381"/>
                    </a:cubicBezTo>
                    <a:cubicBezTo>
                      <a:pt x="38986" y="37380"/>
                      <a:pt x="41001" y="36575"/>
                      <a:pt x="43022" y="35799"/>
                    </a:cubicBezTo>
                    <a:cubicBezTo>
                      <a:pt x="43249" y="35712"/>
                      <a:pt x="43475" y="35625"/>
                      <a:pt x="43701" y="35536"/>
                    </a:cubicBezTo>
                    <a:close/>
                    <a:moveTo>
                      <a:pt x="43764" y="37107"/>
                    </a:moveTo>
                    <a:lnTo>
                      <a:pt x="43764" y="37107"/>
                    </a:lnTo>
                    <a:cubicBezTo>
                      <a:pt x="43759" y="37376"/>
                      <a:pt x="43746" y="37644"/>
                      <a:pt x="43720" y="37911"/>
                    </a:cubicBezTo>
                    <a:lnTo>
                      <a:pt x="43719" y="37911"/>
                    </a:lnTo>
                    <a:cubicBezTo>
                      <a:pt x="43685" y="38272"/>
                      <a:pt x="43621" y="38664"/>
                      <a:pt x="43516" y="39051"/>
                    </a:cubicBezTo>
                    <a:cubicBezTo>
                      <a:pt x="42545" y="39382"/>
                      <a:pt x="41499" y="39383"/>
                      <a:pt x="40483" y="39412"/>
                    </a:cubicBezTo>
                    <a:cubicBezTo>
                      <a:pt x="39564" y="39437"/>
                      <a:pt x="38644" y="39447"/>
                      <a:pt x="37724" y="39447"/>
                    </a:cubicBezTo>
                    <a:cubicBezTo>
                      <a:pt x="37521" y="39447"/>
                      <a:pt x="37317" y="39447"/>
                      <a:pt x="37114" y="39446"/>
                    </a:cubicBezTo>
                    <a:cubicBezTo>
                      <a:pt x="36697" y="39444"/>
                      <a:pt x="36278" y="39432"/>
                      <a:pt x="35860" y="39432"/>
                    </a:cubicBezTo>
                    <a:cubicBezTo>
                      <a:pt x="35711" y="39432"/>
                      <a:pt x="35561" y="39433"/>
                      <a:pt x="35412" y="39438"/>
                    </a:cubicBezTo>
                    <a:cubicBezTo>
                      <a:pt x="35391" y="39422"/>
                      <a:pt x="35370" y="39405"/>
                      <a:pt x="35348" y="39390"/>
                    </a:cubicBezTo>
                    <a:cubicBezTo>
                      <a:pt x="35352" y="39377"/>
                      <a:pt x="35354" y="39365"/>
                      <a:pt x="35354" y="39351"/>
                    </a:cubicBezTo>
                    <a:cubicBezTo>
                      <a:pt x="35355" y="39351"/>
                      <a:pt x="35356" y="39352"/>
                      <a:pt x="35357" y="39352"/>
                    </a:cubicBezTo>
                    <a:cubicBezTo>
                      <a:pt x="35659" y="39336"/>
                      <a:pt x="35960" y="39280"/>
                      <a:pt x="36259" y="39237"/>
                    </a:cubicBezTo>
                    <a:cubicBezTo>
                      <a:pt x="36554" y="39196"/>
                      <a:pt x="36849" y="39152"/>
                      <a:pt x="37143" y="39106"/>
                    </a:cubicBezTo>
                    <a:cubicBezTo>
                      <a:pt x="37737" y="39015"/>
                      <a:pt x="38329" y="38913"/>
                      <a:pt x="38917" y="38794"/>
                    </a:cubicBezTo>
                    <a:cubicBezTo>
                      <a:pt x="40030" y="38566"/>
                      <a:pt x="41133" y="38282"/>
                      <a:pt x="42191" y="37859"/>
                    </a:cubicBezTo>
                    <a:cubicBezTo>
                      <a:pt x="42731" y="37644"/>
                      <a:pt x="43257" y="37393"/>
                      <a:pt x="43764" y="37107"/>
                    </a:cubicBezTo>
                    <a:close/>
                    <a:moveTo>
                      <a:pt x="19221" y="37352"/>
                    </a:moveTo>
                    <a:cubicBezTo>
                      <a:pt x="19462" y="37352"/>
                      <a:pt x="19702" y="37371"/>
                      <a:pt x="19940" y="37411"/>
                    </a:cubicBezTo>
                    <a:cubicBezTo>
                      <a:pt x="19602" y="37418"/>
                      <a:pt x="19264" y="37500"/>
                      <a:pt x="18951" y="37618"/>
                    </a:cubicBezTo>
                    <a:cubicBezTo>
                      <a:pt x="18433" y="37814"/>
                      <a:pt x="17958" y="38112"/>
                      <a:pt x="17503" y="38423"/>
                    </a:cubicBezTo>
                    <a:cubicBezTo>
                      <a:pt x="16719" y="38960"/>
                      <a:pt x="15840" y="39620"/>
                      <a:pt x="14847" y="39620"/>
                    </a:cubicBezTo>
                    <a:cubicBezTo>
                      <a:pt x="14798" y="39620"/>
                      <a:pt x="14748" y="39618"/>
                      <a:pt x="14699" y="39615"/>
                    </a:cubicBezTo>
                    <a:cubicBezTo>
                      <a:pt x="14190" y="39581"/>
                      <a:pt x="13737" y="39367"/>
                      <a:pt x="13359" y="39051"/>
                    </a:cubicBezTo>
                    <a:cubicBezTo>
                      <a:pt x="13359" y="39049"/>
                      <a:pt x="13359" y="39048"/>
                      <a:pt x="13359" y="39046"/>
                    </a:cubicBezTo>
                    <a:cubicBezTo>
                      <a:pt x="13767" y="38978"/>
                      <a:pt x="14169" y="38835"/>
                      <a:pt x="14555" y="38696"/>
                    </a:cubicBezTo>
                    <a:cubicBezTo>
                      <a:pt x="15013" y="38531"/>
                      <a:pt x="15463" y="38346"/>
                      <a:pt x="15914" y="38168"/>
                    </a:cubicBezTo>
                    <a:cubicBezTo>
                      <a:pt x="16810" y="37812"/>
                      <a:pt x="17725" y="37479"/>
                      <a:pt x="18690" y="37381"/>
                    </a:cubicBezTo>
                    <a:cubicBezTo>
                      <a:pt x="18866" y="37362"/>
                      <a:pt x="19044" y="37352"/>
                      <a:pt x="19221" y="37352"/>
                    </a:cubicBezTo>
                    <a:close/>
                    <a:moveTo>
                      <a:pt x="7376" y="33000"/>
                    </a:moveTo>
                    <a:cubicBezTo>
                      <a:pt x="8342" y="34312"/>
                      <a:pt x="9077" y="35793"/>
                      <a:pt x="9449" y="37384"/>
                    </a:cubicBezTo>
                    <a:cubicBezTo>
                      <a:pt x="9634" y="38177"/>
                      <a:pt x="9742" y="39001"/>
                      <a:pt x="9921" y="39801"/>
                    </a:cubicBezTo>
                    <a:cubicBezTo>
                      <a:pt x="9611" y="39176"/>
                      <a:pt x="9292" y="38555"/>
                      <a:pt x="8963" y="37940"/>
                    </a:cubicBezTo>
                    <a:cubicBezTo>
                      <a:pt x="8430" y="36945"/>
                      <a:pt x="7871" y="35963"/>
                      <a:pt x="7283" y="35000"/>
                    </a:cubicBezTo>
                    <a:cubicBezTo>
                      <a:pt x="7117" y="34728"/>
                      <a:pt x="6949" y="34458"/>
                      <a:pt x="6779" y="34188"/>
                    </a:cubicBezTo>
                    <a:cubicBezTo>
                      <a:pt x="6635" y="33961"/>
                      <a:pt x="6490" y="33731"/>
                      <a:pt x="6336" y="33509"/>
                    </a:cubicBezTo>
                    <a:cubicBezTo>
                      <a:pt x="6520" y="33421"/>
                      <a:pt x="6705" y="33338"/>
                      <a:pt x="6887" y="33258"/>
                    </a:cubicBezTo>
                    <a:cubicBezTo>
                      <a:pt x="7037" y="33192"/>
                      <a:pt x="7188" y="33128"/>
                      <a:pt x="7334" y="33054"/>
                    </a:cubicBezTo>
                    <a:cubicBezTo>
                      <a:pt x="7361" y="33042"/>
                      <a:pt x="7372" y="33021"/>
                      <a:pt x="7376" y="33000"/>
                    </a:cubicBezTo>
                    <a:close/>
                    <a:moveTo>
                      <a:pt x="4711" y="34603"/>
                    </a:moveTo>
                    <a:cubicBezTo>
                      <a:pt x="4785" y="35132"/>
                      <a:pt x="4947" y="35650"/>
                      <a:pt x="5154" y="36140"/>
                    </a:cubicBezTo>
                    <a:cubicBezTo>
                      <a:pt x="5381" y="36681"/>
                      <a:pt x="5674" y="37195"/>
                      <a:pt x="6021" y="37668"/>
                    </a:cubicBezTo>
                    <a:cubicBezTo>
                      <a:pt x="6371" y="38145"/>
                      <a:pt x="6780" y="38580"/>
                      <a:pt x="7232" y="38960"/>
                    </a:cubicBezTo>
                    <a:cubicBezTo>
                      <a:pt x="7665" y="39323"/>
                      <a:pt x="8140" y="39613"/>
                      <a:pt x="8636" y="39878"/>
                    </a:cubicBezTo>
                    <a:cubicBezTo>
                      <a:pt x="8134" y="39730"/>
                      <a:pt x="7612" y="39624"/>
                      <a:pt x="7134" y="39474"/>
                    </a:cubicBezTo>
                    <a:cubicBezTo>
                      <a:pt x="6574" y="39298"/>
                      <a:pt x="6057" y="39034"/>
                      <a:pt x="5606" y="38657"/>
                    </a:cubicBezTo>
                    <a:cubicBezTo>
                      <a:pt x="5190" y="38308"/>
                      <a:pt x="4837" y="37881"/>
                      <a:pt x="4572" y="37408"/>
                    </a:cubicBezTo>
                    <a:cubicBezTo>
                      <a:pt x="4278" y="36882"/>
                      <a:pt x="4110" y="36311"/>
                      <a:pt x="4034" y="35717"/>
                    </a:cubicBezTo>
                    <a:cubicBezTo>
                      <a:pt x="4053" y="35657"/>
                      <a:pt x="4072" y="35597"/>
                      <a:pt x="4096" y="35538"/>
                    </a:cubicBezTo>
                    <a:cubicBezTo>
                      <a:pt x="4241" y="35178"/>
                      <a:pt x="4455" y="34870"/>
                      <a:pt x="4711" y="34603"/>
                    </a:cubicBezTo>
                    <a:close/>
                    <a:moveTo>
                      <a:pt x="6256" y="33549"/>
                    </a:moveTo>
                    <a:cubicBezTo>
                      <a:pt x="6514" y="33988"/>
                      <a:pt x="6796" y="34412"/>
                      <a:pt x="7060" y="34847"/>
                    </a:cubicBezTo>
                    <a:cubicBezTo>
                      <a:pt x="7357" y="35338"/>
                      <a:pt x="7647" y="35833"/>
                      <a:pt x="7930" y="36330"/>
                    </a:cubicBezTo>
                    <a:cubicBezTo>
                      <a:pt x="8492" y="37315"/>
                      <a:pt x="9027" y="38316"/>
                      <a:pt x="9534" y="39332"/>
                    </a:cubicBezTo>
                    <a:cubicBezTo>
                      <a:pt x="9737" y="39739"/>
                      <a:pt x="9932" y="40150"/>
                      <a:pt x="10123" y="40563"/>
                    </a:cubicBezTo>
                    <a:cubicBezTo>
                      <a:pt x="10131" y="40590"/>
                      <a:pt x="10138" y="40618"/>
                      <a:pt x="10147" y="40645"/>
                    </a:cubicBezTo>
                    <a:cubicBezTo>
                      <a:pt x="10012" y="40522"/>
                      <a:pt x="9864" y="40416"/>
                      <a:pt x="9710" y="40322"/>
                    </a:cubicBezTo>
                    <a:cubicBezTo>
                      <a:pt x="9579" y="40233"/>
                      <a:pt x="9443" y="40151"/>
                      <a:pt x="9306" y="40072"/>
                    </a:cubicBezTo>
                    <a:cubicBezTo>
                      <a:pt x="9306" y="40065"/>
                      <a:pt x="9305" y="40057"/>
                      <a:pt x="9303" y="40050"/>
                    </a:cubicBezTo>
                    <a:cubicBezTo>
                      <a:pt x="9303" y="40050"/>
                      <a:pt x="9302" y="40049"/>
                      <a:pt x="9302" y="40048"/>
                    </a:cubicBezTo>
                    <a:cubicBezTo>
                      <a:pt x="9299" y="40043"/>
                      <a:pt x="9296" y="40037"/>
                      <a:pt x="9292" y="40031"/>
                    </a:cubicBezTo>
                    <a:cubicBezTo>
                      <a:pt x="9290" y="40029"/>
                      <a:pt x="9287" y="40027"/>
                      <a:pt x="9285" y="40025"/>
                    </a:cubicBezTo>
                    <a:cubicBezTo>
                      <a:pt x="9281" y="40022"/>
                      <a:pt x="9277" y="40019"/>
                      <a:pt x="9270" y="40017"/>
                    </a:cubicBezTo>
                    <a:cubicBezTo>
                      <a:pt x="9264" y="40015"/>
                      <a:pt x="9257" y="40013"/>
                      <a:pt x="9249" y="40013"/>
                    </a:cubicBezTo>
                    <a:cubicBezTo>
                      <a:pt x="9236" y="40013"/>
                      <a:pt x="9226" y="40016"/>
                      <a:pt x="9216" y="40021"/>
                    </a:cubicBezTo>
                    <a:cubicBezTo>
                      <a:pt x="9175" y="39998"/>
                      <a:pt x="9133" y="39973"/>
                      <a:pt x="9092" y="39950"/>
                    </a:cubicBezTo>
                    <a:cubicBezTo>
                      <a:pt x="8568" y="39667"/>
                      <a:pt x="8044" y="39398"/>
                      <a:pt x="7567" y="39038"/>
                    </a:cubicBezTo>
                    <a:cubicBezTo>
                      <a:pt x="6627" y="38328"/>
                      <a:pt x="5865" y="37384"/>
                      <a:pt x="5359" y="36321"/>
                    </a:cubicBezTo>
                    <a:cubicBezTo>
                      <a:pt x="5089" y="35754"/>
                      <a:pt x="4909" y="35157"/>
                      <a:pt x="4769" y="34546"/>
                    </a:cubicBezTo>
                    <a:cubicBezTo>
                      <a:pt x="5189" y="34130"/>
                      <a:pt x="5716" y="33815"/>
                      <a:pt x="6256" y="33549"/>
                    </a:cubicBezTo>
                    <a:close/>
                    <a:moveTo>
                      <a:pt x="3976" y="35946"/>
                    </a:moveTo>
                    <a:lnTo>
                      <a:pt x="3976" y="35946"/>
                    </a:lnTo>
                    <a:cubicBezTo>
                      <a:pt x="4087" y="36929"/>
                      <a:pt x="4606" y="37872"/>
                      <a:pt x="5307" y="38553"/>
                    </a:cubicBezTo>
                    <a:cubicBezTo>
                      <a:pt x="5698" y="38932"/>
                      <a:pt x="6158" y="39239"/>
                      <a:pt x="6661" y="39446"/>
                    </a:cubicBezTo>
                    <a:cubicBezTo>
                      <a:pt x="7308" y="39712"/>
                      <a:pt x="8004" y="39818"/>
                      <a:pt x="8670" y="40022"/>
                    </a:cubicBezTo>
                    <a:cubicBezTo>
                      <a:pt x="8934" y="40103"/>
                      <a:pt x="9196" y="40204"/>
                      <a:pt x="9443" y="40332"/>
                    </a:cubicBezTo>
                    <a:cubicBezTo>
                      <a:pt x="9661" y="40470"/>
                      <a:pt x="9866" y="40625"/>
                      <a:pt x="10049" y="40808"/>
                    </a:cubicBezTo>
                    <a:cubicBezTo>
                      <a:pt x="9954" y="40788"/>
                      <a:pt x="9858" y="40770"/>
                      <a:pt x="9762" y="40755"/>
                    </a:cubicBezTo>
                    <a:cubicBezTo>
                      <a:pt x="9560" y="40723"/>
                      <a:pt x="9358" y="40697"/>
                      <a:pt x="9155" y="40677"/>
                    </a:cubicBezTo>
                    <a:cubicBezTo>
                      <a:pt x="8737" y="40636"/>
                      <a:pt x="8317" y="40617"/>
                      <a:pt x="7898" y="40589"/>
                    </a:cubicBezTo>
                    <a:cubicBezTo>
                      <a:pt x="7160" y="40539"/>
                      <a:pt x="6414" y="40455"/>
                      <a:pt x="5722" y="40179"/>
                    </a:cubicBezTo>
                    <a:cubicBezTo>
                      <a:pt x="5408" y="40053"/>
                      <a:pt x="5113" y="39883"/>
                      <a:pt x="4850" y="39671"/>
                    </a:cubicBezTo>
                    <a:cubicBezTo>
                      <a:pt x="4789" y="39545"/>
                      <a:pt x="4731" y="39417"/>
                      <a:pt x="4677" y="39287"/>
                    </a:cubicBezTo>
                    <a:cubicBezTo>
                      <a:pt x="4568" y="39027"/>
                      <a:pt x="4471" y="38763"/>
                      <a:pt x="4378" y="38496"/>
                    </a:cubicBezTo>
                    <a:cubicBezTo>
                      <a:pt x="4263" y="38167"/>
                      <a:pt x="4150" y="37837"/>
                      <a:pt x="4063" y="37498"/>
                    </a:cubicBezTo>
                    <a:cubicBezTo>
                      <a:pt x="3935" y="36989"/>
                      <a:pt x="3873" y="36458"/>
                      <a:pt x="3976" y="35946"/>
                    </a:cubicBezTo>
                    <a:close/>
                    <a:moveTo>
                      <a:pt x="9419" y="32381"/>
                    </a:moveTo>
                    <a:lnTo>
                      <a:pt x="9419" y="32381"/>
                    </a:lnTo>
                    <a:cubicBezTo>
                      <a:pt x="10039" y="32412"/>
                      <a:pt x="10644" y="32632"/>
                      <a:pt x="11150" y="32992"/>
                    </a:cubicBezTo>
                    <a:cubicBezTo>
                      <a:pt x="11306" y="33104"/>
                      <a:pt x="11455" y="33228"/>
                      <a:pt x="11593" y="33364"/>
                    </a:cubicBezTo>
                    <a:cubicBezTo>
                      <a:pt x="11712" y="33480"/>
                      <a:pt x="11814" y="33611"/>
                      <a:pt x="11921" y="33737"/>
                    </a:cubicBezTo>
                    <a:cubicBezTo>
                      <a:pt x="11859" y="33855"/>
                      <a:pt x="11805" y="33975"/>
                      <a:pt x="11764" y="34098"/>
                    </a:cubicBezTo>
                    <a:cubicBezTo>
                      <a:pt x="11583" y="34642"/>
                      <a:pt x="11567" y="35223"/>
                      <a:pt x="11631" y="35788"/>
                    </a:cubicBezTo>
                    <a:cubicBezTo>
                      <a:pt x="11696" y="36350"/>
                      <a:pt x="11828" y="36912"/>
                      <a:pt x="12015" y="37445"/>
                    </a:cubicBezTo>
                    <a:cubicBezTo>
                      <a:pt x="12216" y="38022"/>
                      <a:pt x="12525" y="38585"/>
                      <a:pt x="12952" y="39027"/>
                    </a:cubicBezTo>
                    <a:cubicBezTo>
                      <a:pt x="12064" y="39399"/>
                      <a:pt x="11467" y="40264"/>
                      <a:pt x="10706" y="40824"/>
                    </a:cubicBezTo>
                    <a:cubicBezTo>
                      <a:pt x="10708" y="40527"/>
                      <a:pt x="10745" y="40236"/>
                      <a:pt x="10816" y="39945"/>
                    </a:cubicBezTo>
                    <a:cubicBezTo>
                      <a:pt x="10902" y="39600"/>
                      <a:pt x="11015" y="39262"/>
                      <a:pt x="11101" y="38916"/>
                    </a:cubicBezTo>
                    <a:cubicBezTo>
                      <a:pt x="11244" y="38340"/>
                      <a:pt x="11304" y="37749"/>
                      <a:pt x="11297" y="37155"/>
                    </a:cubicBezTo>
                    <a:cubicBezTo>
                      <a:pt x="11285" y="35979"/>
                      <a:pt x="10986" y="34799"/>
                      <a:pt x="10417" y="33766"/>
                    </a:cubicBezTo>
                    <a:cubicBezTo>
                      <a:pt x="10257" y="33477"/>
                      <a:pt x="10078" y="33196"/>
                      <a:pt x="9879" y="32932"/>
                    </a:cubicBezTo>
                    <a:cubicBezTo>
                      <a:pt x="9781" y="32802"/>
                      <a:pt x="9679" y="32676"/>
                      <a:pt x="9573" y="32554"/>
                    </a:cubicBezTo>
                    <a:cubicBezTo>
                      <a:pt x="9523" y="32496"/>
                      <a:pt x="9472" y="32436"/>
                      <a:pt x="9419" y="32381"/>
                    </a:cubicBezTo>
                    <a:close/>
                    <a:moveTo>
                      <a:pt x="9189" y="32379"/>
                    </a:moveTo>
                    <a:cubicBezTo>
                      <a:pt x="9196" y="32379"/>
                      <a:pt x="9202" y="32379"/>
                      <a:pt x="9208" y="32379"/>
                    </a:cubicBezTo>
                    <a:cubicBezTo>
                      <a:pt x="9271" y="32466"/>
                      <a:pt x="9348" y="32541"/>
                      <a:pt x="9421" y="32622"/>
                    </a:cubicBezTo>
                    <a:cubicBezTo>
                      <a:pt x="9516" y="32731"/>
                      <a:pt x="9609" y="32842"/>
                      <a:pt x="9697" y="32957"/>
                    </a:cubicBezTo>
                    <a:cubicBezTo>
                      <a:pt x="9876" y="33187"/>
                      <a:pt x="10040" y="33429"/>
                      <a:pt x="10187" y="33680"/>
                    </a:cubicBezTo>
                    <a:cubicBezTo>
                      <a:pt x="10482" y="34183"/>
                      <a:pt x="10717" y="34724"/>
                      <a:pt x="10886" y="35282"/>
                    </a:cubicBezTo>
                    <a:cubicBezTo>
                      <a:pt x="11227" y="36407"/>
                      <a:pt x="11285" y="37614"/>
                      <a:pt x="11026" y="38763"/>
                    </a:cubicBezTo>
                    <a:cubicBezTo>
                      <a:pt x="10942" y="39135"/>
                      <a:pt x="10818" y="39498"/>
                      <a:pt x="10725" y="39869"/>
                    </a:cubicBezTo>
                    <a:cubicBezTo>
                      <a:pt x="10642" y="40194"/>
                      <a:pt x="10576" y="40545"/>
                      <a:pt x="10619" y="40883"/>
                    </a:cubicBezTo>
                    <a:cubicBezTo>
                      <a:pt x="10586" y="40905"/>
                      <a:pt x="10553" y="40929"/>
                      <a:pt x="10519" y="40949"/>
                    </a:cubicBezTo>
                    <a:cubicBezTo>
                      <a:pt x="10425" y="40721"/>
                      <a:pt x="10343" y="40486"/>
                      <a:pt x="10275" y="40244"/>
                    </a:cubicBezTo>
                    <a:cubicBezTo>
                      <a:pt x="10053" y="39451"/>
                      <a:pt x="9942" y="38632"/>
                      <a:pt x="9776" y="37825"/>
                    </a:cubicBezTo>
                    <a:cubicBezTo>
                      <a:pt x="9443" y="36210"/>
                      <a:pt x="8789" y="34669"/>
                      <a:pt x="7796" y="33347"/>
                    </a:cubicBezTo>
                    <a:cubicBezTo>
                      <a:pt x="7686" y="33200"/>
                      <a:pt x="7565" y="33060"/>
                      <a:pt x="7444" y="32922"/>
                    </a:cubicBezTo>
                    <a:cubicBezTo>
                      <a:pt x="7492" y="32890"/>
                      <a:pt x="7540" y="32858"/>
                      <a:pt x="7590" y="32829"/>
                    </a:cubicBezTo>
                    <a:cubicBezTo>
                      <a:pt x="7750" y="32735"/>
                      <a:pt x="7920" y="32657"/>
                      <a:pt x="8094" y="32591"/>
                    </a:cubicBezTo>
                    <a:cubicBezTo>
                      <a:pt x="8441" y="32460"/>
                      <a:pt x="8809" y="32391"/>
                      <a:pt x="9180" y="32379"/>
                    </a:cubicBezTo>
                    <a:cubicBezTo>
                      <a:pt x="9183" y="32379"/>
                      <a:pt x="9186" y="32379"/>
                      <a:pt x="9189" y="32379"/>
                    </a:cubicBezTo>
                    <a:close/>
                    <a:moveTo>
                      <a:pt x="43474" y="39200"/>
                    </a:moveTo>
                    <a:lnTo>
                      <a:pt x="43474" y="39200"/>
                    </a:lnTo>
                    <a:cubicBezTo>
                      <a:pt x="43188" y="40153"/>
                      <a:pt x="42639" y="41040"/>
                      <a:pt x="41639" y="41274"/>
                    </a:cubicBezTo>
                    <a:cubicBezTo>
                      <a:pt x="41512" y="41304"/>
                      <a:pt x="41385" y="41319"/>
                      <a:pt x="41256" y="41319"/>
                    </a:cubicBezTo>
                    <a:cubicBezTo>
                      <a:pt x="41244" y="41319"/>
                      <a:pt x="41232" y="41319"/>
                      <a:pt x="41220" y="41319"/>
                    </a:cubicBezTo>
                    <a:cubicBezTo>
                      <a:pt x="40822" y="40712"/>
                      <a:pt x="40213" y="40274"/>
                      <a:pt x="39488" y="40149"/>
                    </a:cubicBezTo>
                    <a:cubicBezTo>
                      <a:pt x="39327" y="40121"/>
                      <a:pt x="39165" y="40107"/>
                      <a:pt x="39003" y="40107"/>
                    </a:cubicBezTo>
                    <a:cubicBezTo>
                      <a:pt x="38434" y="40107"/>
                      <a:pt x="37868" y="40271"/>
                      <a:pt x="37364" y="40534"/>
                    </a:cubicBezTo>
                    <a:cubicBezTo>
                      <a:pt x="37351" y="40526"/>
                      <a:pt x="37337" y="40520"/>
                      <a:pt x="37322" y="40520"/>
                    </a:cubicBezTo>
                    <a:cubicBezTo>
                      <a:pt x="37317" y="40520"/>
                      <a:pt x="37313" y="40520"/>
                      <a:pt x="37308" y="40522"/>
                    </a:cubicBezTo>
                    <a:cubicBezTo>
                      <a:pt x="37303" y="40523"/>
                      <a:pt x="37298" y="40524"/>
                      <a:pt x="37292" y="40524"/>
                    </a:cubicBezTo>
                    <a:cubicBezTo>
                      <a:pt x="37262" y="40524"/>
                      <a:pt x="37233" y="40502"/>
                      <a:pt x="37201" y="40488"/>
                    </a:cubicBezTo>
                    <a:cubicBezTo>
                      <a:pt x="37154" y="40467"/>
                      <a:pt x="37108" y="40446"/>
                      <a:pt x="37061" y="40423"/>
                    </a:cubicBezTo>
                    <a:cubicBezTo>
                      <a:pt x="36963" y="40377"/>
                      <a:pt x="36867" y="40329"/>
                      <a:pt x="36771" y="40281"/>
                    </a:cubicBezTo>
                    <a:cubicBezTo>
                      <a:pt x="36581" y="40184"/>
                      <a:pt x="36396" y="40081"/>
                      <a:pt x="36214" y="39971"/>
                    </a:cubicBezTo>
                    <a:cubicBezTo>
                      <a:pt x="36038" y="39864"/>
                      <a:pt x="35865" y="39754"/>
                      <a:pt x="35696" y="39638"/>
                    </a:cubicBezTo>
                    <a:cubicBezTo>
                      <a:pt x="35639" y="39599"/>
                      <a:pt x="35581" y="39558"/>
                      <a:pt x="35525" y="39519"/>
                    </a:cubicBezTo>
                    <a:lnTo>
                      <a:pt x="35525" y="39519"/>
                    </a:lnTo>
                    <a:cubicBezTo>
                      <a:pt x="35994" y="39540"/>
                      <a:pt x="36464" y="39535"/>
                      <a:pt x="36932" y="39538"/>
                    </a:cubicBezTo>
                    <a:cubicBezTo>
                      <a:pt x="37277" y="39541"/>
                      <a:pt x="37622" y="39542"/>
                      <a:pt x="37967" y="39542"/>
                    </a:cubicBezTo>
                    <a:cubicBezTo>
                      <a:pt x="38191" y="39542"/>
                      <a:pt x="38416" y="39542"/>
                      <a:pt x="38640" y="39540"/>
                    </a:cubicBezTo>
                    <a:cubicBezTo>
                      <a:pt x="39203" y="39537"/>
                      <a:pt x="39766" y="39529"/>
                      <a:pt x="40327" y="39516"/>
                    </a:cubicBezTo>
                    <a:cubicBezTo>
                      <a:pt x="40876" y="39505"/>
                      <a:pt x="41425" y="39496"/>
                      <a:pt x="41972" y="39456"/>
                    </a:cubicBezTo>
                    <a:cubicBezTo>
                      <a:pt x="42481" y="39419"/>
                      <a:pt x="42987" y="39352"/>
                      <a:pt x="43474" y="39200"/>
                    </a:cubicBezTo>
                    <a:close/>
                    <a:moveTo>
                      <a:pt x="4938" y="39841"/>
                    </a:moveTo>
                    <a:lnTo>
                      <a:pt x="4938" y="39841"/>
                    </a:lnTo>
                    <a:cubicBezTo>
                      <a:pt x="6037" y="40703"/>
                      <a:pt x="7582" y="40666"/>
                      <a:pt x="8915" y="40778"/>
                    </a:cubicBezTo>
                    <a:cubicBezTo>
                      <a:pt x="9151" y="40798"/>
                      <a:pt x="9387" y="40821"/>
                      <a:pt x="9619" y="40859"/>
                    </a:cubicBezTo>
                    <a:cubicBezTo>
                      <a:pt x="9736" y="40879"/>
                      <a:pt x="9852" y="40901"/>
                      <a:pt x="9966" y="40926"/>
                    </a:cubicBezTo>
                    <a:cubicBezTo>
                      <a:pt x="10048" y="40945"/>
                      <a:pt x="10129" y="40970"/>
                      <a:pt x="10211" y="40990"/>
                    </a:cubicBezTo>
                    <a:cubicBezTo>
                      <a:pt x="10236" y="41020"/>
                      <a:pt x="10263" y="41048"/>
                      <a:pt x="10287" y="41080"/>
                    </a:cubicBezTo>
                    <a:cubicBezTo>
                      <a:pt x="9885" y="41283"/>
                      <a:pt x="9447" y="41392"/>
                      <a:pt x="8991" y="41447"/>
                    </a:cubicBezTo>
                    <a:cubicBezTo>
                      <a:pt x="8626" y="41491"/>
                      <a:pt x="8252" y="41523"/>
                      <a:pt x="7879" y="41523"/>
                    </a:cubicBezTo>
                    <a:cubicBezTo>
                      <a:pt x="7602" y="41523"/>
                      <a:pt x="7327" y="41506"/>
                      <a:pt x="7057" y="41463"/>
                    </a:cubicBezTo>
                    <a:cubicBezTo>
                      <a:pt x="6473" y="41372"/>
                      <a:pt x="5935" y="41122"/>
                      <a:pt x="5528" y="40689"/>
                    </a:cubicBezTo>
                    <a:cubicBezTo>
                      <a:pt x="5291" y="40436"/>
                      <a:pt x="5100" y="40148"/>
                      <a:pt x="4938" y="39841"/>
                    </a:cubicBezTo>
                    <a:close/>
                    <a:moveTo>
                      <a:pt x="38976" y="40369"/>
                    </a:moveTo>
                    <a:cubicBezTo>
                      <a:pt x="39066" y="40369"/>
                      <a:pt x="39156" y="40374"/>
                      <a:pt x="39245" y="40382"/>
                    </a:cubicBezTo>
                    <a:cubicBezTo>
                      <a:pt x="39190" y="40397"/>
                      <a:pt x="39136" y="40411"/>
                      <a:pt x="39084" y="40426"/>
                    </a:cubicBezTo>
                    <a:cubicBezTo>
                      <a:pt x="38841" y="40495"/>
                      <a:pt x="38601" y="40574"/>
                      <a:pt x="38366" y="40668"/>
                    </a:cubicBezTo>
                    <a:cubicBezTo>
                      <a:pt x="37888" y="40859"/>
                      <a:pt x="37432" y="41104"/>
                      <a:pt x="37009" y="41397"/>
                    </a:cubicBezTo>
                    <a:cubicBezTo>
                      <a:pt x="36180" y="41968"/>
                      <a:pt x="35538" y="42742"/>
                      <a:pt x="34821" y="43439"/>
                    </a:cubicBezTo>
                    <a:cubicBezTo>
                      <a:pt x="34681" y="43575"/>
                      <a:pt x="34537" y="43704"/>
                      <a:pt x="34391" y="43829"/>
                    </a:cubicBezTo>
                    <a:cubicBezTo>
                      <a:pt x="34599" y="43589"/>
                      <a:pt x="34800" y="43340"/>
                      <a:pt x="34997" y="43098"/>
                    </a:cubicBezTo>
                    <a:cubicBezTo>
                      <a:pt x="35504" y="42476"/>
                      <a:pt x="36011" y="41844"/>
                      <a:pt x="36631" y="41329"/>
                    </a:cubicBezTo>
                    <a:cubicBezTo>
                      <a:pt x="37234" y="40828"/>
                      <a:pt x="37946" y="40456"/>
                      <a:pt x="38736" y="40380"/>
                    </a:cubicBezTo>
                    <a:cubicBezTo>
                      <a:pt x="38816" y="40373"/>
                      <a:pt x="38896" y="40369"/>
                      <a:pt x="38976" y="40369"/>
                    </a:cubicBezTo>
                    <a:close/>
                    <a:moveTo>
                      <a:pt x="39556" y="40433"/>
                    </a:moveTo>
                    <a:cubicBezTo>
                      <a:pt x="39792" y="40488"/>
                      <a:pt x="40019" y="40577"/>
                      <a:pt x="40228" y="40701"/>
                    </a:cubicBezTo>
                    <a:cubicBezTo>
                      <a:pt x="39805" y="40855"/>
                      <a:pt x="39397" y="41035"/>
                      <a:pt x="39001" y="41255"/>
                    </a:cubicBezTo>
                    <a:cubicBezTo>
                      <a:pt x="38536" y="41513"/>
                      <a:pt x="38093" y="41807"/>
                      <a:pt x="37657" y="42111"/>
                    </a:cubicBezTo>
                    <a:cubicBezTo>
                      <a:pt x="36781" y="42724"/>
                      <a:pt x="35933" y="43389"/>
                      <a:pt x="34997" y="43912"/>
                    </a:cubicBezTo>
                    <a:cubicBezTo>
                      <a:pt x="34603" y="44131"/>
                      <a:pt x="34193" y="44322"/>
                      <a:pt x="33769" y="44475"/>
                    </a:cubicBezTo>
                    <a:cubicBezTo>
                      <a:pt x="33855" y="44396"/>
                      <a:pt x="33938" y="44313"/>
                      <a:pt x="34020" y="44229"/>
                    </a:cubicBezTo>
                    <a:cubicBezTo>
                      <a:pt x="34654" y="43786"/>
                      <a:pt x="35185" y="43187"/>
                      <a:pt x="35722" y="42641"/>
                    </a:cubicBezTo>
                    <a:cubicBezTo>
                      <a:pt x="36075" y="42282"/>
                      <a:pt x="36438" y="41934"/>
                      <a:pt x="36843" y="41634"/>
                    </a:cubicBezTo>
                    <a:cubicBezTo>
                      <a:pt x="37260" y="41322"/>
                      <a:pt x="37714" y="41061"/>
                      <a:pt x="38193" y="40855"/>
                    </a:cubicBezTo>
                    <a:cubicBezTo>
                      <a:pt x="38455" y="40741"/>
                      <a:pt x="38725" y="40643"/>
                      <a:pt x="39001" y="40563"/>
                    </a:cubicBezTo>
                    <a:cubicBezTo>
                      <a:pt x="39184" y="40510"/>
                      <a:pt x="39370" y="40472"/>
                      <a:pt x="39556" y="40433"/>
                    </a:cubicBezTo>
                    <a:close/>
                    <a:moveTo>
                      <a:pt x="40329" y="40764"/>
                    </a:moveTo>
                    <a:cubicBezTo>
                      <a:pt x="40465" y="40857"/>
                      <a:pt x="40595" y="40963"/>
                      <a:pt x="40712" y="41087"/>
                    </a:cubicBezTo>
                    <a:cubicBezTo>
                      <a:pt x="40881" y="41269"/>
                      <a:pt x="41022" y="41473"/>
                      <a:pt x="41137" y="41689"/>
                    </a:cubicBezTo>
                    <a:cubicBezTo>
                      <a:pt x="40128" y="41809"/>
                      <a:pt x="39157" y="42160"/>
                      <a:pt x="38235" y="42576"/>
                    </a:cubicBezTo>
                    <a:cubicBezTo>
                      <a:pt x="37248" y="43022"/>
                      <a:pt x="36299" y="43548"/>
                      <a:pt x="35305" y="43979"/>
                    </a:cubicBezTo>
                    <a:cubicBezTo>
                      <a:pt x="34872" y="44166"/>
                      <a:pt x="34432" y="44336"/>
                      <a:pt x="33982" y="44475"/>
                    </a:cubicBezTo>
                    <a:cubicBezTo>
                      <a:pt x="34767" y="44189"/>
                      <a:pt x="35492" y="43743"/>
                      <a:pt x="36180" y="43273"/>
                    </a:cubicBezTo>
                    <a:cubicBezTo>
                      <a:pt x="37066" y="42668"/>
                      <a:pt x="37910" y="42000"/>
                      <a:pt x="38838" y="41459"/>
                    </a:cubicBezTo>
                    <a:cubicBezTo>
                      <a:pt x="39308" y="41185"/>
                      <a:pt x="39807" y="40931"/>
                      <a:pt x="40328" y="40766"/>
                    </a:cubicBezTo>
                    <a:lnTo>
                      <a:pt x="40329" y="40764"/>
                    </a:lnTo>
                    <a:close/>
                    <a:moveTo>
                      <a:pt x="41184" y="41779"/>
                    </a:moveTo>
                    <a:cubicBezTo>
                      <a:pt x="41261" y="41937"/>
                      <a:pt x="41325" y="42101"/>
                      <a:pt x="41376" y="42270"/>
                    </a:cubicBezTo>
                    <a:lnTo>
                      <a:pt x="41376" y="42270"/>
                    </a:lnTo>
                    <a:cubicBezTo>
                      <a:pt x="41367" y="42268"/>
                      <a:pt x="41358" y="42267"/>
                      <a:pt x="41349" y="42267"/>
                    </a:cubicBezTo>
                    <a:cubicBezTo>
                      <a:pt x="41334" y="42267"/>
                      <a:pt x="41320" y="42270"/>
                      <a:pt x="41306" y="42277"/>
                    </a:cubicBezTo>
                    <a:cubicBezTo>
                      <a:pt x="39699" y="43138"/>
                      <a:pt x="37948" y="43630"/>
                      <a:pt x="36180" y="44036"/>
                    </a:cubicBezTo>
                    <a:cubicBezTo>
                      <a:pt x="35482" y="44197"/>
                      <a:pt x="34779" y="44348"/>
                      <a:pt x="34079" y="44506"/>
                    </a:cubicBezTo>
                    <a:cubicBezTo>
                      <a:pt x="34940" y="44253"/>
                      <a:pt x="35759" y="43872"/>
                      <a:pt x="36564" y="43476"/>
                    </a:cubicBezTo>
                    <a:cubicBezTo>
                      <a:pt x="37535" y="43000"/>
                      <a:pt x="38500" y="42498"/>
                      <a:pt x="39529" y="42153"/>
                    </a:cubicBezTo>
                    <a:cubicBezTo>
                      <a:pt x="40068" y="41971"/>
                      <a:pt x="40619" y="41842"/>
                      <a:pt x="41184" y="41779"/>
                    </a:cubicBezTo>
                    <a:close/>
                    <a:moveTo>
                      <a:pt x="41437" y="42494"/>
                    </a:moveTo>
                    <a:cubicBezTo>
                      <a:pt x="41477" y="42666"/>
                      <a:pt x="41504" y="42841"/>
                      <a:pt x="41518" y="43017"/>
                    </a:cubicBezTo>
                    <a:cubicBezTo>
                      <a:pt x="41535" y="43217"/>
                      <a:pt x="41535" y="43417"/>
                      <a:pt x="41525" y="43617"/>
                    </a:cubicBezTo>
                    <a:cubicBezTo>
                      <a:pt x="39983" y="44470"/>
                      <a:pt x="38229" y="44769"/>
                      <a:pt x="36483" y="44769"/>
                    </a:cubicBezTo>
                    <a:cubicBezTo>
                      <a:pt x="36181" y="44769"/>
                      <a:pt x="35879" y="44760"/>
                      <a:pt x="35579" y="44743"/>
                    </a:cubicBezTo>
                    <a:cubicBezTo>
                      <a:pt x="35236" y="44723"/>
                      <a:pt x="34892" y="44694"/>
                      <a:pt x="34549" y="44660"/>
                    </a:cubicBezTo>
                    <a:cubicBezTo>
                      <a:pt x="35906" y="44364"/>
                      <a:pt x="37268" y="44082"/>
                      <a:pt x="38596" y="43673"/>
                    </a:cubicBezTo>
                    <a:cubicBezTo>
                      <a:pt x="39564" y="43375"/>
                      <a:pt x="40522" y="43009"/>
                      <a:pt x="41409" y="42516"/>
                    </a:cubicBezTo>
                    <a:cubicBezTo>
                      <a:pt x="41420" y="42510"/>
                      <a:pt x="41428" y="42502"/>
                      <a:pt x="41437" y="42494"/>
                    </a:cubicBezTo>
                    <a:close/>
                    <a:moveTo>
                      <a:pt x="35191" y="39718"/>
                    </a:moveTo>
                    <a:cubicBezTo>
                      <a:pt x="35232" y="39718"/>
                      <a:pt x="35273" y="39720"/>
                      <a:pt x="35314" y="39725"/>
                    </a:cubicBezTo>
                    <a:cubicBezTo>
                      <a:pt x="35418" y="39738"/>
                      <a:pt x="35515" y="39774"/>
                      <a:pt x="35608" y="39822"/>
                    </a:cubicBezTo>
                    <a:cubicBezTo>
                      <a:pt x="35658" y="39855"/>
                      <a:pt x="35707" y="39892"/>
                      <a:pt x="35750" y="39934"/>
                    </a:cubicBezTo>
                    <a:cubicBezTo>
                      <a:pt x="35773" y="39957"/>
                      <a:pt x="35793" y="39981"/>
                      <a:pt x="35815" y="40004"/>
                    </a:cubicBezTo>
                    <a:cubicBezTo>
                      <a:pt x="35827" y="40019"/>
                      <a:pt x="35845" y="40039"/>
                      <a:pt x="35861" y="40051"/>
                    </a:cubicBezTo>
                    <a:cubicBezTo>
                      <a:pt x="35876" y="40063"/>
                      <a:pt x="35895" y="40067"/>
                      <a:pt x="35914" y="40074"/>
                    </a:cubicBezTo>
                    <a:cubicBezTo>
                      <a:pt x="35920" y="40077"/>
                      <a:pt x="35927" y="40078"/>
                      <a:pt x="35933" y="40078"/>
                    </a:cubicBezTo>
                    <a:cubicBezTo>
                      <a:pt x="35951" y="40078"/>
                      <a:pt x="35966" y="40068"/>
                      <a:pt x="35976" y="40053"/>
                    </a:cubicBezTo>
                    <a:cubicBezTo>
                      <a:pt x="35981" y="40055"/>
                      <a:pt x="35987" y="40056"/>
                      <a:pt x="35993" y="40056"/>
                    </a:cubicBezTo>
                    <a:cubicBezTo>
                      <a:pt x="35995" y="40056"/>
                      <a:pt x="35997" y="40056"/>
                      <a:pt x="35999" y="40055"/>
                    </a:cubicBezTo>
                    <a:cubicBezTo>
                      <a:pt x="36033" y="40077"/>
                      <a:pt x="36065" y="40100"/>
                      <a:pt x="36100" y="40122"/>
                    </a:cubicBezTo>
                    <a:cubicBezTo>
                      <a:pt x="36276" y="40232"/>
                      <a:pt x="36457" y="40337"/>
                      <a:pt x="36640" y="40435"/>
                    </a:cubicBezTo>
                    <a:cubicBezTo>
                      <a:pt x="36794" y="40517"/>
                      <a:pt x="36953" y="40607"/>
                      <a:pt x="37116" y="40675"/>
                    </a:cubicBezTo>
                    <a:cubicBezTo>
                      <a:pt x="35761" y="41500"/>
                      <a:pt x="34939" y="42911"/>
                      <a:pt x="33887" y="44060"/>
                    </a:cubicBezTo>
                    <a:cubicBezTo>
                      <a:pt x="33972" y="43895"/>
                      <a:pt x="34036" y="43717"/>
                      <a:pt x="34074" y="43530"/>
                    </a:cubicBezTo>
                    <a:cubicBezTo>
                      <a:pt x="34080" y="43502"/>
                      <a:pt x="34054" y="43483"/>
                      <a:pt x="34029" y="43483"/>
                    </a:cubicBezTo>
                    <a:cubicBezTo>
                      <a:pt x="34014" y="43483"/>
                      <a:pt x="33999" y="43491"/>
                      <a:pt x="33993" y="43509"/>
                    </a:cubicBezTo>
                    <a:cubicBezTo>
                      <a:pt x="33868" y="43891"/>
                      <a:pt x="33624" y="44240"/>
                      <a:pt x="33309" y="44488"/>
                    </a:cubicBezTo>
                    <a:cubicBezTo>
                      <a:pt x="33146" y="44615"/>
                      <a:pt x="32961" y="44713"/>
                      <a:pt x="32766" y="44786"/>
                    </a:cubicBezTo>
                    <a:cubicBezTo>
                      <a:pt x="32666" y="44822"/>
                      <a:pt x="32563" y="44848"/>
                      <a:pt x="32459" y="44871"/>
                    </a:cubicBezTo>
                    <a:cubicBezTo>
                      <a:pt x="32361" y="44892"/>
                      <a:pt x="32257" y="44904"/>
                      <a:pt x="32165" y="44950"/>
                    </a:cubicBezTo>
                    <a:cubicBezTo>
                      <a:pt x="32149" y="44957"/>
                      <a:pt x="32141" y="44973"/>
                      <a:pt x="32136" y="44988"/>
                    </a:cubicBezTo>
                    <a:cubicBezTo>
                      <a:pt x="31723" y="45103"/>
                      <a:pt x="31312" y="45229"/>
                      <a:pt x="30906" y="45370"/>
                    </a:cubicBezTo>
                    <a:cubicBezTo>
                      <a:pt x="30787" y="45412"/>
                      <a:pt x="30668" y="45454"/>
                      <a:pt x="30551" y="45499"/>
                    </a:cubicBezTo>
                    <a:cubicBezTo>
                      <a:pt x="30516" y="45507"/>
                      <a:pt x="30482" y="45517"/>
                      <a:pt x="30449" y="45525"/>
                    </a:cubicBezTo>
                    <a:cubicBezTo>
                      <a:pt x="30333" y="45554"/>
                      <a:pt x="30217" y="45589"/>
                      <a:pt x="30101" y="45624"/>
                    </a:cubicBezTo>
                    <a:cubicBezTo>
                      <a:pt x="29869" y="45690"/>
                      <a:pt x="29635" y="45756"/>
                      <a:pt x="29405" y="45827"/>
                    </a:cubicBezTo>
                    <a:cubicBezTo>
                      <a:pt x="29370" y="45838"/>
                      <a:pt x="29199" y="45907"/>
                      <a:pt x="29126" y="45915"/>
                    </a:cubicBezTo>
                    <a:cubicBezTo>
                      <a:pt x="29123" y="45910"/>
                      <a:pt x="29122" y="45905"/>
                      <a:pt x="29118" y="45900"/>
                    </a:cubicBezTo>
                    <a:cubicBezTo>
                      <a:pt x="29118" y="45899"/>
                      <a:pt x="29117" y="45899"/>
                      <a:pt x="29116" y="45898"/>
                    </a:cubicBezTo>
                    <a:cubicBezTo>
                      <a:pt x="29110" y="45888"/>
                      <a:pt x="29100" y="45882"/>
                      <a:pt x="29092" y="45875"/>
                    </a:cubicBezTo>
                    <a:cubicBezTo>
                      <a:pt x="29098" y="45842"/>
                      <a:pt x="29117" y="45799"/>
                      <a:pt x="29121" y="45786"/>
                    </a:cubicBezTo>
                    <a:cubicBezTo>
                      <a:pt x="29141" y="45731"/>
                      <a:pt x="29161" y="45675"/>
                      <a:pt x="29183" y="45619"/>
                    </a:cubicBezTo>
                    <a:cubicBezTo>
                      <a:pt x="29235" y="45480"/>
                      <a:pt x="29295" y="45343"/>
                      <a:pt x="29355" y="45206"/>
                    </a:cubicBezTo>
                    <a:cubicBezTo>
                      <a:pt x="30088" y="44089"/>
                      <a:pt x="30882" y="43017"/>
                      <a:pt x="31837" y="42070"/>
                    </a:cubicBezTo>
                    <a:cubicBezTo>
                      <a:pt x="32691" y="41222"/>
                      <a:pt x="33635" y="40480"/>
                      <a:pt x="34632" y="39814"/>
                    </a:cubicBezTo>
                    <a:cubicBezTo>
                      <a:pt x="34814" y="39766"/>
                      <a:pt x="35004" y="39718"/>
                      <a:pt x="35191" y="39718"/>
                    </a:cubicBezTo>
                    <a:close/>
                    <a:moveTo>
                      <a:pt x="41513" y="43773"/>
                    </a:moveTo>
                    <a:lnTo>
                      <a:pt x="41513" y="43773"/>
                    </a:lnTo>
                    <a:cubicBezTo>
                      <a:pt x="41461" y="44387"/>
                      <a:pt x="41301" y="44994"/>
                      <a:pt x="41101" y="45572"/>
                    </a:cubicBezTo>
                    <a:cubicBezTo>
                      <a:pt x="41065" y="45677"/>
                      <a:pt x="41024" y="45781"/>
                      <a:pt x="40981" y="45885"/>
                    </a:cubicBezTo>
                    <a:cubicBezTo>
                      <a:pt x="40535" y="45927"/>
                      <a:pt x="40087" y="45948"/>
                      <a:pt x="39639" y="45948"/>
                    </a:cubicBezTo>
                    <a:cubicBezTo>
                      <a:pt x="38193" y="45948"/>
                      <a:pt x="36748" y="45729"/>
                      <a:pt x="35365" y="45292"/>
                    </a:cubicBezTo>
                    <a:cubicBezTo>
                      <a:pt x="34899" y="45145"/>
                      <a:pt x="34448" y="44963"/>
                      <a:pt x="33993" y="44784"/>
                    </a:cubicBezTo>
                    <a:cubicBezTo>
                      <a:pt x="34080" y="44764"/>
                      <a:pt x="34167" y="44745"/>
                      <a:pt x="34256" y="44726"/>
                    </a:cubicBezTo>
                    <a:cubicBezTo>
                      <a:pt x="35012" y="44829"/>
                      <a:pt x="35779" y="44884"/>
                      <a:pt x="36543" y="44884"/>
                    </a:cubicBezTo>
                    <a:cubicBezTo>
                      <a:pt x="36707" y="44884"/>
                      <a:pt x="36871" y="44881"/>
                      <a:pt x="37035" y="44876"/>
                    </a:cubicBezTo>
                    <a:cubicBezTo>
                      <a:pt x="38068" y="44845"/>
                      <a:pt x="39100" y="44695"/>
                      <a:pt x="40085" y="44382"/>
                    </a:cubicBezTo>
                    <a:cubicBezTo>
                      <a:pt x="40580" y="44225"/>
                      <a:pt x="41057" y="44021"/>
                      <a:pt x="41513" y="43773"/>
                    </a:cubicBezTo>
                    <a:close/>
                    <a:moveTo>
                      <a:pt x="33870" y="44811"/>
                    </a:moveTo>
                    <a:cubicBezTo>
                      <a:pt x="34292" y="45019"/>
                      <a:pt x="34737" y="45183"/>
                      <a:pt x="35183" y="45331"/>
                    </a:cubicBezTo>
                    <a:cubicBezTo>
                      <a:pt x="35640" y="45482"/>
                      <a:pt x="36104" y="45610"/>
                      <a:pt x="36573" y="45715"/>
                    </a:cubicBezTo>
                    <a:cubicBezTo>
                      <a:pt x="37534" y="45930"/>
                      <a:pt x="38518" y="46048"/>
                      <a:pt x="39502" y="46064"/>
                    </a:cubicBezTo>
                    <a:cubicBezTo>
                      <a:pt x="39572" y="46065"/>
                      <a:pt x="39642" y="46065"/>
                      <a:pt x="39712" y="46065"/>
                    </a:cubicBezTo>
                    <a:cubicBezTo>
                      <a:pt x="40118" y="46065"/>
                      <a:pt x="40524" y="46048"/>
                      <a:pt x="40927" y="46013"/>
                    </a:cubicBezTo>
                    <a:lnTo>
                      <a:pt x="40927" y="46013"/>
                    </a:lnTo>
                    <a:cubicBezTo>
                      <a:pt x="40754" y="46413"/>
                      <a:pt x="40529" y="46794"/>
                      <a:pt x="40213" y="47088"/>
                    </a:cubicBezTo>
                    <a:cubicBezTo>
                      <a:pt x="39946" y="47179"/>
                      <a:pt x="39667" y="47214"/>
                      <a:pt x="39387" y="47214"/>
                    </a:cubicBezTo>
                    <a:cubicBezTo>
                      <a:pt x="39212" y="47214"/>
                      <a:pt x="39036" y="47200"/>
                      <a:pt x="38862" y="47178"/>
                    </a:cubicBezTo>
                    <a:cubicBezTo>
                      <a:pt x="38404" y="47120"/>
                      <a:pt x="37949" y="47017"/>
                      <a:pt x="37505" y="46887"/>
                    </a:cubicBezTo>
                    <a:cubicBezTo>
                      <a:pt x="36646" y="46637"/>
                      <a:pt x="35817" y="46274"/>
                      <a:pt x="35060" y="45795"/>
                    </a:cubicBezTo>
                    <a:cubicBezTo>
                      <a:pt x="34653" y="45537"/>
                      <a:pt x="34267" y="45247"/>
                      <a:pt x="33906" y="44929"/>
                    </a:cubicBezTo>
                    <a:cubicBezTo>
                      <a:pt x="33889" y="44891"/>
                      <a:pt x="33872" y="44852"/>
                      <a:pt x="33857" y="44814"/>
                    </a:cubicBezTo>
                    <a:cubicBezTo>
                      <a:pt x="33861" y="44813"/>
                      <a:pt x="33866" y="44812"/>
                      <a:pt x="33870" y="44811"/>
                    </a:cubicBezTo>
                    <a:close/>
                    <a:moveTo>
                      <a:pt x="33963" y="45067"/>
                    </a:moveTo>
                    <a:lnTo>
                      <a:pt x="33963" y="45067"/>
                    </a:lnTo>
                    <a:cubicBezTo>
                      <a:pt x="35282" y="46243"/>
                      <a:pt x="36984" y="47007"/>
                      <a:pt x="38726" y="47271"/>
                    </a:cubicBezTo>
                    <a:cubicBezTo>
                      <a:pt x="38948" y="47305"/>
                      <a:pt x="39174" y="47326"/>
                      <a:pt x="39399" y="47326"/>
                    </a:cubicBezTo>
                    <a:cubicBezTo>
                      <a:pt x="39596" y="47326"/>
                      <a:pt x="39792" y="47310"/>
                      <a:pt x="39985" y="47269"/>
                    </a:cubicBezTo>
                    <a:lnTo>
                      <a:pt x="39985" y="47269"/>
                    </a:lnTo>
                    <a:cubicBezTo>
                      <a:pt x="39947" y="47295"/>
                      <a:pt x="39912" y="47322"/>
                      <a:pt x="39873" y="47346"/>
                    </a:cubicBezTo>
                    <a:cubicBezTo>
                      <a:pt x="39395" y="47636"/>
                      <a:pt x="38830" y="47732"/>
                      <a:pt x="38270" y="47732"/>
                    </a:cubicBezTo>
                    <a:cubicBezTo>
                      <a:pt x="38053" y="47732"/>
                      <a:pt x="37837" y="47717"/>
                      <a:pt x="37628" y="47694"/>
                    </a:cubicBezTo>
                    <a:cubicBezTo>
                      <a:pt x="36828" y="47605"/>
                      <a:pt x="36036" y="47351"/>
                      <a:pt x="35378" y="46880"/>
                    </a:cubicBezTo>
                    <a:cubicBezTo>
                      <a:pt x="34787" y="46456"/>
                      <a:pt x="34314" y="45872"/>
                      <a:pt x="34022" y="45205"/>
                    </a:cubicBezTo>
                    <a:cubicBezTo>
                      <a:pt x="34001" y="45160"/>
                      <a:pt x="33982" y="45113"/>
                      <a:pt x="33963" y="45067"/>
                    </a:cubicBezTo>
                    <a:close/>
                    <a:moveTo>
                      <a:pt x="4841" y="42941"/>
                    </a:moveTo>
                    <a:cubicBezTo>
                      <a:pt x="5641" y="42941"/>
                      <a:pt x="6430" y="43062"/>
                      <a:pt x="7185" y="43358"/>
                    </a:cubicBezTo>
                    <a:cubicBezTo>
                      <a:pt x="8773" y="43981"/>
                      <a:pt x="10217" y="45332"/>
                      <a:pt x="10469" y="47087"/>
                    </a:cubicBezTo>
                    <a:cubicBezTo>
                      <a:pt x="10522" y="47450"/>
                      <a:pt x="10554" y="47896"/>
                      <a:pt x="10379" y="48237"/>
                    </a:cubicBezTo>
                    <a:lnTo>
                      <a:pt x="10379" y="48236"/>
                    </a:lnTo>
                    <a:cubicBezTo>
                      <a:pt x="10138" y="46905"/>
                      <a:pt x="9270" y="45761"/>
                      <a:pt x="8195" y="44971"/>
                    </a:cubicBezTo>
                    <a:cubicBezTo>
                      <a:pt x="6923" y="44037"/>
                      <a:pt x="5356" y="43621"/>
                      <a:pt x="3807" y="43456"/>
                    </a:cubicBezTo>
                    <a:cubicBezTo>
                      <a:pt x="3348" y="43407"/>
                      <a:pt x="2886" y="43381"/>
                      <a:pt x="2424" y="43370"/>
                    </a:cubicBezTo>
                    <a:cubicBezTo>
                      <a:pt x="2154" y="43362"/>
                      <a:pt x="1836" y="43383"/>
                      <a:pt x="1578" y="43278"/>
                    </a:cubicBezTo>
                    <a:cubicBezTo>
                      <a:pt x="1942" y="43231"/>
                      <a:pt x="2306" y="43185"/>
                      <a:pt x="2670" y="43138"/>
                    </a:cubicBezTo>
                    <a:cubicBezTo>
                      <a:pt x="3198" y="43071"/>
                      <a:pt x="3725" y="42998"/>
                      <a:pt x="4256" y="42961"/>
                    </a:cubicBezTo>
                    <a:cubicBezTo>
                      <a:pt x="4451" y="42948"/>
                      <a:pt x="4646" y="42941"/>
                      <a:pt x="4841" y="42941"/>
                    </a:cubicBezTo>
                    <a:close/>
                    <a:moveTo>
                      <a:pt x="1428" y="43298"/>
                    </a:moveTo>
                    <a:cubicBezTo>
                      <a:pt x="1449" y="43313"/>
                      <a:pt x="1471" y="43327"/>
                      <a:pt x="1493" y="43340"/>
                    </a:cubicBezTo>
                    <a:cubicBezTo>
                      <a:pt x="1730" y="43848"/>
                      <a:pt x="2203" y="44234"/>
                      <a:pt x="2680" y="44503"/>
                    </a:cubicBezTo>
                    <a:cubicBezTo>
                      <a:pt x="3323" y="44866"/>
                      <a:pt x="4047" y="45069"/>
                      <a:pt x="4735" y="45327"/>
                    </a:cubicBezTo>
                    <a:cubicBezTo>
                      <a:pt x="5451" y="45595"/>
                      <a:pt x="6158" y="45885"/>
                      <a:pt x="6854" y="46199"/>
                    </a:cubicBezTo>
                    <a:cubicBezTo>
                      <a:pt x="7475" y="46478"/>
                      <a:pt x="8104" y="46760"/>
                      <a:pt x="8687" y="47116"/>
                    </a:cubicBezTo>
                    <a:cubicBezTo>
                      <a:pt x="9186" y="47420"/>
                      <a:pt x="9653" y="47794"/>
                      <a:pt x="9982" y="48279"/>
                    </a:cubicBezTo>
                    <a:cubicBezTo>
                      <a:pt x="9684" y="48154"/>
                      <a:pt x="9386" y="48030"/>
                      <a:pt x="9088" y="47908"/>
                    </a:cubicBezTo>
                    <a:cubicBezTo>
                      <a:pt x="7650" y="47319"/>
                      <a:pt x="6207" y="46734"/>
                      <a:pt x="4822" y="46026"/>
                    </a:cubicBezTo>
                    <a:cubicBezTo>
                      <a:pt x="4183" y="45700"/>
                      <a:pt x="3547" y="45352"/>
                      <a:pt x="2960" y="44938"/>
                    </a:cubicBezTo>
                    <a:cubicBezTo>
                      <a:pt x="2406" y="44548"/>
                      <a:pt x="1887" y="44093"/>
                      <a:pt x="1499" y="43535"/>
                    </a:cubicBezTo>
                    <a:cubicBezTo>
                      <a:pt x="1446" y="43460"/>
                      <a:pt x="1396" y="43385"/>
                      <a:pt x="1347" y="43308"/>
                    </a:cubicBezTo>
                    <a:cubicBezTo>
                      <a:pt x="1374" y="43305"/>
                      <a:pt x="1401" y="43301"/>
                      <a:pt x="1428" y="43298"/>
                    </a:cubicBezTo>
                    <a:close/>
                    <a:moveTo>
                      <a:pt x="1600" y="43389"/>
                    </a:moveTo>
                    <a:lnTo>
                      <a:pt x="1600" y="43389"/>
                    </a:lnTo>
                    <a:cubicBezTo>
                      <a:pt x="1741" y="43443"/>
                      <a:pt x="1902" y="43463"/>
                      <a:pt x="2045" y="43472"/>
                    </a:cubicBezTo>
                    <a:cubicBezTo>
                      <a:pt x="2448" y="43498"/>
                      <a:pt x="2852" y="43503"/>
                      <a:pt x="3255" y="43535"/>
                    </a:cubicBezTo>
                    <a:cubicBezTo>
                      <a:pt x="4075" y="43597"/>
                      <a:pt x="4894" y="43715"/>
                      <a:pt x="5687" y="43936"/>
                    </a:cubicBezTo>
                    <a:cubicBezTo>
                      <a:pt x="7104" y="44333"/>
                      <a:pt x="8434" y="45082"/>
                      <a:pt x="9332" y="46269"/>
                    </a:cubicBezTo>
                    <a:cubicBezTo>
                      <a:pt x="9795" y="46882"/>
                      <a:pt x="10122" y="47595"/>
                      <a:pt x="10246" y="48355"/>
                    </a:cubicBezTo>
                    <a:cubicBezTo>
                      <a:pt x="10250" y="48374"/>
                      <a:pt x="10259" y="48388"/>
                      <a:pt x="10270" y="48398"/>
                    </a:cubicBezTo>
                    <a:cubicBezTo>
                      <a:pt x="10260" y="48394"/>
                      <a:pt x="10251" y="48390"/>
                      <a:pt x="10240" y="48385"/>
                    </a:cubicBezTo>
                    <a:cubicBezTo>
                      <a:pt x="9627" y="47317"/>
                      <a:pt x="8413" y="46771"/>
                      <a:pt x="7335" y="46284"/>
                    </a:cubicBezTo>
                    <a:cubicBezTo>
                      <a:pt x="6639" y="45970"/>
                      <a:pt x="5934" y="45676"/>
                      <a:pt x="5222" y="45400"/>
                    </a:cubicBezTo>
                    <a:cubicBezTo>
                      <a:pt x="4864" y="45262"/>
                      <a:pt x="4505" y="45130"/>
                      <a:pt x="4143" y="45003"/>
                    </a:cubicBezTo>
                    <a:cubicBezTo>
                      <a:pt x="3801" y="44882"/>
                      <a:pt x="3458" y="44763"/>
                      <a:pt x="3126" y="44615"/>
                    </a:cubicBezTo>
                    <a:cubicBezTo>
                      <a:pt x="2775" y="44460"/>
                      <a:pt x="2438" y="44274"/>
                      <a:pt x="2144" y="44026"/>
                    </a:cubicBezTo>
                    <a:cubicBezTo>
                      <a:pt x="1927" y="43842"/>
                      <a:pt x="1746" y="43628"/>
                      <a:pt x="1600" y="43389"/>
                    </a:cubicBezTo>
                    <a:close/>
                    <a:moveTo>
                      <a:pt x="1263" y="43343"/>
                    </a:moveTo>
                    <a:lnTo>
                      <a:pt x="1263" y="43343"/>
                    </a:lnTo>
                    <a:cubicBezTo>
                      <a:pt x="1866" y="44479"/>
                      <a:pt x="2975" y="45238"/>
                      <a:pt x="4071" y="45868"/>
                    </a:cubicBezTo>
                    <a:cubicBezTo>
                      <a:pt x="5419" y="46642"/>
                      <a:pt x="6849" y="47261"/>
                      <a:pt x="8285" y="47855"/>
                    </a:cubicBezTo>
                    <a:cubicBezTo>
                      <a:pt x="8867" y="48096"/>
                      <a:pt x="9450" y="48335"/>
                      <a:pt x="10031" y="48579"/>
                    </a:cubicBezTo>
                    <a:cubicBezTo>
                      <a:pt x="10023" y="48583"/>
                      <a:pt x="10015" y="48586"/>
                      <a:pt x="10007" y="48590"/>
                    </a:cubicBezTo>
                    <a:cubicBezTo>
                      <a:pt x="9995" y="48575"/>
                      <a:pt x="9979" y="48565"/>
                      <a:pt x="9954" y="48564"/>
                    </a:cubicBezTo>
                    <a:cubicBezTo>
                      <a:pt x="9149" y="48510"/>
                      <a:pt x="8346" y="48423"/>
                      <a:pt x="7547" y="48307"/>
                    </a:cubicBezTo>
                    <a:cubicBezTo>
                      <a:pt x="6769" y="48193"/>
                      <a:pt x="5990" y="48060"/>
                      <a:pt x="5235" y="47839"/>
                    </a:cubicBezTo>
                    <a:cubicBezTo>
                      <a:pt x="3898" y="47447"/>
                      <a:pt x="2585" y="46737"/>
                      <a:pt x="1826" y="45527"/>
                    </a:cubicBezTo>
                    <a:cubicBezTo>
                      <a:pt x="1619" y="45198"/>
                      <a:pt x="1459" y="44835"/>
                      <a:pt x="1363" y="44457"/>
                    </a:cubicBezTo>
                    <a:cubicBezTo>
                      <a:pt x="1269" y="44087"/>
                      <a:pt x="1253" y="43720"/>
                      <a:pt x="1263" y="43343"/>
                    </a:cubicBezTo>
                    <a:close/>
                    <a:moveTo>
                      <a:pt x="1155" y="43539"/>
                    </a:moveTo>
                    <a:lnTo>
                      <a:pt x="1155" y="43539"/>
                    </a:lnTo>
                    <a:cubicBezTo>
                      <a:pt x="1138" y="43799"/>
                      <a:pt x="1165" y="44068"/>
                      <a:pt x="1214" y="44321"/>
                    </a:cubicBezTo>
                    <a:cubicBezTo>
                      <a:pt x="1281" y="44663"/>
                      <a:pt x="1396" y="44995"/>
                      <a:pt x="1553" y="45306"/>
                    </a:cubicBezTo>
                    <a:cubicBezTo>
                      <a:pt x="1867" y="45934"/>
                      <a:pt x="2344" y="46462"/>
                      <a:pt x="2903" y="46882"/>
                    </a:cubicBezTo>
                    <a:cubicBezTo>
                      <a:pt x="4127" y="47801"/>
                      <a:pt x="5647" y="48163"/>
                      <a:pt x="7131" y="48399"/>
                    </a:cubicBezTo>
                    <a:cubicBezTo>
                      <a:pt x="7993" y="48537"/>
                      <a:pt x="8861" y="48637"/>
                      <a:pt x="9731" y="48708"/>
                    </a:cubicBezTo>
                    <a:cubicBezTo>
                      <a:pt x="9624" y="48750"/>
                      <a:pt x="9518" y="48788"/>
                      <a:pt x="9410" y="48828"/>
                    </a:cubicBezTo>
                    <a:cubicBezTo>
                      <a:pt x="8684" y="48972"/>
                      <a:pt x="7948" y="49035"/>
                      <a:pt x="7211" y="49035"/>
                    </a:cubicBezTo>
                    <a:cubicBezTo>
                      <a:pt x="6478" y="49035"/>
                      <a:pt x="5742" y="48972"/>
                      <a:pt x="5016" y="48866"/>
                    </a:cubicBezTo>
                    <a:cubicBezTo>
                      <a:pt x="3625" y="48662"/>
                      <a:pt x="2149" y="48249"/>
                      <a:pt x="1213" y="47127"/>
                    </a:cubicBezTo>
                    <a:cubicBezTo>
                      <a:pt x="979" y="46846"/>
                      <a:pt x="785" y="46529"/>
                      <a:pt x="650" y="46187"/>
                    </a:cubicBezTo>
                    <a:cubicBezTo>
                      <a:pt x="581" y="46013"/>
                      <a:pt x="528" y="45832"/>
                      <a:pt x="496" y="45648"/>
                    </a:cubicBezTo>
                    <a:cubicBezTo>
                      <a:pt x="481" y="45569"/>
                      <a:pt x="473" y="45490"/>
                      <a:pt x="466" y="45411"/>
                    </a:cubicBezTo>
                    <a:cubicBezTo>
                      <a:pt x="601" y="44886"/>
                      <a:pt x="799" y="44377"/>
                      <a:pt x="1011" y="43878"/>
                    </a:cubicBezTo>
                    <a:cubicBezTo>
                      <a:pt x="1059" y="43765"/>
                      <a:pt x="1107" y="43652"/>
                      <a:pt x="1155" y="43539"/>
                    </a:cubicBezTo>
                    <a:close/>
                    <a:moveTo>
                      <a:pt x="402" y="45685"/>
                    </a:moveTo>
                    <a:cubicBezTo>
                      <a:pt x="425" y="45813"/>
                      <a:pt x="459" y="45937"/>
                      <a:pt x="495" y="46056"/>
                    </a:cubicBezTo>
                    <a:cubicBezTo>
                      <a:pt x="591" y="46372"/>
                      <a:pt x="742" y="46670"/>
                      <a:pt x="930" y="46942"/>
                    </a:cubicBezTo>
                    <a:cubicBezTo>
                      <a:pt x="1323" y="47516"/>
                      <a:pt x="1871" y="47958"/>
                      <a:pt x="2487" y="48274"/>
                    </a:cubicBezTo>
                    <a:cubicBezTo>
                      <a:pt x="3152" y="48616"/>
                      <a:pt x="3884" y="48812"/>
                      <a:pt x="4617" y="48945"/>
                    </a:cubicBezTo>
                    <a:cubicBezTo>
                      <a:pt x="5415" y="49089"/>
                      <a:pt x="6229" y="49168"/>
                      <a:pt x="7041" y="49179"/>
                    </a:cubicBezTo>
                    <a:cubicBezTo>
                      <a:pt x="7091" y="49179"/>
                      <a:pt x="7141" y="49180"/>
                      <a:pt x="7190" y="49180"/>
                    </a:cubicBezTo>
                    <a:cubicBezTo>
                      <a:pt x="7692" y="49180"/>
                      <a:pt x="8194" y="49151"/>
                      <a:pt x="8692" y="49088"/>
                    </a:cubicBezTo>
                    <a:lnTo>
                      <a:pt x="8692" y="49088"/>
                    </a:lnTo>
                    <a:cubicBezTo>
                      <a:pt x="7878" y="49378"/>
                      <a:pt x="7054" y="49643"/>
                      <a:pt x="6206" y="49818"/>
                    </a:cubicBezTo>
                    <a:cubicBezTo>
                      <a:pt x="5584" y="49948"/>
                      <a:pt x="4944" y="50033"/>
                      <a:pt x="4306" y="50033"/>
                    </a:cubicBezTo>
                    <a:cubicBezTo>
                      <a:pt x="3992" y="50033"/>
                      <a:pt x="3680" y="50012"/>
                      <a:pt x="3370" y="49967"/>
                    </a:cubicBezTo>
                    <a:cubicBezTo>
                      <a:pt x="2583" y="49850"/>
                      <a:pt x="1795" y="49565"/>
                      <a:pt x="1205" y="49016"/>
                    </a:cubicBezTo>
                    <a:cubicBezTo>
                      <a:pt x="562" y="48418"/>
                      <a:pt x="286" y="47544"/>
                      <a:pt x="290" y="46682"/>
                    </a:cubicBezTo>
                    <a:cubicBezTo>
                      <a:pt x="291" y="46343"/>
                      <a:pt x="334" y="46011"/>
                      <a:pt x="402" y="45685"/>
                    </a:cubicBezTo>
                    <a:close/>
                    <a:moveTo>
                      <a:pt x="19931" y="37678"/>
                    </a:moveTo>
                    <a:lnTo>
                      <a:pt x="19931" y="37678"/>
                    </a:lnTo>
                    <a:cubicBezTo>
                      <a:pt x="19918" y="37708"/>
                      <a:pt x="19920" y="37744"/>
                      <a:pt x="19941" y="37773"/>
                    </a:cubicBezTo>
                    <a:cubicBezTo>
                      <a:pt x="19912" y="37771"/>
                      <a:pt x="19883" y="37770"/>
                      <a:pt x="19854" y="37770"/>
                    </a:cubicBezTo>
                    <a:cubicBezTo>
                      <a:pt x="19781" y="37770"/>
                      <a:pt x="19709" y="37775"/>
                      <a:pt x="19635" y="37778"/>
                    </a:cubicBezTo>
                    <a:cubicBezTo>
                      <a:pt x="19594" y="37779"/>
                      <a:pt x="19596" y="37846"/>
                      <a:pt x="19636" y="37850"/>
                    </a:cubicBezTo>
                    <a:cubicBezTo>
                      <a:pt x="19747" y="37861"/>
                      <a:pt x="19855" y="37897"/>
                      <a:pt x="19963" y="37924"/>
                    </a:cubicBezTo>
                    <a:cubicBezTo>
                      <a:pt x="20072" y="37951"/>
                      <a:pt x="20179" y="37987"/>
                      <a:pt x="20283" y="38028"/>
                    </a:cubicBezTo>
                    <a:cubicBezTo>
                      <a:pt x="20483" y="38105"/>
                      <a:pt x="20673" y="38210"/>
                      <a:pt x="20844" y="38340"/>
                    </a:cubicBezTo>
                    <a:cubicBezTo>
                      <a:pt x="21014" y="38468"/>
                      <a:pt x="21170" y="38618"/>
                      <a:pt x="21300" y="38788"/>
                    </a:cubicBezTo>
                    <a:cubicBezTo>
                      <a:pt x="21365" y="38872"/>
                      <a:pt x="21429" y="38959"/>
                      <a:pt x="21488" y="39048"/>
                    </a:cubicBezTo>
                    <a:cubicBezTo>
                      <a:pt x="21550" y="39141"/>
                      <a:pt x="21602" y="39245"/>
                      <a:pt x="21672" y="39332"/>
                    </a:cubicBezTo>
                    <a:cubicBezTo>
                      <a:pt x="21683" y="39345"/>
                      <a:pt x="21695" y="39348"/>
                      <a:pt x="21708" y="39348"/>
                    </a:cubicBezTo>
                    <a:cubicBezTo>
                      <a:pt x="21927" y="39716"/>
                      <a:pt x="22113" y="40102"/>
                      <a:pt x="22267" y="40500"/>
                    </a:cubicBezTo>
                    <a:cubicBezTo>
                      <a:pt x="22265" y="40504"/>
                      <a:pt x="22262" y="40508"/>
                      <a:pt x="22262" y="40513"/>
                    </a:cubicBezTo>
                    <a:cubicBezTo>
                      <a:pt x="22273" y="40673"/>
                      <a:pt x="22309" y="40834"/>
                      <a:pt x="22333" y="40992"/>
                    </a:cubicBezTo>
                    <a:cubicBezTo>
                      <a:pt x="22356" y="41147"/>
                      <a:pt x="22373" y="41302"/>
                      <a:pt x="22388" y="41459"/>
                    </a:cubicBezTo>
                    <a:cubicBezTo>
                      <a:pt x="22418" y="41777"/>
                      <a:pt x="22427" y="42097"/>
                      <a:pt x="22416" y="42416"/>
                    </a:cubicBezTo>
                    <a:cubicBezTo>
                      <a:pt x="22394" y="43048"/>
                      <a:pt x="22307" y="43676"/>
                      <a:pt x="22132" y="44284"/>
                    </a:cubicBezTo>
                    <a:cubicBezTo>
                      <a:pt x="22112" y="44351"/>
                      <a:pt x="22091" y="44416"/>
                      <a:pt x="22070" y="44482"/>
                    </a:cubicBezTo>
                    <a:cubicBezTo>
                      <a:pt x="22047" y="44550"/>
                      <a:pt x="22025" y="44619"/>
                      <a:pt x="22002" y="44686"/>
                    </a:cubicBezTo>
                    <a:cubicBezTo>
                      <a:pt x="21990" y="44720"/>
                      <a:pt x="21979" y="44755"/>
                      <a:pt x="21968" y="44788"/>
                    </a:cubicBezTo>
                    <a:cubicBezTo>
                      <a:pt x="21961" y="44803"/>
                      <a:pt x="21958" y="44818"/>
                      <a:pt x="21953" y="44832"/>
                    </a:cubicBezTo>
                    <a:cubicBezTo>
                      <a:pt x="21828" y="45204"/>
                      <a:pt x="21701" y="45574"/>
                      <a:pt x="21567" y="45942"/>
                    </a:cubicBezTo>
                    <a:cubicBezTo>
                      <a:pt x="21476" y="46188"/>
                      <a:pt x="21385" y="46435"/>
                      <a:pt x="21294" y="46680"/>
                    </a:cubicBezTo>
                    <a:cubicBezTo>
                      <a:pt x="21293" y="46681"/>
                      <a:pt x="21292" y="46681"/>
                      <a:pt x="21292" y="46682"/>
                    </a:cubicBezTo>
                    <a:cubicBezTo>
                      <a:pt x="21187" y="46847"/>
                      <a:pt x="21115" y="47025"/>
                      <a:pt x="21043" y="47206"/>
                    </a:cubicBezTo>
                    <a:cubicBezTo>
                      <a:pt x="20970" y="47392"/>
                      <a:pt x="20896" y="47578"/>
                      <a:pt x="20822" y="47764"/>
                    </a:cubicBezTo>
                    <a:cubicBezTo>
                      <a:pt x="20678" y="48130"/>
                      <a:pt x="20533" y="48497"/>
                      <a:pt x="20388" y="48863"/>
                    </a:cubicBezTo>
                    <a:cubicBezTo>
                      <a:pt x="20097" y="49601"/>
                      <a:pt x="19807" y="50341"/>
                      <a:pt x="19518" y="51080"/>
                    </a:cubicBezTo>
                    <a:cubicBezTo>
                      <a:pt x="19447" y="51264"/>
                      <a:pt x="19389" y="51460"/>
                      <a:pt x="19288" y="51629"/>
                    </a:cubicBezTo>
                    <a:cubicBezTo>
                      <a:pt x="19216" y="51748"/>
                      <a:pt x="19126" y="51830"/>
                      <a:pt x="19017" y="51898"/>
                    </a:cubicBezTo>
                    <a:cubicBezTo>
                      <a:pt x="19017" y="51898"/>
                      <a:pt x="19017" y="51897"/>
                      <a:pt x="19016" y="51896"/>
                    </a:cubicBezTo>
                    <a:cubicBezTo>
                      <a:pt x="18994" y="51866"/>
                      <a:pt x="18964" y="51854"/>
                      <a:pt x="18933" y="51854"/>
                    </a:cubicBezTo>
                    <a:cubicBezTo>
                      <a:pt x="18925" y="51854"/>
                      <a:pt x="18917" y="51855"/>
                      <a:pt x="18909" y="51856"/>
                    </a:cubicBezTo>
                    <a:cubicBezTo>
                      <a:pt x="18895" y="51843"/>
                      <a:pt x="18883" y="51829"/>
                      <a:pt x="18871" y="51817"/>
                    </a:cubicBezTo>
                    <a:cubicBezTo>
                      <a:pt x="18799" y="51732"/>
                      <a:pt x="18735" y="51637"/>
                      <a:pt x="18673" y="51545"/>
                    </a:cubicBezTo>
                    <a:cubicBezTo>
                      <a:pt x="18659" y="51523"/>
                      <a:pt x="18645" y="51500"/>
                      <a:pt x="18630" y="51479"/>
                    </a:cubicBezTo>
                    <a:cubicBezTo>
                      <a:pt x="18558" y="51272"/>
                      <a:pt x="18484" y="51066"/>
                      <a:pt x="18408" y="50862"/>
                    </a:cubicBezTo>
                    <a:cubicBezTo>
                      <a:pt x="18135" y="50128"/>
                      <a:pt x="17836" y="49403"/>
                      <a:pt x="17486" y="48702"/>
                    </a:cubicBezTo>
                    <a:cubicBezTo>
                      <a:pt x="16802" y="47334"/>
                      <a:pt x="15915" y="46073"/>
                      <a:pt x="14734" y="45090"/>
                    </a:cubicBezTo>
                    <a:cubicBezTo>
                      <a:pt x="13719" y="44245"/>
                      <a:pt x="12542" y="43575"/>
                      <a:pt x="11621" y="42623"/>
                    </a:cubicBezTo>
                    <a:cubicBezTo>
                      <a:pt x="11623" y="42604"/>
                      <a:pt x="11618" y="42584"/>
                      <a:pt x="11604" y="42565"/>
                    </a:cubicBezTo>
                    <a:cubicBezTo>
                      <a:pt x="11543" y="42487"/>
                      <a:pt x="11462" y="42424"/>
                      <a:pt x="11381" y="42362"/>
                    </a:cubicBezTo>
                    <a:cubicBezTo>
                      <a:pt x="11370" y="42350"/>
                      <a:pt x="11358" y="42337"/>
                      <a:pt x="11347" y="42325"/>
                    </a:cubicBezTo>
                    <a:cubicBezTo>
                      <a:pt x="11343" y="42308"/>
                      <a:pt x="11338" y="42293"/>
                      <a:pt x="11331" y="42278"/>
                    </a:cubicBezTo>
                    <a:cubicBezTo>
                      <a:pt x="11304" y="42218"/>
                      <a:pt x="11261" y="42164"/>
                      <a:pt x="11229" y="42106"/>
                    </a:cubicBezTo>
                    <a:cubicBezTo>
                      <a:pt x="11191" y="42038"/>
                      <a:pt x="11160" y="41968"/>
                      <a:pt x="11133" y="41896"/>
                    </a:cubicBezTo>
                    <a:cubicBezTo>
                      <a:pt x="11084" y="41760"/>
                      <a:pt x="11058" y="41616"/>
                      <a:pt x="11052" y="41472"/>
                    </a:cubicBezTo>
                    <a:cubicBezTo>
                      <a:pt x="11045" y="41306"/>
                      <a:pt x="11074" y="41142"/>
                      <a:pt x="11119" y="40984"/>
                    </a:cubicBezTo>
                    <a:cubicBezTo>
                      <a:pt x="11147" y="40886"/>
                      <a:pt x="11190" y="40796"/>
                      <a:pt x="11233" y="40705"/>
                    </a:cubicBezTo>
                    <a:cubicBezTo>
                      <a:pt x="11380" y="40577"/>
                      <a:pt x="11522" y="40443"/>
                      <a:pt x="11664" y="40308"/>
                    </a:cubicBezTo>
                    <a:cubicBezTo>
                      <a:pt x="12050" y="39936"/>
                      <a:pt x="12443" y="39545"/>
                      <a:pt x="12927" y="39301"/>
                    </a:cubicBezTo>
                    <a:cubicBezTo>
                      <a:pt x="12997" y="39265"/>
                      <a:pt x="13067" y="39235"/>
                      <a:pt x="13139" y="39206"/>
                    </a:cubicBezTo>
                    <a:cubicBezTo>
                      <a:pt x="13398" y="39433"/>
                      <a:pt x="13693" y="39619"/>
                      <a:pt x="14030" y="39741"/>
                    </a:cubicBezTo>
                    <a:cubicBezTo>
                      <a:pt x="14294" y="39836"/>
                      <a:pt x="14568" y="39881"/>
                      <a:pt x="14843" y="39881"/>
                    </a:cubicBezTo>
                    <a:cubicBezTo>
                      <a:pt x="15087" y="39881"/>
                      <a:pt x="15333" y="39845"/>
                      <a:pt x="15572" y="39778"/>
                    </a:cubicBezTo>
                    <a:cubicBezTo>
                      <a:pt x="16102" y="39630"/>
                      <a:pt x="16585" y="39357"/>
                      <a:pt x="17045" y="39058"/>
                    </a:cubicBezTo>
                    <a:cubicBezTo>
                      <a:pt x="17520" y="38749"/>
                      <a:pt x="17971" y="38404"/>
                      <a:pt x="18470" y="38136"/>
                    </a:cubicBezTo>
                    <a:cubicBezTo>
                      <a:pt x="18918" y="37894"/>
                      <a:pt x="19416" y="37693"/>
                      <a:pt x="19931" y="37678"/>
                    </a:cubicBezTo>
                    <a:close/>
                    <a:moveTo>
                      <a:pt x="26380" y="54253"/>
                    </a:moveTo>
                    <a:lnTo>
                      <a:pt x="26380" y="54253"/>
                    </a:lnTo>
                    <a:cubicBezTo>
                      <a:pt x="26110" y="54396"/>
                      <a:pt x="25853" y="54572"/>
                      <a:pt x="25607" y="54747"/>
                    </a:cubicBezTo>
                    <a:cubicBezTo>
                      <a:pt x="25272" y="54985"/>
                      <a:pt x="24955" y="55245"/>
                      <a:pt x="24656" y="55527"/>
                    </a:cubicBezTo>
                    <a:cubicBezTo>
                      <a:pt x="24061" y="56087"/>
                      <a:pt x="23542" y="56728"/>
                      <a:pt x="23117" y="57428"/>
                    </a:cubicBezTo>
                    <a:cubicBezTo>
                      <a:pt x="23012" y="57601"/>
                      <a:pt x="22913" y="57779"/>
                      <a:pt x="22820" y="57958"/>
                    </a:cubicBezTo>
                    <a:cubicBezTo>
                      <a:pt x="22890" y="57392"/>
                      <a:pt x="23015" y="56832"/>
                      <a:pt x="23258" y="56313"/>
                    </a:cubicBezTo>
                    <a:lnTo>
                      <a:pt x="23259" y="56313"/>
                    </a:lnTo>
                    <a:cubicBezTo>
                      <a:pt x="23830" y="55091"/>
                      <a:pt x="25070" y="54344"/>
                      <a:pt x="26380" y="54253"/>
                    </a:cubicBezTo>
                    <a:close/>
                    <a:moveTo>
                      <a:pt x="31249" y="58606"/>
                    </a:moveTo>
                    <a:cubicBezTo>
                      <a:pt x="31299" y="58967"/>
                      <a:pt x="31303" y="59335"/>
                      <a:pt x="31219" y="59691"/>
                    </a:cubicBezTo>
                    <a:cubicBezTo>
                      <a:pt x="31033" y="60481"/>
                      <a:pt x="30364" y="60981"/>
                      <a:pt x="29619" y="61208"/>
                    </a:cubicBezTo>
                    <a:cubicBezTo>
                      <a:pt x="29097" y="61367"/>
                      <a:pt x="28551" y="61397"/>
                      <a:pt x="28003" y="61397"/>
                    </a:cubicBezTo>
                    <a:cubicBezTo>
                      <a:pt x="27673" y="61397"/>
                      <a:pt x="27341" y="61387"/>
                      <a:pt x="27015" y="61387"/>
                    </a:cubicBezTo>
                    <a:cubicBezTo>
                      <a:pt x="26933" y="61387"/>
                      <a:pt x="26852" y="61387"/>
                      <a:pt x="26772" y="61389"/>
                    </a:cubicBezTo>
                    <a:cubicBezTo>
                      <a:pt x="26215" y="61400"/>
                      <a:pt x="25658" y="61436"/>
                      <a:pt x="25104" y="61495"/>
                    </a:cubicBezTo>
                    <a:cubicBezTo>
                      <a:pt x="25196" y="61479"/>
                      <a:pt x="25287" y="61463"/>
                      <a:pt x="25379" y="61448"/>
                    </a:cubicBezTo>
                    <a:cubicBezTo>
                      <a:pt x="25988" y="61355"/>
                      <a:pt x="26600" y="61290"/>
                      <a:pt x="27205" y="61172"/>
                    </a:cubicBezTo>
                    <a:cubicBezTo>
                      <a:pt x="27761" y="61063"/>
                      <a:pt x="28305" y="60903"/>
                      <a:pt x="28818" y="60659"/>
                    </a:cubicBezTo>
                    <a:cubicBezTo>
                      <a:pt x="29302" y="60430"/>
                      <a:pt x="29756" y="60137"/>
                      <a:pt x="30166" y="59792"/>
                    </a:cubicBezTo>
                    <a:cubicBezTo>
                      <a:pt x="30577" y="59446"/>
                      <a:pt x="30939" y="59046"/>
                      <a:pt x="31249" y="58606"/>
                    </a:cubicBezTo>
                    <a:close/>
                    <a:moveTo>
                      <a:pt x="29432" y="55286"/>
                    </a:moveTo>
                    <a:cubicBezTo>
                      <a:pt x="29660" y="55476"/>
                      <a:pt x="29868" y="55687"/>
                      <a:pt x="30057" y="55915"/>
                    </a:cubicBezTo>
                    <a:lnTo>
                      <a:pt x="30058" y="55915"/>
                    </a:lnTo>
                    <a:cubicBezTo>
                      <a:pt x="29469" y="56862"/>
                      <a:pt x="28708" y="57682"/>
                      <a:pt x="27864" y="58409"/>
                    </a:cubicBezTo>
                    <a:cubicBezTo>
                      <a:pt x="26930" y="59213"/>
                      <a:pt x="25907" y="59905"/>
                      <a:pt x="24885" y="60593"/>
                    </a:cubicBezTo>
                    <a:cubicBezTo>
                      <a:pt x="24394" y="60923"/>
                      <a:pt x="23896" y="61250"/>
                      <a:pt x="23419" y="61604"/>
                    </a:cubicBezTo>
                    <a:cubicBezTo>
                      <a:pt x="23619" y="61369"/>
                      <a:pt x="23821" y="61133"/>
                      <a:pt x="24025" y="60902"/>
                    </a:cubicBezTo>
                    <a:cubicBezTo>
                      <a:pt x="24851" y="59965"/>
                      <a:pt x="25696" y="59048"/>
                      <a:pt x="26563" y="58149"/>
                    </a:cubicBezTo>
                    <a:cubicBezTo>
                      <a:pt x="26997" y="57701"/>
                      <a:pt x="27436" y="57258"/>
                      <a:pt x="27881" y="56819"/>
                    </a:cubicBezTo>
                    <a:cubicBezTo>
                      <a:pt x="28324" y="56382"/>
                      <a:pt x="28786" y="55961"/>
                      <a:pt x="29218" y="55513"/>
                    </a:cubicBezTo>
                    <a:cubicBezTo>
                      <a:pt x="29290" y="55439"/>
                      <a:pt x="29361" y="55362"/>
                      <a:pt x="29432" y="55286"/>
                    </a:cubicBezTo>
                    <a:close/>
                    <a:moveTo>
                      <a:pt x="30879" y="57283"/>
                    </a:moveTo>
                    <a:cubicBezTo>
                      <a:pt x="31031" y="57646"/>
                      <a:pt x="31147" y="58026"/>
                      <a:pt x="31218" y="58414"/>
                    </a:cubicBezTo>
                    <a:lnTo>
                      <a:pt x="31219" y="58414"/>
                    </a:lnTo>
                    <a:cubicBezTo>
                      <a:pt x="31219" y="58416"/>
                      <a:pt x="31219" y="58419"/>
                      <a:pt x="31220" y="58423"/>
                    </a:cubicBezTo>
                    <a:cubicBezTo>
                      <a:pt x="30637" y="59292"/>
                      <a:pt x="29835" y="60007"/>
                      <a:pt x="28903" y="60481"/>
                    </a:cubicBezTo>
                    <a:cubicBezTo>
                      <a:pt x="28398" y="60740"/>
                      <a:pt x="27863" y="60921"/>
                      <a:pt x="27308" y="61039"/>
                    </a:cubicBezTo>
                    <a:cubicBezTo>
                      <a:pt x="26717" y="61166"/>
                      <a:pt x="26113" y="61232"/>
                      <a:pt x="25515" y="61320"/>
                    </a:cubicBezTo>
                    <a:cubicBezTo>
                      <a:pt x="25177" y="61371"/>
                      <a:pt x="24840" y="61429"/>
                      <a:pt x="24508" y="61509"/>
                    </a:cubicBezTo>
                    <a:cubicBezTo>
                      <a:pt x="24351" y="61548"/>
                      <a:pt x="24193" y="61589"/>
                      <a:pt x="24038" y="61640"/>
                    </a:cubicBezTo>
                    <a:cubicBezTo>
                      <a:pt x="23968" y="61652"/>
                      <a:pt x="23899" y="61663"/>
                      <a:pt x="23829" y="61675"/>
                    </a:cubicBezTo>
                    <a:cubicBezTo>
                      <a:pt x="23801" y="61681"/>
                      <a:pt x="23774" y="61687"/>
                      <a:pt x="23747" y="61692"/>
                    </a:cubicBezTo>
                    <a:cubicBezTo>
                      <a:pt x="24716" y="61263"/>
                      <a:pt x="25677" y="60816"/>
                      <a:pt x="26642" y="60376"/>
                    </a:cubicBezTo>
                    <a:cubicBezTo>
                      <a:pt x="27747" y="59871"/>
                      <a:pt x="28893" y="59380"/>
                      <a:pt x="29818" y="58574"/>
                    </a:cubicBezTo>
                    <a:cubicBezTo>
                      <a:pt x="30242" y="58206"/>
                      <a:pt x="30609" y="57775"/>
                      <a:pt x="30879" y="57283"/>
                    </a:cubicBezTo>
                    <a:close/>
                    <a:moveTo>
                      <a:pt x="27941" y="54457"/>
                    </a:moveTo>
                    <a:cubicBezTo>
                      <a:pt x="28424" y="54618"/>
                      <a:pt x="28878" y="54860"/>
                      <a:pt x="29282" y="55170"/>
                    </a:cubicBezTo>
                    <a:cubicBezTo>
                      <a:pt x="28837" y="55530"/>
                      <a:pt x="28426" y="55936"/>
                      <a:pt x="28015" y="56336"/>
                    </a:cubicBezTo>
                    <a:cubicBezTo>
                      <a:pt x="27565" y="56775"/>
                      <a:pt x="27120" y="57219"/>
                      <a:pt x="26680" y="57670"/>
                    </a:cubicBezTo>
                    <a:cubicBezTo>
                      <a:pt x="25804" y="58566"/>
                      <a:pt x="24949" y="59483"/>
                      <a:pt x="24119" y="60421"/>
                    </a:cubicBezTo>
                    <a:cubicBezTo>
                      <a:pt x="23726" y="60865"/>
                      <a:pt x="23339" y="61313"/>
                      <a:pt x="22959" y="61768"/>
                    </a:cubicBezTo>
                    <a:cubicBezTo>
                      <a:pt x="22965" y="61267"/>
                      <a:pt x="23059" y="60776"/>
                      <a:pt x="23238" y="60303"/>
                    </a:cubicBezTo>
                    <a:cubicBezTo>
                      <a:pt x="23458" y="59726"/>
                      <a:pt x="23782" y="59192"/>
                      <a:pt x="24155" y="58701"/>
                    </a:cubicBezTo>
                    <a:cubicBezTo>
                      <a:pt x="24906" y="57711"/>
                      <a:pt x="25863" y="56912"/>
                      <a:pt x="26716" y="56016"/>
                    </a:cubicBezTo>
                    <a:cubicBezTo>
                      <a:pt x="27172" y="55536"/>
                      <a:pt x="27599" y="55026"/>
                      <a:pt x="27941" y="54457"/>
                    </a:cubicBezTo>
                    <a:close/>
                    <a:moveTo>
                      <a:pt x="30136" y="56015"/>
                    </a:moveTo>
                    <a:cubicBezTo>
                      <a:pt x="30411" y="56364"/>
                      <a:pt x="30641" y="56748"/>
                      <a:pt x="30822" y="57153"/>
                    </a:cubicBezTo>
                    <a:cubicBezTo>
                      <a:pt x="30306" y="58152"/>
                      <a:pt x="29384" y="58863"/>
                      <a:pt x="28415" y="59395"/>
                    </a:cubicBezTo>
                    <a:cubicBezTo>
                      <a:pt x="27875" y="59691"/>
                      <a:pt x="27313" y="59945"/>
                      <a:pt x="26753" y="60202"/>
                    </a:cubicBezTo>
                    <a:cubicBezTo>
                      <a:pt x="26157" y="60476"/>
                      <a:pt x="25559" y="60750"/>
                      <a:pt x="24963" y="61026"/>
                    </a:cubicBezTo>
                    <a:cubicBezTo>
                      <a:pt x="24424" y="61275"/>
                      <a:pt x="23885" y="61524"/>
                      <a:pt x="23349" y="61779"/>
                    </a:cubicBezTo>
                    <a:cubicBezTo>
                      <a:pt x="23326" y="61784"/>
                      <a:pt x="23302" y="61791"/>
                      <a:pt x="23278" y="61796"/>
                    </a:cubicBezTo>
                    <a:cubicBezTo>
                      <a:pt x="23772" y="61467"/>
                      <a:pt x="24262" y="61128"/>
                      <a:pt x="24756" y="60798"/>
                    </a:cubicBezTo>
                    <a:cubicBezTo>
                      <a:pt x="25291" y="60442"/>
                      <a:pt x="25828" y="60089"/>
                      <a:pt x="26351" y="59717"/>
                    </a:cubicBezTo>
                    <a:cubicBezTo>
                      <a:pt x="27312" y="59037"/>
                      <a:pt x="28239" y="58301"/>
                      <a:pt x="29038" y="57435"/>
                    </a:cubicBezTo>
                    <a:cubicBezTo>
                      <a:pt x="29445" y="56995"/>
                      <a:pt x="29817" y="56522"/>
                      <a:pt x="30136" y="56015"/>
                    </a:cubicBezTo>
                    <a:close/>
                    <a:moveTo>
                      <a:pt x="26644" y="54242"/>
                    </a:moveTo>
                    <a:cubicBezTo>
                      <a:pt x="26816" y="54242"/>
                      <a:pt x="26988" y="54252"/>
                      <a:pt x="27160" y="54275"/>
                    </a:cubicBezTo>
                    <a:cubicBezTo>
                      <a:pt x="27371" y="54304"/>
                      <a:pt x="27579" y="54349"/>
                      <a:pt x="27784" y="54409"/>
                    </a:cubicBezTo>
                    <a:cubicBezTo>
                      <a:pt x="27154" y="55457"/>
                      <a:pt x="26252" y="56305"/>
                      <a:pt x="25395" y="57165"/>
                    </a:cubicBezTo>
                    <a:cubicBezTo>
                      <a:pt x="24523" y="58040"/>
                      <a:pt x="23678" y="58978"/>
                      <a:pt x="23207" y="60138"/>
                    </a:cubicBezTo>
                    <a:cubicBezTo>
                      <a:pt x="22989" y="60677"/>
                      <a:pt x="22856" y="61265"/>
                      <a:pt x="22891" y="61848"/>
                    </a:cubicBezTo>
                    <a:lnTo>
                      <a:pt x="22888" y="61851"/>
                    </a:lnTo>
                    <a:cubicBezTo>
                      <a:pt x="22753" y="60865"/>
                      <a:pt x="22705" y="59867"/>
                      <a:pt x="22748" y="58872"/>
                    </a:cubicBezTo>
                    <a:cubicBezTo>
                      <a:pt x="22756" y="58706"/>
                      <a:pt x="22766" y="58540"/>
                      <a:pt x="22779" y="58374"/>
                    </a:cubicBezTo>
                    <a:cubicBezTo>
                      <a:pt x="23403" y="57025"/>
                      <a:pt x="24368" y="55836"/>
                      <a:pt x="25555" y="54941"/>
                    </a:cubicBezTo>
                    <a:cubicBezTo>
                      <a:pt x="25895" y="54685"/>
                      <a:pt x="26259" y="54472"/>
                      <a:pt x="26617" y="54242"/>
                    </a:cubicBezTo>
                    <a:cubicBezTo>
                      <a:pt x="26626" y="54242"/>
                      <a:pt x="26635" y="54242"/>
                      <a:pt x="26644" y="54242"/>
                    </a:cubicBezTo>
                    <a:close/>
                    <a:moveTo>
                      <a:pt x="22821" y="0"/>
                    </a:moveTo>
                    <a:cubicBezTo>
                      <a:pt x="22700" y="0"/>
                      <a:pt x="22577" y="14"/>
                      <a:pt x="22454" y="42"/>
                    </a:cubicBezTo>
                    <a:cubicBezTo>
                      <a:pt x="21975" y="152"/>
                      <a:pt x="21541" y="417"/>
                      <a:pt x="21144" y="698"/>
                    </a:cubicBezTo>
                    <a:cubicBezTo>
                      <a:pt x="19657" y="1752"/>
                      <a:pt x="18649" y="3374"/>
                      <a:pt x="17900" y="5003"/>
                    </a:cubicBezTo>
                    <a:cubicBezTo>
                      <a:pt x="17687" y="5466"/>
                      <a:pt x="17502" y="5954"/>
                      <a:pt x="17450" y="6464"/>
                    </a:cubicBezTo>
                    <a:cubicBezTo>
                      <a:pt x="17402" y="6945"/>
                      <a:pt x="17487" y="7426"/>
                      <a:pt x="17680" y="7868"/>
                    </a:cubicBezTo>
                    <a:cubicBezTo>
                      <a:pt x="17996" y="8590"/>
                      <a:pt x="18553" y="9149"/>
                      <a:pt x="19194" y="9586"/>
                    </a:cubicBezTo>
                    <a:cubicBezTo>
                      <a:pt x="19142" y="9563"/>
                      <a:pt x="19089" y="9544"/>
                      <a:pt x="19033" y="9535"/>
                    </a:cubicBezTo>
                    <a:cubicBezTo>
                      <a:pt x="19032" y="9535"/>
                      <a:pt x="19031" y="9535"/>
                      <a:pt x="19030" y="9535"/>
                    </a:cubicBezTo>
                    <a:cubicBezTo>
                      <a:pt x="19007" y="9535"/>
                      <a:pt x="18992" y="9570"/>
                      <a:pt x="19014" y="9584"/>
                    </a:cubicBezTo>
                    <a:cubicBezTo>
                      <a:pt x="19147" y="9663"/>
                      <a:pt x="19284" y="9732"/>
                      <a:pt x="19404" y="9830"/>
                    </a:cubicBezTo>
                    <a:cubicBezTo>
                      <a:pt x="19462" y="9878"/>
                      <a:pt x="19517" y="9930"/>
                      <a:pt x="19567" y="9986"/>
                    </a:cubicBezTo>
                    <a:cubicBezTo>
                      <a:pt x="19620" y="10044"/>
                      <a:pt x="19665" y="10112"/>
                      <a:pt x="19728" y="10159"/>
                    </a:cubicBezTo>
                    <a:cubicBezTo>
                      <a:pt x="19731" y="10162"/>
                      <a:pt x="19736" y="10162"/>
                      <a:pt x="19740" y="10163"/>
                    </a:cubicBezTo>
                    <a:cubicBezTo>
                      <a:pt x="19815" y="10271"/>
                      <a:pt x="19886" y="10382"/>
                      <a:pt x="19949" y="10495"/>
                    </a:cubicBezTo>
                    <a:cubicBezTo>
                      <a:pt x="20028" y="10636"/>
                      <a:pt x="20097" y="10782"/>
                      <a:pt x="20157" y="10932"/>
                    </a:cubicBezTo>
                    <a:cubicBezTo>
                      <a:pt x="20178" y="10983"/>
                      <a:pt x="20197" y="11037"/>
                      <a:pt x="20216" y="11090"/>
                    </a:cubicBezTo>
                    <a:cubicBezTo>
                      <a:pt x="20304" y="11951"/>
                      <a:pt x="20486" y="12803"/>
                      <a:pt x="20563" y="13664"/>
                    </a:cubicBezTo>
                    <a:cubicBezTo>
                      <a:pt x="20544" y="13821"/>
                      <a:pt x="20531" y="13978"/>
                      <a:pt x="20515" y="14136"/>
                    </a:cubicBezTo>
                    <a:cubicBezTo>
                      <a:pt x="20489" y="14414"/>
                      <a:pt x="20454" y="14692"/>
                      <a:pt x="20419" y="14969"/>
                    </a:cubicBezTo>
                    <a:cubicBezTo>
                      <a:pt x="20351" y="15525"/>
                      <a:pt x="20279" y="16079"/>
                      <a:pt x="20190" y="16633"/>
                    </a:cubicBezTo>
                    <a:cubicBezTo>
                      <a:pt x="20012" y="17742"/>
                      <a:pt x="19788" y="18845"/>
                      <a:pt x="19517" y="19936"/>
                    </a:cubicBezTo>
                    <a:cubicBezTo>
                      <a:pt x="19441" y="20242"/>
                      <a:pt x="19361" y="20547"/>
                      <a:pt x="19277" y="20851"/>
                    </a:cubicBezTo>
                    <a:cubicBezTo>
                      <a:pt x="19236" y="21000"/>
                      <a:pt x="19195" y="21147"/>
                      <a:pt x="19154" y="21296"/>
                    </a:cubicBezTo>
                    <a:cubicBezTo>
                      <a:pt x="19131" y="21379"/>
                      <a:pt x="19106" y="21462"/>
                      <a:pt x="19085" y="21546"/>
                    </a:cubicBezTo>
                    <a:cubicBezTo>
                      <a:pt x="19084" y="21545"/>
                      <a:pt x="19083" y="21544"/>
                      <a:pt x="19082" y="21543"/>
                    </a:cubicBezTo>
                    <a:cubicBezTo>
                      <a:pt x="18749" y="21262"/>
                      <a:pt x="18380" y="21029"/>
                      <a:pt x="18005" y="20811"/>
                    </a:cubicBezTo>
                    <a:cubicBezTo>
                      <a:pt x="17587" y="20567"/>
                      <a:pt x="17157" y="20346"/>
                      <a:pt x="16714" y="20151"/>
                    </a:cubicBezTo>
                    <a:cubicBezTo>
                      <a:pt x="16302" y="19970"/>
                      <a:pt x="15878" y="19797"/>
                      <a:pt x="15440" y="19687"/>
                    </a:cubicBezTo>
                    <a:cubicBezTo>
                      <a:pt x="15214" y="19630"/>
                      <a:pt x="14976" y="19591"/>
                      <a:pt x="14740" y="19591"/>
                    </a:cubicBezTo>
                    <a:cubicBezTo>
                      <a:pt x="14578" y="19591"/>
                      <a:pt x="14417" y="19609"/>
                      <a:pt x="14261" y="19653"/>
                    </a:cubicBezTo>
                    <a:cubicBezTo>
                      <a:pt x="14077" y="19705"/>
                      <a:pt x="13889" y="19791"/>
                      <a:pt x="13750" y="19925"/>
                    </a:cubicBezTo>
                    <a:cubicBezTo>
                      <a:pt x="13713" y="19961"/>
                      <a:pt x="13705" y="20004"/>
                      <a:pt x="13712" y="20044"/>
                    </a:cubicBezTo>
                    <a:cubicBezTo>
                      <a:pt x="13058" y="20355"/>
                      <a:pt x="12563" y="20926"/>
                      <a:pt x="12249" y="21575"/>
                    </a:cubicBezTo>
                    <a:cubicBezTo>
                      <a:pt x="12007" y="22074"/>
                      <a:pt x="11880" y="22610"/>
                      <a:pt x="11828" y="23157"/>
                    </a:cubicBezTo>
                    <a:cubicBezTo>
                      <a:pt x="11818" y="23159"/>
                      <a:pt x="11810" y="23168"/>
                      <a:pt x="11812" y="23181"/>
                    </a:cubicBezTo>
                    <a:cubicBezTo>
                      <a:pt x="11814" y="23199"/>
                      <a:pt x="11818" y="23214"/>
                      <a:pt x="11821" y="23231"/>
                    </a:cubicBezTo>
                    <a:cubicBezTo>
                      <a:pt x="11794" y="23562"/>
                      <a:pt x="11794" y="23896"/>
                      <a:pt x="11815" y="24227"/>
                    </a:cubicBezTo>
                    <a:cubicBezTo>
                      <a:pt x="11846" y="24720"/>
                      <a:pt x="11922" y="25209"/>
                      <a:pt x="12011" y="25695"/>
                    </a:cubicBezTo>
                    <a:cubicBezTo>
                      <a:pt x="11991" y="25698"/>
                      <a:pt x="11977" y="25726"/>
                      <a:pt x="11999" y="25743"/>
                    </a:cubicBezTo>
                    <a:cubicBezTo>
                      <a:pt x="12006" y="25749"/>
                      <a:pt x="12015" y="25754"/>
                      <a:pt x="12023" y="25760"/>
                    </a:cubicBezTo>
                    <a:cubicBezTo>
                      <a:pt x="12101" y="26178"/>
                      <a:pt x="12169" y="26610"/>
                      <a:pt x="12337" y="27002"/>
                    </a:cubicBezTo>
                    <a:cubicBezTo>
                      <a:pt x="12498" y="27378"/>
                      <a:pt x="12768" y="27688"/>
                      <a:pt x="13154" y="27840"/>
                    </a:cubicBezTo>
                    <a:cubicBezTo>
                      <a:pt x="13414" y="27942"/>
                      <a:pt x="13694" y="27975"/>
                      <a:pt x="13973" y="27975"/>
                    </a:cubicBezTo>
                    <a:cubicBezTo>
                      <a:pt x="14119" y="27975"/>
                      <a:pt x="14266" y="27966"/>
                      <a:pt x="14410" y="27953"/>
                    </a:cubicBezTo>
                    <a:cubicBezTo>
                      <a:pt x="15269" y="27876"/>
                      <a:pt x="16111" y="27631"/>
                      <a:pt x="16885" y="27252"/>
                    </a:cubicBezTo>
                    <a:cubicBezTo>
                      <a:pt x="17105" y="27259"/>
                      <a:pt x="17320" y="27274"/>
                      <a:pt x="17531" y="27356"/>
                    </a:cubicBezTo>
                    <a:cubicBezTo>
                      <a:pt x="17563" y="27369"/>
                      <a:pt x="17593" y="27385"/>
                      <a:pt x="17624" y="27400"/>
                    </a:cubicBezTo>
                    <a:cubicBezTo>
                      <a:pt x="17718" y="27470"/>
                      <a:pt x="17808" y="27546"/>
                      <a:pt x="17895" y="27625"/>
                    </a:cubicBezTo>
                    <a:cubicBezTo>
                      <a:pt x="17908" y="27640"/>
                      <a:pt x="17919" y="27654"/>
                      <a:pt x="17932" y="27668"/>
                    </a:cubicBezTo>
                    <a:cubicBezTo>
                      <a:pt x="18922" y="28836"/>
                      <a:pt x="19932" y="29996"/>
                      <a:pt x="20765" y="31286"/>
                    </a:cubicBezTo>
                    <a:cubicBezTo>
                      <a:pt x="21574" y="32538"/>
                      <a:pt x="22188" y="33919"/>
                      <a:pt x="22571" y="35360"/>
                    </a:cubicBezTo>
                    <a:cubicBezTo>
                      <a:pt x="22762" y="36078"/>
                      <a:pt x="22897" y="36810"/>
                      <a:pt x="22976" y="37548"/>
                    </a:cubicBezTo>
                    <a:cubicBezTo>
                      <a:pt x="23055" y="38296"/>
                      <a:pt x="23060" y="39042"/>
                      <a:pt x="23040" y="39794"/>
                    </a:cubicBezTo>
                    <a:cubicBezTo>
                      <a:pt x="23035" y="39964"/>
                      <a:pt x="23034" y="40133"/>
                      <a:pt x="23035" y="40305"/>
                    </a:cubicBezTo>
                    <a:cubicBezTo>
                      <a:pt x="23010" y="40402"/>
                      <a:pt x="22980" y="40499"/>
                      <a:pt x="22940" y="40592"/>
                    </a:cubicBezTo>
                    <a:cubicBezTo>
                      <a:pt x="22911" y="40660"/>
                      <a:pt x="22880" y="40727"/>
                      <a:pt x="22845" y="40793"/>
                    </a:cubicBezTo>
                    <a:cubicBezTo>
                      <a:pt x="22838" y="40806"/>
                      <a:pt x="22829" y="40820"/>
                      <a:pt x="22822" y="40833"/>
                    </a:cubicBezTo>
                    <a:cubicBezTo>
                      <a:pt x="22801" y="40849"/>
                      <a:pt x="22787" y="40871"/>
                      <a:pt x="22782" y="40901"/>
                    </a:cubicBezTo>
                    <a:cubicBezTo>
                      <a:pt x="22773" y="40911"/>
                      <a:pt x="22764" y="40924"/>
                      <a:pt x="22755" y="40938"/>
                    </a:cubicBezTo>
                    <a:cubicBezTo>
                      <a:pt x="22748" y="40931"/>
                      <a:pt x="22743" y="40923"/>
                      <a:pt x="22740" y="40919"/>
                    </a:cubicBezTo>
                    <a:cubicBezTo>
                      <a:pt x="22718" y="40884"/>
                      <a:pt x="22696" y="40850"/>
                      <a:pt x="22674" y="40815"/>
                    </a:cubicBezTo>
                    <a:cubicBezTo>
                      <a:pt x="22666" y="40806"/>
                      <a:pt x="22660" y="40795"/>
                      <a:pt x="22653" y="40783"/>
                    </a:cubicBezTo>
                    <a:cubicBezTo>
                      <a:pt x="22513" y="40359"/>
                      <a:pt x="22338" y="39945"/>
                      <a:pt x="22127" y="39551"/>
                    </a:cubicBezTo>
                    <a:cubicBezTo>
                      <a:pt x="21864" y="39059"/>
                      <a:pt x="21547" y="38600"/>
                      <a:pt x="21188" y="38175"/>
                    </a:cubicBezTo>
                    <a:cubicBezTo>
                      <a:pt x="21154" y="38115"/>
                      <a:pt x="21118" y="38055"/>
                      <a:pt x="21087" y="37995"/>
                    </a:cubicBezTo>
                    <a:cubicBezTo>
                      <a:pt x="20996" y="37818"/>
                      <a:pt x="20911" y="37637"/>
                      <a:pt x="20832" y="37454"/>
                    </a:cubicBezTo>
                    <a:cubicBezTo>
                      <a:pt x="20670" y="37081"/>
                      <a:pt x="20541" y="36689"/>
                      <a:pt x="20439" y="36295"/>
                    </a:cubicBezTo>
                    <a:cubicBezTo>
                      <a:pt x="20434" y="36274"/>
                      <a:pt x="20417" y="36263"/>
                      <a:pt x="20400" y="36263"/>
                    </a:cubicBezTo>
                    <a:cubicBezTo>
                      <a:pt x="20380" y="36263"/>
                      <a:pt x="20360" y="36278"/>
                      <a:pt x="20363" y="36306"/>
                    </a:cubicBezTo>
                    <a:cubicBezTo>
                      <a:pt x="20378" y="36423"/>
                      <a:pt x="20397" y="36541"/>
                      <a:pt x="20419" y="36656"/>
                    </a:cubicBezTo>
                    <a:cubicBezTo>
                      <a:pt x="20254" y="36163"/>
                      <a:pt x="20089" y="35671"/>
                      <a:pt x="19924" y="35178"/>
                    </a:cubicBezTo>
                    <a:cubicBezTo>
                      <a:pt x="19792" y="34782"/>
                      <a:pt x="19660" y="34385"/>
                      <a:pt x="19528" y="33990"/>
                    </a:cubicBezTo>
                    <a:cubicBezTo>
                      <a:pt x="19404" y="33623"/>
                      <a:pt x="19275" y="33257"/>
                      <a:pt x="19110" y="32907"/>
                    </a:cubicBezTo>
                    <a:cubicBezTo>
                      <a:pt x="18813" y="32273"/>
                      <a:pt x="18383" y="31677"/>
                      <a:pt x="17764" y="31327"/>
                    </a:cubicBezTo>
                    <a:cubicBezTo>
                      <a:pt x="17397" y="31119"/>
                      <a:pt x="16989" y="31028"/>
                      <a:pt x="16578" y="31028"/>
                    </a:cubicBezTo>
                    <a:cubicBezTo>
                      <a:pt x="16268" y="31028"/>
                      <a:pt x="15957" y="31080"/>
                      <a:pt x="15660" y="31172"/>
                    </a:cubicBezTo>
                    <a:cubicBezTo>
                      <a:pt x="15269" y="31293"/>
                      <a:pt x="14900" y="31490"/>
                      <a:pt x="14567" y="31725"/>
                    </a:cubicBezTo>
                    <a:cubicBezTo>
                      <a:pt x="14228" y="31964"/>
                      <a:pt x="13940" y="32240"/>
                      <a:pt x="13660" y="32542"/>
                    </a:cubicBezTo>
                    <a:cubicBezTo>
                      <a:pt x="13655" y="32549"/>
                      <a:pt x="13652" y="32554"/>
                      <a:pt x="13650" y="32560"/>
                    </a:cubicBezTo>
                    <a:cubicBezTo>
                      <a:pt x="13648" y="32560"/>
                      <a:pt x="13647" y="32560"/>
                      <a:pt x="13645" y="32560"/>
                    </a:cubicBezTo>
                    <a:cubicBezTo>
                      <a:pt x="12969" y="32560"/>
                      <a:pt x="12371" y="33007"/>
                      <a:pt x="12013" y="33579"/>
                    </a:cubicBezTo>
                    <a:cubicBezTo>
                      <a:pt x="11851" y="33324"/>
                      <a:pt x="11619" y="33099"/>
                      <a:pt x="11393" y="32913"/>
                    </a:cubicBezTo>
                    <a:cubicBezTo>
                      <a:pt x="11104" y="32677"/>
                      <a:pt x="10772" y="32488"/>
                      <a:pt x="10424" y="32358"/>
                    </a:cubicBezTo>
                    <a:cubicBezTo>
                      <a:pt x="10039" y="32213"/>
                      <a:pt x="9634" y="32142"/>
                      <a:pt x="9229" y="32142"/>
                    </a:cubicBezTo>
                    <a:cubicBezTo>
                      <a:pt x="8868" y="32142"/>
                      <a:pt x="8505" y="32199"/>
                      <a:pt x="8155" y="32310"/>
                    </a:cubicBezTo>
                    <a:cubicBezTo>
                      <a:pt x="7942" y="32377"/>
                      <a:pt x="7737" y="32467"/>
                      <a:pt x="7542" y="32575"/>
                    </a:cubicBezTo>
                    <a:cubicBezTo>
                      <a:pt x="7349" y="32680"/>
                      <a:pt x="7148" y="32802"/>
                      <a:pt x="6989" y="32956"/>
                    </a:cubicBezTo>
                    <a:cubicBezTo>
                      <a:pt x="6965" y="32979"/>
                      <a:pt x="6954" y="33006"/>
                      <a:pt x="6951" y="33033"/>
                    </a:cubicBezTo>
                    <a:cubicBezTo>
                      <a:pt x="6731" y="33113"/>
                      <a:pt x="6515" y="33203"/>
                      <a:pt x="6301" y="33296"/>
                    </a:cubicBezTo>
                    <a:cubicBezTo>
                      <a:pt x="5993" y="33431"/>
                      <a:pt x="5693" y="33586"/>
                      <a:pt x="5407" y="33762"/>
                    </a:cubicBezTo>
                    <a:cubicBezTo>
                      <a:pt x="4888" y="34083"/>
                      <a:pt x="4415" y="34509"/>
                      <a:pt x="4098" y="35034"/>
                    </a:cubicBezTo>
                    <a:cubicBezTo>
                      <a:pt x="3750" y="35612"/>
                      <a:pt x="3638" y="36261"/>
                      <a:pt x="3721" y="36928"/>
                    </a:cubicBezTo>
                    <a:cubicBezTo>
                      <a:pt x="3806" y="37611"/>
                      <a:pt x="4048" y="38274"/>
                      <a:pt x="4285" y="38917"/>
                    </a:cubicBezTo>
                    <a:cubicBezTo>
                      <a:pt x="4682" y="39995"/>
                      <a:pt x="5257" y="41126"/>
                      <a:pt x="6405" y="41545"/>
                    </a:cubicBezTo>
                    <a:cubicBezTo>
                      <a:pt x="6864" y="41713"/>
                      <a:pt x="7350" y="41763"/>
                      <a:pt x="7836" y="41763"/>
                    </a:cubicBezTo>
                    <a:cubicBezTo>
                      <a:pt x="8015" y="41763"/>
                      <a:pt x="8195" y="41756"/>
                      <a:pt x="8373" y="41746"/>
                    </a:cubicBezTo>
                    <a:cubicBezTo>
                      <a:pt x="8845" y="41718"/>
                      <a:pt x="9326" y="41671"/>
                      <a:pt x="9783" y="41541"/>
                    </a:cubicBezTo>
                    <a:cubicBezTo>
                      <a:pt x="9839" y="41568"/>
                      <a:pt x="9895" y="41594"/>
                      <a:pt x="9950" y="41621"/>
                    </a:cubicBezTo>
                    <a:cubicBezTo>
                      <a:pt x="10064" y="41679"/>
                      <a:pt x="10177" y="41737"/>
                      <a:pt x="10287" y="41803"/>
                    </a:cubicBezTo>
                    <a:cubicBezTo>
                      <a:pt x="10506" y="41934"/>
                      <a:pt x="10714" y="42084"/>
                      <a:pt x="10910" y="42248"/>
                    </a:cubicBezTo>
                    <a:cubicBezTo>
                      <a:pt x="10918" y="42255"/>
                      <a:pt x="10930" y="42261"/>
                      <a:pt x="10940" y="42264"/>
                    </a:cubicBezTo>
                    <a:cubicBezTo>
                      <a:pt x="10967" y="42287"/>
                      <a:pt x="10993" y="42310"/>
                      <a:pt x="11020" y="42333"/>
                    </a:cubicBezTo>
                    <a:cubicBezTo>
                      <a:pt x="11840" y="43383"/>
                      <a:pt x="13013" y="44099"/>
                      <a:pt x="14062" y="44898"/>
                    </a:cubicBezTo>
                    <a:cubicBezTo>
                      <a:pt x="14660" y="45353"/>
                      <a:pt x="15218" y="45849"/>
                      <a:pt x="15703" y="46425"/>
                    </a:cubicBezTo>
                    <a:cubicBezTo>
                      <a:pt x="16192" y="47005"/>
                      <a:pt x="16611" y="47640"/>
                      <a:pt x="16974" y="48306"/>
                    </a:cubicBezTo>
                    <a:cubicBezTo>
                      <a:pt x="17721" y="49671"/>
                      <a:pt x="18247" y="51144"/>
                      <a:pt x="18741" y="52616"/>
                    </a:cubicBezTo>
                    <a:cubicBezTo>
                      <a:pt x="18801" y="52798"/>
                      <a:pt x="18864" y="52977"/>
                      <a:pt x="18937" y="53153"/>
                    </a:cubicBezTo>
                    <a:cubicBezTo>
                      <a:pt x="18940" y="53162"/>
                      <a:pt x="18946" y="53167"/>
                      <a:pt x="18951" y="53173"/>
                    </a:cubicBezTo>
                    <a:cubicBezTo>
                      <a:pt x="18862" y="53358"/>
                      <a:pt x="18773" y="53550"/>
                      <a:pt x="18714" y="53746"/>
                    </a:cubicBezTo>
                    <a:cubicBezTo>
                      <a:pt x="18641" y="53883"/>
                      <a:pt x="18561" y="54017"/>
                      <a:pt x="18466" y="54145"/>
                    </a:cubicBezTo>
                    <a:cubicBezTo>
                      <a:pt x="18465" y="54148"/>
                      <a:pt x="18464" y="54150"/>
                      <a:pt x="18463" y="54152"/>
                    </a:cubicBezTo>
                    <a:cubicBezTo>
                      <a:pt x="18460" y="54152"/>
                      <a:pt x="18458" y="54152"/>
                      <a:pt x="18455" y="54152"/>
                    </a:cubicBezTo>
                    <a:cubicBezTo>
                      <a:pt x="18447" y="54152"/>
                      <a:pt x="18439" y="54153"/>
                      <a:pt x="18432" y="54155"/>
                    </a:cubicBezTo>
                    <a:cubicBezTo>
                      <a:pt x="18425" y="54155"/>
                      <a:pt x="18417" y="54152"/>
                      <a:pt x="18409" y="54152"/>
                    </a:cubicBezTo>
                    <a:cubicBezTo>
                      <a:pt x="17875" y="53354"/>
                      <a:pt x="17227" y="52634"/>
                      <a:pt x="16504" y="51998"/>
                    </a:cubicBezTo>
                    <a:cubicBezTo>
                      <a:pt x="15494" y="51108"/>
                      <a:pt x="14353" y="50376"/>
                      <a:pt x="13166" y="49744"/>
                    </a:cubicBezTo>
                    <a:cubicBezTo>
                      <a:pt x="12654" y="49472"/>
                      <a:pt x="12131" y="49220"/>
                      <a:pt x="11603" y="48980"/>
                    </a:cubicBezTo>
                    <a:cubicBezTo>
                      <a:pt x="11571" y="48953"/>
                      <a:pt x="11539" y="48926"/>
                      <a:pt x="11509" y="48898"/>
                    </a:cubicBezTo>
                    <a:cubicBezTo>
                      <a:pt x="11345" y="48746"/>
                      <a:pt x="11201" y="48562"/>
                      <a:pt x="11094" y="48366"/>
                    </a:cubicBezTo>
                    <a:cubicBezTo>
                      <a:pt x="10851" y="47924"/>
                      <a:pt x="10762" y="47396"/>
                      <a:pt x="10835" y="46899"/>
                    </a:cubicBezTo>
                    <a:cubicBezTo>
                      <a:pt x="10838" y="46873"/>
                      <a:pt x="10815" y="46856"/>
                      <a:pt x="10794" y="46856"/>
                    </a:cubicBezTo>
                    <a:cubicBezTo>
                      <a:pt x="10780" y="46856"/>
                      <a:pt x="10767" y="46863"/>
                      <a:pt x="10762" y="46879"/>
                    </a:cubicBezTo>
                    <a:cubicBezTo>
                      <a:pt x="10743" y="46946"/>
                      <a:pt x="10726" y="47014"/>
                      <a:pt x="10713" y="47082"/>
                    </a:cubicBezTo>
                    <a:cubicBezTo>
                      <a:pt x="10626" y="46443"/>
                      <a:pt x="10368" y="45824"/>
                      <a:pt x="10016" y="45288"/>
                    </a:cubicBezTo>
                    <a:cubicBezTo>
                      <a:pt x="9515" y="44525"/>
                      <a:pt x="8815" y="43913"/>
                      <a:pt x="8020" y="43470"/>
                    </a:cubicBezTo>
                    <a:cubicBezTo>
                      <a:pt x="7149" y="42985"/>
                      <a:pt x="6163" y="42717"/>
                      <a:pt x="5168" y="42683"/>
                    </a:cubicBezTo>
                    <a:cubicBezTo>
                      <a:pt x="5073" y="42680"/>
                      <a:pt x="4978" y="42679"/>
                      <a:pt x="4882" y="42679"/>
                    </a:cubicBezTo>
                    <a:cubicBezTo>
                      <a:pt x="3860" y="42679"/>
                      <a:pt x="2839" y="42852"/>
                      <a:pt x="1828" y="42980"/>
                    </a:cubicBezTo>
                    <a:lnTo>
                      <a:pt x="1023" y="43083"/>
                    </a:lnTo>
                    <a:cubicBezTo>
                      <a:pt x="861" y="43104"/>
                      <a:pt x="890" y="43347"/>
                      <a:pt x="1042" y="43347"/>
                    </a:cubicBezTo>
                    <a:cubicBezTo>
                      <a:pt x="1049" y="43347"/>
                      <a:pt x="1055" y="43347"/>
                      <a:pt x="1062" y="43346"/>
                    </a:cubicBezTo>
                    <a:cubicBezTo>
                      <a:pt x="1073" y="43345"/>
                      <a:pt x="1085" y="43343"/>
                      <a:pt x="1096" y="43342"/>
                    </a:cubicBezTo>
                    <a:lnTo>
                      <a:pt x="1096" y="43342"/>
                    </a:lnTo>
                    <a:cubicBezTo>
                      <a:pt x="670" y="44210"/>
                      <a:pt x="268" y="45101"/>
                      <a:pt x="129" y="46067"/>
                    </a:cubicBezTo>
                    <a:cubicBezTo>
                      <a:pt x="1" y="46974"/>
                      <a:pt x="126" y="47955"/>
                      <a:pt x="655" y="48722"/>
                    </a:cubicBezTo>
                    <a:cubicBezTo>
                      <a:pt x="1133" y="49416"/>
                      <a:pt x="1904" y="49849"/>
                      <a:pt x="2704" y="50067"/>
                    </a:cubicBezTo>
                    <a:cubicBezTo>
                      <a:pt x="3231" y="50211"/>
                      <a:pt x="3772" y="50270"/>
                      <a:pt x="4315" y="50270"/>
                    </a:cubicBezTo>
                    <a:cubicBezTo>
                      <a:pt x="4716" y="50270"/>
                      <a:pt x="5119" y="50237"/>
                      <a:pt x="5516" y="50183"/>
                    </a:cubicBezTo>
                    <a:cubicBezTo>
                      <a:pt x="6572" y="50036"/>
                      <a:pt x="7597" y="49726"/>
                      <a:pt x="8601" y="49375"/>
                    </a:cubicBezTo>
                    <a:cubicBezTo>
                      <a:pt x="8626" y="49367"/>
                      <a:pt x="8652" y="49356"/>
                      <a:pt x="8678" y="49348"/>
                    </a:cubicBezTo>
                    <a:cubicBezTo>
                      <a:pt x="8762" y="49335"/>
                      <a:pt x="8845" y="49316"/>
                      <a:pt x="8928" y="49294"/>
                    </a:cubicBezTo>
                    <a:lnTo>
                      <a:pt x="8928" y="49294"/>
                    </a:lnTo>
                    <a:cubicBezTo>
                      <a:pt x="8918" y="49307"/>
                      <a:pt x="8910" y="49323"/>
                      <a:pt x="8903" y="49338"/>
                    </a:cubicBezTo>
                    <a:cubicBezTo>
                      <a:pt x="8884" y="49381"/>
                      <a:pt x="8920" y="49421"/>
                      <a:pt x="8962" y="49421"/>
                    </a:cubicBezTo>
                    <a:cubicBezTo>
                      <a:pt x="8964" y="49421"/>
                      <a:pt x="8966" y="49421"/>
                      <a:pt x="8968" y="49421"/>
                    </a:cubicBezTo>
                    <a:cubicBezTo>
                      <a:pt x="9093" y="49411"/>
                      <a:pt x="9217" y="49299"/>
                      <a:pt x="9325" y="49240"/>
                    </a:cubicBezTo>
                    <a:cubicBezTo>
                      <a:pt x="9396" y="49202"/>
                      <a:pt x="9469" y="49165"/>
                      <a:pt x="9542" y="49131"/>
                    </a:cubicBezTo>
                    <a:cubicBezTo>
                      <a:pt x="9744" y="49086"/>
                      <a:pt x="9946" y="49049"/>
                      <a:pt x="10152" y="49028"/>
                    </a:cubicBezTo>
                    <a:cubicBezTo>
                      <a:pt x="10258" y="49018"/>
                      <a:pt x="10366" y="49012"/>
                      <a:pt x="10473" y="49012"/>
                    </a:cubicBezTo>
                    <a:cubicBezTo>
                      <a:pt x="10658" y="49012"/>
                      <a:pt x="10843" y="49029"/>
                      <a:pt x="11023" y="49066"/>
                    </a:cubicBezTo>
                    <a:cubicBezTo>
                      <a:pt x="11201" y="49112"/>
                      <a:pt x="11375" y="49171"/>
                      <a:pt x="11546" y="49243"/>
                    </a:cubicBezTo>
                    <a:lnTo>
                      <a:pt x="11547" y="49243"/>
                    </a:lnTo>
                    <a:cubicBezTo>
                      <a:pt x="11580" y="49259"/>
                      <a:pt x="11613" y="49272"/>
                      <a:pt x="11646" y="49288"/>
                    </a:cubicBezTo>
                    <a:cubicBezTo>
                      <a:pt x="11711" y="49330"/>
                      <a:pt x="11775" y="49360"/>
                      <a:pt x="11844" y="49380"/>
                    </a:cubicBezTo>
                    <a:cubicBezTo>
                      <a:pt x="12057" y="49480"/>
                      <a:pt x="12270" y="49582"/>
                      <a:pt x="12481" y="49687"/>
                    </a:cubicBezTo>
                    <a:cubicBezTo>
                      <a:pt x="13681" y="50287"/>
                      <a:pt x="14841" y="50981"/>
                      <a:pt x="15886" y="51825"/>
                    </a:cubicBezTo>
                    <a:cubicBezTo>
                      <a:pt x="16904" y="52647"/>
                      <a:pt x="17807" y="53616"/>
                      <a:pt x="18478" y="54744"/>
                    </a:cubicBezTo>
                    <a:cubicBezTo>
                      <a:pt x="18472" y="54800"/>
                      <a:pt x="18466" y="54856"/>
                      <a:pt x="18461" y="54909"/>
                    </a:cubicBezTo>
                    <a:cubicBezTo>
                      <a:pt x="18446" y="55066"/>
                      <a:pt x="18431" y="55224"/>
                      <a:pt x="18418" y="55381"/>
                    </a:cubicBezTo>
                    <a:cubicBezTo>
                      <a:pt x="18389" y="55707"/>
                      <a:pt x="18366" y="56034"/>
                      <a:pt x="18346" y="56362"/>
                    </a:cubicBezTo>
                    <a:cubicBezTo>
                      <a:pt x="18326" y="56690"/>
                      <a:pt x="18311" y="57017"/>
                      <a:pt x="18299" y="57345"/>
                    </a:cubicBezTo>
                    <a:cubicBezTo>
                      <a:pt x="18297" y="57419"/>
                      <a:pt x="18296" y="57493"/>
                      <a:pt x="18295" y="57567"/>
                    </a:cubicBezTo>
                    <a:cubicBezTo>
                      <a:pt x="18291" y="57578"/>
                      <a:pt x="18287" y="57591"/>
                      <a:pt x="18283" y="57602"/>
                    </a:cubicBezTo>
                    <a:cubicBezTo>
                      <a:pt x="18279" y="57606"/>
                      <a:pt x="18274" y="57610"/>
                      <a:pt x="18270" y="57614"/>
                    </a:cubicBezTo>
                    <a:cubicBezTo>
                      <a:pt x="18237" y="57490"/>
                      <a:pt x="18199" y="57368"/>
                      <a:pt x="18151" y="57248"/>
                    </a:cubicBezTo>
                    <a:cubicBezTo>
                      <a:pt x="18143" y="57229"/>
                      <a:pt x="18129" y="57221"/>
                      <a:pt x="18114" y="57221"/>
                    </a:cubicBezTo>
                    <a:cubicBezTo>
                      <a:pt x="18089" y="57221"/>
                      <a:pt x="18063" y="57243"/>
                      <a:pt x="18065" y="57273"/>
                    </a:cubicBezTo>
                    <a:cubicBezTo>
                      <a:pt x="18098" y="57789"/>
                      <a:pt x="18185" y="58302"/>
                      <a:pt x="18226" y="58818"/>
                    </a:cubicBezTo>
                    <a:cubicBezTo>
                      <a:pt x="18256" y="59213"/>
                      <a:pt x="18270" y="59608"/>
                      <a:pt x="18276" y="60003"/>
                    </a:cubicBezTo>
                    <a:cubicBezTo>
                      <a:pt x="18274" y="60154"/>
                      <a:pt x="18269" y="60305"/>
                      <a:pt x="18268" y="60457"/>
                    </a:cubicBezTo>
                    <a:cubicBezTo>
                      <a:pt x="18264" y="60865"/>
                      <a:pt x="18268" y="61273"/>
                      <a:pt x="18273" y="61681"/>
                    </a:cubicBezTo>
                    <a:cubicBezTo>
                      <a:pt x="18258" y="62015"/>
                      <a:pt x="18237" y="62363"/>
                      <a:pt x="18288" y="62692"/>
                    </a:cubicBezTo>
                    <a:cubicBezTo>
                      <a:pt x="18292" y="62940"/>
                      <a:pt x="18300" y="63189"/>
                      <a:pt x="18314" y="63437"/>
                    </a:cubicBezTo>
                    <a:cubicBezTo>
                      <a:pt x="18317" y="63503"/>
                      <a:pt x="18321" y="63569"/>
                      <a:pt x="18325" y="63635"/>
                    </a:cubicBezTo>
                    <a:cubicBezTo>
                      <a:pt x="18350" y="64214"/>
                      <a:pt x="18380" y="64792"/>
                      <a:pt x="18421" y="65370"/>
                    </a:cubicBezTo>
                    <a:cubicBezTo>
                      <a:pt x="18537" y="67008"/>
                      <a:pt x="18719" y="68642"/>
                      <a:pt x="18964" y="70266"/>
                    </a:cubicBezTo>
                    <a:cubicBezTo>
                      <a:pt x="19211" y="71897"/>
                      <a:pt x="19523" y="73519"/>
                      <a:pt x="19900" y="75126"/>
                    </a:cubicBezTo>
                    <a:cubicBezTo>
                      <a:pt x="20275" y="76721"/>
                      <a:pt x="20712" y="78302"/>
                      <a:pt x="21213" y="79863"/>
                    </a:cubicBezTo>
                    <a:cubicBezTo>
                      <a:pt x="21274" y="80055"/>
                      <a:pt x="21338" y="80247"/>
                      <a:pt x="21407" y="80437"/>
                    </a:cubicBezTo>
                    <a:cubicBezTo>
                      <a:pt x="21427" y="80493"/>
                      <a:pt x="21468" y="80516"/>
                      <a:pt x="21511" y="80516"/>
                    </a:cubicBezTo>
                    <a:cubicBezTo>
                      <a:pt x="21590" y="80516"/>
                      <a:pt x="21675" y="80436"/>
                      <a:pt x="21645" y="80334"/>
                    </a:cubicBezTo>
                    <a:cubicBezTo>
                      <a:pt x="21409" y="79552"/>
                      <a:pt x="21152" y="78776"/>
                      <a:pt x="20926" y="77990"/>
                    </a:cubicBezTo>
                    <a:cubicBezTo>
                      <a:pt x="20700" y="77201"/>
                      <a:pt x="20489" y="76407"/>
                      <a:pt x="20295" y="75608"/>
                    </a:cubicBezTo>
                    <a:cubicBezTo>
                      <a:pt x="19910" y="74028"/>
                      <a:pt x="19587" y="72432"/>
                      <a:pt x="19327" y="70826"/>
                    </a:cubicBezTo>
                    <a:cubicBezTo>
                      <a:pt x="19238" y="70272"/>
                      <a:pt x="19159" y="69717"/>
                      <a:pt x="19085" y="69161"/>
                    </a:cubicBezTo>
                    <a:cubicBezTo>
                      <a:pt x="19300" y="68182"/>
                      <a:pt x="19654" y="67230"/>
                      <a:pt x="20103" y="66335"/>
                    </a:cubicBezTo>
                    <a:cubicBezTo>
                      <a:pt x="20599" y="65345"/>
                      <a:pt x="21205" y="64414"/>
                      <a:pt x="21866" y="63526"/>
                    </a:cubicBezTo>
                    <a:cubicBezTo>
                      <a:pt x="22046" y="63284"/>
                      <a:pt x="22232" y="63045"/>
                      <a:pt x="22420" y="62808"/>
                    </a:cubicBezTo>
                    <a:cubicBezTo>
                      <a:pt x="22567" y="62661"/>
                      <a:pt x="22728" y="62528"/>
                      <a:pt x="22905" y="62416"/>
                    </a:cubicBezTo>
                    <a:cubicBezTo>
                      <a:pt x="23095" y="62297"/>
                      <a:pt x="23305" y="62209"/>
                      <a:pt x="23517" y="62141"/>
                    </a:cubicBezTo>
                    <a:cubicBezTo>
                      <a:pt x="23624" y="62106"/>
                      <a:pt x="23733" y="62084"/>
                      <a:pt x="23842" y="62058"/>
                    </a:cubicBezTo>
                    <a:cubicBezTo>
                      <a:pt x="23891" y="62046"/>
                      <a:pt x="23941" y="62033"/>
                      <a:pt x="23991" y="62020"/>
                    </a:cubicBezTo>
                    <a:cubicBezTo>
                      <a:pt x="24045" y="62007"/>
                      <a:pt x="24103" y="62003"/>
                      <a:pt x="24153" y="61979"/>
                    </a:cubicBezTo>
                    <a:cubicBezTo>
                      <a:pt x="24190" y="61962"/>
                      <a:pt x="24197" y="61899"/>
                      <a:pt x="24153" y="61885"/>
                    </a:cubicBezTo>
                    <a:cubicBezTo>
                      <a:pt x="24109" y="61872"/>
                      <a:pt x="24058" y="61867"/>
                      <a:pt x="24007" y="61867"/>
                    </a:cubicBezTo>
                    <a:cubicBezTo>
                      <a:pt x="23940" y="61867"/>
                      <a:pt x="23873" y="61875"/>
                      <a:pt x="23816" y="61883"/>
                    </a:cubicBezTo>
                    <a:cubicBezTo>
                      <a:pt x="23813" y="61884"/>
                      <a:pt x="23810" y="61885"/>
                      <a:pt x="23807" y="61885"/>
                    </a:cubicBezTo>
                    <a:cubicBezTo>
                      <a:pt x="23802" y="61884"/>
                      <a:pt x="23797" y="61882"/>
                      <a:pt x="23792" y="61881"/>
                    </a:cubicBezTo>
                    <a:cubicBezTo>
                      <a:pt x="23805" y="61878"/>
                      <a:pt x="23819" y="61875"/>
                      <a:pt x="23832" y="61871"/>
                    </a:cubicBezTo>
                    <a:cubicBezTo>
                      <a:pt x="23890" y="61857"/>
                      <a:pt x="23949" y="61844"/>
                      <a:pt x="24008" y="61830"/>
                    </a:cubicBezTo>
                    <a:cubicBezTo>
                      <a:pt x="24051" y="61819"/>
                      <a:pt x="24097" y="61814"/>
                      <a:pt x="24135" y="61791"/>
                    </a:cubicBezTo>
                    <a:cubicBezTo>
                      <a:pt x="24308" y="61769"/>
                      <a:pt x="24481" y="61746"/>
                      <a:pt x="24654" y="61727"/>
                    </a:cubicBezTo>
                    <a:cubicBezTo>
                      <a:pt x="25166" y="61670"/>
                      <a:pt x="25681" y="61631"/>
                      <a:pt x="26196" y="61611"/>
                    </a:cubicBezTo>
                    <a:cubicBezTo>
                      <a:pt x="26426" y="61602"/>
                      <a:pt x="26655" y="61599"/>
                      <a:pt x="26884" y="61599"/>
                    </a:cubicBezTo>
                    <a:cubicBezTo>
                      <a:pt x="27170" y="61599"/>
                      <a:pt x="27454" y="61604"/>
                      <a:pt x="27739" y="61608"/>
                    </a:cubicBezTo>
                    <a:cubicBezTo>
                      <a:pt x="27849" y="61610"/>
                      <a:pt x="27958" y="61611"/>
                      <a:pt x="28067" y="61611"/>
                    </a:cubicBezTo>
                    <a:cubicBezTo>
                      <a:pt x="28463" y="61611"/>
                      <a:pt x="28858" y="61595"/>
                      <a:pt x="29248" y="61527"/>
                    </a:cubicBezTo>
                    <a:cubicBezTo>
                      <a:pt x="30036" y="61389"/>
                      <a:pt x="30833" y="61002"/>
                      <a:pt x="31236" y="60280"/>
                    </a:cubicBezTo>
                    <a:cubicBezTo>
                      <a:pt x="31673" y="59498"/>
                      <a:pt x="31534" y="58527"/>
                      <a:pt x="31284" y="57710"/>
                    </a:cubicBezTo>
                    <a:cubicBezTo>
                      <a:pt x="31035" y="56898"/>
                      <a:pt x="30612" y="56130"/>
                      <a:pt x="30028" y="55511"/>
                    </a:cubicBezTo>
                    <a:cubicBezTo>
                      <a:pt x="29431" y="54879"/>
                      <a:pt x="28671" y="54402"/>
                      <a:pt x="27832" y="54166"/>
                    </a:cubicBezTo>
                    <a:cubicBezTo>
                      <a:pt x="27437" y="54055"/>
                      <a:pt x="27031" y="53997"/>
                      <a:pt x="26626" y="53997"/>
                    </a:cubicBezTo>
                    <a:cubicBezTo>
                      <a:pt x="26189" y="53997"/>
                      <a:pt x="25753" y="54064"/>
                      <a:pt x="25332" y="54204"/>
                    </a:cubicBezTo>
                    <a:cubicBezTo>
                      <a:pt x="24572" y="54455"/>
                      <a:pt x="23880" y="54937"/>
                      <a:pt x="23406" y="55584"/>
                    </a:cubicBezTo>
                    <a:cubicBezTo>
                      <a:pt x="22870" y="56316"/>
                      <a:pt x="22650" y="57220"/>
                      <a:pt x="22557" y="58109"/>
                    </a:cubicBezTo>
                    <a:cubicBezTo>
                      <a:pt x="22541" y="58275"/>
                      <a:pt x="22527" y="58441"/>
                      <a:pt x="22516" y="58607"/>
                    </a:cubicBezTo>
                    <a:cubicBezTo>
                      <a:pt x="22508" y="58625"/>
                      <a:pt x="22500" y="58643"/>
                      <a:pt x="22493" y="58661"/>
                    </a:cubicBezTo>
                    <a:cubicBezTo>
                      <a:pt x="22479" y="58692"/>
                      <a:pt x="22490" y="58719"/>
                      <a:pt x="22508" y="58737"/>
                    </a:cubicBezTo>
                    <a:cubicBezTo>
                      <a:pt x="22462" y="59539"/>
                      <a:pt x="22480" y="60346"/>
                      <a:pt x="22551" y="61143"/>
                    </a:cubicBezTo>
                    <a:cubicBezTo>
                      <a:pt x="22553" y="61155"/>
                      <a:pt x="22554" y="61169"/>
                      <a:pt x="22555" y="61181"/>
                    </a:cubicBezTo>
                    <a:cubicBezTo>
                      <a:pt x="22538" y="61193"/>
                      <a:pt x="22524" y="61213"/>
                      <a:pt x="22522" y="61244"/>
                    </a:cubicBezTo>
                    <a:cubicBezTo>
                      <a:pt x="22477" y="61114"/>
                      <a:pt x="22417" y="60996"/>
                      <a:pt x="22344" y="60877"/>
                    </a:cubicBezTo>
                    <a:cubicBezTo>
                      <a:pt x="22338" y="60867"/>
                      <a:pt x="22330" y="60863"/>
                      <a:pt x="22321" y="60863"/>
                    </a:cubicBezTo>
                    <a:cubicBezTo>
                      <a:pt x="22300" y="60863"/>
                      <a:pt x="22278" y="60887"/>
                      <a:pt x="22287" y="60910"/>
                    </a:cubicBezTo>
                    <a:cubicBezTo>
                      <a:pt x="22399" y="61195"/>
                      <a:pt x="22431" y="61539"/>
                      <a:pt x="22396" y="61842"/>
                    </a:cubicBezTo>
                    <a:cubicBezTo>
                      <a:pt x="22381" y="61980"/>
                      <a:pt x="22352" y="62117"/>
                      <a:pt x="22307" y="62249"/>
                    </a:cubicBezTo>
                    <a:cubicBezTo>
                      <a:pt x="22256" y="62368"/>
                      <a:pt x="22199" y="62485"/>
                      <a:pt x="22136" y="62598"/>
                    </a:cubicBezTo>
                    <a:cubicBezTo>
                      <a:pt x="22024" y="62802"/>
                      <a:pt x="21897" y="62997"/>
                      <a:pt x="21766" y="63190"/>
                    </a:cubicBezTo>
                    <a:cubicBezTo>
                      <a:pt x="21703" y="63283"/>
                      <a:pt x="21632" y="63372"/>
                      <a:pt x="21575" y="63469"/>
                    </a:cubicBezTo>
                    <a:cubicBezTo>
                      <a:pt x="21528" y="63549"/>
                      <a:pt x="21465" y="63636"/>
                      <a:pt x="21433" y="63726"/>
                    </a:cubicBezTo>
                    <a:cubicBezTo>
                      <a:pt x="20934" y="64428"/>
                      <a:pt x="20477" y="65158"/>
                      <a:pt x="20082" y="65923"/>
                    </a:cubicBezTo>
                    <a:cubicBezTo>
                      <a:pt x="19614" y="66835"/>
                      <a:pt x="19243" y="67803"/>
                      <a:pt x="19039" y="68808"/>
                    </a:cubicBezTo>
                    <a:cubicBezTo>
                      <a:pt x="18917" y="67861"/>
                      <a:pt x="18815" y="66910"/>
                      <a:pt x="18737" y="65958"/>
                    </a:cubicBezTo>
                    <a:cubicBezTo>
                      <a:pt x="18716" y="65687"/>
                      <a:pt x="18698" y="65415"/>
                      <a:pt x="18679" y="65143"/>
                    </a:cubicBezTo>
                    <a:cubicBezTo>
                      <a:pt x="18683" y="65136"/>
                      <a:pt x="18686" y="65127"/>
                      <a:pt x="18686" y="65117"/>
                    </a:cubicBezTo>
                    <a:cubicBezTo>
                      <a:pt x="18676" y="64903"/>
                      <a:pt x="18657" y="64690"/>
                      <a:pt x="18638" y="64477"/>
                    </a:cubicBezTo>
                    <a:cubicBezTo>
                      <a:pt x="18572" y="63343"/>
                      <a:pt x="18537" y="62208"/>
                      <a:pt x="18536" y="61073"/>
                    </a:cubicBezTo>
                    <a:cubicBezTo>
                      <a:pt x="18535" y="60810"/>
                      <a:pt x="18540" y="60546"/>
                      <a:pt x="18543" y="60283"/>
                    </a:cubicBezTo>
                    <a:cubicBezTo>
                      <a:pt x="18581" y="59695"/>
                      <a:pt x="18627" y="59109"/>
                      <a:pt x="18682" y="58522"/>
                    </a:cubicBezTo>
                    <a:cubicBezTo>
                      <a:pt x="18719" y="58135"/>
                      <a:pt x="18748" y="57748"/>
                      <a:pt x="18782" y="57360"/>
                    </a:cubicBezTo>
                    <a:cubicBezTo>
                      <a:pt x="19552" y="56793"/>
                      <a:pt x="20289" y="56173"/>
                      <a:pt x="21021" y="55560"/>
                    </a:cubicBezTo>
                    <a:cubicBezTo>
                      <a:pt x="21920" y="54806"/>
                      <a:pt x="22794" y="54018"/>
                      <a:pt x="23624" y="53186"/>
                    </a:cubicBezTo>
                    <a:cubicBezTo>
                      <a:pt x="24452" y="52356"/>
                      <a:pt x="25235" y="51479"/>
                      <a:pt x="25938" y="50537"/>
                    </a:cubicBezTo>
                    <a:cubicBezTo>
                      <a:pt x="26632" y="49608"/>
                      <a:pt x="27246" y="48621"/>
                      <a:pt x="27848" y="47631"/>
                    </a:cubicBezTo>
                    <a:cubicBezTo>
                      <a:pt x="28044" y="47311"/>
                      <a:pt x="28238" y="46990"/>
                      <a:pt x="28433" y="46669"/>
                    </a:cubicBezTo>
                    <a:cubicBezTo>
                      <a:pt x="28931" y="46404"/>
                      <a:pt x="29443" y="46167"/>
                      <a:pt x="29965" y="45955"/>
                    </a:cubicBezTo>
                    <a:cubicBezTo>
                      <a:pt x="30427" y="45838"/>
                      <a:pt x="30884" y="45706"/>
                      <a:pt x="31340" y="45569"/>
                    </a:cubicBezTo>
                    <a:cubicBezTo>
                      <a:pt x="31634" y="45479"/>
                      <a:pt x="31929" y="45393"/>
                      <a:pt x="32223" y="45305"/>
                    </a:cubicBezTo>
                    <a:cubicBezTo>
                      <a:pt x="32372" y="45260"/>
                      <a:pt x="32522" y="45215"/>
                      <a:pt x="32671" y="45168"/>
                    </a:cubicBezTo>
                    <a:cubicBezTo>
                      <a:pt x="32766" y="45138"/>
                      <a:pt x="32859" y="45108"/>
                      <a:pt x="32948" y="45066"/>
                    </a:cubicBezTo>
                    <a:cubicBezTo>
                      <a:pt x="32979" y="45056"/>
                      <a:pt x="33020" y="45041"/>
                      <a:pt x="33068" y="45027"/>
                    </a:cubicBezTo>
                    <a:cubicBezTo>
                      <a:pt x="33094" y="45024"/>
                      <a:pt x="33120" y="45022"/>
                      <a:pt x="33147" y="45022"/>
                    </a:cubicBezTo>
                    <a:cubicBezTo>
                      <a:pt x="33175" y="45022"/>
                      <a:pt x="33204" y="45024"/>
                      <a:pt x="33233" y="45028"/>
                    </a:cubicBezTo>
                    <a:cubicBezTo>
                      <a:pt x="33656" y="45084"/>
                      <a:pt x="33764" y="45563"/>
                      <a:pt x="33904" y="45890"/>
                    </a:cubicBezTo>
                    <a:cubicBezTo>
                      <a:pt x="33911" y="45908"/>
                      <a:pt x="33924" y="45915"/>
                      <a:pt x="33938" y="45915"/>
                    </a:cubicBezTo>
                    <a:cubicBezTo>
                      <a:pt x="33960" y="45915"/>
                      <a:pt x="33983" y="45896"/>
                      <a:pt x="33981" y="45869"/>
                    </a:cubicBezTo>
                    <a:cubicBezTo>
                      <a:pt x="33978" y="45806"/>
                      <a:pt x="33971" y="45742"/>
                      <a:pt x="33961" y="45678"/>
                    </a:cubicBezTo>
                    <a:lnTo>
                      <a:pt x="33961" y="45678"/>
                    </a:lnTo>
                    <a:cubicBezTo>
                      <a:pt x="33991" y="45732"/>
                      <a:pt x="34021" y="45786"/>
                      <a:pt x="34053" y="45839"/>
                    </a:cubicBezTo>
                    <a:cubicBezTo>
                      <a:pt x="34254" y="46170"/>
                      <a:pt x="34502" y="46470"/>
                      <a:pt x="34783" y="46736"/>
                    </a:cubicBezTo>
                    <a:cubicBezTo>
                      <a:pt x="35391" y="47310"/>
                      <a:pt x="36163" y="47672"/>
                      <a:pt x="36976" y="47853"/>
                    </a:cubicBezTo>
                    <a:cubicBezTo>
                      <a:pt x="37379" y="47942"/>
                      <a:pt x="37804" y="47997"/>
                      <a:pt x="38227" y="47997"/>
                    </a:cubicBezTo>
                    <a:cubicBezTo>
                      <a:pt x="38634" y="47997"/>
                      <a:pt x="39039" y="47946"/>
                      <a:pt x="39422" y="47829"/>
                    </a:cubicBezTo>
                    <a:cubicBezTo>
                      <a:pt x="39803" y="47713"/>
                      <a:pt x="40157" y="47512"/>
                      <a:pt x="40442" y="47232"/>
                    </a:cubicBezTo>
                    <a:cubicBezTo>
                      <a:pt x="40722" y="46956"/>
                      <a:pt x="40935" y="46622"/>
                      <a:pt x="41103" y="46268"/>
                    </a:cubicBezTo>
                    <a:cubicBezTo>
                      <a:pt x="41279" y="45896"/>
                      <a:pt x="41410" y="45501"/>
                      <a:pt x="41522" y="45106"/>
                    </a:cubicBezTo>
                    <a:cubicBezTo>
                      <a:pt x="41648" y="44658"/>
                      <a:pt x="41745" y="44200"/>
                      <a:pt x="41779" y="43736"/>
                    </a:cubicBezTo>
                    <a:cubicBezTo>
                      <a:pt x="41838" y="42940"/>
                      <a:pt x="41706" y="42137"/>
                      <a:pt x="41298" y="41445"/>
                    </a:cubicBezTo>
                    <a:lnTo>
                      <a:pt x="41298" y="41445"/>
                    </a:lnTo>
                    <a:cubicBezTo>
                      <a:pt x="41328" y="41446"/>
                      <a:pt x="41357" y="41447"/>
                      <a:pt x="41387" y="41447"/>
                    </a:cubicBezTo>
                    <a:cubicBezTo>
                      <a:pt x="42009" y="41447"/>
                      <a:pt x="42578" y="41097"/>
                      <a:pt x="42975" y="40617"/>
                    </a:cubicBezTo>
                    <a:cubicBezTo>
                      <a:pt x="43451" y="40041"/>
                      <a:pt x="43711" y="39305"/>
                      <a:pt x="43849" y="38578"/>
                    </a:cubicBezTo>
                    <a:cubicBezTo>
                      <a:pt x="43995" y="37813"/>
                      <a:pt x="44005" y="37029"/>
                      <a:pt x="43987" y="36252"/>
                    </a:cubicBezTo>
                    <a:lnTo>
                      <a:pt x="43986" y="36252"/>
                    </a:lnTo>
                    <a:cubicBezTo>
                      <a:pt x="43978" y="35879"/>
                      <a:pt x="43965" y="35501"/>
                      <a:pt x="43843" y="35145"/>
                    </a:cubicBezTo>
                    <a:cubicBezTo>
                      <a:pt x="43734" y="34832"/>
                      <a:pt x="43527" y="34568"/>
                      <a:pt x="43271" y="34360"/>
                    </a:cubicBezTo>
                    <a:cubicBezTo>
                      <a:pt x="43020" y="34159"/>
                      <a:pt x="42730" y="34009"/>
                      <a:pt x="42440" y="33870"/>
                    </a:cubicBezTo>
                    <a:cubicBezTo>
                      <a:pt x="42131" y="33722"/>
                      <a:pt x="41821" y="33578"/>
                      <a:pt x="41519" y="33413"/>
                    </a:cubicBezTo>
                    <a:cubicBezTo>
                      <a:pt x="40883" y="33069"/>
                      <a:pt x="40239" y="32679"/>
                      <a:pt x="39507" y="32588"/>
                    </a:cubicBezTo>
                    <a:cubicBezTo>
                      <a:pt x="39406" y="32575"/>
                      <a:pt x="39306" y="32569"/>
                      <a:pt x="39206" y="32569"/>
                    </a:cubicBezTo>
                    <a:cubicBezTo>
                      <a:pt x="38552" y="32569"/>
                      <a:pt x="37922" y="32827"/>
                      <a:pt x="37375" y="33178"/>
                    </a:cubicBezTo>
                    <a:cubicBezTo>
                      <a:pt x="36796" y="33547"/>
                      <a:pt x="36290" y="34034"/>
                      <a:pt x="35891" y="34592"/>
                    </a:cubicBezTo>
                    <a:cubicBezTo>
                      <a:pt x="35212" y="35543"/>
                      <a:pt x="34864" y="36700"/>
                      <a:pt x="34885" y="37860"/>
                    </a:cubicBezTo>
                    <a:cubicBezTo>
                      <a:pt x="34878" y="37846"/>
                      <a:pt x="34874" y="37831"/>
                      <a:pt x="34866" y="37818"/>
                    </a:cubicBezTo>
                    <a:cubicBezTo>
                      <a:pt x="34856" y="37799"/>
                      <a:pt x="34839" y="37790"/>
                      <a:pt x="34822" y="37790"/>
                    </a:cubicBezTo>
                    <a:cubicBezTo>
                      <a:pt x="34801" y="37790"/>
                      <a:pt x="34780" y="37805"/>
                      <a:pt x="34774" y="37831"/>
                    </a:cubicBezTo>
                    <a:cubicBezTo>
                      <a:pt x="34752" y="37929"/>
                      <a:pt x="34768" y="38029"/>
                      <a:pt x="34777" y="38126"/>
                    </a:cubicBezTo>
                    <a:cubicBezTo>
                      <a:pt x="34786" y="38230"/>
                      <a:pt x="34795" y="38333"/>
                      <a:pt x="34799" y="38437"/>
                    </a:cubicBezTo>
                    <a:cubicBezTo>
                      <a:pt x="34804" y="38643"/>
                      <a:pt x="34782" y="38858"/>
                      <a:pt x="34711" y="39053"/>
                    </a:cubicBezTo>
                    <a:cubicBezTo>
                      <a:pt x="34710" y="39054"/>
                      <a:pt x="34710" y="39057"/>
                      <a:pt x="34709" y="39059"/>
                    </a:cubicBezTo>
                    <a:cubicBezTo>
                      <a:pt x="34597" y="39364"/>
                      <a:pt x="34369" y="39586"/>
                      <a:pt x="34153" y="39818"/>
                    </a:cubicBezTo>
                    <a:cubicBezTo>
                      <a:pt x="33502" y="40269"/>
                      <a:pt x="32875" y="40755"/>
                      <a:pt x="32285" y="41286"/>
                    </a:cubicBezTo>
                    <a:cubicBezTo>
                      <a:pt x="31462" y="42025"/>
                      <a:pt x="30718" y="42845"/>
                      <a:pt x="30056" y="43732"/>
                    </a:cubicBezTo>
                    <a:cubicBezTo>
                      <a:pt x="29358" y="44665"/>
                      <a:pt x="28744" y="45658"/>
                      <a:pt x="28141" y="46655"/>
                    </a:cubicBezTo>
                    <a:cubicBezTo>
                      <a:pt x="27541" y="47647"/>
                      <a:pt x="26950" y="48647"/>
                      <a:pt x="26296" y="49605"/>
                    </a:cubicBezTo>
                    <a:cubicBezTo>
                      <a:pt x="25638" y="50571"/>
                      <a:pt x="24903" y="51481"/>
                      <a:pt x="24109" y="52339"/>
                    </a:cubicBezTo>
                    <a:cubicBezTo>
                      <a:pt x="23219" y="53303"/>
                      <a:pt x="22257" y="54194"/>
                      <a:pt x="21270" y="55054"/>
                    </a:cubicBezTo>
                    <a:cubicBezTo>
                      <a:pt x="21204" y="55099"/>
                      <a:pt x="21142" y="55153"/>
                      <a:pt x="21084" y="55203"/>
                    </a:cubicBezTo>
                    <a:cubicBezTo>
                      <a:pt x="20983" y="55289"/>
                      <a:pt x="20883" y="55374"/>
                      <a:pt x="20779" y="55457"/>
                    </a:cubicBezTo>
                    <a:cubicBezTo>
                      <a:pt x="20568" y="55626"/>
                      <a:pt x="20350" y="55787"/>
                      <a:pt x="20127" y="55939"/>
                    </a:cubicBezTo>
                    <a:cubicBezTo>
                      <a:pt x="19905" y="56087"/>
                      <a:pt x="19680" y="56230"/>
                      <a:pt x="19448" y="56362"/>
                    </a:cubicBezTo>
                    <a:cubicBezTo>
                      <a:pt x="19361" y="56410"/>
                      <a:pt x="19257" y="56484"/>
                      <a:pt x="19149" y="56528"/>
                    </a:cubicBezTo>
                    <a:cubicBezTo>
                      <a:pt x="19133" y="56525"/>
                      <a:pt x="19116" y="56523"/>
                      <a:pt x="19100" y="56523"/>
                    </a:cubicBezTo>
                    <a:cubicBezTo>
                      <a:pt x="19067" y="56523"/>
                      <a:pt x="19033" y="56529"/>
                      <a:pt x="19001" y="56538"/>
                    </a:cubicBezTo>
                    <a:cubicBezTo>
                      <a:pt x="18989" y="56542"/>
                      <a:pt x="18978" y="56548"/>
                      <a:pt x="18967" y="56553"/>
                    </a:cubicBezTo>
                    <a:cubicBezTo>
                      <a:pt x="18954" y="56554"/>
                      <a:pt x="18943" y="56556"/>
                      <a:pt x="18932" y="56559"/>
                    </a:cubicBezTo>
                    <a:cubicBezTo>
                      <a:pt x="18927" y="56558"/>
                      <a:pt x="18923" y="56557"/>
                      <a:pt x="18919" y="56556"/>
                    </a:cubicBezTo>
                    <a:cubicBezTo>
                      <a:pt x="18857" y="56501"/>
                      <a:pt x="18822" y="56432"/>
                      <a:pt x="18804" y="56356"/>
                    </a:cubicBezTo>
                    <a:cubicBezTo>
                      <a:pt x="18832" y="56034"/>
                      <a:pt x="18863" y="55714"/>
                      <a:pt x="18898" y="55393"/>
                    </a:cubicBezTo>
                    <a:cubicBezTo>
                      <a:pt x="18911" y="55342"/>
                      <a:pt x="18923" y="55292"/>
                      <a:pt x="18935" y="55241"/>
                    </a:cubicBezTo>
                    <a:cubicBezTo>
                      <a:pt x="18978" y="55210"/>
                      <a:pt x="19003" y="55158"/>
                      <a:pt x="18971" y="55095"/>
                    </a:cubicBezTo>
                    <a:cubicBezTo>
                      <a:pt x="18985" y="55039"/>
                      <a:pt x="18998" y="54982"/>
                      <a:pt x="19013" y="54925"/>
                    </a:cubicBezTo>
                    <a:cubicBezTo>
                      <a:pt x="19116" y="54509"/>
                      <a:pt x="19217" y="54093"/>
                      <a:pt x="19323" y="53677"/>
                    </a:cubicBezTo>
                    <a:cubicBezTo>
                      <a:pt x="19532" y="52852"/>
                      <a:pt x="19751" y="52031"/>
                      <a:pt x="19990" y="51214"/>
                    </a:cubicBezTo>
                    <a:cubicBezTo>
                      <a:pt x="20110" y="50803"/>
                      <a:pt x="20255" y="50386"/>
                      <a:pt x="20332" y="49963"/>
                    </a:cubicBezTo>
                    <a:cubicBezTo>
                      <a:pt x="20373" y="49849"/>
                      <a:pt x="20413" y="49736"/>
                      <a:pt x="20455" y="49623"/>
                    </a:cubicBezTo>
                    <a:cubicBezTo>
                      <a:pt x="20858" y="48535"/>
                      <a:pt x="21281" y="47455"/>
                      <a:pt x="21680" y="46366"/>
                    </a:cubicBezTo>
                    <a:cubicBezTo>
                      <a:pt x="22074" y="45285"/>
                      <a:pt x="22445" y="44194"/>
                      <a:pt x="22740" y="43081"/>
                    </a:cubicBezTo>
                    <a:cubicBezTo>
                      <a:pt x="22748" y="43050"/>
                      <a:pt x="22755" y="43018"/>
                      <a:pt x="22763" y="42986"/>
                    </a:cubicBezTo>
                    <a:cubicBezTo>
                      <a:pt x="23149" y="42126"/>
                      <a:pt x="23374" y="41194"/>
                      <a:pt x="23461" y="40251"/>
                    </a:cubicBezTo>
                    <a:cubicBezTo>
                      <a:pt x="23485" y="40177"/>
                      <a:pt x="23487" y="40094"/>
                      <a:pt x="23480" y="40011"/>
                    </a:cubicBezTo>
                    <a:cubicBezTo>
                      <a:pt x="23518" y="39444"/>
                      <a:pt x="23506" y="38874"/>
                      <a:pt x="23448" y="38313"/>
                    </a:cubicBezTo>
                    <a:cubicBezTo>
                      <a:pt x="23423" y="38072"/>
                      <a:pt x="23390" y="37832"/>
                      <a:pt x="23345" y="37595"/>
                    </a:cubicBezTo>
                    <a:cubicBezTo>
                      <a:pt x="23300" y="37348"/>
                      <a:pt x="23253" y="37105"/>
                      <a:pt x="23149" y="36876"/>
                    </a:cubicBezTo>
                    <a:cubicBezTo>
                      <a:pt x="23142" y="36861"/>
                      <a:pt x="23131" y="36850"/>
                      <a:pt x="23119" y="36845"/>
                    </a:cubicBezTo>
                    <a:cubicBezTo>
                      <a:pt x="23070" y="36526"/>
                      <a:pt x="23013" y="36207"/>
                      <a:pt x="22945" y="35893"/>
                    </a:cubicBezTo>
                    <a:cubicBezTo>
                      <a:pt x="22776" y="35134"/>
                      <a:pt x="22549" y="34388"/>
                      <a:pt x="22264" y="33667"/>
                    </a:cubicBezTo>
                    <a:cubicBezTo>
                      <a:pt x="22265" y="33655"/>
                      <a:pt x="22265" y="33644"/>
                      <a:pt x="22268" y="33634"/>
                    </a:cubicBezTo>
                    <a:cubicBezTo>
                      <a:pt x="22280" y="33532"/>
                      <a:pt x="22295" y="33431"/>
                      <a:pt x="22312" y="33330"/>
                    </a:cubicBezTo>
                    <a:cubicBezTo>
                      <a:pt x="22345" y="33128"/>
                      <a:pt x="22383" y="32928"/>
                      <a:pt x="22432" y="32728"/>
                    </a:cubicBezTo>
                    <a:cubicBezTo>
                      <a:pt x="22512" y="32405"/>
                      <a:pt x="22614" y="32087"/>
                      <a:pt x="22733" y="31775"/>
                    </a:cubicBezTo>
                    <a:cubicBezTo>
                      <a:pt x="22755" y="31759"/>
                      <a:pt x="22773" y="31738"/>
                      <a:pt x="22788" y="31718"/>
                    </a:cubicBezTo>
                    <a:cubicBezTo>
                      <a:pt x="22840" y="31649"/>
                      <a:pt x="22888" y="31581"/>
                      <a:pt x="22950" y="31521"/>
                    </a:cubicBezTo>
                    <a:cubicBezTo>
                      <a:pt x="23010" y="31463"/>
                      <a:pt x="23076" y="31411"/>
                      <a:pt x="23145" y="31364"/>
                    </a:cubicBezTo>
                    <a:cubicBezTo>
                      <a:pt x="23225" y="31310"/>
                      <a:pt x="23310" y="31267"/>
                      <a:pt x="23399" y="31233"/>
                    </a:cubicBezTo>
                    <a:cubicBezTo>
                      <a:pt x="23491" y="31199"/>
                      <a:pt x="23587" y="31182"/>
                      <a:pt x="23675" y="31141"/>
                    </a:cubicBezTo>
                    <a:cubicBezTo>
                      <a:pt x="23679" y="31139"/>
                      <a:pt x="23680" y="31135"/>
                      <a:pt x="23683" y="31133"/>
                    </a:cubicBezTo>
                    <a:cubicBezTo>
                      <a:pt x="23923" y="31150"/>
                      <a:pt x="24167" y="31159"/>
                      <a:pt x="24411" y="31159"/>
                    </a:cubicBezTo>
                    <a:cubicBezTo>
                      <a:pt x="25784" y="31159"/>
                      <a:pt x="27178" y="30864"/>
                      <a:pt x="28128" y="29821"/>
                    </a:cubicBezTo>
                    <a:cubicBezTo>
                      <a:pt x="28288" y="29645"/>
                      <a:pt x="28427" y="29447"/>
                      <a:pt x="28538" y="29235"/>
                    </a:cubicBezTo>
                    <a:cubicBezTo>
                      <a:pt x="28756" y="29317"/>
                      <a:pt x="28988" y="29356"/>
                      <a:pt x="29218" y="29392"/>
                    </a:cubicBezTo>
                    <a:cubicBezTo>
                      <a:pt x="29463" y="29431"/>
                      <a:pt x="29709" y="29458"/>
                      <a:pt x="29956" y="29470"/>
                    </a:cubicBezTo>
                    <a:cubicBezTo>
                      <a:pt x="30065" y="29475"/>
                      <a:pt x="30174" y="29478"/>
                      <a:pt x="30283" y="29478"/>
                    </a:cubicBezTo>
                    <a:cubicBezTo>
                      <a:pt x="30667" y="29478"/>
                      <a:pt x="31052" y="29444"/>
                      <a:pt x="31428" y="29367"/>
                    </a:cubicBezTo>
                    <a:cubicBezTo>
                      <a:pt x="32334" y="29184"/>
                      <a:pt x="33167" y="28757"/>
                      <a:pt x="33797" y="28075"/>
                    </a:cubicBezTo>
                    <a:cubicBezTo>
                      <a:pt x="34369" y="27454"/>
                      <a:pt x="34757" y="26629"/>
                      <a:pt x="34765" y="25777"/>
                    </a:cubicBezTo>
                    <a:cubicBezTo>
                      <a:pt x="34771" y="25254"/>
                      <a:pt x="34633" y="24763"/>
                      <a:pt x="34430" y="24294"/>
                    </a:cubicBezTo>
                    <a:cubicBezTo>
                      <a:pt x="34437" y="24262"/>
                      <a:pt x="34423" y="24239"/>
                      <a:pt x="34401" y="24228"/>
                    </a:cubicBezTo>
                    <a:cubicBezTo>
                      <a:pt x="34223" y="23833"/>
                      <a:pt x="33999" y="23455"/>
                      <a:pt x="33774" y="23090"/>
                    </a:cubicBezTo>
                    <a:cubicBezTo>
                      <a:pt x="33474" y="22605"/>
                      <a:pt x="33168" y="22123"/>
                      <a:pt x="32940" y="21599"/>
                    </a:cubicBezTo>
                    <a:cubicBezTo>
                      <a:pt x="32751" y="21164"/>
                      <a:pt x="32633" y="20702"/>
                      <a:pt x="32612" y="20228"/>
                    </a:cubicBezTo>
                    <a:cubicBezTo>
                      <a:pt x="32629" y="20112"/>
                      <a:pt x="32635" y="19997"/>
                      <a:pt x="32625" y="19884"/>
                    </a:cubicBezTo>
                    <a:cubicBezTo>
                      <a:pt x="32621" y="19834"/>
                      <a:pt x="32573" y="19805"/>
                      <a:pt x="32527" y="19805"/>
                    </a:cubicBezTo>
                    <a:cubicBezTo>
                      <a:pt x="32500" y="19805"/>
                      <a:pt x="32474" y="19814"/>
                      <a:pt x="32458" y="19836"/>
                    </a:cubicBezTo>
                    <a:cubicBezTo>
                      <a:pt x="32397" y="19818"/>
                      <a:pt x="32333" y="19814"/>
                      <a:pt x="32268" y="19814"/>
                    </a:cubicBezTo>
                    <a:cubicBezTo>
                      <a:pt x="32245" y="19814"/>
                      <a:pt x="32221" y="19815"/>
                      <a:pt x="32198" y="19815"/>
                    </a:cubicBezTo>
                    <a:cubicBezTo>
                      <a:pt x="32073" y="19817"/>
                      <a:pt x="31951" y="19824"/>
                      <a:pt x="31827" y="19839"/>
                    </a:cubicBezTo>
                    <a:cubicBezTo>
                      <a:pt x="31590" y="19866"/>
                      <a:pt x="31357" y="19912"/>
                      <a:pt x="31127" y="19975"/>
                    </a:cubicBezTo>
                    <a:cubicBezTo>
                      <a:pt x="30670" y="20101"/>
                      <a:pt x="30234" y="20290"/>
                      <a:pt x="29832" y="20541"/>
                    </a:cubicBezTo>
                    <a:cubicBezTo>
                      <a:pt x="29057" y="21026"/>
                      <a:pt x="28435" y="21742"/>
                      <a:pt x="28049" y="22570"/>
                    </a:cubicBezTo>
                    <a:cubicBezTo>
                      <a:pt x="27941" y="22802"/>
                      <a:pt x="27851" y="23042"/>
                      <a:pt x="27782" y="23288"/>
                    </a:cubicBezTo>
                    <a:cubicBezTo>
                      <a:pt x="27747" y="23412"/>
                      <a:pt x="27716" y="23536"/>
                      <a:pt x="27690" y="23662"/>
                    </a:cubicBezTo>
                    <a:cubicBezTo>
                      <a:pt x="27679" y="23720"/>
                      <a:pt x="27666" y="23780"/>
                      <a:pt x="27657" y="23839"/>
                    </a:cubicBezTo>
                    <a:cubicBezTo>
                      <a:pt x="27301" y="23211"/>
                      <a:pt x="26882" y="22619"/>
                      <a:pt x="26403" y="22080"/>
                    </a:cubicBezTo>
                    <a:cubicBezTo>
                      <a:pt x="26378" y="22052"/>
                      <a:pt x="26337" y="22031"/>
                      <a:pt x="26297" y="22031"/>
                    </a:cubicBezTo>
                    <a:cubicBezTo>
                      <a:pt x="26271" y="22031"/>
                      <a:pt x="26247" y="22040"/>
                      <a:pt x="26228" y="22059"/>
                    </a:cubicBezTo>
                    <a:cubicBezTo>
                      <a:pt x="25252" y="23030"/>
                      <a:pt x="24272" y="24022"/>
                      <a:pt x="23539" y="25194"/>
                    </a:cubicBezTo>
                    <a:cubicBezTo>
                      <a:pt x="22836" y="26320"/>
                      <a:pt x="22387" y="27607"/>
                      <a:pt x="22434" y="28947"/>
                    </a:cubicBezTo>
                    <a:cubicBezTo>
                      <a:pt x="22446" y="29321"/>
                      <a:pt x="22503" y="29691"/>
                      <a:pt x="22605" y="30050"/>
                    </a:cubicBezTo>
                    <a:cubicBezTo>
                      <a:pt x="22533" y="30083"/>
                      <a:pt x="22593" y="30243"/>
                      <a:pt x="22609" y="30293"/>
                    </a:cubicBezTo>
                    <a:cubicBezTo>
                      <a:pt x="22649" y="30421"/>
                      <a:pt x="22677" y="30554"/>
                      <a:pt x="22694" y="30687"/>
                    </a:cubicBezTo>
                    <a:cubicBezTo>
                      <a:pt x="22721" y="30900"/>
                      <a:pt x="22721" y="31121"/>
                      <a:pt x="22690" y="31335"/>
                    </a:cubicBezTo>
                    <a:cubicBezTo>
                      <a:pt x="22528" y="31736"/>
                      <a:pt x="22391" y="32151"/>
                      <a:pt x="22296" y="32573"/>
                    </a:cubicBezTo>
                    <a:cubicBezTo>
                      <a:pt x="22247" y="32793"/>
                      <a:pt x="22206" y="33014"/>
                      <a:pt x="22180" y="33237"/>
                    </a:cubicBezTo>
                    <a:cubicBezTo>
                      <a:pt x="22173" y="33298"/>
                      <a:pt x="22169" y="33359"/>
                      <a:pt x="22165" y="33422"/>
                    </a:cubicBezTo>
                    <a:cubicBezTo>
                      <a:pt x="21925" y="32846"/>
                      <a:pt x="21651" y="32285"/>
                      <a:pt x="21336" y="31745"/>
                    </a:cubicBezTo>
                    <a:cubicBezTo>
                      <a:pt x="20564" y="30421"/>
                      <a:pt x="19587" y="29236"/>
                      <a:pt x="18594" y="28075"/>
                    </a:cubicBezTo>
                    <a:lnTo>
                      <a:pt x="18553" y="28025"/>
                    </a:lnTo>
                    <a:cubicBezTo>
                      <a:pt x="18513" y="27973"/>
                      <a:pt x="18471" y="27922"/>
                      <a:pt x="18427" y="27872"/>
                    </a:cubicBezTo>
                    <a:cubicBezTo>
                      <a:pt x="18349" y="27739"/>
                      <a:pt x="18273" y="27604"/>
                      <a:pt x="18203" y="27467"/>
                    </a:cubicBezTo>
                    <a:cubicBezTo>
                      <a:pt x="18128" y="27323"/>
                      <a:pt x="18053" y="27175"/>
                      <a:pt x="18003" y="27021"/>
                    </a:cubicBezTo>
                    <a:cubicBezTo>
                      <a:pt x="17978" y="26944"/>
                      <a:pt x="17969" y="26872"/>
                      <a:pt x="17968" y="26800"/>
                    </a:cubicBezTo>
                    <a:cubicBezTo>
                      <a:pt x="17986" y="26783"/>
                      <a:pt x="17984" y="26759"/>
                      <a:pt x="17970" y="26741"/>
                    </a:cubicBezTo>
                    <a:cubicBezTo>
                      <a:pt x="17972" y="26692"/>
                      <a:pt x="17977" y="26642"/>
                      <a:pt x="17984" y="26590"/>
                    </a:cubicBezTo>
                    <a:cubicBezTo>
                      <a:pt x="18280" y="26374"/>
                      <a:pt x="18560" y="26137"/>
                      <a:pt x="18818" y="25878"/>
                    </a:cubicBezTo>
                    <a:cubicBezTo>
                      <a:pt x="19418" y="25277"/>
                      <a:pt x="20024" y="24520"/>
                      <a:pt x="20118" y="23646"/>
                    </a:cubicBezTo>
                    <a:cubicBezTo>
                      <a:pt x="20178" y="23089"/>
                      <a:pt x="19984" y="22588"/>
                      <a:pt x="19669" y="22161"/>
                    </a:cubicBezTo>
                    <a:cubicBezTo>
                      <a:pt x="19670" y="22084"/>
                      <a:pt x="19675" y="22006"/>
                      <a:pt x="19678" y="21928"/>
                    </a:cubicBezTo>
                    <a:cubicBezTo>
                      <a:pt x="19692" y="21905"/>
                      <a:pt x="19697" y="21876"/>
                      <a:pt x="19684" y="21847"/>
                    </a:cubicBezTo>
                    <a:cubicBezTo>
                      <a:pt x="19683" y="21845"/>
                      <a:pt x="19683" y="21842"/>
                      <a:pt x="19682" y="21840"/>
                    </a:cubicBezTo>
                    <a:cubicBezTo>
                      <a:pt x="19707" y="21337"/>
                      <a:pt x="19761" y="20836"/>
                      <a:pt x="19840" y="20337"/>
                    </a:cubicBezTo>
                    <a:cubicBezTo>
                      <a:pt x="19950" y="20200"/>
                      <a:pt x="20054" y="20059"/>
                      <a:pt x="20170" y="19926"/>
                    </a:cubicBezTo>
                    <a:cubicBezTo>
                      <a:pt x="20311" y="19762"/>
                      <a:pt x="20460" y="19602"/>
                      <a:pt x="20615" y="19450"/>
                    </a:cubicBezTo>
                    <a:cubicBezTo>
                      <a:pt x="20929" y="19140"/>
                      <a:pt x="21272" y="18858"/>
                      <a:pt x="21627" y="18596"/>
                    </a:cubicBezTo>
                    <a:cubicBezTo>
                      <a:pt x="22061" y="18277"/>
                      <a:pt x="22516" y="17987"/>
                      <a:pt x="22975" y="17703"/>
                    </a:cubicBezTo>
                    <a:cubicBezTo>
                      <a:pt x="23324" y="17546"/>
                      <a:pt x="23692" y="17430"/>
                      <a:pt x="24068" y="17364"/>
                    </a:cubicBezTo>
                    <a:cubicBezTo>
                      <a:pt x="24269" y="17328"/>
                      <a:pt x="24472" y="17308"/>
                      <a:pt x="24675" y="17298"/>
                    </a:cubicBezTo>
                    <a:cubicBezTo>
                      <a:pt x="24719" y="17296"/>
                      <a:pt x="24762" y="17295"/>
                      <a:pt x="24805" y="17295"/>
                    </a:cubicBezTo>
                    <a:cubicBezTo>
                      <a:pt x="24974" y="17295"/>
                      <a:pt x="25141" y="17309"/>
                      <a:pt x="25310" y="17313"/>
                    </a:cubicBezTo>
                    <a:cubicBezTo>
                      <a:pt x="25311" y="17313"/>
                      <a:pt x="25312" y="17313"/>
                      <a:pt x="25313" y="17313"/>
                    </a:cubicBezTo>
                    <a:cubicBezTo>
                      <a:pt x="25382" y="17313"/>
                      <a:pt x="25413" y="17248"/>
                      <a:pt x="25396" y="17199"/>
                    </a:cubicBezTo>
                    <a:cubicBezTo>
                      <a:pt x="25784" y="17190"/>
                      <a:pt x="26171" y="17161"/>
                      <a:pt x="26558" y="17113"/>
                    </a:cubicBezTo>
                    <a:cubicBezTo>
                      <a:pt x="27354" y="17016"/>
                      <a:pt x="28161" y="16842"/>
                      <a:pt x="28907" y="16538"/>
                    </a:cubicBezTo>
                    <a:cubicBezTo>
                      <a:pt x="29566" y="16270"/>
                      <a:pt x="30193" y="15880"/>
                      <a:pt x="30636" y="15315"/>
                    </a:cubicBezTo>
                    <a:cubicBezTo>
                      <a:pt x="31131" y="14683"/>
                      <a:pt x="31322" y="13880"/>
                      <a:pt x="31281" y="13088"/>
                    </a:cubicBezTo>
                    <a:cubicBezTo>
                      <a:pt x="31264" y="12778"/>
                      <a:pt x="31211" y="12472"/>
                      <a:pt x="31130" y="12175"/>
                    </a:cubicBezTo>
                    <a:cubicBezTo>
                      <a:pt x="31131" y="12157"/>
                      <a:pt x="31125" y="12140"/>
                      <a:pt x="31115" y="12128"/>
                    </a:cubicBezTo>
                    <a:cubicBezTo>
                      <a:pt x="30980" y="11651"/>
                      <a:pt x="30775" y="11194"/>
                      <a:pt x="30530" y="10766"/>
                    </a:cubicBezTo>
                    <a:cubicBezTo>
                      <a:pt x="30323" y="10401"/>
                      <a:pt x="30089" y="10049"/>
                      <a:pt x="29841" y="9710"/>
                    </a:cubicBezTo>
                    <a:cubicBezTo>
                      <a:pt x="29610" y="9393"/>
                      <a:pt x="29328" y="9094"/>
                      <a:pt x="28919" y="9044"/>
                    </a:cubicBezTo>
                    <a:cubicBezTo>
                      <a:pt x="28870" y="9038"/>
                      <a:pt x="28822" y="9035"/>
                      <a:pt x="28774" y="9035"/>
                    </a:cubicBezTo>
                    <a:cubicBezTo>
                      <a:pt x="28394" y="9035"/>
                      <a:pt x="28025" y="9208"/>
                      <a:pt x="27682" y="9352"/>
                    </a:cubicBezTo>
                    <a:cubicBezTo>
                      <a:pt x="27318" y="9505"/>
                      <a:pt x="26954" y="9664"/>
                      <a:pt x="26604" y="9849"/>
                    </a:cubicBezTo>
                    <a:cubicBezTo>
                      <a:pt x="25918" y="10211"/>
                      <a:pt x="25286" y="10682"/>
                      <a:pt x="24862" y="11344"/>
                    </a:cubicBezTo>
                    <a:cubicBezTo>
                      <a:pt x="24044" y="12618"/>
                      <a:pt x="24033" y="14145"/>
                      <a:pt x="23956" y="15615"/>
                    </a:cubicBezTo>
                    <a:cubicBezTo>
                      <a:pt x="23943" y="15619"/>
                      <a:pt x="23932" y="15627"/>
                      <a:pt x="23927" y="15640"/>
                    </a:cubicBezTo>
                    <a:cubicBezTo>
                      <a:pt x="23891" y="15744"/>
                      <a:pt x="23903" y="15869"/>
                      <a:pt x="23898" y="15978"/>
                    </a:cubicBezTo>
                    <a:cubicBezTo>
                      <a:pt x="23892" y="16087"/>
                      <a:pt x="23884" y="16195"/>
                      <a:pt x="23872" y="16303"/>
                    </a:cubicBezTo>
                    <a:cubicBezTo>
                      <a:pt x="23860" y="16402"/>
                      <a:pt x="23845" y="16501"/>
                      <a:pt x="23829" y="16601"/>
                    </a:cubicBezTo>
                    <a:cubicBezTo>
                      <a:pt x="23763" y="16730"/>
                      <a:pt x="23674" y="16848"/>
                      <a:pt x="23576" y="16955"/>
                    </a:cubicBezTo>
                    <a:cubicBezTo>
                      <a:pt x="23483" y="17054"/>
                      <a:pt x="23380" y="17143"/>
                      <a:pt x="23272" y="17225"/>
                    </a:cubicBezTo>
                    <a:cubicBezTo>
                      <a:pt x="22731" y="17557"/>
                      <a:pt x="22191" y="17891"/>
                      <a:pt x="21679" y="18265"/>
                    </a:cubicBezTo>
                    <a:cubicBezTo>
                      <a:pt x="20989" y="18769"/>
                      <a:pt x="20360" y="19342"/>
                      <a:pt x="19887" y="20055"/>
                    </a:cubicBezTo>
                    <a:cubicBezTo>
                      <a:pt x="19965" y="19600"/>
                      <a:pt x="20058" y="19149"/>
                      <a:pt x="20156" y="18700"/>
                    </a:cubicBezTo>
                    <a:cubicBezTo>
                      <a:pt x="20427" y="17462"/>
                      <a:pt x="20737" y="16223"/>
                      <a:pt x="20815" y="14953"/>
                    </a:cubicBezTo>
                    <a:cubicBezTo>
                      <a:pt x="20854" y="14303"/>
                      <a:pt x="20819" y="13656"/>
                      <a:pt x="20735" y="13010"/>
                    </a:cubicBezTo>
                    <a:cubicBezTo>
                      <a:pt x="20648" y="12344"/>
                      <a:pt x="20523" y="11681"/>
                      <a:pt x="20458" y="11012"/>
                    </a:cubicBezTo>
                    <a:cubicBezTo>
                      <a:pt x="20455" y="10979"/>
                      <a:pt x="20453" y="10947"/>
                      <a:pt x="20451" y="10915"/>
                    </a:cubicBezTo>
                    <a:cubicBezTo>
                      <a:pt x="20520" y="10699"/>
                      <a:pt x="20645" y="10497"/>
                      <a:pt x="20808" y="10338"/>
                    </a:cubicBezTo>
                    <a:cubicBezTo>
                      <a:pt x="20876" y="10307"/>
                      <a:pt x="20948" y="10284"/>
                      <a:pt x="21023" y="10270"/>
                    </a:cubicBezTo>
                    <a:cubicBezTo>
                      <a:pt x="21062" y="10263"/>
                      <a:pt x="21102" y="10258"/>
                      <a:pt x="21142" y="10257"/>
                    </a:cubicBezTo>
                    <a:cubicBezTo>
                      <a:pt x="21149" y="10256"/>
                      <a:pt x="21156" y="10256"/>
                      <a:pt x="21163" y="10256"/>
                    </a:cubicBezTo>
                    <a:cubicBezTo>
                      <a:pt x="21178" y="10256"/>
                      <a:pt x="21194" y="10257"/>
                      <a:pt x="21209" y="10257"/>
                    </a:cubicBezTo>
                    <a:cubicBezTo>
                      <a:pt x="21228" y="10257"/>
                      <a:pt x="21248" y="10256"/>
                      <a:pt x="21268" y="10251"/>
                    </a:cubicBezTo>
                    <a:cubicBezTo>
                      <a:pt x="21296" y="10246"/>
                      <a:pt x="21315" y="10223"/>
                      <a:pt x="21325" y="10199"/>
                    </a:cubicBezTo>
                    <a:cubicBezTo>
                      <a:pt x="21492" y="10182"/>
                      <a:pt x="21658" y="10156"/>
                      <a:pt x="21823" y="10122"/>
                    </a:cubicBezTo>
                    <a:cubicBezTo>
                      <a:pt x="22272" y="10030"/>
                      <a:pt x="22712" y="9890"/>
                      <a:pt x="23131" y="9705"/>
                    </a:cubicBezTo>
                    <a:cubicBezTo>
                      <a:pt x="23971" y="9337"/>
                      <a:pt x="24736" y="8791"/>
                      <a:pt x="25349" y="8108"/>
                    </a:cubicBezTo>
                    <a:cubicBezTo>
                      <a:pt x="25985" y="7401"/>
                      <a:pt x="26432" y="6519"/>
                      <a:pt x="26385" y="5549"/>
                    </a:cubicBezTo>
                    <a:cubicBezTo>
                      <a:pt x="26360" y="5023"/>
                      <a:pt x="26204" y="4511"/>
                      <a:pt x="26016" y="4022"/>
                    </a:cubicBezTo>
                    <a:cubicBezTo>
                      <a:pt x="25831" y="3545"/>
                      <a:pt x="25621" y="3075"/>
                      <a:pt x="25406" y="2611"/>
                    </a:cubicBezTo>
                    <a:cubicBezTo>
                      <a:pt x="25241" y="2254"/>
                      <a:pt x="25062" y="1901"/>
                      <a:pt x="24857" y="1563"/>
                    </a:cubicBezTo>
                    <a:cubicBezTo>
                      <a:pt x="24858" y="1556"/>
                      <a:pt x="24860" y="1550"/>
                      <a:pt x="24860" y="1542"/>
                    </a:cubicBezTo>
                    <a:cubicBezTo>
                      <a:pt x="24860" y="1506"/>
                      <a:pt x="24839" y="1459"/>
                      <a:pt x="24795" y="1459"/>
                    </a:cubicBezTo>
                    <a:lnTo>
                      <a:pt x="24792" y="1459"/>
                    </a:lnTo>
                    <a:cubicBezTo>
                      <a:pt x="24757" y="1405"/>
                      <a:pt x="24724" y="1350"/>
                      <a:pt x="24689" y="1297"/>
                    </a:cubicBezTo>
                    <a:cubicBezTo>
                      <a:pt x="24439" y="920"/>
                      <a:pt x="24144" y="552"/>
                      <a:pt x="23766" y="297"/>
                    </a:cubicBezTo>
                    <a:cubicBezTo>
                      <a:pt x="23478" y="105"/>
                      <a:pt x="23155" y="0"/>
                      <a:pt x="22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9"/>
            <p:cNvSpPr/>
            <p:nvPr/>
          </p:nvSpPr>
          <p:spPr>
            <a:xfrm rot="-7335215" flipH="1">
              <a:off x="3280572" y="844962"/>
              <a:ext cx="150263" cy="205387"/>
            </a:xfrm>
            <a:custGeom>
              <a:avLst/>
              <a:gdLst/>
              <a:ahLst/>
              <a:cxnLst/>
              <a:rect l="l" t="t" r="r" b="b"/>
              <a:pathLst>
                <a:path w="1919" h="2623" extrusionOk="0">
                  <a:moveTo>
                    <a:pt x="1223" y="0"/>
                  </a:moveTo>
                  <a:cubicBezTo>
                    <a:pt x="1014" y="0"/>
                    <a:pt x="802" y="105"/>
                    <a:pt x="649" y="259"/>
                  </a:cubicBezTo>
                  <a:cubicBezTo>
                    <a:pt x="536" y="341"/>
                    <a:pt x="444" y="447"/>
                    <a:pt x="369" y="567"/>
                  </a:cubicBezTo>
                  <a:cubicBezTo>
                    <a:pt x="276" y="711"/>
                    <a:pt x="183" y="859"/>
                    <a:pt x="115" y="1017"/>
                  </a:cubicBezTo>
                  <a:cubicBezTo>
                    <a:pt x="36" y="1199"/>
                    <a:pt x="0" y="1402"/>
                    <a:pt x="21" y="1597"/>
                  </a:cubicBezTo>
                  <a:cubicBezTo>
                    <a:pt x="9" y="1791"/>
                    <a:pt x="75" y="1982"/>
                    <a:pt x="198" y="2125"/>
                  </a:cubicBezTo>
                  <a:cubicBezTo>
                    <a:pt x="227" y="2175"/>
                    <a:pt x="260" y="2225"/>
                    <a:pt x="299" y="2273"/>
                  </a:cubicBezTo>
                  <a:cubicBezTo>
                    <a:pt x="479" y="2486"/>
                    <a:pt x="734" y="2623"/>
                    <a:pt x="1002" y="2623"/>
                  </a:cubicBezTo>
                  <a:cubicBezTo>
                    <a:pt x="1092" y="2623"/>
                    <a:pt x="1183" y="2607"/>
                    <a:pt x="1274" y="2574"/>
                  </a:cubicBezTo>
                  <a:cubicBezTo>
                    <a:pt x="1629" y="2443"/>
                    <a:pt x="1827" y="2057"/>
                    <a:pt x="1832" y="1696"/>
                  </a:cubicBezTo>
                  <a:cubicBezTo>
                    <a:pt x="1834" y="1589"/>
                    <a:pt x="1830" y="1480"/>
                    <a:pt x="1809" y="1375"/>
                  </a:cubicBezTo>
                  <a:cubicBezTo>
                    <a:pt x="1796" y="1314"/>
                    <a:pt x="1775" y="1260"/>
                    <a:pt x="1750" y="1208"/>
                  </a:cubicBezTo>
                  <a:cubicBezTo>
                    <a:pt x="1841" y="850"/>
                    <a:pt x="1919" y="413"/>
                    <a:pt x="1605" y="143"/>
                  </a:cubicBezTo>
                  <a:cubicBezTo>
                    <a:pt x="1489" y="43"/>
                    <a:pt x="1356" y="0"/>
                    <a:pt x="1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7"/>
          <p:cNvSpPr txBox="1">
            <a:spLocks noGrp="1"/>
          </p:cNvSpPr>
          <p:nvPr>
            <p:ph type="title"/>
          </p:nvPr>
        </p:nvSpPr>
        <p:spPr>
          <a:xfrm>
            <a:off x="720000" y="170016"/>
            <a:ext cx="7704000" cy="4779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vi-VN" dirty="0">
                <a:latin typeface="Candara" panose="020E0502030303020204" pitchFamily="34" charset="0"/>
              </a:rPr>
              <a:t>1. Truyện truyền kì</a:t>
            </a:r>
            <a:endParaRPr dirty="0">
              <a:latin typeface="Candara" panose="020E0502030303020204" pitchFamily="34" charset="0"/>
            </a:endParaRPr>
          </a:p>
        </p:txBody>
      </p:sp>
      <p:grpSp>
        <p:nvGrpSpPr>
          <p:cNvPr id="498" name="Google Shape;498;p37"/>
          <p:cNvGrpSpPr/>
          <p:nvPr/>
        </p:nvGrpSpPr>
        <p:grpSpPr>
          <a:xfrm>
            <a:off x="-184109" y="-182949"/>
            <a:ext cx="1506838" cy="1661729"/>
            <a:chOff x="-184109" y="-182949"/>
            <a:chExt cx="1506838" cy="1661729"/>
          </a:xfrm>
        </p:grpSpPr>
        <p:sp>
          <p:nvSpPr>
            <p:cNvPr id="499" name="Google Shape;499;p37"/>
            <p:cNvSpPr/>
            <p:nvPr/>
          </p:nvSpPr>
          <p:spPr>
            <a:xfrm rot="3726471" flipH="1">
              <a:off x="196045" y="7113"/>
              <a:ext cx="575091" cy="928324"/>
            </a:xfrm>
            <a:custGeom>
              <a:avLst/>
              <a:gdLst/>
              <a:ahLst/>
              <a:cxnLst/>
              <a:rect l="l" t="t" r="r" b="b"/>
              <a:pathLst>
                <a:path w="8779" h="18103" extrusionOk="0">
                  <a:moveTo>
                    <a:pt x="4004" y="0"/>
                  </a:moveTo>
                  <a:cubicBezTo>
                    <a:pt x="3288" y="0"/>
                    <a:pt x="2576" y="185"/>
                    <a:pt x="2015" y="588"/>
                  </a:cubicBezTo>
                  <a:cubicBezTo>
                    <a:pt x="939" y="1362"/>
                    <a:pt x="827" y="3366"/>
                    <a:pt x="621" y="4576"/>
                  </a:cubicBezTo>
                  <a:cubicBezTo>
                    <a:pt x="0" y="8219"/>
                    <a:pt x="164" y="11998"/>
                    <a:pt x="1123" y="15569"/>
                  </a:cubicBezTo>
                  <a:cubicBezTo>
                    <a:pt x="1377" y="16517"/>
                    <a:pt x="1777" y="17554"/>
                    <a:pt x="2675" y="17950"/>
                  </a:cubicBezTo>
                  <a:cubicBezTo>
                    <a:pt x="2915" y="18056"/>
                    <a:pt x="3165" y="18103"/>
                    <a:pt x="3416" y="18103"/>
                  </a:cubicBezTo>
                  <a:cubicBezTo>
                    <a:pt x="4249" y="18103"/>
                    <a:pt x="5102" y="17585"/>
                    <a:pt x="5714" y="16965"/>
                  </a:cubicBezTo>
                  <a:cubicBezTo>
                    <a:pt x="7854" y="14797"/>
                    <a:pt x="8383" y="11543"/>
                    <a:pt x="8609" y="8505"/>
                  </a:cubicBezTo>
                  <a:cubicBezTo>
                    <a:pt x="8718" y="7037"/>
                    <a:pt x="8779" y="5542"/>
                    <a:pt x="8438" y="4109"/>
                  </a:cubicBezTo>
                  <a:cubicBezTo>
                    <a:pt x="8097" y="2676"/>
                    <a:pt x="7304" y="1294"/>
                    <a:pt x="6041" y="538"/>
                  </a:cubicBezTo>
                  <a:cubicBezTo>
                    <a:pt x="5462" y="191"/>
                    <a:pt x="4731" y="0"/>
                    <a:pt x="4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7"/>
            <p:cNvSpPr/>
            <p:nvPr/>
          </p:nvSpPr>
          <p:spPr>
            <a:xfrm rot="-3279380" flipH="1">
              <a:off x="-162107" y="242975"/>
              <a:ext cx="1462834" cy="809882"/>
            </a:xfrm>
            <a:custGeom>
              <a:avLst/>
              <a:gdLst/>
              <a:ahLst/>
              <a:cxnLst/>
              <a:rect l="l" t="t" r="r" b="b"/>
              <a:pathLst>
                <a:path w="38386" h="21252" extrusionOk="0">
                  <a:moveTo>
                    <a:pt x="18963" y="250"/>
                  </a:moveTo>
                  <a:cubicBezTo>
                    <a:pt x="18971" y="258"/>
                    <a:pt x="18979" y="263"/>
                    <a:pt x="18991" y="266"/>
                  </a:cubicBezTo>
                  <a:cubicBezTo>
                    <a:pt x="20301" y="547"/>
                    <a:pt x="21523" y="1199"/>
                    <a:pt x="22498" y="2115"/>
                  </a:cubicBezTo>
                  <a:cubicBezTo>
                    <a:pt x="23519" y="3076"/>
                    <a:pt x="24237" y="4326"/>
                    <a:pt x="24577" y="5684"/>
                  </a:cubicBezTo>
                  <a:cubicBezTo>
                    <a:pt x="24744" y="6349"/>
                    <a:pt x="24811" y="7031"/>
                    <a:pt x="24802" y="7716"/>
                  </a:cubicBezTo>
                  <a:cubicBezTo>
                    <a:pt x="24620" y="7115"/>
                    <a:pt x="24394" y="6529"/>
                    <a:pt x="24127" y="5961"/>
                  </a:cubicBezTo>
                  <a:cubicBezTo>
                    <a:pt x="23805" y="5276"/>
                    <a:pt x="23422" y="4616"/>
                    <a:pt x="22973" y="4005"/>
                  </a:cubicBezTo>
                  <a:cubicBezTo>
                    <a:pt x="22533" y="3408"/>
                    <a:pt x="22027" y="2857"/>
                    <a:pt x="21458" y="2380"/>
                  </a:cubicBezTo>
                  <a:cubicBezTo>
                    <a:pt x="20902" y="1913"/>
                    <a:pt x="20285" y="1515"/>
                    <a:pt x="19625" y="1210"/>
                  </a:cubicBezTo>
                  <a:cubicBezTo>
                    <a:pt x="18982" y="912"/>
                    <a:pt x="18295" y="705"/>
                    <a:pt x="17591" y="613"/>
                  </a:cubicBezTo>
                  <a:lnTo>
                    <a:pt x="17592" y="613"/>
                  </a:lnTo>
                  <a:cubicBezTo>
                    <a:pt x="18031" y="435"/>
                    <a:pt x="18494" y="313"/>
                    <a:pt x="18963" y="250"/>
                  </a:cubicBezTo>
                  <a:close/>
                  <a:moveTo>
                    <a:pt x="17366" y="711"/>
                  </a:moveTo>
                  <a:cubicBezTo>
                    <a:pt x="17516" y="739"/>
                    <a:pt x="17669" y="755"/>
                    <a:pt x="17820" y="780"/>
                  </a:cubicBezTo>
                  <a:cubicBezTo>
                    <a:pt x="17997" y="810"/>
                    <a:pt x="18171" y="847"/>
                    <a:pt x="18344" y="891"/>
                  </a:cubicBezTo>
                  <a:cubicBezTo>
                    <a:pt x="18690" y="979"/>
                    <a:pt x="19030" y="1097"/>
                    <a:pt x="19360" y="1236"/>
                  </a:cubicBezTo>
                  <a:cubicBezTo>
                    <a:pt x="20016" y="1513"/>
                    <a:pt x="20630" y="1884"/>
                    <a:pt x="21191" y="2323"/>
                  </a:cubicBezTo>
                  <a:cubicBezTo>
                    <a:pt x="22358" y="3236"/>
                    <a:pt x="23259" y="4448"/>
                    <a:pt x="23920" y="5769"/>
                  </a:cubicBezTo>
                  <a:cubicBezTo>
                    <a:pt x="24239" y="6406"/>
                    <a:pt x="24497" y="7070"/>
                    <a:pt x="24729" y="7745"/>
                  </a:cubicBezTo>
                  <a:cubicBezTo>
                    <a:pt x="24593" y="7614"/>
                    <a:pt x="24455" y="7486"/>
                    <a:pt x="24318" y="7359"/>
                  </a:cubicBezTo>
                  <a:cubicBezTo>
                    <a:pt x="24031" y="7094"/>
                    <a:pt x="23744" y="6829"/>
                    <a:pt x="23455" y="6567"/>
                  </a:cubicBezTo>
                  <a:cubicBezTo>
                    <a:pt x="22882" y="6049"/>
                    <a:pt x="22304" y="5537"/>
                    <a:pt x="21718" y="5033"/>
                  </a:cubicBezTo>
                  <a:cubicBezTo>
                    <a:pt x="20631" y="4098"/>
                    <a:pt x="19532" y="3156"/>
                    <a:pt x="18318" y="2389"/>
                  </a:cubicBezTo>
                  <a:cubicBezTo>
                    <a:pt x="17982" y="2177"/>
                    <a:pt x="17640" y="1980"/>
                    <a:pt x="17287" y="1802"/>
                  </a:cubicBezTo>
                  <a:cubicBezTo>
                    <a:pt x="17113" y="1714"/>
                    <a:pt x="16939" y="1631"/>
                    <a:pt x="16761" y="1553"/>
                  </a:cubicBezTo>
                  <a:cubicBezTo>
                    <a:pt x="16603" y="1485"/>
                    <a:pt x="16444" y="1416"/>
                    <a:pt x="16279" y="1363"/>
                  </a:cubicBezTo>
                  <a:cubicBezTo>
                    <a:pt x="16318" y="1329"/>
                    <a:pt x="16360" y="1298"/>
                    <a:pt x="16402" y="1268"/>
                  </a:cubicBezTo>
                  <a:cubicBezTo>
                    <a:pt x="16490" y="1205"/>
                    <a:pt x="16581" y="1143"/>
                    <a:pt x="16673" y="1085"/>
                  </a:cubicBezTo>
                  <a:cubicBezTo>
                    <a:pt x="16894" y="944"/>
                    <a:pt x="17127" y="820"/>
                    <a:pt x="17366" y="711"/>
                  </a:cubicBezTo>
                  <a:close/>
                  <a:moveTo>
                    <a:pt x="19657" y="206"/>
                  </a:moveTo>
                  <a:cubicBezTo>
                    <a:pt x="20343" y="206"/>
                    <a:pt x="21026" y="342"/>
                    <a:pt x="21661" y="611"/>
                  </a:cubicBezTo>
                  <a:cubicBezTo>
                    <a:pt x="22424" y="932"/>
                    <a:pt x="23110" y="1440"/>
                    <a:pt x="23623" y="2092"/>
                  </a:cubicBezTo>
                  <a:cubicBezTo>
                    <a:pt x="24176" y="2794"/>
                    <a:pt x="24525" y="3638"/>
                    <a:pt x="24728" y="4503"/>
                  </a:cubicBezTo>
                  <a:cubicBezTo>
                    <a:pt x="24954" y="5477"/>
                    <a:pt x="25000" y="6481"/>
                    <a:pt x="24996" y="7477"/>
                  </a:cubicBezTo>
                  <a:cubicBezTo>
                    <a:pt x="24995" y="7652"/>
                    <a:pt x="24992" y="7828"/>
                    <a:pt x="24989" y="8003"/>
                  </a:cubicBezTo>
                  <a:cubicBezTo>
                    <a:pt x="24945" y="7957"/>
                    <a:pt x="24900" y="7912"/>
                    <a:pt x="24855" y="7867"/>
                  </a:cubicBezTo>
                  <a:cubicBezTo>
                    <a:pt x="24969" y="6502"/>
                    <a:pt x="24632" y="5091"/>
                    <a:pt x="23988" y="3891"/>
                  </a:cubicBezTo>
                  <a:cubicBezTo>
                    <a:pt x="23334" y="2675"/>
                    <a:pt x="22337" y="1666"/>
                    <a:pt x="21141" y="979"/>
                  </a:cubicBezTo>
                  <a:cubicBezTo>
                    <a:pt x="20555" y="643"/>
                    <a:pt x="19926" y="387"/>
                    <a:pt x="19273" y="220"/>
                  </a:cubicBezTo>
                  <a:cubicBezTo>
                    <a:pt x="19401" y="211"/>
                    <a:pt x="19529" y="206"/>
                    <a:pt x="19657" y="206"/>
                  </a:cubicBezTo>
                  <a:close/>
                  <a:moveTo>
                    <a:pt x="16160" y="1506"/>
                  </a:moveTo>
                  <a:cubicBezTo>
                    <a:pt x="16314" y="1573"/>
                    <a:pt x="16472" y="1631"/>
                    <a:pt x="16626" y="1698"/>
                  </a:cubicBezTo>
                  <a:cubicBezTo>
                    <a:pt x="16783" y="1764"/>
                    <a:pt x="16938" y="1836"/>
                    <a:pt x="17091" y="1911"/>
                  </a:cubicBezTo>
                  <a:cubicBezTo>
                    <a:pt x="17404" y="2064"/>
                    <a:pt x="17709" y="2232"/>
                    <a:pt x="18007" y="2413"/>
                  </a:cubicBezTo>
                  <a:cubicBezTo>
                    <a:pt x="18607" y="2779"/>
                    <a:pt x="19178" y="3189"/>
                    <a:pt x="19732" y="3619"/>
                  </a:cubicBezTo>
                  <a:cubicBezTo>
                    <a:pt x="20908" y="4532"/>
                    <a:pt x="22042" y="5505"/>
                    <a:pt x="23158" y="6491"/>
                  </a:cubicBezTo>
                  <a:cubicBezTo>
                    <a:pt x="23479" y="6775"/>
                    <a:pt x="23799" y="7061"/>
                    <a:pt x="24115" y="7349"/>
                  </a:cubicBezTo>
                  <a:cubicBezTo>
                    <a:pt x="24342" y="7555"/>
                    <a:pt x="24565" y="7765"/>
                    <a:pt x="24795" y="7967"/>
                  </a:cubicBezTo>
                  <a:cubicBezTo>
                    <a:pt x="24793" y="8001"/>
                    <a:pt x="24793" y="8035"/>
                    <a:pt x="24791" y="8070"/>
                  </a:cubicBezTo>
                  <a:cubicBezTo>
                    <a:pt x="24791" y="8075"/>
                    <a:pt x="24793" y="8079"/>
                    <a:pt x="24796" y="8082"/>
                  </a:cubicBezTo>
                  <a:lnTo>
                    <a:pt x="24795" y="8082"/>
                  </a:lnTo>
                  <a:cubicBezTo>
                    <a:pt x="24464" y="8013"/>
                    <a:pt x="24134" y="7945"/>
                    <a:pt x="23810" y="7848"/>
                  </a:cubicBezTo>
                  <a:cubicBezTo>
                    <a:pt x="23473" y="7749"/>
                    <a:pt x="23141" y="7628"/>
                    <a:pt x="22817" y="7491"/>
                  </a:cubicBezTo>
                  <a:cubicBezTo>
                    <a:pt x="22171" y="7216"/>
                    <a:pt x="21555" y="6872"/>
                    <a:pt x="20972" y="6480"/>
                  </a:cubicBezTo>
                  <a:cubicBezTo>
                    <a:pt x="19748" y="5654"/>
                    <a:pt x="18689" y="4612"/>
                    <a:pt x="17708" y="3515"/>
                  </a:cubicBezTo>
                  <a:cubicBezTo>
                    <a:pt x="17428" y="3200"/>
                    <a:pt x="17153" y="2880"/>
                    <a:pt x="16882" y="2557"/>
                  </a:cubicBezTo>
                  <a:cubicBezTo>
                    <a:pt x="16746" y="2396"/>
                    <a:pt x="16612" y="2233"/>
                    <a:pt x="16478" y="2071"/>
                  </a:cubicBezTo>
                  <a:cubicBezTo>
                    <a:pt x="16358" y="1926"/>
                    <a:pt x="16244" y="1777"/>
                    <a:pt x="16114" y="1641"/>
                  </a:cubicBezTo>
                  <a:cubicBezTo>
                    <a:pt x="16122" y="1594"/>
                    <a:pt x="16135" y="1548"/>
                    <a:pt x="16160" y="1506"/>
                  </a:cubicBezTo>
                  <a:close/>
                  <a:moveTo>
                    <a:pt x="16123" y="1871"/>
                  </a:moveTo>
                  <a:lnTo>
                    <a:pt x="16123" y="1871"/>
                  </a:lnTo>
                  <a:cubicBezTo>
                    <a:pt x="16191" y="1956"/>
                    <a:pt x="16263" y="2039"/>
                    <a:pt x="16331" y="2123"/>
                  </a:cubicBezTo>
                  <a:cubicBezTo>
                    <a:pt x="16453" y="2270"/>
                    <a:pt x="16574" y="2417"/>
                    <a:pt x="16697" y="2563"/>
                  </a:cubicBezTo>
                  <a:cubicBezTo>
                    <a:pt x="16945" y="2857"/>
                    <a:pt x="17195" y="3151"/>
                    <a:pt x="17450" y="3440"/>
                  </a:cubicBezTo>
                  <a:cubicBezTo>
                    <a:pt x="17952" y="4008"/>
                    <a:pt x="18475" y="4557"/>
                    <a:pt x="19031" y="5075"/>
                  </a:cubicBezTo>
                  <a:cubicBezTo>
                    <a:pt x="20081" y="6053"/>
                    <a:pt x="21257" y="6913"/>
                    <a:pt x="22571" y="7500"/>
                  </a:cubicBezTo>
                  <a:cubicBezTo>
                    <a:pt x="22934" y="7661"/>
                    <a:pt x="23305" y="7802"/>
                    <a:pt x="23687" y="7915"/>
                  </a:cubicBezTo>
                  <a:cubicBezTo>
                    <a:pt x="24018" y="8013"/>
                    <a:pt x="24358" y="8099"/>
                    <a:pt x="24702" y="8145"/>
                  </a:cubicBezTo>
                  <a:cubicBezTo>
                    <a:pt x="24088" y="8329"/>
                    <a:pt x="23448" y="8426"/>
                    <a:pt x="22808" y="8426"/>
                  </a:cubicBezTo>
                  <a:cubicBezTo>
                    <a:pt x="22580" y="8426"/>
                    <a:pt x="22352" y="8413"/>
                    <a:pt x="22126" y="8388"/>
                  </a:cubicBezTo>
                  <a:lnTo>
                    <a:pt x="22125" y="8388"/>
                  </a:lnTo>
                  <a:cubicBezTo>
                    <a:pt x="21251" y="8292"/>
                    <a:pt x="20400" y="8005"/>
                    <a:pt x="19647" y="7550"/>
                  </a:cubicBezTo>
                  <a:cubicBezTo>
                    <a:pt x="18929" y="7118"/>
                    <a:pt x="18299" y="6546"/>
                    <a:pt x="17808" y="5866"/>
                  </a:cubicBezTo>
                  <a:cubicBezTo>
                    <a:pt x="17272" y="5125"/>
                    <a:pt x="16909" y="4277"/>
                    <a:pt x="16608" y="3417"/>
                  </a:cubicBezTo>
                  <a:cubicBezTo>
                    <a:pt x="16456" y="2981"/>
                    <a:pt x="16319" y="2541"/>
                    <a:pt x="16184" y="2101"/>
                  </a:cubicBezTo>
                  <a:cubicBezTo>
                    <a:pt x="16162" y="2029"/>
                    <a:pt x="16138" y="1951"/>
                    <a:pt x="16123" y="1871"/>
                  </a:cubicBezTo>
                  <a:close/>
                  <a:moveTo>
                    <a:pt x="14670" y="5792"/>
                  </a:moveTo>
                  <a:cubicBezTo>
                    <a:pt x="14836" y="5792"/>
                    <a:pt x="15000" y="5813"/>
                    <a:pt x="15160" y="5864"/>
                  </a:cubicBezTo>
                  <a:cubicBezTo>
                    <a:pt x="15532" y="5983"/>
                    <a:pt x="15839" y="6236"/>
                    <a:pt x="16087" y="6530"/>
                  </a:cubicBezTo>
                  <a:cubicBezTo>
                    <a:pt x="16358" y="6849"/>
                    <a:pt x="16574" y="7214"/>
                    <a:pt x="16760" y="7588"/>
                  </a:cubicBezTo>
                  <a:cubicBezTo>
                    <a:pt x="16957" y="7984"/>
                    <a:pt x="17118" y="8401"/>
                    <a:pt x="17238" y="8828"/>
                  </a:cubicBezTo>
                  <a:cubicBezTo>
                    <a:pt x="17225" y="8804"/>
                    <a:pt x="17213" y="8780"/>
                    <a:pt x="17201" y="8756"/>
                  </a:cubicBezTo>
                  <a:cubicBezTo>
                    <a:pt x="17111" y="8583"/>
                    <a:pt x="17009" y="8415"/>
                    <a:pt x="16898" y="8254"/>
                  </a:cubicBezTo>
                  <a:cubicBezTo>
                    <a:pt x="16676" y="7933"/>
                    <a:pt x="16413" y="7640"/>
                    <a:pt x="16120" y="7382"/>
                  </a:cubicBezTo>
                  <a:cubicBezTo>
                    <a:pt x="15489" y="6831"/>
                    <a:pt x="14714" y="6463"/>
                    <a:pt x="13892" y="6309"/>
                  </a:cubicBezTo>
                  <a:cubicBezTo>
                    <a:pt x="13608" y="6255"/>
                    <a:pt x="13319" y="6230"/>
                    <a:pt x="13031" y="6230"/>
                  </a:cubicBezTo>
                  <a:cubicBezTo>
                    <a:pt x="13003" y="6230"/>
                    <a:pt x="12976" y="6230"/>
                    <a:pt x="12948" y="6231"/>
                  </a:cubicBezTo>
                  <a:cubicBezTo>
                    <a:pt x="13233" y="6132"/>
                    <a:pt x="13518" y="6030"/>
                    <a:pt x="13807" y="5942"/>
                  </a:cubicBezTo>
                  <a:cubicBezTo>
                    <a:pt x="14084" y="5858"/>
                    <a:pt x="14378" y="5792"/>
                    <a:pt x="14670" y="5792"/>
                  </a:cubicBezTo>
                  <a:close/>
                  <a:moveTo>
                    <a:pt x="13068" y="6353"/>
                  </a:moveTo>
                  <a:cubicBezTo>
                    <a:pt x="13704" y="6353"/>
                    <a:pt x="14342" y="6490"/>
                    <a:pt x="14920" y="6746"/>
                  </a:cubicBezTo>
                  <a:cubicBezTo>
                    <a:pt x="15640" y="7062"/>
                    <a:pt x="16263" y="7569"/>
                    <a:pt x="16733" y="8197"/>
                  </a:cubicBezTo>
                  <a:cubicBezTo>
                    <a:pt x="16864" y="8373"/>
                    <a:pt x="16982" y="8557"/>
                    <a:pt x="17087" y="8749"/>
                  </a:cubicBezTo>
                  <a:cubicBezTo>
                    <a:pt x="17180" y="8919"/>
                    <a:pt x="17250" y="9102"/>
                    <a:pt x="17345" y="9271"/>
                  </a:cubicBezTo>
                  <a:cubicBezTo>
                    <a:pt x="17406" y="9566"/>
                    <a:pt x="17452" y="9864"/>
                    <a:pt x="17485" y="10164"/>
                  </a:cubicBezTo>
                  <a:cubicBezTo>
                    <a:pt x="17485" y="10171"/>
                    <a:pt x="17486" y="10178"/>
                    <a:pt x="17487" y="10186"/>
                  </a:cubicBezTo>
                  <a:cubicBezTo>
                    <a:pt x="17131" y="9731"/>
                    <a:pt x="16651" y="9363"/>
                    <a:pt x="16161" y="9065"/>
                  </a:cubicBezTo>
                  <a:cubicBezTo>
                    <a:pt x="15642" y="8750"/>
                    <a:pt x="15080" y="8508"/>
                    <a:pt x="14500" y="8331"/>
                  </a:cubicBezTo>
                  <a:cubicBezTo>
                    <a:pt x="13551" y="8043"/>
                    <a:pt x="12562" y="7933"/>
                    <a:pt x="11573" y="7933"/>
                  </a:cubicBezTo>
                  <a:cubicBezTo>
                    <a:pt x="11178" y="7933"/>
                    <a:pt x="10782" y="7951"/>
                    <a:pt x="10388" y="7981"/>
                  </a:cubicBezTo>
                  <a:cubicBezTo>
                    <a:pt x="9639" y="8040"/>
                    <a:pt x="8892" y="8141"/>
                    <a:pt x="8149" y="8258"/>
                  </a:cubicBezTo>
                  <a:cubicBezTo>
                    <a:pt x="8299" y="8128"/>
                    <a:pt x="8457" y="8007"/>
                    <a:pt x="8622" y="7896"/>
                  </a:cubicBezTo>
                  <a:cubicBezTo>
                    <a:pt x="8971" y="7661"/>
                    <a:pt x="9347" y="7465"/>
                    <a:pt x="9733" y="7297"/>
                  </a:cubicBezTo>
                  <a:cubicBezTo>
                    <a:pt x="10606" y="6917"/>
                    <a:pt x="11531" y="6682"/>
                    <a:pt x="12438" y="6401"/>
                  </a:cubicBezTo>
                  <a:cubicBezTo>
                    <a:pt x="12443" y="6399"/>
                    <a:pt x="12448" y="6397"/>
                    <a:pt x="12454" y="6396"/>
                  </a:cubicBezTo>
                  <a:lnTo>
                    <a:pt x="12461" y="6396"/>
                  </a:lnTo>
                  <a:cubicBezTo>
                    <a:pt x="12662" y="6367"/>
                    <a:pt x="12865" y="6353"/>
                    <a:pt x="13068" y="6353"/>
                  </a:cubicBezTo>
                  <a:close/>
                  <a:moveTo>
                    <a:pt x="11645" y="8049"/>
                  </a:moveTo>
                  <a:cubicBezTo>
                    <a:pt x="11869" y="8049"/>
                    <a:pt x="12093" y="8054"/>
                    <a:pt x="12316" y="8067"/>
                  </a:cubicBezTo>
                  <a:cubicBezTo>
                    <a:pt x="13562" y="8135"/>
                    <a:pt x="14802" y="8426"/>
                    <a:pt x="15900" y="9031"/>
                  </a:cubicBezTo>
                  <a:cubicBezTo>
                    <a:pt x="16195" y="9194"/>
                    <a:pt x="16477" y="9380"/>
                    <a:pt x="16741" y="9589"/>
                  </a:cubicBezTo>
                  <a:cubicBezTo>
                    <a:pt x="17009" y="9801"/>
                    <a:pt x="17252" y="10041"/>
                    <a:pt x="17493" y="10283"/>
                  </a:cubicBezTo>
                  <a:cubicBezTo>
                    <a:pt x="17495" y="10284"/>
                    <a:pt x="17496" y="10284"/>
                    <a:pt x="17498" y="10285"/>
                  </a:cubicBezTo>
                  <a:cubicBezTo>
                    <a:pt x="17503" y="10327"/>
                    <a:pt x="17508" y="10368"/>
                    <a:pt x="17512" y="10410"/>
                  </a:cubicBezTo>
                  <a:cubicBezTo>
                    <a:pt x="17069" y="10437"/>
                    <a:pt x="16626" y="10453"/>
                    <a:pt x="16182" y="10453"/>
                  </a:cubicBezTo>
                  <a:cubicBezTo>
                    <a:pt x="16067" y="10453"/>
                    <a:pt x="15952" y="10452"/>
                    <a:pt x="15837" y="10449"/>
                  </a:cubicBezTo>
                  <a:cubicBezTo>
                    <a:pt x="14936" y="10434"/>
                    <a:pt x="14036" y="10360"/>
                    <a:pt x="13143" y="10229"/>
                  </a:cubicBezTo>
                  <a:cubicBezTo>
                    <a:pt x="12248" y="10098"/>
                    <a:pt x="11359" y="9913"/>
                    <a:pt x="10488" y="9668"/>
                  </a:cubicBezTo>
                  <a:cubicBezTo>
                    <a:pt x="9616" y="9423"/>
                    <a:pt x="8760" y="9120"/>
                    <a:pt x="7929" y="8762"/>
                  </a:cubicBezTo>
                  <a:cubicBezTo>
                    <a:pt x="7856" y="8732"/>
                    <a:pt x="7784" y="8700"/>
                    <a:pt x="7712" y="8669"/>
                  </a:cubicBezTo>
                  <a:cubicBezTo>
                    <a:pt x="7804" y="8583"/>
                    <a:pt x="7894" y="8494"/>
                    <a:pt x="7986" y="8407"/>
                  </a:cubicBezTo>
                  <a:cubicBezTo>
                    <a:pt x="9197" y="8220"/>
                    <a:pt x="10419" y="8049"/>
                    <a:pt x="11645" y="8049"/>
                  </a:cubicBezTo>
                  <a:close/>
                  <a:moveTo>
                    <a:pt x="7677" y="8862"/>
                  </a:moveTo>
                  <a:cubicBezTo>
                    <a:pt x="8465" y="9218"/>
                    <a:pt x="9286" y="9511"/>
                    <a:pt x="10113" y="9757"/>
                  </a:cubicBezTo>
                  <a:cubicBezTo>
                    <a:pt x="10989" y="10017"/>
                    <a:pt x="11882" y="10223"/>
                    <a:pt x="12786" y="10366"/>
                  </a:cubicBezTo>
                  <a:cubicBezTo>
                    <a:pt x="13684" y="10510"/>
                    <a:pt x="14592" y="10595"/>
                    <a:pt x="15502" y="10622"/>
                  </a:cubicBezTo>
                  <a:cubicBezTo>
                    <a:pt x="15714" y="10628"/>
                    <a:pt x="15927" y="10631"/>
                    <a:pt x="16140" y="10631"/>
                  </a:cubicBezTo>
                  <a:cubicBezTo>
                    <a:pt x="16582" y="10631"/>
                    <a:pt x="17024" y="10618"/>
                    <a:pt x="17464" y="10590"/>
                  </a:cubicBezTo>
                  <a:lnTo>
                    <a:pt x="17464" y="10590"/>
                  </a:lnTo>
                  <a:cubicBezTo>
                    <a:pt x="17397" y="10690"/>
                    <a:pt x="17328" y="10789"/>
                    <a:pt x="17258" y="10888"/>
                  </a:cubicBezTo>
                  <a:cubicBezTo>
                    <a:pt x="17046" y="11000"/>
                    <a:pt x="16830" y="11103"/>
                    <a:pt x="16605" y="11190"/>
                  </a:cubicBezTo>
                  <a:cubicBezTo>
                    <a:pt x="16303" y="11306"/>
                    <a:pt x="15992" y="11395"/>
                    <a:pt x="15675" y="11460"/>
                  </a:cubicBezTo>
                  <a:cubicBezTo>
                    <a:pt x="15225" y="11550"/>
                    <a:pt x="14767" y="11592"/>
                    <a:pt x="14309" y="11592"/>
                  </a:cubicBezTo>
                  <a:cubicBezTo>
                    <a:pt x="14124" y="11592"/>
                    <a:pt x="13939" y="11585"/>
                    <a:pt x="13755" y="11572"/>
                  </a:cubicBezTo>
                  <a:cubicBezTo>
                    <a:pt x="12366" y="11471"/>
                    <a:pt x="11036" y="11001"/>
                    <a:pt x="9781" y="10419"/>
                  </a:cubicBezTo>
                  <a:cubicBezTo>
                    <a:pt x="9049" y="10081"/>
                    <a:pt x="8337" y="9702"/>
                    <a:pt x="7625" y="9323"/>
                  </a:cubicBezTo>
                  <a:cubicBezTo>
                    <a:pt x="7622" y="9322"/>
                    <a:pt x="7619" y="9322"/>
                    <a:pt x="7616" y="9321"/>
                  </a:cubicBezTo>
                  <a:cubicBezTo>
                    <a:pt x="7618" y="9233"/>
                    <a:pt x="7625" y="9145"/>
                    <a:pt x="7639" y="9058"/>
                  </a:cubicBezTo>
                  <a:cubicBezTo>
                    <a:pt x="7649" y="8993"/>
                    <a:pt x="7663" y="8926"/>
                    <a:pt x="7677" y="8862"/>
                  </a:cubicBezTo>
                  <a:close/>
                  <a:moveTo>
                    <a:pt x="7615" y="9455"/>
                  </a:moveTo>
                  <a:cubicBezTo>
                    <a:pt x="8884" y="10131"/>
                    <a:pt x="10165" y="10816"/>
                    <a:pt x="11541" y="11247"/>
                  </a:cubicBezTo>
                  <a:cubicBezTo>
                    <a:pt x="12428" y="11525"/>
                    <a:pt x="13358" y="11698"/>
                    <a:pt x="14288" y="11698"/>
                  </a:cubicBezTo>
                  <a:cubicBezTo>
                    <a:pt x="14691" y="11698"/>
                    <a:pt x="15095" y="11666"/>
                    <a:pt x="15496" y="11595"/>
                  </a:cubicBezTo>
                  <a:cubicBezTo>
                    <a:pt x="16058" y="11494"/>
                    <a:pt x="16632" y="11319"/>
                    <a:pt x="17141" y="11042"/>
                  </a:cubicBezTo>
                  <a:lnTo>
                    <a:pt x="17141" y="11042"/>
                  </a:lnTo>
                  <a:cubicBezTo>
                    <a:pt x="16974" y="11262"/>
                    <a:pt x="16799" y="11474"/>
                    <a:pt x="16610" y="11676"/>
                  </a:cubicBezTo>
                  <a:cubicBezTo>
                    <a:pt x="16609" y="11677"/>
                    <a:pt x="16608" y="11678"/>
                    <a:pt x="16607" y="11679"/>
                  </a:cubicBezTo>
                  <a:cubicBezTo>
                    <a:pt x="16361" y="11939"/>
                    <a:pt x="16098" y="12182"/>
                    <a:pt x="15811" y="12398"/>
                  </a:cubicBezTo>
                  <a:cubicBezTo>
                    <a:pt x="15811" y="12398"/>
                    <a:pt x="15811" y="12399"/>
                    <a:pt x="15811" y="12399"/>
                  </a:cubicBezTo>
                  <a:cubicBezTo>
                    <a:pt x="15804" y="12388"/>
                    <a:pt x="15792" y="12380"/>
                    <a:pt x="15776" y="12380"/>
                  </a:cubicBezTo>
                  <a:cubicBezTo>
                    <a:pt x="15771" y="12380"/>
                    <a:pt x="15767" y="12381"/>
                    <a:pt x="15762" y="12382"/>
                  </a:cubicBezTo>
                  <a:cubicBezTo>
                    <a:pt x="15199" y="12512"/>
                    <a:pt x="14633" y="12602"/>
                    <a:pt x="14054" y="12624"/>
                  </a:cubicBezTo>
                  <a:cubicBezTo>
                    <a:pt x="13944" y="12628"/>
                    <a:pt x="13834" y="12630"/>
                    <a:pt x="13724" y="12630"/>
                  </a:cubicBezTo>
                  <a:cubicBezTo>
                    <a:pt x="13256" y="12630"/>
                    <a:pt x="12788" y="12591"/>
                    <a:pt x="12327" y="12516"/>
                  </a:cubicBezTo>
                  <a:cubicBezTo>
                    <a:pt x="11185" y="12330"/>
                    <a:pt x="10077" y="11921"/>
                    <a:pt x="9094" y="11310"/>
                  </a:cubicBezTo>
                  <a:cubicBezTo>
                    <a:pt x="8633" y="11025"/>
                    <a:pt x="8209" y="10691"/>
                    <a:pt x="7805" y="10333"/>
                  </a:cubicBezTo>
                  <a:cubicBezTo>
                    <a:pt x="7692" y="10052"/>
                    <a:pt x="7624" y="9755"/>
                    <a:pt x="7615" y="9455"/>
                  </a:cubicBezTo>
                  <a:close/>
                  <a:moveTo>
                    <a:pt x="7884" y="10513"/>
                  </a:moveTo>
                  <a:lnTo>
                    <a:pt x="7884" y="10513"/>
                  </a:lnTo>
                  <a:cubicBezTo>
                    <a:pt x="8188" y="10794"/>
                    <a:pt x="8520" y="11046"/>
                    <a:pt x="8866" y="11275"/>
                  </a:cubicBezTo>
                  <a:cubicBezTo>
                    <a:pt x="9350" y="11595"/>
                    <a:pt x="9866" y="11866"/>
                    <a:pt x="10404" y="12084"/>
                  </a:cubicBezTo>
                  <a:cubicBezTo>
                    <a:pt x="11463" y="12513"/>
                    <a:pt x="12605" y="12739"/>
                    <a:pt x="13748" y="12739"/>
                  </a:cubicBezTo>
                  <a:cubicBezTo>
                    <a:pt x="13776" y="12739"/>
                    <a:pt x="13804" y="12739"/>
                    <a:pt x="13832" y="12739"/>
                  </a:cubicBezTo>
                  <a:cubicBezTo>
                    <a:pt x="14437" y="12734"/>
                    <a:pt x="15049" y="12669"/>
                    <a:pt x="15638" y="12525"/>
                  </a:cubicBezTo>
                  <a:lnTo>
                    <a:pt x="15638" y="12525"/>
                  </a:lnTo>
                  <a:cubicBezTo>
                    <a:pt x="14962" y="12994"/>
                    <a:pt x="14178" y="13314"/>
                    <a:pt x="13355" y="13390"/>
                  </a:cubicBezTo>
                  <a:cubicBezTo>
                    <a:pt x="13240" y="13400"/>
                    <a:pt x="13126" y="13406"/>
                    <a:pt x="13012" y="13406"/>
                  </a:cubicBezTo>
                  <a:cubicBezTo>
                    <a:pt x="12861" y="13406"/>
                    <a:pt x="12710" y="13397"/>
                    <a:pt x="12559" y="13379"/>
                  </a:cubicBezTo>
                  <a:cubicBezTo>
                    <a:pt x="12548" y="13372"/>
                    <a:pt x="12535" y="13369"/>
                    <a:pt x="12521" y="13369"/>
                  </a:cubicBezTo>
                  <a:cubicBezTo>
                    <a:pt x="12513" y="13369"/>
                    <a:pt x="12504" y="13370"/>
                    <a:pt x="12495" y="13372"/>
                  </a:cubicBezTo>
                  <a:lnTo>
                    <a:pt x="12494" y="13372"/>
                  </a:lnTo>
                  <a:cubicBezTo>
                    <a:pt x="12486" y="13370"/>
                    <a:pt x="12479" y="13369"/>
                    <a:pt x="12472" y="13369"/>
                  </a:cubicBezTo>
                  <a:cubicBezTo>
                    <a:pt x="12470" y="13369"/>
                    <a:pt x="12469" y="13369"/>
                    <a:pt x="12467" y="13369"/>
                  </a:cubicBezTo>
                  <a:cubicBezTo>
                    <a:pt x="12304" y="13346"/>
                    <a:pt x="12141" y="13314"/>
                    <a:pt x="11980" y="13272"/>
                  </a:cubicBezTo>
                  <a:cubicBezTo>
                    <a:pt x="11516" y="13151"/>
                    <a:pt x="11071" y="12962"/>
                    <a:pt x="10637" y="12760"/>
                  </a:cubicBezTo>
                  <a:cubicBezTo>
                    <a:pt x="9842" y="12387"/>
                    <a:pt x="9032" y="11966"/>
                    <a:pt x="8429" y="11313"/>
                  </a:cubicBezTo>
                  <a:cubicBezTo>
                    <a:pt x="8213" y="11079"/>
                    <a:pt x="8025" y="10807"/>
                    <a:pt x="7884" y="10513"/>
                  </a:cubicBezTo>
                  <a:close/>
                  <a:moveTo>
                    <a:pt x="6082" y="12826"/>
                  </a:moveTo>
                  <a:cubicBezTo>
                    <a:pt x="6626" y="12826"/>
                    <a:pt x="7170" y="12898"/>
                    <a:pt x="7695" y="13039"/>
                  </a:cubicBezTo>
                  <a:cubicBezTo>
                    <a:pt x="8371" y="13221"/>
                    <a:pt x="9013" y="13514"/>
                    <a:pt x="9590" y="13906"/>
                  </a:cubicBezTo>
                  <a:cubicBezTo>
                    <a:pt x="8867" y="13551"/>
                    <a:pt x="8044" y="13390"/>
                    <a:pt x="7239" y="13390"/>
                  </a:cubicBezTo>
                  <a:cubicBezTo>
                    <a:pt x="7090" y="13390"/>
                    <a:pt x="6941" y="13396"/>
                    <a:pt x="6794" y="13406"/>
                  </a:cubicBezTo>
                  <a:cubicBezTo>
                    <a:pt x="5287" y="13517"/>
                    <a:pt x="3874" y="14140"/>
                    <a:pt x="2600" y="14920"/>
                  </a:cubicBezTo>
                  <a:cubicBezTo>
                    <a:pt x="2018" y="15277"/>
                    <a:pt x="1451" y="15665"/>
                    <a:pt x="897" y="16066"/>
                  </a:cubicBezTo>
                  <a:cubicBezTo>
                    <a:pt x="1286" y="15311"/>
                    <a:pt x="1826" y="14631"/>
                    <a:pt x="2484" y="14093"/>
                  </a:cubicBezTo>
                  <a:lnTo>
                    <a:pt x="2484" y="14094"/>
                  </a:lnTo>
                  <a:cubicBezTo>
                    <a:pt x="3200" y="13508"/>
                    <a:pt x="4051" y="13104"/>
                    <a:pt x="4961" y="12931"/>
                  </a:cubicBezTo>
                  <a:cubicBezTo>
                    <a:pt x="5330" y="12861"/>
                    <a:pt x="5706" y="12826"/>
                    <a:pt x="6082" y="12826"/>
                  </a:cubicBezTo>
                  <a:close/>
                  <a:moveTo>
                    <a:pt x="23171" y="9147"/>
                  </a:moveTo>
                  <a:lnTo>
                    <a:pt x="23171" y="9147"/>
                  </a:lnTo>
                  <a:cubicBezTo>
                    <a:pt x="22406" y="9444"/>
                    <a:pt x="21726" y="9969"/>
                    <a:pt x="21263" y="10638"/>
                  </a:cubicBezTo>
                  <a:cubicBezTo>
                    <a:pt x="20444" y="11824"/>
                    <a:pt x="20332" y="13343"/>
                    <a:pt x="20527" y="14731"/>
                  </a:cubicBezTo>
                  <a:cubicBezTo>
                    <a:pt x="20589" y="15170"/>
                    <a:pt x="20679" y="15604"/>
                    <a:pt x="20782" y="16034"/>
                  </a:cubicBezTo>
                  <a:cubicBezTo>
                    <a:pt x="20867" y="16384"/>
                    <a:pt x="20952" y="16738"/>
                    <a:pt x="21059" y="17084"/>
                  </a:cubicBezTo>
                  <a:cubicBezTo>
                    <a:pt x="21055" y="17077"/>
                    <a:pt x="21049" y="17069"/>
                    <a:pt x="21045" y="17062"/>
                  </a:cubicBezTo>
                  <a:cubicBezTo>
                    <a:pt x="20941" y="16892"/>
                    <a:pt x="20844" y="16716"/>
                    <a:pt x="20753" y="16539"/>
                  </a:cubicBezTo>
                  <a:lnTo>
                    <a:pt x="20754" y="16539"/>
                  </a:lnTo>
                  <a:cubicBezTo>
                    <a:pt x="20572" y="16179"/>
                    <a:pt x="20417" y="15803"/>
                    <a:pt x="20299" y="15417"/>
                  </a:cubicBezTo>
                  <a:cubicBezTo>
                    <a:pt x="20060" y="14642"/>
                    <a:pt x="19973" y="13820"/>
                    <a:pt x="20072" y="13013"/>
                  </a:cubicBezTo>
                  <a:cubicBezTo>
                    <a:pt x="20167" y="12242"/>
                    <a:pt x="20434" y="11489"/>
                    <a:pt x="20885" y="10854"/>
                  </a:cubicBezTo>
                  <a:cubicBezTo>
                    <a:pt x="21286" y="10293"/>
                    <a:pt x="21815" y="9823"/>
                    <a:pt x="22417" y="9488"/>
                  </a:cubicBezTo>
                  <a:cubicBezTo>
                    <a:pt x="22659" y="9354"/>
                    <a:pt x="22910" y="9240"/>
                    <a:pt x="23171" y="9147"/>
                  </a:cubicBezTo>
                  <a:close/>
                  <a:moveTo>
                    <a:pt x="24244" y="9039"/>
                  </a:moveTo>
                  <a:lnTo>
                    <a:pt x="24244" y="9039"/>
                  </a:lnTo>
                  <a:cubicBezTo>
                    <a:pt x="24129" y="9130"/>
                    <a:pt x="24017" y="9222"/>
                    <a:pt x="23907" y="9318"/>
                  </a:cubicBezTo>
                  <a:cubicBezTo>
                    <a:pt x="23677" y="9518"/>
                    <a:pt x="23459" y="9731"/>
                    <a:pt x="23253" y="9955"/>
                  </a:cubicBezTo>
                  <a:cubicBezTo>
                    <a:pt x="22834" y="10410"/>
                    <a:pt x="22466" y="10911"/>
                    <a:pt x="22156" y="11446"/>
                  </a:cubicBezTo>
                  <a:cubicBezTo>
                    <a:pt x="21485" y="12605"/>
                    <a:pt x="21103" y="13915"/>
                    <a:pt x="21044" y="15253"/>
                  </a:cubicBezTo>
                  <a:cubicBezTo>
                    <a:pt x="21014" y="15944"/>
                    <a:pt x="21062" y="16643"/>
                    <a:pt x="21211" y="17319"/>
                  </a:cubicBezTo>
                  <a:cubicBezTo>
                    <a:pt x="21199" y="17299"/>
                    <a:pt x="21185" y="17279"/>
                    <a:pt x="21172" y="17259"/>
                  </a:cubicBezTo>
                  <a:cubicBezTo>
                    <a:pt x="21098" y="16894"/>
                    <a:pt x="20992" y="16534"/>
                    <a:pt x="20905" y="16171"/>
                  </a:cubicBezTo>
                  <a:cubicBezTo>
                    <a:pt x="20816" y="15799"/>
                    <a:pt x="20736" y="15424"/>
                    <a:pt x="20674" y="15045"/>
                  </a:cubicBezTo>
                  <a:cubicBezTo>
                    <a:pt x="20558" y="14324"/>
                    <a:pt x="20510" y="13590"/>
                    <a:pt x="20599" y="12863"/>
                  </a:cubicBezTo>
                  <a:cubicBezTo>
                    <a:pt x="20681" y="12187"/>
                    <a:pt x="20875" y="11520"/>
                    <a:pt x="21228" y="10934"/>
                  </a:cubicBezTo>
                  <a:cubicBezTo>
                    <a:pt x="21550" y="10402"/>
                    <a:pt x="21999" y="9955"/>
                    <a:pt x="22527" y="9626"/>
                  </a:cubicBezTo>
                  <a:cubicBezTo>
                    <a:pt x="23048" y="9300"/>
                    <a:pt x="23636" y="9104"/>
                    <a:pt x="24244" y="9039"/>
                  </a:cubicBezTo>
                  <a:close/>
                  <a:moveTo>
                    <a:pt x="24621" y="9040"/>
                  </a:moveTo>
                  <a:cubicBezTo>
                    <a:pt x="24727" y="9127"/>
                    <a:pt x="24838" y="9204"/>
                    <a:pt x="24942" y="9293"/>
                  </a:cubicBezTo>
                  <a:cubicBezTo>
                    <a:pt x="24953" y="9302"/>
                    <a:pt x="24965" y="9313"/>
                    <a:pt x="24976" y="9323"/>
                  </a:cubicBezTo>
                  <a:cubicBezTo>
                    <a:pt x="25000" y="9362"/>
                    <a:pt x="25024" y="9403"/>
                    <a:pt x="25047" y="9443"/>
                  </a:cubicBezTo>
                  <a:cubicBezTo>
                    <a:pt x="25137" y="9602"/>
                    <a:pt x="25218" y="9766"/>
                    <a:pt x="25292" y="9934"/>
                  </a:cubicBezTo>
                  <a:cubicBezTo>
                    <a:pt x="25439" y="10271"/>
                    <a:pt x="25552" y="10622"/>
                    <a:pt x="25630" y="10980"/>
                  </a:cubicBezTo>
                  <a:cubicBezTo>
                    <a:pt x="25787" y="11697"/>
                    <a:pt x="25806" y="12443"/>
                    <a:pt x="25678" y="13167"/>
                  </a:cubicBezTo>
                  <a:cubicBezTo>
                    <a:pt x="25555" y="13864"/>
                    <a:pt x="25291" y="14530"/>
                    <a:pt x="24910" y="15127"/>
                  </a:cubicBezTo>
                  <a:cubicBezTo>
                    <a:pt x="24541" y="15703"/>
                    <a:pt x="24068" y="16208"/>
                    <a:pt x="23516" y="16614"/>
                  </a:cubicBezTo>
                  <a:cubicBezTo>
                    <a:pt x="23023" y="16976"/>
                    <a:pt x="22478" y="17247"/>
                    <a:pt x="21900" y="17438"/>
                  </a:cubicBezTo>
                  <a:cubicBezTo>
                    <a:pt x="22693" y="16943"/>
                    <a:pt x="23310" y="16174"/>
                    <a:pt x="23736" y="15350"/>
                  </a:cubicBezTo>
                  <a:cubicBezTo>
                    <a:pt x="24361" y="14141"/>
                    <a:pt x="24568" y="12773"/>
                    <a:pt x="24604" y="11425"/>
                  </a:cubicBezTo>
                  <a:cubicBezTo>
                    <a:pt x="24625" y="10666"/>
                    <a:pt x="24595" y="9907"/>
                    <a:pt x="24559" y="9149"/>
                  </a:cubicBezTo>
                  <a:cubicBezTo>
                    <a:pt x="24579" y="9113"/>
                    <a:pt x="24599" y="9077"/>
                    <a:pt x="24621" y="9040"/>
                  </a:cubicBezTo>
                  <a:close/>
                  <a:moveTo>
                    <a:pt x="24444" y="9351"/>
                  </a:moveTo>
                  <a:lnTo>
                    <a:pt x="24444" y="9351"/>
                  </a:lnTo>
                  <a:cubicBezTo>
                    <a:pt x="24505" y="10674"/>
                    <a:pt x="24538" y="12008"/>
                    <a:pt x="24291" y="13314"/>
                  </a:cubicBezTo>
                  <a:cubicBezTo>
                    <a:pt x="24069" y="14485"/>
                    <a:pt x="23598" y="15626"/>
                    <a:pt x="22806" y="16530"/>
                  </a:cubicBezTo>
                  <a:cubicBezTo>
                    <a:pt x="22456" y="16930"/>
                    <a:pt x="22042" y="17267"/>
                    <a:pt x="21583" y="17533"/>
                  </a:cubicBezTo>
                  <a:cubicBezTo>
                    <a:pt x="21544" y="17544"/>
                    <a:pt x="21504" y="17555"/>
                    <a:pt x="21464" y="17566"/>
                  </a:cubicBezTo>
                  <a:cubicBezTo>
                    <a:pt x="21682" y="16896"/>
                    <a:pt x="21873" y="16217"/>
                    <a:pt x="22081" y="15544"/>
                  </a:cubicBezTo>
                  <a:lnTo>
                    <a:pt x="22081" y="15545"/>
                  </a:lnTo>
                  <a:cubicBezTo>
                    <a:pt x="22291" y="14869"/>
                    <a:pt x="22510" y="14194"/>
                    <a:pt x="22740" y="13526"/>
                  </a:cubicBezTo>
                  <a:cubicBezTo>
                    <a:pt x="22970" y="12856"/>
                    <a:pt x="23212" y="12191"/>
                    <a:pt x="23470" y="11531"/>
                  </a:cubicBezTo>
                  <a:cubicBezTo>
                    <a:pt x="23712" y="10911"/>
                    <a:pt x="23966" y="10295"/>
                    <a:pt x="24262" y="9700"/>
                  </a:cubicBezTo>
                  <a:cubicBezTo>
                    <a:pt x="24321" y="9582"/>
                    <a:pt x="24381" y="9466"/>
                    <a:pt x="24444" y="9351"/>
                  </a:cubicBezTo>
                  <a:close/>
                  <a:moveTo>
                    <a:pt x="25320" y="9653"/>
                  </a:moveTo>
                  <a:lnTo>
                    <a:pt x="25320" y="9653"/>
                  </a:lnTo>
                  <a:cubicBezTo>
                    <a:pt x="25326" y="9660"/>
                    <a:pt x="25333" y="9667"/>
                    <a:pt x="25339" y="9674"/>
                  </a:cubicBezTo>
                  <a:cubicBezTo>
                    <a:pt x="25593" y="9950"/>
                    <a:pt x="25815" y="10257"/>
                    <a:pt x="25994" y="10587"/>
                  </a:cubicBezTo>
                  <a:cubicBezTo>
                    <a:pt x="26359" y="11264"/>
                    <a:pt x="26550" y="12028"/>
                    <a:pt x="26530" y="12797"/>
                  </a:cubicBezTo>
                  <a:cubicBezTo>
                    <a:pt x="26510" y="13598"/>
                    <a:pt x="26280" y="14398"/>
                    <a:pt x="25854" y="15079"/>
                  </a:cubicBezTo>
                  <a:cubicBezTo>
                    <a:pt x="25430" y="15757"/>
                    <a:pt x="24826" y="16305"/>
                    <a:pt x="24153" y="16731"/>
                  </a:cubicBezTo>
                  <a:cubicBezTo>
                    <a:pt x="23432" y="17186"/>
                    <a:pt x="22598" y="17540"/>
                    <a:pt x="21736" y="17566"/>
                  </a:cubicBezTo>
                  <a:lnTo>
                    <a:pt x="21715" y="17566"/>
                  </a:lnTo>
                  <a:cubicBezTo>
                    <a:pt x="22294" y="17430"/>
                    <a:pt x="22852" y="17163"/>
                    <a:pt x="23346" y="16840"/>
                  </a:cubicBezTo>
                  <a:cubicBezTo>
                    <a:pt x="23928" y="16460"/>
                    <a:pt x="24448" y="15971"/>
                    <a:pt x="24861" y="15410"/>
                  </a:cubicBezTo>
                  <a:cubicBezTo>
                    <a:pt x="25288" y="14833"/>
                    <a:pt x="25592" y="14172"/>
                    <a:pt x="25756" y="13473"/>
                  </a:cubicBezTo>
                  <a:cubicBezTo>
                    <a:pt x="25928" y="12740"/>
                    <a:pt x="25948" y="11971"/>
                    <a:pt x="25824" y="11229"/>
                  </a:cubicBezTo>
                  <a:cubicBezTo>
                    <a:pt x="25733" y="10683"/>
                    <a:pt x="25564" y="10150"/>
                    <a:pt x="25320" y="9653"/>
                  </a:cubicBezTo>
                  <a:close/>
                  <a:moveTo>
                    <a:pt x="24329" y="9150"/>
                  </a:moveTo>
                  <a:lnTo>
                    <a:pt x="24329" y="9150"/>
                  </a:lnTo>
                  <a:cubicBezTo>
                    <a:pt x="23967" y="9808"/>
                    <a:pt x="23675" y="10509"/>
                    <a:pt x="23402" y="11198"/>
                  </a:cubicBezTo>
                  <a:cubicBezTo>
                    <a:pt x="22879" y="12524"/>
                    <a:pt x="22428" y="13879"/>
                    <a:pt x="22027" y="15247"/>
                  </a:cubicBezTo>
                  <a:cubicBezTo>
                    <a:pt x="21803" y="16012"/>
                    <a:pt x="21575" y="16780"/>
                    <a:pt x="21391" y="17556"/>
                  </a:cubicBezTo>
                  <a:cubicBezTo>
                    <a:pt x="21390" y="17561"/>
                    <a:pt x="21390" y="17565"/>
                    <a:pt x="21391" y="17569"/>
                  </a:cubicBezTo>
                  <a:cubicBezTo>
                    <a:pt x="21382" y="17571"/>
                    <a:pt x="21373" y="17575"/>
                    <a:pt x="21366" y="17581"/>
                  </a:cubicBezTo>
                  <a:cubicBezTo>
                    <a:pt x="21358" y="17565"/>
                    <a:pt x="21348" y="17549"/>
                    <a:pt x="21340" y="17534"/>
                  </a:cubicBezTo>
                  <a:cubicBezTo>
                    <a:pt x="21205" y="16866"/>
                    <a:pt x="21130" y="16189"/>
                    <a:pt x="21147" y="15508"/>
                  </a:cubicBezTo>
                  <a:cubicBezTo>
                    <a:pt x="21164" y="14824"/>
                    <a:pt x="21263" y="14140"/>
                    <a:pt x="21445" y="13480"/>
                  </a:cubicBezTo>
                  <a:cubicBezTo>
                    <a:pt x="21775" y="12275"/>
                    <a:pt x="22385" y="11154"/>
                    <a:pt x="23208" y="10215"/>
                  </a:cubicBezTo>
                  <a:cubicBezTo>
                    <a:pt x="23433" y="9957"/>
                    <a:pt x="23674" y="9713"/>
                    <a:pt x="23929" y="9486"/>
                  </a:cubicBezTo>
                  <a:cubicBezTo>
                    <a:pt x="24056" y="9373"/>
                    <a:pt x="24187" y="9263"/>
                    <a:pt x="24321" y="9157"/>
                  </a:cubicBezTo>
                  <a:cubicBezTo>
                    <a:pt x="24324" y="9155"/>
                    <a:pt x="24326" y="9153"/>
                    <a:pt x="24329" y="9150"/>
                  </a:cubicBezTo>
                  <a:close/>
                  <a:moveTo>
                    <a:pt x="7285" y="13494"/>
                  </a:moveTo>
                  <a:cubicBezTo>
                    <a:pt x="7700" y="13494"/>
                    <a:pt x="8115" y="13537"/>
                    <a:pt x="8526" y="13632"/>
                  </a:cubicBezTo>
                  <a:cubicBezTo>
                    <a:pt x="9100" y="13764"/>
                    <a:pt x="9640" y="13992"/>
                    <a:pt x="10128" y="14313"/>
                  </a:cubicBezTo>
                  <a:cubicBezTo>
                    <a:pt x="10203" y="14377"/>
                    <a:pt x="10277" y="14443"/>
                    <a:pt x="10348" y="14512"/>
                  </a:cubicBezTo>
                  <a:lnTo>
                    <a:pt x="10348" y="14512"/>
                  </a:lnTo>
                  <a:cubicBezTo>
                    <a:pt x="9817" y="14358"/>
                    <a:pt x="9255" y="14301"/>
                    <a:pt x="8702" y="14301"/>
                  </a:cubicBezTo>
                  <a:cubicBezTo>
                    <a:pt x="8599" y="14301"/>
                    <a:pt x="8495" y="14303"/>
                    <a:pt x="8393" y="14307"/>
                  </a:cubicBezTo>
                  <a:cubicBezTo>
                    <a:pt x="7648" y="14335"/>
                    <a:pt x="6910" y="14472"/>
                    <a:pt x="6198" y="14686"/>
                  </a:cubicBezTo>
                  <a:cubicBezTo>
                    <a:pt x="4748" y="15121"/>
                    <a:pt x="3430" y="15889"/>
                    <a:pt x="2195" y="16749"/>
                  </a:cubicBezTo>
                  <a:cubicBezTo>
                    <a:pt x="1533" y="17210"/>
                    <a:pt x="892" y="17701"/>
                    <a:pt x="253" y="18194"/>
                  </a:cubicBezTo>
                  <a:cubicBezTo>
                    <a:pt x="321" y="17545"/>
                    <a:pt x="502" y="16909"/>
                    <a:pt x="774" y="16317"/>
                  </a:cubicBezTo>
                  <a:cubicBezTo>
                    <a:pt x="1305" y="15940"/>
                    <a:pt x="1834" y="15557"/>
                    <a:pt x="2384" y="15205"/>
                  </a:cubicBezTo>
                  <a:cubicBezTo>
                    <a:pt x="3018" y="14801"/>
                    <a:pt x="3676" y="14431"/>
                    <a:pt x="4368" y="14136"/>
                  </a:cubicBezTo>
                  <a:cubicBezTo>
                    <a:pt x="5291" y="13745"/>
                    <a:pt x="6286" y="13494"/>
                    <a:pt x="7285" y="13494"/>
                  </a:cubicBezTo>
                  <a:close/>
                  <a:moveTo>
                    <a:pt x="8735" y="14405"/>
                  </a:moveTo>
                  <a:cubicBezTo>
                    <a:pt x="8933" y="14405"/>
                    <a:pt x="9131" y="14414"/>
                    <a:pt x="9329" y="14430"/>
                  </a:cubicBezTo>
                  <a:cubicBezTo>
                    <a:pt x="9637" y="14456"/>
                    <a:pt x="9940" y="14509"/>
                    <a:pt x="10241" y="14572"/>
                  </a:cubicBezTo>
                  <a:lnTo>
                    <a:pt x="10240" y="14572"/>
                  </a:lnTo>
                  <a:cubicBezTo>
                    <a:pt x="8846" y="14952"/>
                    <a:pt x="7483" y="15440"/>
                    <a:pt x="6168" y="16038"/>
                  </a:cubicBezTo>
                  <a:cubicBezTo>
                    <a:pt x="4821" y="16650"/>
                    <a:pt x="3523" y="17366"/>
                    <a:pt x="2291" y="18187"/>
                  </a:cubicBezTo>
                  <a:cubicBezTo>
                    <a:pt x="1946" y="18416"/>
                    <a:pt x="1605" y="18654"/>
                    <a:pt x="1272" y="18900"/>
                  </a:cubicBezTo>
                  <a:cubicBezTo>
                    <a:pt x="943" y="19142"/>
                    <a:pt x="611" y="19387"/>
                    <a:pt x="305" y="19657"/>
                  </a:cubicBezTo>
                  <a:cubicBezTo>
                    <a:pt x="249" y="19423"/>
                    <a:pt x="232" y="19177"/>
                    <a:pt x="225" y="18947"/>
                  </a:cubicBezTo>
                  <a:cubicBezTo>
                    <a:pt x="217" y="18755"/>
                    <a:pt x="225" y="18564"/>
                    <a:pt x="238" y="18372"/>
                  </a:cubicBezTo>
                  <a:cubicBezTo>
                    <a:pt x="1421" y="17464"/>
                    <a:pt x="2608" y="16549"/>
                    <a:pt x="3913" y="15819"/>
                  </a:cubicBezTo>
                  <a:cubicBezTo>
                    <a:pt x="5205" y="15096"/>
                    <a:pt x="6618" y="14558"/>
                    <a:pt x="8104" y="14432"/>
                  </a:cubicBezTo>
                  <a:cubicBezTo>
                    <a:pt x="8314" y="14415"/>
                    <a:pt x="8524" y="14405"/>
                    <a:pt x="8735" y="14405"/>
                  </a:cubicBezTo>
                  <a:close/>
                  <a:moveTo>
                    <a:pt x="12972" y="13865"/>
                  </a:moveTo>
                  <a:lnTo>
                    <a:pt x="12972" y="13865"/>
                  </a:lnTo>
                  <a:cubicBezTo>
                    <a:pt x="12910" y="13909"/>
                    <a:pt x="12849" y="13954"/>
                    <a:pt x="12791" y="14000"/>
                  </a:cubicBezTo>
                  <a:cubicBezTo>
                    <a:pt x="12428" y="14288"/>
                    <a:pt x="12118" y="14647"/>
                    <a:pt x="11955" y="15086"/>
                  </a:cubicBezTo>
                  <a:cubicBezTo>
                    <a:pt x="11766" y="15596"/>
                    <a:pt x="11779" y="16151"/>
                    <a:pt x="11819" y="16685"/>
                  </a:cubicBezTo>
                  <a:cubicBezTo>
                    <a:pt x="11866" y="17276"/>
                    <a:pt x="11927" y="17868"/>
                    <a:pt x="11993" y="18457"/>
                  </a:cubicBezTo>
                  <a:cubicBezTo>
                    <a:pt x="12062" y="19056"/>
                    <a:pt x="12141" y="19652"/>
                    <a:pt x="12240" y="20246"/>
                  </a:cubicBezTo>
                  <a:cubicBezTo>
                    <a:pt x="11797" y="19310"/>
                    <a:pt x="11460" y="18326"/>
                    <a:pt x="11244" y="17313"/>
                  </a:cubicBezTo>
                  <a:lnTo>
                    <a:pt x="11244" y="17314"/>
                  </a:lnTo>
                  <a:cubicBezTo>
                    <a:pt x="11125" y="16760"/>
                    <a:pt x="11019" y="16168"/>
                    <a:pt x="11161" y="15609"/>
                  </a:cubicBezTo>
                  <a:cubicBezTo>
                    <a:pt x="11284" y="15122"/>
                    <a:pt x="11612" y="14715"/>
                    <a:pt x="12003" y="14411"/>
                  </a:cubicBezTo>
                  <a:cubicBezTo>
                    <a:pt x="12247" y="14222"/>
                    <a:pt x="12519" y="14073"/>
                    <a:pt x="12798" y="13942"/>
                  </a:cubicBezTo>
                  <a:cubicBezTo>
                    <a:pt x="12855" y="13915"/>
                    <a:pt x="12913" y="13890"/>
                    <a:pt x="12972" y="13865"/>
                  </a:cubicBezTo>
                  <a:close/>
                  <a:moveTo>
                    <a:pt x="14384" y="13343"/>
                  </a:moveTo>
                  <a:cubicBezTo>
                    <a:pt x="14373" y="13350"/>
                    <a:pt x="14363" y="13358"/>
                    <a:pt x="14353" y="13366"/>
                  </a:cubicBezTo>
                  <a:cubicBezTo>
                    <a:pt x="14133" y="13540"/>
                    <a:pt x="13932" y="13738"/>
                    <a:pt x="13764" y="13963"/>
                  </a:cubicBezTo>
                  <a:cubicBezTo>
                    <a:pt x="13450" y="14380"/>
                    <a:pt x="13253" y="14869"/>
                    <a:pt x="13127" y="15373"/>
                  </a:cubicBezTo>
                  <a:cubicBezTo>
                    <a:pt x="12853" y="16466"/>
                    <a:pt x="12933" y="17598"/>
                    <a:pt x="12832" y="18711"/>
                  </a:cubicBezTo>
                  <a:cubicBezTo>
                    <a:pt x="12777" y="19318"/>
                    <a:pt x="12668" y="19934"/>
                    <a:pt x="12428" y="20498"/>
                  </a:cubicBezTo>
                  <a:cubicBezTo>
                    <a:pt x="12427" y="20497"/>
                    <a:pt x="12427" y="20496"/>
                    <a:pt x="12426" y="20495"/>
                  </a:cubicBezTo>
                  <a:cubicBezTo>
                    <a:pt x="12409" y="20472"/>
                    <a:pt x="12386" y="20463"/>
                    <a:pt x="12364" y="20463"/>
                  </a:cubicBezTo>
                  <a:cubicBezTo>
                    <a:pt x="12357" y="20463"/>
                    <a:pt x="12351" y="20464"/>
                    <a:pt x="12344" y="20466"/>
                  </a:cubicBezTo>
                  <a:cubicBezTo>
                    <a:pt x="12343" y="20464"/>
                    <a:pt x="12342" y="20462"/>
                    <a:pt x="12341" y="20459"/>
                  </a:cubicBezTo>
                  <a:cubicBezTo>
                    <a:pt x="12201" y="19290"/>
                    <a:pt x="12073" y="18120"/>
                    <a:pt x="11969" y="16949"/>
                  </a:cubicBezTo>
                  <a:cubicBezTo>
                    <a:pt x="11922" y="16423"/>
                    <a:pt x="11879" y="15880"/>
                    <a:pt x="12014" y="15363"/>
                  </a:cubicBezTo>
                  <a:cubicBezTo>
                    <a:pt x="12134" y="14904"/>
                    <a:pt x="12411" y="14520"/>
                    <a:pt x="12767" y="14214"/>
                  </a:cubicBezTo>
                  <a:cubicBezTo>
                    <a:pt x="12962" y="14047"/>
                    <a:pt x="13176" y="13902"/>
                    <a:pt x="13396" y="13769"/>
                  </a:cubicBezTo>
                  <a:cubicBezTo>
                    <a:pt x="13504" y="13702"/>
                    <a:pt x="13615" y="13640"/>
                    <a:pt x="13726" y="13580"/>
                  </a:cubicBezTo>
                  <a:cubicBezTo>
                    <a:pt x="13786" y="13547"/>
                    <a:pt x="13842" y="13512"/>
                    <a:pt x="13897" y="13475"/>
                  </a:cubicBezTo>
                  <a:cubicBezTo>
                    <a:pt x="14062" y="13440"/>
                    <a:pt x="14224" y="13395"/>
                    <a:pt x="14384" y="13343"/>
                  </a:cubicBezTo>
                  <a:close/>
                  <a:moveTo>
                    <a:pt x="10173" y="14733"/>
                  </a:moveTo>
                  <a:lnTo>
                    <a:pt x="10173" y="14733"/>
                  </a:lnTo>
                  <a:cubicBezTo>
                    <a:pt x="10038" y="14816"/>
                    <a:pt x="9903" y="14900"/>
                    <a:pt x="9768" y="14984"/>
                  </a:cubicBezTo>
                  <a:lnTo>
                    <a:pt x="9768" y="14983"/>
                  </a:lnTo>
                  <a:cubicBezTo>
                    <a:pt x="9030" y="15436"/>
                    <a:pt x="8292" y="15891"/>
                    <a:pt x="7555" y="16346"/>
                  </a:cubicBezTo>
                  <a:cubicBezTo>
                    <a:pt x="6079" y="17255"/>
                    <a:pt x="4604" y="18164"/>
                    <a:pt x="3131" y="19076"/>
                  </a:cubicBezTo>
                  <a:cubicBezTo>
                    <a:pt x="2717" y="19333"/>
                    <a:pt x="2304" y="19589"/>
                    <a:pt x="1892" y="19848"/>
                  </a:cubicBezTo>
                  <a:cubicBezTo>
                    <a:pt x="1691" y="19975"/>
                    <a:pt x="1488" y="20101"/>
                    <a:pt x="1286" y="20228"/>
                  </a:cubicBezTo>
                  <a:cubicBezTo>
                    <a:pt x="1139" y="20319"/>
                    <a:pt x="996" y="20415"/>
                    <a:pt x="852" y="20510"/>
                  </a:cubicBezTo>
                  <a:cubicBezTo>
                    <a:pt x="781" y="20464"/>
                    <a:pt x="716" y="20411"/>
                    <a:pt x="655" y="20349"/>
                  </a:cubicBezTo>
                  <a:cubicBezTo>
                    <a:pt x="482" y="20172"/>
                    <a:pt x="379" y="19951"/>
                    <a:pt x="318" y="19714"/>
                  </a:cubicBezTo>
                  <a:cubicBezTo>
                    <a:pt x="613" y="19500"/>
                    <a:pt x="897" y="19273"/>
                    <a:pt x="1191" y="19059"/>
                  </a:cubicBezTo>
                  <a:cubicBezTo>
                    <a:pt x="1488" y="18841"/>
                    <a:pt x="1790" y="18629"/>
                    <a:pt x="2097" y="18423"/>
                  </a:cubicBezTo>
                  <a:cubicBezTo>
                    <a:pt x="2711" y="18010"/>
                    <a:pt x="3344" y="17622"/>
                    <a:pt x="3989" y="17259"/>
                  </a:cubicBezTo>
                  <a:cubicBezTo>
                    <a:pt x="5278" y="16539"/>
                    <a:pt x="6621" y="15925"/>
                    <a:pt x="8008" y="15420"/>
                  </a:cubicBezTo>
                  <a:cubicBezTo>
                    <a:pt x="8719" y="15160"/>
                    <a:pt x="9442" y="14932"/>
                    <a:pt x="10173" y="14733"/>
                  </a:cubicBezTo>
                  <a:close/>
                  <a:moveTo>
                    <a:pt x="9965" y="15063"/>
                  </a:moveTo>
                  <a:lnTo>
                    <a:pt x="9965" y="15063"/>
                  </a:lnTo>
                  <a:cubicBezTo>
                    <a:pt x="9096" y="16077"/>
                    <a:pt x="8186" y="17059"/>
                    <a:pt x="7163" y="17920"/>
                  </a:cubicBezTo>
                  <a:cubicBezTo>
                    <a:pt x="6031" y="18874"/>
                    <a:pt x="4756" y="19679"/>
                    <a:pt x="3345" y="20149"/>
                  </a:cubicBezTo>
                  <a:cubicBezTo>
                    <a:pt x="2949" y="20281"/>
                    <a:pt x="2544" y="20385"/>
                    <a:pt x="2134" y="20459"/>
                  </a:cubicBezTo>
                  <a:cubicBezTo>
                    <a:pt x="1756" y="20528"/>
                    <a:pt x="1375" y="20561"/>
                    <a:pt x="993" y="20589"/>
                  </a:cubicBezTo>
                  <a:cubicBezTo>
                    <a:pt x="964" y="20575"/>
                    <a:pt x="936" y="20561"/>
                    <a:pt x="908" y="20545"/>
                  </a:cubicBezTo>
                  <a:cubicBezTo>
                    <a:pt x="1026" y="20478"/>
                    <a:pt x="1144" y="20412"/>
                    <a:pt x="1262" y="20342"/>
                  </a:cubicBezTo>
                  <a:cubicBezTo>
                    <a:pt x="1444" y="20234"/>
                    <a:pt x="1625" y="20124"/>
                    <a:pt x="1807" y="20016"/>
                  </a:cubicBezTo>
                  <a:cubicBezTo>
                    <a:pt x="2183" y="19791"/>
                    <a:pt x="2558" y="19564"/>
                    <a:pt x="2933" y="19338"/>
                  </a:cubicBezTo>
                  <a:cubicBezTo>
                    <a:pt x="3677" y="18892"/>
                    <a:pt x="4417" y="18441"/>
                    <a:pt x="5158" y="17989"/>
                  </a:cubicBezTo>
                  <a:cubicBezTo>
                    <a:pt x="6639" y="17088"/>
                    <a:pt x="8122" y="16187"/>
                    <a:pt x="9601" y="15284"/>
                  </a:cubicBezTo>
                  <a:cubicBezTo>
                    <a:pt x="9723" y="15210"/>
                    <a:pt x="9844" y="15137"/>
                    <a:pt x="9965" y="15063"/>
                  </a:cubicBezTo>
                  <a:close/>
                  <a:moveTo>
                    <a:pt x="17449" y="12371"/>
                  </a:moveTo>
                  <a:cubicBezTo>
                    <a:pt x="17831" y="12659"/>
                    <a:pt x="18108" y="13095"/>
                    <a:pt x="18255" y="13546"/>
                  </a:cubicBezTo>
                  <a:cubicBezTo>
                    <a:pt x="18551" y="14448"/>
                    <a:pt x="18374" y="15444"/>
                    <a:pt x="18210" y="16354"/>
                  </a:cubicBezTo>
                  <a:cubicBezTo>
                    <a:pt x="18064" y="17163"/>
                    <a:pt x="17875" y="17988"/>
                    <a:pt x="17462" y="18708"/>
                  </a:cubicBezTo>
                  <a:cubicBezTo>
                    <a:pt x="17260" y="19061"/>
                    <a:pt x="16999" y="19382"/>
                    <a:pt x="16684" y="19641"/>
                  </a:cubicBezTo>
                  <a:cubicBezTo>
                    <a:pt x="16356" y="19911"/>
                    <a:pt x="15981" y="20116"/>
                    <a:pt x="15585" y="20266"/>
                  </a:cubicBezTo>
                  <a:cubicBezTo>
                    <a:pt x="15157" y="20428"/>
                    <a:pt x="14706" y="20523"/>
                    <a:pt x="14253" y="20577"/>
                  </a:cubicBezTo>
                  <a:cubicBezTo>
                    <a:pt x="14027" y="20603"/>
                    <a:pt x="13801" y="20618"/>
                    <a:pt x="13575" y="20627"/>
                  </a:cubicBezTo>
                  <a:cubicBezTo>
                    <a:pt x="14667" y="20205"/>
                    <a:pt x="15556" y="19340"/>
                    <a:pt x="16164" y="18354"/>
                  </a:cubicBezTo>
                  <a:cubicBezTo>
                    <a:pt x="16923" y="17126"/>
                    <a:pt x="17266" y="15696"/>
                    <a:pt x="17455" y="14279"/>
                  </a:cubicBezTo>
                  <a:cubicBezTo>
                    <a:pt x="17507" y="13892"/>
                    <a:pt x="17561" y="13500"/>
                    <a:pt x="17560" y="13109"/>
                  </a:cubicBezTo>
                  <a:cubicBezTo>
                    <a:pt x="17560" y="12924"/>
                    <a:pt x="17546" y="12737"/>
                    <a:pt x="17503" y="12555"/>
                  </a:cubicBezTo>
                  <a:cubicBezTo>
                    <a:pt x="17488" y="12494"/>
                    <a:pt x="17470" y="12431"/>
                    <a:pt x="17449" y="12371"/>
                  </a:cubicBezTo>
                  <a:close/>
                  <a:moveTo>
                    <a:pt x="16708" y="12035"/>
                  </a:moveTo>
                  <a:cubicBezTo>
                    <a:pt x="16722" y="12046"/>
                    <a:pt x="16737" y="12056"/>
                    <a:pt x="16758" y="12059"/>
                  </a:cubicBezTo>
                  <a:cubicBezTo>
                    <a:pt x="16925" y="12090"/>
                    <a:pt x="17082" y="12149"/>
                    <a:pt x="17226" y="12228"/>
                  </a:cubicBezTo>
                  <a:cubicBezTo>
                    <a:pt x="17279" y="12341"/>
                    <a:pt x="17331" y="12453"/>
                    <a:pt x="17361" y="12577"/>
                  </a:cubicBezTo>
                  <a:cubicBezTo>
                    <a:pt x="17399" y="12730"/>
                    <a:pt x="17415" y="12888"/>
                    <a:pt x="17419" y="13046"/>
                  </a:cubicBezTo>
                  <a:cubicBezTo>
                    <a:pt x="17428" y="13388"/>
                    <a:pt x="17383" y="13731"/>
                    <a:pt x="17346" y="14071"/>
                  </a:cubicBezTo>
                  <a:cubicBezTo>
                    <a:pt x="17267" y="14784"/>
                    <a:pt x="17149" y="15494"/>
                    <a:pt x="16956" y="16186"/>
                  </a:cubicBezTo>
                  <a:cubicBezTo>
                    <a:pt x="16607" y="17443"/>
                    <a:pt x="16006" y="18650"/>
                    <a:pt x="15052" y="19558"/>
                  </a:cubicBezTo>
                  <a:cubicBezTo>
                    <a:pt x="14575" y="20013"/>
                    <a:pt x="14014" y="20384"/>
                    <a:pt x="13400" y="20630"/>
                  </a:cubicBezTo>
                  <a:cubicBezTo>
                    <a:pt x="13333" y="20631"/>
                    <a:pt x="13266" y="20631"/>
                    <a:pt x="13199" y="20631"/>
                  </a:cubicBezTo>
                  <a:cubicBezTo>
                    <a:pt x="13117" y="20631"/>
                    <a:pt x="13035" y="20631"/>
                    <a:pt x="12953" y="20631"/>
                  </a:cubicBezTo>
                  <a:cubicBezTo>
                    <a:pt x="12886" y="20631"/>
                    <a:pt x="12819" y="20631"/>
                    <a:pt x="12751" y="20632"/>
                  </a:cubicBezTo>
                  <a:cubicBezTo>
                    <a:pt x="12725" y="20632"/>
                    <a:pt x="12699" y="20633"/>
                    <a:pt x="12672" y="20633"/>
                  </a:cubicBezTo>
                  <a:cubicBezTo>
                    <a:pt x="13456" y="19635"/>
                    <a:pt x="14135" y="18546"/>
                    <a:pt x="14721" y="17420"/>
                  </a:cubicBezTo>
                  <a:cubicBezTo>
                    <a:pt x="15315" y="16277"/>
                    <a:pt x="15816" y="15084"/>
                    <a:pt x="16208" y="13857"/>
                  </a:cubicBezTo>
                  <a:cubicBezTo>
                    <a:pt x="16318" y="13511"/>
                    <a:pt x="16420" y="13163"/>
                    <a:pt x="16513" y="12812"/>
                  </a:cubicBezTo>
                  <a:cubicBezTo>
                    <a:pt x="16560" y="12640"/>
                    <a:pt x="16604" y="12468"/>
                    <a:pt x="16646" y="12294"/>
                  </a:cubicBezTo>
                  <a:cubicBezTo>
                    <a:pt x="16667" y="12208"/>
                    <a:pt x="16690" y="12122"/>
                    <a:pt x="16708" y="12035"/>
                  </a:cubicBezTo>
                  <a:close/>
                  <a:moveTo>
                    <a:pt x="16507" y="12024"/>
                  </a:moveTo>
                  <a:lnTo>
                    <a:pt x="16507" y="12024"/>
                  </a:lnTo>
                  <a:cubicBezTo>
                    <a:pt x="16495" y="12076"/>
                    <a:pt x="16484" y="12127"/>
                    <a:pt x="16472" y="12179"/>
                  </a:cubicBezTo>
                  <a:cubicBezTo>
                    <a:pt x="16435" y="12337"/>
                    <a:pt x="16397" y="12495"/>
                    <a:pt x="16356" y="12652"/>
                  </a:cubicBezTo>
                  <a:cubicBezTo>
                    <a:pt x="16278" y="12957"/>
                    <a:pt x="16193" y="13261"/>
                    <a:pt x="16102" y="13563"/>
                  </a:cubicBezTo>
                  <a:cubicBezTo>
                    <a:pt x="15917" y="14177"/>
                    <a:pt x="15707" y="14783"/>
                    <a:pt x="15473" y="15379"/>
                  </a:cubicBezTo>
                  <a:cubicBezTo>
                    <a:pt x="15003" y="16576"/>
                    <a:pt x="14435" y="17738"/>
                    <a:pt x="13774" y="18841"/>
                  </a:cubicBezTo>
                  <a:cubicBezTo>
                    <a:pt x="13407" y="19454"/>
                    <a:pt x="13009" y="20049"/>
                    <a:pt x="12597" y="20634"/>
                  </a:cubicBezTo>
                  <a:cubicBezTo>
                    <a:pt x="12546" y="20634"/>
                    <a:pt x="12495" y="20634"/>
                    <a:pt x="12444" y="20633"/>
                  </a:cubicBezTo>
                  <a:cubicBezTo>
                    <a:pt x="12453" y="20614"/>
                    <a:pt x="12457" y="20593"/>
                    <a:pt x="12455" y="20572"/>
                  </a:cubicBezTo>
                  <a:cubicBezTo>
                    <a:pt x="12966" y="19548"/>
                    <a:pt x="12968" y="18380"/>
                    <a:pt x="13020" y="17260"/>
                  </a:cubicBezTo>
                  <a:cubicBezTo>
                    <a:pt x="13068" y="16229"/>
                    <a:pt x="13170" y="15120"/>
                    <a:pt x="13746" y="14232"/>
                  </a:cubicBezTo>
                  <a:cubicBezTo>
                    <a:pt x="13910" y="13978"/>
                    <a:pt x="14111" y="13755"/>
                    <a:pt x="14342" y="13560"/>
                  </a:cubicBezTo>
                  <a:cubicBezTo>
                    <a:pt x="14468" y="13454"/>
                    <a:pt x="14601" y="13357"/>
                    <a:pt x="14736" y="13263"/>
                  </a:cubicBezTo>
                  <a:cubicBezTo>
                    <a:pt x="14814" y="13209"/>
                    <a:pt x="14898" y="13158"/>
                    <a:pt x="14977" y="13104"/>
                  </a:cubicBezTo>
                  <a:cubicBezTo>
                    <a:pt x="15192" y="13003"/>
                    <a:pt x="15401" y="12886"/>
                    <a:pt x="15600" y="12755"/>
                  </a:cubicBezTo>
                  <a:cubicBezTo>
                    <a:pt x="15926" y="12543"/>
                    <a:pt x="16228" y="12294"/>
                    <a:pt x="16507" y="12024"/>
                  </a:cubicBezTo>
                  <a:close/>
                  <a:moveTo>
                    <a:pt x="10474" y="14754"/>
                  </a:moveTo>
                  <a:cubicBezTo>
                    <a:pt x="10224" y="15435"/>
                    <a:pt x="9940" y="16102"/>
                    <a:pt x="9580" y="16733"/>
                  </a:cubicBezTo>
                  <a:lnTo>
                    <a:pt x="9582" y="16733"/>
                  </a:lnTo>
                  <a:cubicBezTo>
                    <a:pt x="9220" y="17367"/>
                    <a:pt x="8795" y="17968"/>
                    <a:pt x="8301" y="18506"/>
                  </a:cubicBezTo>
                  <a:cubicBezTo>
                    <a:pt x="7809" y="19045"/>
                    <a:pt x="7246" y="19521"/>
                    <a:pt x="6623" y="19903"/>
                  </a:cubicBezTo>
                  <a:cubicBezTo>
                    <a:pt x="5990" y="20290"/>
                    <a:pt x="5297" y="20585"/>
                    <a:pt x="4573" y="20755"/>
                  </a:cubicBezTo>
                  <a:cubicBezTo>
                    <a:pt x="4217" y="20839"/>
                    <a:pt x="3853" y="20893"/>
                    <a:pt x="3489" y="20914"/>
                  </a:cubicBezTo>
                  <a:cubicBezTo>
                    <a:pt x="3393" y="20920"/>
                    <a:pt x="3297" y="20922"/>
                    <a:pt x="3202" y="20922"/>
                  </a:cubicBezTo>
                  <a:cubicBezTo>
                    <a:pt x="2928" y="20922"/>
                    <a:pt x="2657" y="20902"/>
                    <a:pt x="2382" y="20880"/>
                  </a:cubicBezTo>
                  <a:cubicBezTo>
                    <a:pt x="2292" y="20873"/>
                    <a:pt x="2202" y="20858"/>
                    <a:pt x="2113" y="20844"/>
                  </a:cubicBezTo>
                  <a:cubicBezTo>
                    <a:pt x="2112" y="20843"/>
                    <a:pt x="2111" y="20843"/>
                    <a:pt x="2110" y="20843"/>
                  </a:cubicBezTo>
                  <a:cubicBezTo>
                    <a:pt x="2103" y="20843"/>
                    <a:pt x="2100" y="20849"/>
                    <a:pt x="2100" y="20855"/>
                  </a:cubicBezTo>
                  <a:cubicBezTo>
                    <a:pt x="2059" y="20850"/>
                    <a:pt x="2019" y="20845"/>
                    <a:pt x="1978" y="20839"/>
                  </a:cubicBezTo>
                  <a:cubicBezTo>
                    <a:pt x="1689" y="20802"/>
                    <a:pt x="1375" y="20754"/>
                    <a:pt x="1097" y="20637"/>
                  </a:cubicBezTo>
                  <a:cubicBezTo>
                    <a:pt x="1402" y="20634"/>
                    <a:pt x="1708" y="20601"/>
                    <a:pt x="2009" y="20553"/>
                  </a:cubicBezTo>
                  <a:cubicBezTo>
                    <a:pt x="2375" y="20496"/>
                    <a:pt x="2735" y="20412"/>
                    <a:pt x="3089" y="20308"/>
                  </a:cubicBezTo>
                  <a:cubicBezTo>
                    <a:pt x="3805" y="20097"/>
                    <a:pt x="4493" y="19801"/>
                    <a:pt x="5146" y="19443"/>
                  </a:cubicBezTo>
                  <a:cubicBezTo>
                    <a:pt x="6478" y="18712"/>
                    <a:pt x="7644" y="17723"/>
                    <a:pt x="8702" y="16640"/>
                  </a:cubicBezTo>
                  <a:cubicBezTo>
                    <a:pt x="9265" y="16064"/>
                    <a:pt x="9797" y="15461"/>
                    <a:pt x="10319" y="14849"/>
                  </a:cubicBezTo>
                  <a:cubicBezTo>
                    <a:pt x="10371" y="14817"/>
                    <a:pt x="10423" y="14785"/>
                    <a:pt x="10474" y="14754"/>
                  </a:cubicBezTo>
                  <a:close/>
                  <a:moveTo>
                    <a:pt x="10383" y="15393"/>
                  </a:moveTo>
                  <a:lnTo>
                    <a:pt x="10383" y="15393"/>
                  </a:lnTo>
                  <a:cubicBezTo>
                    <a:pt x="10276" y="16063"/>
                    <a:pt x="10137" y="16730"/>
                    <a:pt x="9923" y="17375"/>
                  </a:cubicBezTo>
                  <a:cubicBezTo>
                    <a:pt x="9633" y="18252"/>
                    <a:pt x="9197" y="19102"/>
                    <a:pt x="8517" y="19742"/>
                  </a:cubicBezTo>
                  <a:cubicBezTo>
                    <a:pt x="7734" y="20477"/>
                    <a:pt x="6702" y="20853"/>
                    <a:pt x="5650" y="20987"/>
                  </a:cubicBezTo>
                  <a:cubicBezTo>
                    <a:pt x="5284" y="21034"/>
                    <a:pt x="4917" y="21053"/>
                    <a:pt x="4550" y="21053"/>
                  </a:cubicBezTo>
                  <a:cubicBezTo>
                    <a:pt x="4151" y="21053"/>
                    <a:pt x="3752" y="21030"/>
                    <a:pt x="3353" y="20995"/>
                  </a:cubicBezTo>
                  <a:cubicBezTo>
                    <a:pt x="3677" y="20989"/>
                    <a:pt x="4001" y="20957"/>
                    <a:pt x="4320" y="20900"/>
                  </a:cubicBezTo>
                  <a:cubicBezTo>
                    <a:pt x="5052" y="20766"/>
                    <a:pt x="5762" y="20508"/>
                    <a:pt x="6413" y="20150"/>
                  </a:cubicBezTo>
                  <a:cubicBezTo>
                    <a:pt x="7067" y="19792"/>
                    <a:pt x="7660" y="19333"/>
                    <a:pt x="8183" y="18803"/>
                  </a:cubicBezTo>
                  <a:cubicBezTo>
                    <a:pt x="8705" y="18276"/>
                    <a:pt x="9158" y="17683"/>
                    <a:pt x="9544" y="17050"/>
                  </a:cubicBezTo>
                  <a:cubicBezTo>
                    <a:pt x="9867" y="16521"/>
                    <a:pt x="10145" y="15965"/>
                    <a:pt x="10383" y="15393"/>
                  </a:cubicBezTo>
                  <a:close/>
                  <a:moveTo>
                    <a:pt x="19677" y="1"/>
                  </a:moveTo>
                  <a:cubicBezTo>
                    <a:pt x="18781" y="1"/>
                    <a:pt x="17889" y="216"/>
                    <a:pt x="17089" y="618"/>
                  </a:cubicBezTo>
                  <a:lnTo>
                    <a:pt x="17090" y="617"/>
                  </a:lnTo>
                  <a:lnTo>
                    <a:pt x="17090" y="617"/>
                  </a:lnTo>
                  <a:cubicBezTo>
                    <a:pt x="16881" y="722"/>
                    <a:pt x="16677" y="840"/>
                    <a:pt x="16482" y="969"/>
                  </a:cubicBezTo>
                  <a:cubicBezTo>
                    <a:pt x="16302" y="1086"/>
                    <a:pt x="16096" y="1211"/>
                    <a:pt x="15986" y="1401"/>
                  </a:cubicBezTo>
                  <a:cubicBezTo>
                    <a:pt x="15863" y="1613"/>
                    <a:pt x="15905" y="1858"/>
                    <a:pt x="15969" y="2081"/>
                  </a:cubicBezTo>
                  <a:cubicBezTo>
                    <a:pt x="16034" y="2307"/>
                    <a:pt x="16107" y="2532"/>
                    <a:pt x="16179" y="2757"/>
                  </a:cubicBezTo>
                  <a:cubicBezTo>
                    <a:pt x="16464" y="3656"/>
                    <a:pt x="16781" y="4557"/>
                    <a:pt x="17258" y="5375"/>
                  </a:cubicBezTo>
                  <a:cubicBezTo>
                    <a:pt x="17706" y="6147"/>
                    <a:pt x="18296" y="6823"/>
                    <a:pt x="19014" y="7352"/>
                  </a:cubicBezTo>
                  <a:cubicBezTo>
                    <a:pt x="19726" y="7878"/>
                    <a:pt x="20545" y="8250"/>
                    <a:pt x="21409" y="8439"/>
                  </a:cubicBezTo>
                  <a:cubicBezTo>
                    <a:pt x="21850" y="8536"/>
                    <a:pt x="22302" y="8585"/>
                    <a:pt x="22754" y="8585"/>
                  </a:cubicBezTo>
                  <a:cubicBezTo>
                    <a:pt x="23275" y="8585"/>
                    <a:pt x="23795" y="8520"/>
                    <a:pt x="24300" y="8389"/>
                  </a:cubicBezTo>
                  <a:cubicBezTo>
                    <a:pt x="24467" y="8346"/>
                    <a:pt x="24630" y="8292"/>
                    <a:pt x="24793" y="8234"/>
                  </a:cubicBezTo>
                  <a:lnTo>
                    <a:pt x="24793" y="8234"/>
                  </a:lnTo>
                  <a:cubicBezTo>
                    <a:pt x="24663" y="8356"/>
                    <a:pt x="24535" y="8482"/>
                    <a:pt x="24400" y="8599"/>
                  </a:cubicBezTo>
                  <a:cubicBezTo>
                    <a:pt x="24302" y="8683"/>
                    <a:pt x="24179" y="8763"/>
                    <a:pt x="24050" y="8763"/>
                  </a:cubicBezTo>
                  <a:cubicBezTo>
                    <a:pt x="24007" y="8763"/>
                    <a:pt x="23964" y="8754"/>
                    <a:pt x="23921" y="8734"/>
                  </a:cubicBezTo>
                  <a:cubicBezTo>
                    <a:pt x="23917" y="8732"/>
                    <a:pt x="23912" y="8731"/>
                    <a:pt x="23908" y="8731"/>
                  </a:cubicBezTo>
                  <a:cubicBezTo>
                    <a:pt x="23883" y="8731"/>
                    <a:pt x="23868" y="8768"/>
                    <a:pt x="23891" y="8786"/>
                  </a:cubicBezTo>
                  <a:cubicBezTo>
                    <a:pt x="23893" y="8788"/>
                    <a:pt x="23895" y="8788"/>
                    <a:pt x="23898" y="8790"/>
                  </a:cubicBezTo>
                  <a:cubicBezTo>
                    <a:pt x="23792" y="8806"/>
                    <a:pt x="23687" y="8823"/>
                    <a:pt x="23582" y="8846"/>
                  </a:cubicBezTo>
                  <a:cubicBezTo>
                    <a:pt x="23234" y="8923"/>
                    <a:pt x="22893" y="9044"/>
                    <a:pt x="22571" y="9198"/>
                  </a:cubicBezTo>
                  <a:cubicBezTo>
                    <a:pt x="22401" y="9279"/>
                    <a:pt x="22235" y="9373"/>
                    <a:pt x="22075" y="9474"/>
                  </a:cubicBezTo>
                  <a:cubicBezTo>
                    <a:pt x="22056" y="9482"/>
                    <a:pt x="22039" y="9489"/>
                    <a:pt x="22021" y="9495"/>
                  </a:cubicBezTo>
                  <a:cubicBezTo>
                    <a:pt x="21920" y="9534"/>
                    <a:pt x="21822" y="9575"/>
                    <a:pt x="21724" y="9619"/>
                  </a:cubicBezTo>
                  <a:cubicBezTo>
                    <a:pt x="21528" y="9704"/>
                    <a:pt x="21333" y="9792"/>
                    <a:pt x="21132" y="9870"/>
                  </a:cubicBezTo>
                  <a:cubicBezTo>
                    <a:pt x="21069" y="9895"/>
                    <a:pt x="21005" y="9918"/>
                    <a:pt x="20940" y="9942"/>
                  </a:cubicBezTo>
                  <a:cubicBezTo>
                    <a:pt x="20147" y="10094"/>
                    <a:pt x="19354" y="10238"/>
                    <a:pt x="18550" y="10325"/>
                  </a:cubicBezTo>
                  <a:cubicBezTo>
                    <a:pt x="18345" y="10347"/>
                    <a:pt x="18138" y="10364"/>
                    <a:pt x="17932" y="10380"/>
                  </a:cubicBezTo>
                  <a:cubicBezTo>
                    <a:pt x="17873" y="10183"/>
                    <a:pt x="17798" y="9991"/>
                    <a:pt x="17754" y="9789"/>
                  </a:cubicBezTo>
                  <a:cubicBezTo>
                    <a:pt x="17728" y="9672"/>
                    <a:pt x="17710" y="9554"/>
                    <a:pt x="17699" y="9435"/>
                  </a:cubicBezTo>
                  <a:cubicBezTo>
                    <a:pt x="17688" y="9324"/>
                    <a:pt x="17707" y="9195"/>
                    <a:pt x="17648" y="9096"/>
                  </a:cubicBezTo>
                  <a:cubicBezTo>
                    <a:pt x="17641" y="9085"/>
                    <a:pt x="17627" y="9079"/>
                    <a:pt x="17614" y="9079"/>
                  </a:cubicBezTo>
                  <a:cubicBezTo>
                    <a:pt x="17599" y="9079"/>
                    <a:pt x="17585" y="9085"/>
                    <a:pt x="17577" y="9096"/>
                  </a:cubicBezTo>
                  <a:cubicBezTo>
                    <a:pt x="17513" y="9195"/>
                    <a:pt x="17539" y="9333"/>
                    <a:pt x="17549" y="9445"/>
                  </a:cubicBezTo>
                  <a:cubicBezTo>
                    <a:pt x="17551" y="9470"/>
                    <a:pt x="17556" y="9495"/>
                    <a:pt x="17559" y="9520"/>
                  </a:cubicBezTo>
                  <a:cubicBezTo>
                    <a:pt x="17535" y="9385"/>
                    <a:pt x="17508" y="9252"/>
                    <a:pt x="17479" y="9121"/>
                  </a:cubicBezTo>
                  <a:cubicBezTo>
                    <a:pt x="17377" y="8672"/>
                    <a:pt x="17234" y="8231"/>
                    <a:pt x="17050" y="7808"/>
                  </a:cubicBezTo>
                  <a:cubicBezTo>
                    <a:pt x="16872" y="7401"/>
                    <a:pt x="16661" y="7001"/>
                    <a:pt x="16401" y="6640"/>
                  </a:cubicBezTo>
                  <a:cubicBezTo>
                    <a:pt x="16166" y="6313"/>
                    <a:pt x="15880" y="6016"/>
                    <a:pt x="15525" y="5821"/>
                  </a:cubicBezTo>
                  <a:cubicBezTo>
                    <a:pt x="15246" y="5668"/>
                    <a:pt x="14959" y="5609"/>
                    <a:pt x="14670" y="5609"/>
                  </a:cubicBezTo>
                  <a:cubicBezTo>
                    <a:pt x="14042" y="5609"/>
                    <a:pt x="13401" y="5886"/>
                    <a:pt x="12810" y="6080"/>
                  </a:cubicBezTo>
                  <a:cubicBezTo>
                    <a:pt x="11863" y="6392"/>
                    <a:pt x="10890" y="6622"/>
                    <a:pt x="9961" y="6988"/>
                  </a:cubicBezTo>
                  <a:cubicBezTo>
                    <a:pt x="9159" y="7304"/>
                    <a:pt x="8378" y="7728"/>
                    <a:pt x="7765" y="8343"/>
                  </a:cubicBezTo>
                  <a:cubicBezTo>
                    <a:pt x="7685" y="8423"/>
                    <a:pt x="7614" y="8502"/>
                    <a:pt x="7552" y="8596"/>
                  </a:cubicBezTo>
                  <a:cubicBezTo>
                    <a:pt x="7544" y="8607"/>
                    <a:pt x="7540" y="8620"/>
                    <a:pt x="7539" y="8631"/>
                  </a:cubicBezTo>
                  <a:cubicBezTo>
                    <a:pt x="7482" y="8666"/>
                    <a:pt x="7467" y="8765"/>
                    <a:pt x="7547" y="8803"/>
                  </a:cubicBezTo>
                  <a:cubicBezTo>
                    <a:pt x="7551" y="8805"/>
                    <a:pt x="7556" y="8807"/>
                    <a:pt x="7560" y="8809"/>
                  </a:cubicBezTo>
                  <a:cubicBezTo>
                    <a:pt x="7418" y="9230"/>
                    <a:pt x="7436" y="9682"/>
                    <a:pt x="7557" y="10111"/>
                  </a:cubicBezTo>
                  <a:cubicBezTo>
                    <a:pt x="7553" y="10108"/>
                    <a:pt x="7549" y="10107"/>
                    <a:pt x="7545" y="10107"/>
                  </a:cubicBezTo>
                  <a:cubicBezTo>
                    <a:pt x="7526" y="10107"/>
                    <a:pt x="7508" y="10131"/>
                    <a:pt x="7524" y="10148"/>
                  </a:cubicBezTo>
                  <a:cubicBezTo>
                    <a:pt x="7545" y="10172"/>
                    <a:pt x="7567" y="10195"/>
                    <a:pt x="7590" y="10219"/>
                  </a:cubicBezTo>
                  <a:cubicBezTo>
                    <a:pt x="7695" y="10544"/>
                    <a:pt x="7857" y="10852"/>
                    <a:pt x="8051" y="11118"/>
                  </a:cubicBezTo>
                  <a:cubicBezTo>
                    <a:pt x="8589" y="11853"/>
                    <a:pt x="9397" y="12338"/>
                    <a:pt x="10199" y="12735"/>
                  </a:cubicBezTo>
                  <a:cubicBezTo>
                    <a:pt x="10844" y="13054"/>
                    <a:pt x="11519" y="13362"/>
                    <a:pt x="12228" y="13500"/>
                  </a:cubicBezTo>
                  <a:cubicBezTo>
                    <a:pt x="12199" y="13516"/>
                    <a:pt x="12170" y="13533"/>
                    <a:pt x="12141" y="13550"/>
                  </a:cubicBezTo>
                  <a:cubicBezTo>
                    <a:pt x="12138" y="13552"/>
                    <a:pt x="12134" y="13554"/>
                    <a:pt x="12129" y="13556"/>
                  </a:cubicBezTo>
                  <a:cubicBezTo>
                    <a:pt x="12093" y="13575"/>
                    <a:pt x="12057" y="13593"/>
                    <a:pt x="12020" y="13612"/>
                  </a:cubicBezTo>
                  <a:cubicBezTo>
                    <a:pt x="12008" y="13613"/>
                    <a:pt x="11997" y="13616"/>
                    <a:pt x="11984" y="13623"/>
                  </a:cubicBezTo>
                  <a:cubicBezTo>
                    <a:pt x="11957" y="13640"/>
                    <a:pt x="11929" y="13657"/>
                    <a:pt x="11902" y="13673"/>
                  </a:cubicBezTo>
                  <a:cubicBezTo>
                    <a:pt x="11628" y="13815"/>
                    <a:pt x="11354" y="13960"/>
                    <a:pt x="11081" y="14103"/>
                  </a:cubicBezTo>
                  <a:cubicBezTo>
                    <a:pt x="10968" y="14162"/>
                    <a:pt x="10857" y="14227"/>
                    <a:pt x="10740" y="14280"/>
                  </a:cubicBezTo>
                  <a:cubicBezTo>
                    <a:pt x="10680" y="14307"/>
                    <a:pt x="10622" y="14324"/>
                    <a:pt x="10563" y="14324"/>
                  </a:cubicBezTo>
                  <a:cubicBezTo>
                    <a:pt x="10520" y="14324"/>
                    <a:pt x="10477" y="14315"/>
                    <a:pt x="10432" y="14296"/>
                  </a:cubicBezTo>
                  <a:cubicBezTo>
                    <a:pt x="10333" y="14254"/>
                    <a:pt x="10252" y="14175"/>
                    <a:pt x="10188" y="14090"/>
                  </a:cubicBezTo>
                  <a:cubicBezTo>
                    <a:pt x="10125" y="14005"/>
                    <a:pt x="10079" y="13901"/>
                    <a:pt x="9999" y="13832"/>
                  </a:cubicBezTo>
                  <a:cubicBezTo>
                    <a:pt x="9994" y="13828"/>
                    <a:pt x="9989" y="13826"/>
                    <a:pt x="9984" y="13826"/>
                  </a:cubicBezTo>
                  <a:cubicBezTo>
                    <a:pt x="9969" y="13826"/>
                    <a:pt x="9956" y="13842"/>
                    <a:pt x="9956" y="13857"/>
                  </a:cubicBezTo>
                  <a:cubicBezTo>
                    <a:pt x="9957" y="13906"/>
                    <a:pt x="9971" y="13956"/>
                    <a:pt x="9991" y="14003"/>
                  </a:cubicBezTo>
                  <a:cubicBezTo>
                    <a:pt x="9515" y="13616"/>
                    <a:pt x="8975" y="13308"/>
                    <a:pt x="8403" y="13085"/>
                  </a:cubicBezTo>
                  <a:cubicBezTo>
                    <a:pt x="7658" y="12795"/>
                    <a:pt x="6859" y="12643"/>
                    <a:pt x="6060" y="12643"/>
                  </a:cubicBezTo>
                  <a:cubicBezTo>
                    <a:pt x="5903" y="12643"/>
                    <a:pt x="5746" y="12649"/>
                    <a:pt x="5589" y="12661"/>
                  </a:cubicBezTo>
                  <a:cubicBezTo>
                    <a:pt x="4635" y="12732"/>
                    <a:pt x="3710" y="13035"/>
                    <a:pt x="2902" y="13551"/>
                  </a:cubicBezTo>
                  <a:cubicBezTo>
                    <a:pt x="2099" y="14065"/>
                    <a:pt x="1421" y="14778"/>
                    <a:pt x="930" y="15595"/>
                  </a:cubicBezTo>
                  <a:cubicBezTo>
                    <a:pt x="789" y="15828"/>
                    <a:pt x="666" y="16070"/>
                    <a:pt x="556" y="16317"/>
                  </a:cubicBezTo>
                  <a:cubicBezTo>
                    <a:pt x="522" y="16343"/>
                    <a:pt x="486" y="16368"/>
                    <a:pt x="452" y="16394"/>
                  </a:cubicBezTo>
                  <a:cubicBezTo>
                    <a:pt x="405" y="16429"/>
                    <a:pt x="433" y="16489"/>
                    <a:pt x="478" y="16500"/>
                  </a:cubicBezTo>
                  <a:cubicBezTo>
                    <a:pt x="243" y="17076"/>
                    <a:pt x="92" y="17683"/>
                    <a:pt x="41" y="18302"/>
                  </a:cubicBezTo>
                  <a:cubicBezTo>
                    <a:pt x="0" y="18796"/>
                    <a:pt x="1" y="19324"/>
                    <a:pt x="136" y="19803"/>
                  </a:cubicBezTo>
                  <a:cubicBezTo>
                    <a:pt x="208" y="20057"/>
                    <a:pt x="324" y="20299"/>
                    <a:pt x="511" y="20487"/>
                  </a:cubicBezTo>
                  <a:cubicBezTo>
                    <a:pt x="562" y="20539"/>
                    <a:pt x="617" y="20584"/>
                    <a:pt x="674" y="20627"/>
                  </a:cubicBezTo>
                  <a:cubicBezTo>
                    <a:pt x="671" y="20629"/>
                    <a:pt x="669" y="20631"/>
                    <a:pt x="666" y="20633"/>
                  </a:cubicBezTo>
                  <a:cubicBezTo>
                    <a:pt x="648" y="20644"/>
                    <a:pt x="661" y="20672"/>
                    <a:pt x="679" y="20672"/>
                  </a:cubicBezTo>
                  <a:cubicBezTo>
                    <a:pt x="682" y="20672"/>
                    <a:pt x="685" y="20672"/>
                    <a:pt x="688" y="20670"/>
                  </a:cubicBezTo>
                  <a:lnTo>
                    <a:pt x="715" y="20655"/>
                  </a:lnTo>
                  <a:cubicBezTo>
                    <a:pt x="847" y="20745"/>
                    <a:pt x="992" y="20818"/>
                    <a:pt x="1144" y="20870"/>
                  </a:cubicBezTo>
                  <a:cubicBezTo>
                    <a:pt x="1386" y="20953"/>
                    <a:pt x="1640" y="20997"/>
                    <a:pt x="1892" y="21032"/>
                  </a:cubicBezTo>
                  <a:cubicBezTo>
                    <a:pt x="2196" y="21072"/>
                    <a:pt x="2502" y="21105"/>
                    <a:pt x="2806" y="21138"/>
                  </a:cubicBezTo>
                  <a:cubicBezTo>
                    <a:pt x="3399" y="21203"/>
                    <a:pt x="3994" y="21252"/>
                    <a:pt x="4591" y="21252"/>
                  </a:cubicBezTo>
                  <a:cubicBezTo>
                    <a:pt x="4643" y="21252"/>
                    <a:pt x="4695" y="21251"/>
                    <a:pt x="4746" y="21251"/>
                  </a:cubicBezTo>
                  <a:cubicBezTo>
                    <a:pt x="5883" y="21234"/>
                    <a:pt x="7045" y="21007"/>
                    <a:pt x="8016" y="20388"/>
                  </a:cubicBezTo>
                  <a:cubicBezTo>
                    <a:pt x="8849" y="19857"/>
                    <a:pt x="9447" y="19047"/>
                    <a:pt x="9842" y="18152"/>
                  </a:cubicBezTo>
                  <a:cubicBezTo>
                    <a:pt x="10243" y="17246"/>
                    <a:pt x="10454" y="16266"/>
                    <a:pt x="10603" y="15291"/>
                  </a:cubicBezTo>
                  <a:cubicBezTo>
                    <a:pt x="10615" y="15218"/>
                    <a:pt x="10624" y="15147"/>
                    <a:pt x="10633" y="15074"/>
                  </a:cubicBezTo>
                  <a:cubicBezTo>
                    <a:pt x="10660" y="15191"/>
                    <a:pt x="10695" y="15310"/>
                    <a:pt x="10692" y="15429"/>
                  </a:cubicBezTo>
                  <a:cubicBezTo>
                    <a:pt x="10692" y="15459"/>
                    <a:pt x="10713" y="15475"/>
                    <a:pt x="10735" y="15475"/>
                  </a:cubicBezTo>
                  <a:cubicBezTo>
                    <a:pt x="10753" y="15475"/>
                    <a:pt x="10771" y="15464"/>
                    <a:pt x="10778" y="15439"/>
                  </a:cubicBezTo>
                  <a:cubicBezTo>
                    <a:pt x="10805" y="15327"/>
                    <a:pt x="10805" y="15210"/>
                    <a:pt x="10788" y="15097"/>
                  </a:cubicBezTo>
                  <a:cubicBezTo>
                    <a:pt x="10772" y="14985"/>
                    <a:pt x="10750" y="14866"/>
                    <a:pt x="10771" y="14753"/>
                  </a:cubicBezTo>
                  <a:cubicBezTo>
                    <a:pt x="10810" y="14565"/>
                    <a:pt x="10994" y="14443"/>
                    <a:pt x="11155" y="14341"/>
                  </a:cubicBezTo>
                  <a:cubicBezTo>
                    <a:pt x="11280" y="14264"/>
                    <a:pt x="11406" y="14187"/>
                    <a:pt x="11531" y="14110"/>
                  </a:cubicBezTo>
                  <a:cubicBezTo>
                    <a:pt x="11862" y="13922"/>
                    <a:pt x="12211" y="13768"/>
                    <a:pt x="12580" y="13683"/>
                  </a:cubicBezTo>
                  <a:cubicBezTo>
                    <a:pt x="12713" y="13651"/>
                    <a:pt x="12848" y="13630"/>
                    <a:pt x="12984" y="13618"/>
                  </a:cubicBezTo>
                  <a:cubicBezTo>
                    <a:pt x="13020" y="13615"/>
                    <a:pt x="13056" y="13615"/>
                    <a:pt x="13093" y="13615"/>
                  </a:cubicBezTo>
                  <a:cubicBezTo>
                    <a:pt x="13123" y="13615"/>
                    <a:pt x="13153" y="13615"/>
                    <a:pt x="13182" y="13615"/>
                  </a:cubicBezTo>
                  <a:cubicBezTo>
                    <a:pt x="13060" y="13658"/>
                    <a:pt x="12938" y="13704"/>
                    <a:pt x="12821" y="13752"/>
                  </a:cubicBezTo>
                  <a:cubicBezTo>
                    <a:pt x="12554" y="13862"/>
                    <a:pt x="12296" y="13995"/>
                    <a:pt x="12055" y="14155"/>
                  </a:cubicBezTo>
                  <a:cubicBezTo>
                    <a:pt x="11628" y="14439"/>
                    <a:pt x="11254" y="14830"/>
                    <a:pt x="11061" y="15311"/>
                  </a:cubicBezTo>
                  <a:cubicBezTo>
                    <a:pt x="10837" y="15866"/>
                    <a:pt x="10889" y="16480"/>
                    <a:pt x="10996" y="17054"/>
                  </a:cubicBezTo>
                  <a:cubicBezTo>
                    <a:pt x="11107" y="17645"/>
                    <a:pt x="11260" y="18228"/>
                    <a:pt x="11449" y="18797"/>
                  </a:cubicBezTo>
                  <a:cubicBezTo>
                    <a:pt x="11661" y="19438"/>
                    <a:pt x="11922" y="20062"/>
                    <a:pt x="12227" y="20663"/>
                  </a:cubicBezTo>
                  <a:cubicBezTo>
                    <a:pt x="12241" y="20691"/>
                    <a:pt x="12269" y="20720"/>
                    <a:pt x="12303" y="20720"/>
                  </a:cubicBezTo>
                  <a:cubicBezTo>
                    <a:pt x="12312" y="20720"/>
                    <a:pt x="12322" y="20719"/>
                    <a:pt x="12330" y="20717"/>
                  </a:cubicBezTo>
                  <a:cubicBezTo>
                    <a:pt x="12337" y="20725"/>
                    <a:pt x="12346" y="20730"/>
                    <a:pt x="12361" y="20731"/>
                  </a:cubicBezTo>
                  <a:cubicBezTo>
                    <a:pt x="12622" y="20751"/>
                    <a:pt x="12879" y="20777"/>
                    <a:pt x="13141" y="20784"/>
                  </a:cubicBezTo>
                  <a:cubicBezTo>
                    <a:pt x="13234" y="20787"/>
                    <a:pt x="13327" y="20788"/>
                    <a:pt x="13420" y="20788"/>
                  </a:cubicBezTo>
                  <a:cubicBezTo>
                    <a:pt x="13587" y="20788"/>
                    <a:pt x="13754" y="20784"/>
                    <a:pt x="13919" y="20776"/>
                  </a:cubicBezTo>
                  <a:cubicBezTo>
                    <a:pt x="14411" y="20750"/>
                    <a:pt x="14898" y="20680"/>
                    <a:pt x="15369" y="20539"/>
                  </a:cubicBezTo>
                  <a:cubicBezTo>
                    <a:pt x="16218" y="20286"/>
                    <a:pt x="16982" y="19797"/>
                    <a:pt x="17484" y="19056"/>
                  </a:cubicBezTo>
                  <a:cubicBezTo>
                    <a:pt x="17970" y="18337"/>
                    <a:pt x="18203" y="17485"/>
                    <a:pt x="18367" y="16643"/>
                  </a:cubicBezTo>
                  <a:cubicBezTo>
                    <a:pt x="18460" y="16168"/>
                    <a:pt x="18544" y="15690"/>
                    <a:pt x="18589" y="15209"/>
                  </a:cubicBezTo>
                  <a:cubicBezTo>
                    <a:pt x="18636" y="14703"/>
                    <a:pt x="18633" y="14185"/>
                    <a:pt x="18513" y="13689"/>
                  </a:cubicBezTo>
                  <a:cubicBezTo>
                    <a:pt x="18374" y="13122"/>
                    <a:pt x="18052" y="12561"/>
                    <a:pt x="17579" y="12204"/>
                  </a:cubicBezTo>
                  <a:lnTo>
                    <a:pt x="17579" y="12204"/>
                  </a:lnTo>
                  <a:cubicBezTo>
                    <a:pt x="17645" y="12223"/>
                    <a:pt x="17710" y="12239"/>
                    <a:pt x="17776" y="12256"/>
                  </a:cubicBezTo>
                  <a:cubicBezTo>
                    <a:pt x="17778" y="12257"/>
                    <a:pt x="17781" y="12257"/>
                    <a:pt x="17783" y="12257"/>
                  </a:cubicBezTo>
                  <a:cubicBezTo>
                    <a:pt x="17817" y="12257"/>
                    <a:pt x="17829" y="12200"/>
                    <a:pt x="17794" y="12187"/>
                  </a:cubicBezTo>
                  <a:cubicBezTo>
                    <a:pt x="17631" y="12129"/>
                    <a:pt x="17473" y="12058"/>
                    <a:pt x="17316" y="11986"/>
                  </a:cubicBezTo>
                  <a:cubicBezTo>
                    <a:pt x="17263" y="11962"/>
                    <a:pt x="17211" y="11937"/>
                    <a:pt x="17159" y="11911"/>
                  </a:cubicBezTo>
                  <a:cubicBezTo>
                    <a:pt x="17174" y="11865"/>
                    <a:pt x="17190" y="11819"/>
                    <a:pt x="17206" y="11772"/>
                  </a:cubicBezTo>
                  <a:cubicBezTo>
                    <a:pt x="17327" y="11598"/>
                    <a:pt x="17437" y="11415"/>
                    <a:pt x="17537" y="11227"/>
                  </a:cubicBezTo>
                  <a:cubicBezTo>
                    <a:pt x="17543" y="11216"/>
                    <a:pt x="17550" y="11204"/>
                    <a:pt x="17557" y="11192"/>
                  </a:cubicBezTo>
                  <a:cubicBezTo>
                    <a:pt x="17557" y="11191"/>
                    <a:pt x="17557" y="11191"/>
                    <a:pt x="17557" y="11190"/>
                  </a:cubicBezTo>
                  <a:cubicBezTo>
                    <a:pt x="17572" y="11160"/>
                    <a:pt x="17590" y="11129"/>
                    <a:pt x="17604" y="11098"/>
                  </a:cubicBezTo>
                  <a:cubicBezTo>
                    <a:pt x="17631" y="11045"/>
                    <a:pt x="17594" y="10996"/>
                    <a:pt x="17546" y="10980"/>
                  </a:cubicBezTo>
                  <a:cubicBezTo>
                    <a:pt x="17573" y="10930"/>
                    <a:pt x="17603" y="10882"/>
                    <a:pt x="17642" y="10840"/>
                  </a:cubicBezTo>
                  <a:cubicBezTo>
                    <a:pt x="17725" y="10747"/>
                    <a:pt x="17840" y="10705"/>
                    <a:pt x="17960" y="10678"/>
                  </a:cubicBezTo>
                  <a:cubicBezTo>
                    <a:pt x="17969" y="10678"/>
                    <a:pt x="17977" y="10678"/>
                    <a:pt x="17985" y="10677"/>
                  </a:cubicBezTo>
                  <a:cubicBezTo>
                    <a:pt x="18045" y="10669"/>
                    <a:pt x="18105" y="10661"/>
                    <a:pt x="18163" y="10646"/>
                  </a:cubicBezTo>
                  <a:cubicBezTo>
                    <a:pt x="18186" y="10640"/>
                    <a:pt x="18210" y="10634"/>
                    <a:pt x="18234" y="10628"/>
                  </a:cubicBezTo>
                  <a:cubicBezTo>
                    <a:pt x="18431" y="10591"/>
                    <a:pt x="18627" y="10554"/>
                    <a:pt x="18824" y="10518"/>
                  </a:cubicBezTo>
                  <a:cubicBezTo>
                    <a:pt x="18937" y="10497"/>
                    <a:pt x="19050" y="10476"/>
                    <a:pt x="19163" y="10455"/>
                  </a:cubicBezTo>
                  <a:cubicBezTo>
                    <a:pt x="19239" y="10439"/>
                    <a:pt x="19326" y="10433"/>
                    <a:pt x="19403" y="10407"/>
                  </a:cubicBezTo>
                  <a:cubicBezTo>
                    <a:pt x="19965" y="10351"/>
                    <a:pt x="20514" y="10218"/>
                    <a:pt x="21045" y="10032"/>
                  </a:cubicBezTo>
                  <a:cubicBezTo>
                    <a:pt x="21182" y="10003"/>
                    <a:pt x="21319" y="9968"/>
                    <a:pt x="21449" y="9914"/>
                  </a:cubicBezTo>
                  <a:cubicBezTo>
                    <a:pt x="21473" y="9904"/>
                    <a:pt x="21496" y="9894"/>
                    <a:pt x="21519" y="9884"/>
                  </a:cubicBezTo>
                  <a:lnTo>
                    <a:pt x="21519" y="9884"/>
                  </a:lnTo>
                  <a:cubicBezTo>
                    <a:pt x="21292" y="10076"/>
                    <a:pt x="21084" y="10287"/>
                    <a:pt x="20897" y="10517"/>
                  </a:cubicBezTo>
                  <a:cubicBezTo>
                    <a:pt x="20396" y="11133"/>
                    <a:pt x="20075" y="11879"/>
                    <a:pt x="19929" y="12657"/>
                  </a:cubicBezTo>
                  <a:cubicBezTo>
                    <a:pt x="19773" y="13481"/>
                    <a:pt x="19815" y="14338"/>
                    <a:pt x="20019" y="15150"/>
                  </a:cubicBezTo>
                  <a:cubicBezTo>
                    <a:pt x="20224" y="15960"/>
                    <a:pt x="20580" y="16723"/>
                    <a:pt x="21038" y="17419"/>
                  </a:cubicBezTo>
                  <a:cubicBezTo>
                    <a:pt x="21097" y="17509"/>
                    <a:pt x="21154" y="17590"/>
                    <a:pt x="21229" y="17666"/>
                  </a:cubicBezTo>
                  <a:cubicBezTo>
                    <a:pt x="21246" y="17684"/>
                    <a:pt x="21268" y="17691"/>
                    <a:pt x="21291" y="17691"/>
                  </a:cubicBezTo>
                  <a:cubicBezTo>
                    <a:pt x="21285" y="17694"/>
                    <a:pt x="21278" y="17699"/>
                    <a:pt x="21272" y="17702"/>
                  </a:cubicBezTo>
                  <a:cubicBezTo>
                    <a:pt x="21246" y="17715"/>
                    <a:pt x="21257" y="17750"/>
                    <a:pt x="21281" y="17750"/>
                  </a:cubicBezTo>
                  <a:cubicBezTo>
                    <a:pt x="21285" y="17750"/>
                    <a:pt x="21288" y="17750"/>
                    <a:pt x="21291" y="17748"/>
                  </a:cubicBezTo>
                  <a:cubicBezTo>
                    <a:pt x="21332" y="17732"/>
                    <a:pt x="21370" y="17714"/>
                    <a:pt x="21410" y="17698"/>
                  </a:cubicBezTo>
                  <a:cubicBezTo>
                    <a:pt x="21528" y="17713"/>
                    <a:pt x="21646" y="17720"/>
                    <a:pt x="21765" y="17720"/>
                  </a:cubicBezTo>
                  <a:cubicBezTo>
                    <a:pt x="22536" y="17720"/>
                    <a:pt x="23309" y="17417"/>
                    <a:pt x="23970" y="17049"/>
                  </a:cubicBezTo>
                  <a:cubicBezTo>
                    <a:pt x="24696" y="16645"/>
                    <a:pt x="25358" y="16111"/>
                    <a:pt x="25847" y="15434"/>
                  </a:cubicBezTo>
                  <a:cubicBezTo>
                    <a:pt x="26335" y="14758"/>
                    <a:pt x="26631" y="13948"/>
                    <a:pt x="26707" y="13119"/>
                  </a:cubicBezTo>
                  <a:cubicBezTo>
                    <a:pt x="26780" y="12308"/>
                    <a:pt x="26638" y="11488"/>
                    <a:pt x="26294" y="10750"/>
                  </a:cubicBezTo>
                  <a:cubicBezTo>
                    <a:pt x="26029" y="10185"/>
                    <a:pt x="25650" y="9673"/>
                    <a:pt x="25188" y="9252"/>
                  </a:cubicBezTo>
                  <a:lnTo>
                    <a:pt x="25188" y="9252"/>
                  </a:lnTo>
                  <a:cubicBezTo>
                    <a:pt x="25337" y="9308"/>
                    <a:pt x="25491" y="9353"/>
                    <a:pt x="25647" y="9390"/>
                  </a:cubicBezTo>
                  <a:cubicBezTo>
                    <a:pt x="25649" y="9391"/>
                    <a:pt x="25652" y="9391"/>
                    <a:pt x="25654" y="9391"/>
                  </a:cubicBezTo>
                  <a:cubicBezTo>
                    <a:pt x="25685" y="9391"/>
                    <a:pt x="25697" y="9338"/>
                    <a:pt x="25663" y="9326"/>
                  </a:cubicBezTo>
                  <a:cubicBezTo>
                    <a:pt x="25478" y="9264"/>
                    <a:pt x="25295" y="9183"/>
                    <a:pt x="25120" y="9091"/>
                  </a:cubicBezTo>
                  <a:cubicBezTo>
                    <a:pt x="25074" y="9067"/>
                    <a:pt x="25026" y="9045"/>
                    <a:pt x="24981" y="9018"/>
                  </a:cubicBezTo>
                  <a:cubicBezTo>
                    <a:pt x="24952" y="9000"/>
                    <a:pt x="24905" y="8977"/>
                    <a:pt x="24897" y="8941"/>
                  </a:cubicBezTo>
                  <a:cubicBezTo>
                    <a:pt x="24887" y="8895"/>
                    <a:pt x="24937" y="8840"/>
                    <a:pt x="24961" y="8806"/>
                  </a:cubicBezTo>
                  <a:cubicBezTo>
                    <a:pt x="24992" y="8763"/>
                    <a:pt x="25022" y="8720"/>
                    <a:pt x="25053" y="8677"/>
                  </a:cubicBezTo>
                  <a:cubicBezTo>
                    <a:pt x="25175" y="8505"/>
                    <a:pt x="25299" y="8332"/>
                    <a:pt x="25419" y="8159"/>
                  </a:cubicBezTo>
                  <a:lnTo>
                    <a:pt x="25601" y="7899"/>
                  </a:lnTo>
                  <a:cubicBezTo>
                    <a:pt x="25633" y="7853"/>
                    <a:pt x="25667" y="7805"/>
                    <a:pt x="25699" y="7758"/>
                  </a:cubicBezTo>
                  <a:cubicBezTo>
                    <a:pt x="25713" y="7736"/>
                    <a:pt x="25728" y="7715"/>
                    <a:pt x="25739" y="7692"/>
                  </a:cubicBezTo>
                  <a:cubicBezTo>
                    <a:pt x="25753" y="7669"/>
                    <a:pt x="25756" y="7648"/>
                    <a:pt x="25761" y="7625"/>
                  </a:cubicBezTo>
                  <a:cubicBezTo>
                    <a:pt x="25822" y="7570"/>
                    <a:pt x="25885" y="7515"/>
                    <a:pt x="25948" y="7463"/>
                  </a:cubicBezTo>
                  <a:cubicBezTo>
                    <a:pt x="26254" y="7215"/>
                    <a:pt x="26589" y="7007"/>
                    <a:pt x="26943" y="6836"/>
                  </a:cubicBezTo>
                  <a:cubicBezTo>
                    <a:pt x="27767" y="6437"/>
                    <a:pt x="28663" y="6223"/>
                    <a:pt x="29542" y="5986"/>
                  </a:cubicBezTo>
                  <a:cubicBezTo>
                    <a:pt x="30478" y="5735"/>
                    <a:pt x="31413" y="5482"/>
                    <a:pt x="32348" y="5230"/>
                  </a:cubicBezTo>
                  <a:cubicBezTo>
                    <a:pt x="33287" y="4978"/>
                    <a:pt x="34227" y="4724"/>
                    <a:pt x="35166" y="4470"/>
                  </a:cubicBezTo>
                  <a:cubicBezTo>
                    <a:pt x="36104" y="4217"/>
                    <a:pt x="37048" y="3980"/>
                    <a:pt x="37980" y="3705"/>
                  </a:cubicBezTo>
                  <a:cubicBezTo>
                    <a:pt x="38095" y="3670"/>
                    <a:pt x="38206" y="3635"/>
                    <a:pt x="38317" y="3589"/>
                  </a:cubicBezTo>
                  <a:cubicBezTo>
                    <a:pt x="38385" y="3561"/>
                    <a:pt x="38359" y="3458"/>
                    <a:pt x="38289" y="3458"/>
                  </a:cubicBezTo>
                  <a:cubicBezTo>
                    <a:pt x="38286" y="3458"/>
                    <a:pt x="38283" y="3458"/>
                    <a:pt x="38280" y="3459"/>
                  </a:cubicBezTo>
                  <a:cubicBezTo>
                    <a:pt x="38034" y="3492"/>
                    <a:pt x="37797" y="3561"/>
                    <a:pt x="37558" y="3625"/>
                  </a:cubicBezTo>
                  <a:cubicBezTo>
                    <a:pt x="37323" y="3686"/>
                    <a:pt x="37089" y="3749"/>
                    <a:pt x="36854" y="3813"/>
                  </a:cubicBezTo>
                  <a:cubicBezTo>
                    <a:pt x="36379" y="3940"/>
                    <a:pt x="35906" y="4068"/>
                    <a:pt x="35432" y="4196"/>
                  </a:cubicBezTo>
                  <a:cubicBezTo>
                    <a:pt x="34484" y="4451"/>
                    <a:pt x="33536" y="4708"/>
                    <a:pt x="32589" y="4964"/>
                  </a:cubicBezTo>
                  <a:cubicBezTo>
                    <a:pt x="31641" y="5220"/>
                    <a:pt x="30693" y="5476"/>
                    <a:pt x="29745" y="5732"/>
                  </a:cubicBezTo>
                  <a:cubicBezTo>
                    <a:pt x="28853" y="5973"/>
                    <a:pt x="27941" y="6189"/>
                    <a:pt x="27096" y="6570"/>
                  </a:cubicBezTo>
                  <a:cubicBezTo>
                    <a:pt x="26704" y="6747"/>
                    <a:pt x="26321" y="6966"/>
                    <a:pt x="25980" y="7235"/>
                  </a:cubicBezTo>
                  <a:cubicBezTo>
                    <a:pt x="25970" y="7220"/>
                    <a:pt x="25950" y="7211"/>
                    <a:pt x="25932" y="7211"/>
                  </a:cubicBezTo>
                  <a:cubicBezTo>
                    <a:pt x="25931" y="7211"/>
                    <a:pt x="25929" y="7211"/>
                    <a:pt x="25927" y="7211"/>
                  </a:cubicBezTo>
                  <a:cubicBezTo>
                    <a:pt x="25845" y="7220"/>
                    <a:pt x="25785" y="7303"/>
                    <a:pt x="25735" y="7362"/>
                  </a:cubicBezTo>
                  <a:cubicBezTo>
                    <a:pt x="25710" y="7391"/>
                    <a:pt x="25686" y="7420"/>
                    <a:pt x="25662" y="7449"/>
                  </a:cubicBezTo>
                  <a:cubicBezTo>
                    <a:pt x="25595" y="7471"/>
                    <a:pt x="25537" y="7544"/>
                    <a:pt x="25488" y="7589"/>
                  </a:cubicBezTo>
                  <a:cubicBezTo>
                    <a:pt x="25432" y="7640"/>
                    <a:pt x="25375" y="7692"/>
                    <a:pt x="25319" y="7744"/>
                  </a:cubicBezTo>
                  <a:cubicBezTo>
                    <a:pt x="25306" y="7750"/>
                    <a:pt x="25293" y="7757"/>
                    <a:pt x="25281" y="7771"/>
                  </a:cubicBezTo>
                  <a:cubicBezTo>
                    <a:pt x="25271" y="7783"/>
                    <a:pt x="25261" y="7796"/>
                    <a:pt x="25249" y="7808"/>
                  </a:cubicBezTo>
                  <a:cubicBezTo>
                    <a:pt x="25231" y="7826"/>
                    <a:pt x="25213" y="7842"/>
                    <a:pt x="25195" y="7859"/>
                  </a:cubicBezTo>
                  <a:lnTo>
                    <a:pt x="25195" y="7851"/>
                  </a:lnTo>
                  <a:cubicBezTo>
                    <a:pt x="25200" y="7837"/>
                    <a:pt x="25204" y="7823"/>
                    <a:pt x="25210" y="7809"/>
                  </a:cubicBezTo>
                  <a:cubicBezTo>
                    <a:pt x="25240" y="7732"/>
                    <a:pt x="25272" y="7656"/>
                    <a:pt x="25307" y="7582"/>
                  </a:cubicBezTo>
                  <a:cubicBezTo>
                    <a:pt x="25343" y="7510"/>
                    <a:pt x="25381" y="7440"/>
                    <a:pt x="25423" y="7372"/>
                  </a:cubicBezTo>
                  <a:cubicBezTo>
                    <a:pt x="25444" y="7336"/>
                    <a:pt x="25468" y="7299"/>
                    <a:pt x="25488" y="7262"/>
                  </a:cubicBezTo>
                  <a:cubicBezTo>
                    <a:pt x="25507" y="7228"/>
                    <a:pt x="25532" y="7191"/>
                    <a:pt x="25533" y="7152"/>
                  </a:cubicBezTo>
                  <a:cubicBezTo>
                    <a:pt x="25533" y="7130"/>
                    <a:pt x="25518" y="7114"/>
                    <a:pt x="25498" y="7114"/>
                  </a:cubicBezTo>
                  <a:cubicBezTo>
                    <a:pt x="25494" y="7114"/>
                    <a:pt x="25490" y="7115"/>
                    <a:pt x="25486" y="7116"/>
                  </a:cubicBezTo>
                  <a:cubicBezTo>
                    <a:pt x="25448" y="7130"/>
                    <a:pt x="25424" y="7164"/>
                    <a:pt x="25398" y="7193"/>
                  </a:cubicBezTo>
                  <a:cubicBezTo>
                    <a:pt x="25370" y="7224"/>
                    <a:pt x="25346" y="7261"/>
                    <a:pt x="25324" y="7297"/>
                  </a:cubicBezTo>
                  <a:cubicBezTo>
                    <a:pt x="25278" y="7372"/>
                    <a:pt x="25238" y="7450"/>
                    <a:pt x="25200" y="7530"/>
                  </a:cubicBezTo>
                  <a:cubicBezTo>
                    <a:pt x="25199" y="7531"/>
                    <a:pt x="25199" y="7533"/>
                    <a:pt x="25198" y="7535"/>
                  </a:cubicBezTo>
                  <a:cubicBezTo>
                    <a:pt x="25204" y="6719"/>
                    <a:pt x="25180" y="5903"/>
                    <a:pt x="25052" y="5096"/>
                  </a:cubicBezTo>
                  <a:cubicBezTo>
                    <a:pt x="24907" y="4174"/>
                    <a:pt x="24622" y="3267"/>
                    <a:pt x="24133" y="2467"/>
                  </a:cubicBezTo>
                  <a:cubicBezTo>
                    <a:pt x="23672" y="1712"/>
                    <a:pt x="23020" y="1099"/>
                    <a:pt x="22249" y="670"/>
                  </a:cubicBezTo>
                  <a:cubicBezTo>
                    <a:pt x="21489" y="247"/>
                    <a:pt x="20622" y="14"/>
                    <a:pt x="19753" y="1"/>
                  </a:cubicBezTo>
                  <a:cubicBezTo>
                    <a:pt x="19727" y="1"/>
                    <a:pt x="19702" y="1"/>
                    <a:pt x="19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a16="http://schemas.microsoft.com/office/drawing/2014/main" id="{DB707FE2-A513-479D-C1F5-E729D5D06BCD}"/>
              </a:ext>
            </a:extLst>
          </p:cNvPr>
          <p:cNvGraphicFramePr>
            <a:graphicFrameLocks noGrp="1"/>
          </p:cNvGraphicFramePr>
          <p:nvPr>
            <p:extLst>
              <p:ext uri="{D42A27DB-BD31-4B8C-83A1-F6EECF244321}">
                <p14:modId xmlns:p14="http://schemas.microsoft.com/office/powerpoint/2010/main" val="3525711066"/>
              </p:ext>
            </p:extLst>
          </p:nvPr>
        </p:nvGraphicFramePr>
        <p:xfrm>
          <a:off x="503853" y="1084199"/>
          <a:ext cx="7920147" cy="4100703"/>
        </p:xfrm>
        <a:graphic>
          <a:graphicData uri="http://schemas.openxmlformats.org/drawingml/2006/table">
            <a:tbl>
              <a:tblPr firstRow="1" firstCol="1" bandRow="1">
                <a:tableStyleId>{4F113375-5BA1-45A1-A430-97A0FFEE6941}</a:tableStyleId>
              </a:tblPr>
              <a:tblGrid>
                <a:gridCol w="2192504">
                  <a:extLst>
                    <a:ext uri="{9D8B030D-6E8A-4147-A177-3AD203B41FA5}">
                      <a16:colId xmlns:a16="http://schemas.microsoft.com/office/drawing/2014/main" val="1383391140"/>
                    </a:ext>
                  </a:extLst>
                </a:gridCol>
                <a:gridCol w="5727643">
                  <a:extLst>
                    <a:ext uri="{9D8B030D-6E8A-4147-A177-3AD203B41FA5}">
                      <a16:colId xmlns:a16="http://schemas.microsoft.com/office/drawing/2014/main" val="3811145822"/>
                    </a:ext>
                  </a:extLst>
                </a:gridCol>
              </a:tblGrid>
              <a:tr h="508432">
                <a:tc>
                  <a:txBody>
                    <a:bodyPr/>
                    <a:lstStyle/>
                    <a:p>
                      <a:pPr algn="ctr">
                        <a:lnSpc>
                          <a:spcPct val="130000"/>
                        </a:lnSpc>
                        <a:spcAft>
                          <a:spcPts val="1000"/>
                        </a:spcAft>
                      </a:pPr>
                      <a:r>
                        <a:rPr lang="en-VN" sz="1800" b="1" i="1" dirty="0">
                          <a:effectLst/>
                          <a:latin typeface="Candara" panose="020E0502030303020204" pitchFamily="34" charset="0"/>
                          <a:ea typeface="Calibri" panose="020F0502020204030204" pitchFamily="34" charset="0"/>
                        </a:rPr>
                        <a:t>Khái niệm</a:t>
                      </a:r>
                    </a:p>
                  </a:txBody>
                  <a:tcPr marL="46681" marR="46681" marT="0" marB="0"/>
                </a:tc>
                <a:tc>
                  <a:txBody>
                    <a:bodyPr/>
                    <a:lstStyle/>
                    <a:p>
                      <a:pPr marL="0" marR="91440" lvl="0" indent="0" algn="l" defTabSz="914400" rtl="0" eaLnBrk="1" fontAlgn="auto" latinLnBrk="0" hangingPunct="1">
                        <a:lnSpc>
                          <a:spcPct val="130000"/>
                        </a:lnSpc>
                        <a:spcBef>
                          <a:spcPts val="0"/>
                        </a:spcBef>
                        <a:spcAft>
                          <a:spcPts val="1000"/>
                        </a:spcAft>
                        <a:buClr>
                          <a:srgbClr val="000000"/>
                        </a:buClr>
                        <a:buSzTx/>
                        <a:buFont typeface="Arial"/>
                        <a:buNone/>
                        <a:tabLst/>
                        <a:defRPr/>
                      </a:pPr>
                      <a:endParaRPr lang="en-VN" sz="1800" b="0" i="0" u="none" strike="noStrike" cap="none" dirty="0">
                        <a:solidFill>
                          <a:srgbClr val="000000"/>
                        </a:solidFill>
                        <a:effectLst/>
                        <a:latin typeface="Candara" panose="020E0502030303020204" pitchFamily="34" charset="0"/>
                        <a:ea typeface="Arial"/>
                        <a:cs typeface="Arial"/>
                        <a:sym typeface="Arial"/>
                      </a:endParaRPr>
                    </a:p>
                  </a:txBody>
                  <a:tcPr marL="46681" marR="46681" marT="0" marB="0"/>
                </a:tc>
                <a:extLst>
                  <a:ext uri="{0D108BD9-81ED-4DB2-BD59-A6C34878D82A}">
                    <a16:rowId xmlns:a16="http://schemas.microsoft.com/office/drawing/2014/main" val="3385363001"/>
                  </a:ext>
                </a:extLst>
              </a:tr>
              <a:tr h="508432">
                <a:tc>
                  <a:txBody>
                    <a:bodyPr/>
                    <a:lstStyle/>
                    <a:p>
                      <a:pPr algn="ctr">
                        <a:lnSpc>
                          <a:spcPct val="130000"/>
                        </a:lnSpc>
                        <a:spcAft>
                          <a:spcPts val="1000"/>
                        </a:spcAft>
                      </a:pPr>
                      <a:r>
                        <a:rPr lang="pt-BR" sz="1800" b="1" i="1" dirty="0" err="1">
                          <a:effectLst/>
                          <a:latin typeface="Candara" panose="020E0502030303020204" pitchFamily="34" charset="0"/>
                        </a:rPr>
                        <a:t>Thời</a:t>
                      </a:r>
                      <a:r>
                        <a:rPr lang="pt-BR" sz="1800" b="1" i="1" dirty="0">
                          <a:effectLst/>
                          <a:latin typeface="Candara" panose="020E0502030303020204" pitchFamily="34" charset="0"/>
                        </a:rPr>
                        <a:t> </a:t>
                      </a:r>
                      <a:r>
                        <a:rPr lang="pt-BR" sz="1800" b="1" i="1" dirty="0" err="1">
                          <a:effectLst/>
                          <a:latin typeface="Candara" panose="020E0502030303020204" pitchFamily="34" charset="0"/>
                        </a:rPr>
                        <a:t>kì</a:t>
                      </a:r>
                      <a:r>
                        <a:rPr lang="pt-BR" sz="1800" b="1" i="1" dirty="0">
                          <a:effectLst/>
                          <a:latin typeface="Candara" panose="020E0502030303020204" pitchFamily="34" charset="0"/>
                        </a:rPr>
                        <a:t> </a:t>
                      </a:r>
                      <a:r>
                        <a:rPr lang="pt-BR" sz="1800" b="1" i="1" dirty="0" err="1">
                          <a:effectLst/>
                          <a:latin typeface="Candara" panose="020E0502030303020204" pitchFamily="34" charset="0"/>
                        </a:rPr>
                        <a:t>ra</a:t>
                      </a:r>
                      <a:r>
                        <a:rPr lang="pt-BR" sz="1800" b="1" i="1" dirty="0">
                          <a:effectLst/>
                          <a:latin typeface="Candara" panose="020E0502030303020204" pitchFamily="34" charset="0"/>
                        </a:rPr>
                        <a:t> </a:t>
                      </a:r>
                      <a:r>
                        <a:rPr lang="pt-BR" sz="1800" b="1" i="1" dirty="0" err="1">
                          <a:effectLst/>
                          <a:latin typeface="Candara" panose="020E0502030303020204" pitchFamily="34" charset="0"/>
                        </a:rPr>
                        <a:t>đời</a:t>
                      </a:r>
                      <a:r>
                        <a:rPr lang="pt-BR" sz="1800" b="1" i="1" dirty="0">
                          <a:effectLst/>
                          <a:latin typeface="Candara" panose="020E0502030303020204" pitchFamily="34" charset="0"/>
                        </a:rPr>
                        <a:t>, </a:t>
                      </a:r>
                      <a:r>
                        <a:rPr lang="pt-BR" sz="1800" b="1" i="1" dirty="0" err="1">
                          <a:effectLst/>
                          <a:latin typeface="Candara" panose="020E0502030303020204" pitchFamily="34" charset="0"/>
                        </a:rPr>
                        <a:t>phát</a:t>
                      </a:r>
                      <a:r>
                        <a:rPr lang="pt-BR" sz="1800" b="1" i="1" dirty="0">
                          <a:effectLst/>
                          <a:latin typeface="Candara" panose="020E0502030303020204" pitchFamily="34" charset="0"/>
                        </a:rPr>
                        <a:t> </a:t>
                      </a:r>
                      <a:r>
                        <a:rPr lang="pt-BR" sz="1800" b="1" i="1" dirty="0" err="1">
                          <a:effectLst/>
                          <a:latin typeface="Candara" panose="020E0502030303020204" pitchFamily="34" charset="0"/>
                        </a:rPr>
                        <a:t>triển</a:t>
                      </a:r>
                      <a:endParaRPr lang="en-VN" sz="1800" b="1" i="1" dirty="0">
                        <a:effectLst/>
                        <a:latin typeface="Candara" panose="020E0502030303020204" pitchFamily="34" charset="0"/>
                        <a:ea typeface="Calibri" panose="020F0502020204030204" pitchFamily="34" charset="0"/>
                      </a:endParaRPr>
                    </a:p>
                  </a:txBody>
                  <a:tcPr marL="46681" marR="46681" marT="0" marB="0"/>
                </a:tc>
                <a:tc>
                  <a:txBody>
                    <a:bodyPr/>
                    <a:lstStyle/>
                    <a:p>
                      <a:pPr marR="91440">
                        <a:lnSpc>
                          <a:spcPct val="130000"/>
                        </a:lnSpc>
                        <a:spcAft>
                          <a:spcPts val="1000"/>
                        </a:spcAft>
                      </a:pPr>
                      <a:endParaRPr lang="en-VN" sz="1800" dirty="0">
                        <a:effectLst/>
                        <a:latin typeface="Candara" panose="020E0502030303020204" pitchFamily="34" charset="0"/>
                        <a:ea typeface="Calibri" panose="020F0502020204030204" pitchFamily="34" charset="0"/>
                      </a:endParaRPr>
                    </a:p>
                  </a:txBody>
                  <a:tcPr marL="46681" marR="46681" marT="0" marB="0"/>
                </a:tc>
                <a:extLst>
                  <a:ext uri="{0D108BD9-81ED-4DB2-BD59-A6C34878D82A}">
                    <a16:rowId xmlns:a16="http://schemas.microsoft.com/office/drawing/2014/main" val="2546812285"/>
                  </a:ext>
                </a:extLst>
              </a:tr>
              <a:tr h="683744">
                <a:tc>
                  <a:txBody>
                    <a:bodyPr/>
                    <a:lstStyle/>
                    <a:p>
                      <a:pPr algn="ctr">
                        <a:lnSpc>
                          <a:spcPct val="130000"/>
                        </a:lnSpc>
                        <a:spcAft>
                          <a:spcPts val="1000"/>
                        </a:spcAft>
                      </a:pPr>
                      <a:r>
                        <a:rPr lang="pt-BR" sz="1800" b="1" i="1" dirty="0" err="1">
                          <a:effectLst/>
                          <a:latin typeface="Candara" panose="020E0502030303020204" pitchFamily="34" charset="0"/>
                        </a:rPr>
                        <a:t>Cốt</a:t>
                      </a:r>
                      <a:r>
                        <a:rPr lang="pt-BR" sz="1800" b="1" i="1" dirty="0">
                          <a:effectLst/>
                          <a:latin typeface="Candara" panose="020E0502030303020204" pitchFamily="34" charset="0"/>
                        </a:rPr>
                        <a:t> </a:t>
                      </a:r>
                      <a:r>
                        <a:rPr lang="pt-BR" sz="1800" b="1" i="1" dirty="0" err="1">
                          <a:effectLst/>
                          <a:latin typeface="Candara" panose="020E0502030303020204" pitchFamily="34" charset="0"/>
                        </a:rPr>
                        <a:t>truyện</a:t>
                      </a:r>
                      <a:r>
                        <a:rPr lang="pt-BR" sz="1800" b="1" i="1" dirty="0">
                          <a:effectLst/>
                          <a:latin typeface="Candara" panose="020E0502030303020204" pitchFamily="34" charset="0"/>
                        </a:rPr>
                        <a:t> </a:t>
                      </a:r>
                      <a:endParaRPr lang="en-VN" sz="1800" b="1" i="1" dirty="0">
                        <a:effectLst/>
                        <a:latin typeface="Candara" panose="020E0502030303020204" pitchFamily="34" charset="0"/>
                        <a:ea typeface="Calibri" panose="020F0502020204030204" pitchFamily="34" charset="0"/>
                      </a:endParaRPr>
                    </a:p>
                  </a:txBody>
                  <a:tcPr marL="46681" marR="46681" marT="0" marB="0"/>
                </a:tc>
                <a:tc>
                  <a:txBody>
                    <a:bodyPr/>
                    <a:lstStyle/>
                    <a:p>
                      <a:pPr marR="91440">
                        <a:lnSpc>
                          <a:spcPct val="130000"/>
                        </a:lnSpc>
                        <a:spcAft>
                          <a:spcPts val="1000"/>
                        </a:spcAft>
                      </a:pPr>
                      <a:endParaRPr lang="en-VN" sz="1800" dirty="0">
                        <a:effectLst/>
                        <a:latin typeface="Candara" panose="020E0502030303020204" pitchFamily="34" charset="0"/>
                        <a:ea typeface="Calibri" panose="020F0502020204030204" pitchFamily="34" charset="0"/>
                      </a:endParaRPr>
                    </a:p>
                  </a:txBody>
                  <a:tcPr marL="46681" marR="46681" marT="0" marB="0"/>
                </a:tc>
                <a:extLst>
                  <a:ext uri="{0D108BD9-81ED-4DB2-BD59-A6C34878D82A}">
                    <a16:rowId xmlns:a16="http://schemas.microsoft.com/office/drawing/2014/main" val="4205263684"/>
                  </a:ext>
                </a:extLst>
              </a:tr>
              <a:tr h="333120">
                <a:tc>
                  <a:txBody>
                    <a:bodyPr/>
                    <a:lstStyle/>
                    <a:p>
                      <a:pPr algn="ctr">
                        <a:lnSpc>
                          <a:spcPct val="130000"/>
                        </a:lnSpc>
                        <a:spcAft>
                          <a:spcPts val="1000"/>
                        </a:spcAft>
                      </a:pPr>
                      <a:r>
                        <a:rPr lang="pt-BR" sz="1800" b="1" i="1" dirty="0" err="1">
                          <a:effectLst/>
                          <a:latin typeface="Candara" panose="020E0502030303020204" pitchFamily="34" charset="0"/>
                        </a:rPr>
                        <a:t>Nhân</a:t>
                      </a:r>
                      <a:r>
                        <a:rPr lang="pt-BR" sz="1800" b="1" i="1" dirty="0">
                          <a:effectLst/>
                          <a:latin typeface="Candara" panose="020E0502030303020204" pitchFamily="34" charset="0"/>
                        </a:rPr>
                        <a:t> </a:t>
                      </a:r>
                      <a:r>
                        <a:rPr lang="pt-BR" sz="1800" b="1" i="1" dirty="0" err="1">
                          <a:effectLst/>
                          <a:latin typeface="Candara" panose="020E0502030303020204" pitchFamily="34" charset="0"/>
                        </a:rPr>
                        <a:t>vật</a:t>
                      </a:r>
                      <a:r>
                        <a:rPr lang="pt-BR" sz="1800" b="1" i="1" dirty="0">
                          <a:effectLst/>
                          <a:latin typeface="Candara" panose="020E0502030303020204" pitchFamily="34" charset="0"/>
                        </a:rPr>
                        <a:t> </a:t>
                      </a:r>
                      <a:endParaRPr lang="en-VN" sz="1800" b="1" i="1" dirty="0">
                        <a:effectLst/>
                        <a:latin typeface="Candara" panose="020E0502030303020204" pitchFamily="34" charset="0"/>
                        <a:ea typeface="Calibri" panose="020F0502020204030204" pitchFamily="34" charset="0"/>
                      </a:endParaRPr>
                    </a:p>
                  </a:txBody>
                  <a:tcPr marL="46681" marR="46681" marT="0" marB="0"/>
                </a:tc>
                <a:tc>
                  <a:txBody>
                    <a:bodyPr/>
                    <a:lstStyle/>
                    <a:p>
                      <a:pPr marR="91440">
                        <a:lnSpc>
                          <a:spcPct val="130000"/>
                        </a:lnSpc>
                        <a:spcAft>
                          <a:spcPts val="1000"/>
                        </a:spcAft>
                      </a:pPr>
                      <a:endParaRPr lang="en-VN" sz="1800">
                        <a:effectLst/>
                        <a:latin typeface="Candara" panose="020E0502030303020204" pitchFamily="34" charset="0"/>
                        <a:ea typeface="Calibri" panose="020F0502020204030204" pitchFamily="34" charset="0"/>
                      </a:endParaRPr>
                    </a:p>
                  </a:txBody>
                  <a:tcPr marL="46681" marR="46681" marT="0" marB="0"/>
                </a:tc>
                <a:extLst>
                  <a:ext uri="{0D108BD9-81ED-4DB2-BD59-A6C34878D82A}">
                    <a16:rowId xmlns:a16="http://schemas.microsoft.com/office/drawing/2014/main" val="2213149645"/>
                  </a:ext>
                </a:extLst>
              </a:tr>
              <a:tr h="770190">
                <a:tc>
                  <a:txBody>
                    <a:bodyPr/>
                    <a:lstStyle/>
                    <a:p>
                      <a:pPr algn="ctr">
                        <a:lnSpc>
                          <a:spcPct val="130000"/>
                        </a:lnSpc>
                        <a:spcAft>
                          <a:spcPts val="1000"/>
                        </a:spcAft>
                      </a:pPr>
                      <a:r>
                        <a:rPr lang="pt-BR" sz="1800" b="1" i="1" dirty="0">
                          <a:effectLst/>
                          <a:latin typeface="Candara" panose="020E0502030303020204" pitchFamily="34" charset="0"/>
                        </a:rPr>
                        <a:t>Vai </a:t>
                      </a:r>
                      <a:r>
                        <a:rPr lang="pt-BR" sz="1800" b="1" i="1" dirty="0" err="1">
                          <a:effectLst/>
                          <a:latin typeface="Candara" panose="020E0502030303020204" pitchFamily="34" charset="0"/>
                        </a:rPr>
                        <a:t>trò</a:t>
                      </a:r>
                      <a:r>
                        <a:rPr lang="pt-BR" sz="1800" b="1" i="1" dirty="0">
                          <a:effectLst/>
                          <a:latin typeface="Candara" panose="020E0502030303020204" pitchFamily="34" charset="0"/>
                        </a:rPr>
                        <a:t> </a:t>
                      </a:r>
                      <a:r>
                        <a:rPr lang="pt-BR" sz="1800" b="1" i="1" dirty="0" err="1">
                          <a:effectLst/>
                          <a:latin typeface="Candara" panose="020E0502030303020204" pitchFamily="34" charset="0"/>
                        </a:rPr>
                        <a:t>của</a:t>
                      </a:r>
                      <a:r>
                        <a:rPr lang="pt-BR" sz="1800" b="1" i="1" dirty="0">
                          <a:effectLst/>
                          <a:latin typeface="Candara" panose="020E0502030303020204" pitchFamily="34" charset="0"/>
                        </a:rPr>
                        <a:t> </a:t>
                      </a:r>
                      <a:r>
                        <a:rPr lang="pt-BR" sz="1800" b="1" i="1" dirty="0" err="1">
                          <a:effectLst/>
                          <a:latin typeface="Candara" panose="020E0502030303020204" pitchFamily="34" charset="0"/>
                        </a:rPr>
                        <a:t>yếu</a:t>
                      </a:r>
                      <a:r>
                        <a:rPr lang="pt-BR" sz="1800" b="1" i="1" dirty="0">
                          <a:effectLst/>
                          <a:latin typeface="Candara" panose="020E0502030303020204" pitchFamily="34" charset="0"/>
                        </a:rPr>
                        <a:t> </a:t>
                      </a:r>
                      <a:r>
                        <a:rPr lang="pt-BR" sz="1800" b="1" i="1" dirty="0" err="1">
                          <a:effectLst/>
                          <a:latin typeface="Candara" panose="020E0502030303020204" pitchFamily="34" charset="0"/>
                        </a:rPr>
                        <a:t>tố</a:t>
                      </a:r>
                      <a:r>
                        <a:rPr lang="pt-BR" sz="1800" b="1" i="1" dirty="0">
                          <a:effectLst/>
                          <a:latin typeface="Candara" panose="020E0502030303020204" pitchFamily="34" charset="0"/>
                        </a:rPr>
                        <a:t> </a:t>
                      </a:r>
                      <a:r>
                        <a:rPr lang="pt-BR" sz="1800" b="1" i="1" dirty="0" err="1">
                          <a:effectLst/>
                          <a:latin typeface="Candara" panose="020E0502030303020204" pitchFamily="34" charset="0"/>
                        </a:rPr>
                        <a:t>kì</a:t>
                      </a:r>
                      <a:r>
                        <a:rPr lang="pt-BR" sz="1800" b="1" i="1" dirty="0">
                          <a:effectLst/>
                          <a:latin typeface="Candara" panose="020E0502030303020204" pitchFamily="34" charset="0"/>
                        </a:rPr>
                        <a:t> </a:t>
                      </a:r>
                      <a:r>
                        <a:rPr lang="pt-BR" sz="1800" b="1" i="1" dirty="0" err="1">
                          <a:effectLst/>
                          <a:latin typeface="Candara" panose="020E0502030303020204" pitchFamily="34" charset="0"/>
                        </a:rPr>
                        <a:t>ảo</a:t>
                      </a:r>
                      <a:endParaRPr lang="en-VN" sz="1800" b="1" i="1" dirty="0">
                        <a:effectLst/>
                        <a:latin typeface="Candara" panose="020E0502030303020204" pitchFamily="34" charset="0"/>
                        <a:ea typeface="Calibri" panose="020F0502020204030204" pitchFamily="34" charset="0"/>
                      </a:endParaRPr>
                    </a:p>
                  </a:txBody>
                  <a:tcPr marL="46681" marR="46681" marT="0" marB="0"/>
                </a:tc>
                <a:tc>
                  <a:txBody>
                    <a:bodyPr/>
                    <a:lstStyle/>
                    <a:p>
                      <a:pPr marR="91440">
                        <a:lnSpc>
                          <a:spcPct val="130000"/>
                        </a:lnSpc>
                        <a:spcAft>
                          <a:spcPts val="1000"/>
                        </a:spcAft>
                      </a:pPr>
                      <a:endParaRPr lang="en-VN" sz="1800">
                        <a:effectLst/>
                        <a:latin typeface="Candara" panose="020E0502030303020204" pitchFamily="34" charset="0"/>
                        <a:ea typeface="Calibri" panose="020F0502020204030204" pitchFamily="34" charset="0"/>
                      </a:endParaRPr>
                    </a:p>
                  </a:txBody>
                  <a:tcPr marL="46681" marR="46681" marT="0" marB="0"/>
                </a:tc>
                <a:extLst>
                  <a:ext uri="{0D108BD9-81ED-4DB2-BD59-A6C34878D82A}">
                    <a16:rowId xmlns:a16="http://schemas.microsoft.com/office/drawing/2014/main" val="3894166504"/>
                  </a:ext>
                </a:extLst>
              </a:tr>
              <a:tr h="1120814">
                <a:tc>
                  <a:txBody>
                    <a:bodyPr/>
                    <a:lstStyle/>
                    <a:p>
                      <a:pPr algn="ctr">
                        <a:lnSpc>
                          <a:spcPct val="130000"/>
                        </a:lnSpc>
                        <a:spcAft>
                          <a:spcPts val="1000"/>
                        </a:spcAft>
                      </a:pPr>
                      <a:r>
                        <a:rPr lang="pt-BR" sz="1800" b="1" i="1" dirty="0" err="1">
                          <a:effectLst/>
                          <a:latin typeface="Candara" panose="020E0502030303020204" pitchFamily="34" charset="0"/>
                        </a:rPr>
                        <a:t>Nội</a:t>
                      </a:r>
                      <a:r>
                        <a:rPr lang="pt-BR" sz="1800" b="1" i="1" dirty="0">
                          <a:effectLst/>
                          <a:latin typeface="Candara" panose="020E0502030303020204" pitchFamily="34" charset="0"/>
                        </a:rPr>
                        <a:t> </a:t>
                      </a:r>
                      <a:r>
                        <a:rPr lang="pt-BR" sz="1800" b="1" i="1" dirty="0" err="1">
                          <a:effectLst/>
                          <a:latin typeface="Candara" panose="020E0502030303020204" pitchFamily="34" charset="0"/>
                        </a:rPr>
                        <a:t>dung</a:t>
                      </a:r>
                      <a:r>
                        <a:rPr lang="pt-BR" sz="1800" b="1" i="1" dirty="0">
                          <a:effectLst/>
                          <a:latin typeface="Candara" panose="020E0502030303020204" pitchFamily="34" charset="0"/>
                        </a:rPr>
                        <a:t> - </a:t>
                      </a:r>
                      <a:r>
                        <a:rPr lang="pt-BR" sz="1800" b="1" i="1" dirty="0" err="1">
                          <a:effectLst/>
                          <a:latin typeface="Candara" panose="020E0502030303020204" pitchFamily="34" charset="0"/>
                        </a:rPr>
                        <a:t>Ý</a:t>
                      </a:r>
                      <a:r>
                        <a:rPr lang="pt-BR" sz="1800" b="1" i="1" dirty="0">
                          <a:effectLst/>
                          <a:latin typeface="Candara" panose="020E0502030303020204" pitchFamily="34" charset="0"/>
                        </a:rPr>
                        <a:t> </a:t>
                      </a:r>
                      <a:r>
                        <a:rPr lang="pt-BR" sz="1800" b="1" i="1" dirty="0" err="1">
                          <a:effectLst/>
                          <a:latin typeface="Candara" panose="020E0502030303020204" pitchFamily="34" charset="0"/>
                        </a:rPr>
                        <a:t>nghĩa</a:t>
                      </a:r>
                      <a:endParaRPr lang="en-VN" sz="1800" b="1" i="1" dirty="0">
                        <a:effectLst/>
                        <a:latin typeface="Candara" panose="020E0502030303020204" pitchFamily="34" charset="0"/>
                        <a:ea typeface="Calibri" panose="020F0502020204030204" pitchFamily="34" charset="0"/>
                      </a:endParaRPr>
                    </a:p>
                  </a:txBody>
                  <a:tcPr marL="46681" marR="46681" marT="0" marB="0"/>
                </a:tc>
                <a:tc>
                  <a:txBody>
                    <a:bodyPr/>
                    <a:lstStyle/>
                    <a:p>
                      <a:pPr marR="91440">
                        <a:lnSpc>
                          <a:spcPct val="130000"/>
                        </a:lnSpc>
                        <a:spcAft>
                          <a:spcPts val="1000"/>
                        </a:spcAft>
                      </a:pPr>
                      <a:endParaRPr lang="en-VN" sz="1800" dirty="0">
                        <a:effectLst/>
                        <a:latin typeface="Candara" panose="020E0502030303020204" pitchFamily="34" charset="0"/>
                        <a:ea typeface="Calibri" panose="020F0502020204030204" pitchFamily="34" charset="0"/>
                      </a:endParaRPr>
                    </a:p>
                  </a:txBody>
                  <a:tcPr marL="46681" marR="46681" marT="0" marB="0"/>
                </a:tc>
                <a:extLst>
                  <a:ext uri="{0D108BD9-81ED-4DB2-BD59-A6C34878D82A}">
                    <a16:rowId xmlns:a16="http://schemas.microsoft.com/office/drawing/2014/main" val="1257414284"/>
                  </a:ext>
                </a:extLst>
              </a:tr>
            </a:tbl>
          </a:graphicData>
        </a:graphic>
      </p:graphicFrame>
    </p:spTree>
    <p:extLst>
      <p:ext uri="{BB962C8B-B14F-4D97-AF65-F5344CB8AC3E}">
        <p14:creationId xmlns:p14="http://schemas.microsoft.com/office/powerpoint/2010/main" val="119969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7"/>
          <p:cNvSpPr txBox="1">
            <a:spLocks noGrp="1"/>
          </p:cNvSpPr>
          <p:nvPr>
            <p:ph type="title"/>
          </p:nvPr>
        </p:nvSpPr>
        <p:spPr>
          <a:xfrm>
            <a:off x="720000" y="170016"/>
            <a:ext cx="7704000" cy="4779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vi-VN" dirty="0">
                <a:latin typeface="Candara" panose="020E0502030303020204" pitchFamily="34" charset="0"/>
              </a:rPr>
              <a:t>1. Truyện truyền kì</a:t>
            </a:r>
            <a:endParaRPr dirty="0">
              <a:latin typeface="Candara" panose="020E0502030303020204" pitchFamily="34" charset="0"/>
            </a:endParaRPr>
          </a:p>
        </p:txBody>
      </p:sp>
      <p:grpSp>
        <p:nvGrpSpPr>
          <p:cNvPr id="498" name="Google Shape;498;p37"/>
          <p:cNvGrpSpPr/>
          <p:nvPr/>
        </p:nvGrpSpPr>
        <p:grpSpPr>
          <a:xfrm>
            <a:off x="-184109" y="-182949"/>
            <a:ext cx="1506838" cy="1661729"/>
            <a:chOff x="-184109" y="-182949"/>
            <a:chExt cx="1506838" cy="1661729"/>
          </a:xfrm>
        </p:grpSpPr>
        <p:sp>
          <p:nvSpPr>
            <p:cNvPr id="499" name="Google Shape;499;p37"/>
            <p:cNvSpPr/>
            <p:nvPr/>
          </p:nvSpPr>
          <p:spPr>
            <a:xfrm rot="3726471" flipH="1">
              <a:off x="196045" y="7113"/>
              <a:ext cx="575091" cy="928324"/>
            </a:xfrm>
            <a:custGeom>
              <a:avLst/>
              <a:gdLst/>
              <a:ahLst/>
              <a:cxnLst/>
              <a:rect l="l" t="t" r="r" b="b"/>
              <a:pathLst>
                <a:path w="8779" h="18103" extrusionOk="0">
                  <a:moveTo>
                    <a:pt x="4004" y="0"/>
                  </a:moveTo>
                  <a:cubicBezTo>
                    <a:pt x="3288" y="0"/>
                    <a:pt x="2576" y="185"/>
                    <a:pt x="2015" y="588"/>
                  </a:cubicBezTo>
                  <a:cubicBezTo>
                    <a:pt x="939" y="1362"/>
                    <a:pt x="827" y="3366"/>
                    <a:pt x="621" y="4576"/>
                  </a:cubicBezTo>
                  <a:cubicBezTo>
                    <a:pt x="0" y="8219"/>
                    <a:pt x="164" y="11998"/>
                    <a:pt x="1123" y="15569"/>
                  </a:cubicBezTo>
                  <a:cubicBezTo>
                    <a:pt x="1377" y="16517"/>
                    <a:pt x="1777" y="17554"/>
                    <a:pt x="2675" y="17950"/>
                  </a:cubicBezTo>
                  <a:cubicBezTo>
                    <a:pt x="2915" y="18056"/>
                    <a:pt x="3165" y="18103"/>
                    <a:pt x="3416" y="18103"/>
                  </a:cubicBezTo>
                  <a:cubicBezTo>
                    <a:pt x="4249" y="18103"/>
                    <a:pt x="5102" y="17585"/>
                    <a:pt x="5714" y="16965"/>
                  </a:cubicBezTo>
                  <a:cubicBezTo>
                    <a:pt x="7854" y="14797"/>
                    <a:pt x="8383" y="11543"/>
                    <a:pt x="8609" y="8505"/>
                  </a:cubicBezTo>
                  <a:cubicBezTo>
                    <a:pt x="8718" y="7037"/>
                    <a:pt x="8779" y="5542"/>
                    <a:pt x="8438" y="4109"/>
                  </a:cubicBezTo>
                  <a:cubicBezTo>
                    <a:pt x="8097" y="2676"/>
                    <a:pt x="7304" y="1294"/>
                    <a:pt x="6041" y="538"/>
                  </a:cubicBezTo>
                  <a:cubicBezTo>
                    <a:pt x="5462" y="191"/>
                    <a:pt x="4731" y="0"/>
                    <a:pt x="4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7"/>
            <p:cNvSpPr/>
            <p:nvPr/>
          </p:nvSpPr>
          <p:spPr>
            <a:xfrm rot="-3279380" flipH="1">
              <a:off x="-162107" y="242975"/>
              <a:ext cx="1462834" cy="809882"/>
            </a:xfrm>
            <a:custGeom>
              <a:avLst/>
              <a:gdLst/>
              <a:ahLst/>
              <a:cxnLst/>
              <a:rect l="l" t="t" r="r" b="b"/>
              <a:pathLst>
                <a:path w="38386" h="21252" extrusionOk="0">
                  <a:moveTo>
                    <a:pt x="18963" y="250"/>
                  </a:moveTo>
                  <a:cubicBezTo>
                    <a:pt x="18971" y="258"/>
                    <a:pt x="18979" y="263"/>
                    <a:pt x="18991" y="266"/>
                  </a:cubicBezTo>
                  <a:cubicBezTo>
                    <a:pt x="20301" y="547"/>
                    <a:pt x="21523" y="1199"/>
                    <a:pt x="22498" y="2115"/>
                  </a:cubicBezTo>
                  <a:cubicBezTo>
                    <a:pt x="23519" y="3076"/>
                    <a:pt x="24237" y="4326"/>
                    <a:pt x="24577" y="5684"/>
                  </a:cubicBezTo>
                  <a:cubicBezTo>
                    <a:pt x="24744" y="6349"/>
                    <a:pt x="24811" y="7031"/>
                    <a:pt x="24802" y="7716"/>
                  </a:cubicBezTo>
                  <a:cubicBezTo>
                    <a:pt x="24620" y="7115"/>
                    <a:pt x="24394" y="6529"/>
                    <a:pt x="24127" y="5961"/>
                  </a:cubicBezTo>
                  <a:cubicBezTo>
                    <a:pt x="23805" y="5276"/>
                    <a:pt x="23422" y="4616"/>
                    <a:pt x="22973" y="4005"/>
                  </a:cubicBezTo>
                  <a:cubicBezTo>
                    <a:pt x="22533" y="3408"/>
                    <a:pt x="22027" y="2857"/>
                    <a:pt x="21458" y="2380"/>
                  </a:cubicBezTo>
                  <a:cubicBezTo>
                    <a:pt x="20902" y="1913"/>
                    <a:pt x="20285" y="1515"/>
                    <a:pt x="19625" y="1210"/>
                  </a:cubicBezTo>
                  <a:cubicBezTo>
                    <a:pt x="18982" y="912"/>
                    <a:pt x="18295" y="705"/>
                    <a:pt x="17591" y="613"/>
                  </a:cubicBezTo>
                  <a:lnTo>
                    <a:pt x="17592" y="613"/>
                  </a:lnTo>
                  <a:cubicBezTo>
                    <a:pt x="18031" y="435"/>
                    <a:pt x="18494" y="313"/>
                    <a:pt x="18963" y="250"/>
                  </a:cubicBezTo>
                  <a:close/>
                  <a:moveTo>
                    <a:pt x="17366" y="711"/>
                  </a:moveTo>
                  <a:cubicBezTo>
                    <a:pt x="17516" y="739"/>
                    <a:pt x="17669" y="755"/>
                    <a:pt x="17820" y="780"/>
                  </a:cubicBezTo>
                  <a:cubicBezTo>
                    <a:pt x="17997" y="810"/>
                    <a:pt x="18171" y="847"/>
                    <a:pt x="18344" y="891"/>
                  </a:cubicBezTo>
                  <a:cubicBezTo>
                    <a:pt x="18690" y="979"/>
                    <a:pt x="19030" y="1097"/>
                    <a:pt x="19360" y="1236"/>
                  </a:cubicBezTo>
                  <a:cubicBezTo>
                    <a:pt x="20016" y="1513"/>
                    <a:pt x="20630" y="1884"/>
                    <a:pt x="21191" y="2323"/>
                  </a:cubicBezTo>
                  <a:cubicBezTo>
                    <a:pt x="22358" y="3236"/>
                    <a:pt x="23259" y="4448"/>
                    <a:pt x="23920" y="5769"/>
                  </a:cubicBezTo>
                  <a:cubicBezTo>
                    <a:pt x="24239" y="6406"/>
                    <a:pt x="24497" y="7070"/>
                    <a:pt x="24729" y="7745"/>
                  </a:cubicBezTo>
                  <a:cubicBezTo>
                    <a:pt x="24593" y="7614"/>
                    <a:pt x="24455" y="7486"/>
                    <a:pt x="24318" y="7359"/>
                  </a:cubicBezTo>
                  <a:cubicBezTo>
                    <a:pt x="24031" y="7094"/>
                    <a:pt x="23744" y="6829"/>
                    <a:pt x="23455" y="6567"/>
                  </a:cubicBezTo>
                  <a:cubicBezTo>
                    <a:pt x="22882" y="6049"/>
                    <a:pt x="22304" y="5537"/>
                    <a:pt x="21718" y="5033"/>
                  </a:cubicBezTo>
                  <a:cubicBezTo>
                    <a:pt x="20631" y="4098"/>
                    <a:pt x="19532" y="3156"/>
                    <a:pt x="18318" y="2389"/>
                  </a:cubicBezTo>
                  <a:cubicBezTo>
                    <a:pt x="17982" y="2177"/>
                    <a:pt x="17640" y="1980"/>
                    <a:pt x="17287" y="1802"/>
                  </a:cubicBezTo>
                  <a:cubicBezTo>
                    <a:pt x="17113" y="1714"/>
                    <a:pt x="16939" y="1631"/>
                    <a:pt x="16761" y="1553"/>
                  </a:cubicBezTo>
                  <a:cubicBezTo>
                    <a:pt x="16603" y="1485"/>
                    <a:pt x="16444" y="1416"/>
                    <a:pt x="16279" y="1363"/>
                  </a:cubicBezTo>
                  <a:cubicBezTo>
                    <a:pt x="16318" y="1329"/>
                    <a:pt x="16360" y="1298"/>
                    <a:pt x="16402" y="1268"/>
                  </a:cubicBezTo>
                  <a:cubicBezTo>
                    <a:pt x="16490" y="1205"/>
                    <a:pt x="16581" y="1143"/>
                    <a:pt x="16673" y="1085"/>
                  </a:cubicBezTo>
                  <a:cubicBezTo>
                    <a:pt x="16894" y="944"/>
                    <a:pt x="17127" y="820"/>
                    <a:pt x="17366" y="711"/>
                  </a:cubicBezTo>
                  <a:close/>
                  <a:moveTo>
                    <a:pt x="19657" y="206"/>
                  </a:moveTo>
                  <a:cubicBezTo>
                    <a:pt x="20343" y="206"/>
                    <a:pt x="21026" y="342"/>
                    <a:pt x="21661" y="611"/>
                  </a:cubicBezTo>
                  <a:cubicBezTo>
                    <a:pt x="22424" y="932"/>
                    <a:pt x="23110" y="1440"/>
                    <a:pt x="23623" y="2092"/>
                  </a:cubicBezTo>
                  <a:cubicBezTo>
                    <a:pt x="24176" y="2794"/>
                    <a:pt x="24525" y="3638"/>
                    <a:pt x="24728" y="4503"/>
                  </a:cubicBezTo>
                  <a:cubicBezTo>
                    <a:pt x="24954" y="5477"/>
                    <a:pt x="25000" y="6481"/>
                    <a:pt x="24996" y="7477"/>
                  </a:cubicBezTo>
                  <a:cubicBezTo>
                    <a:pt x="24995" y="7652"/>
                    <a:pt x="24992" y="7828"/>
                    <a:pt x="24989" y="8003"/>
                  </a:cubicBezTo>
                  <a:cubicBezTo>
                    <a:pt x="24945" y="7957"/>
                    <a:pt x="24900" y="7912"/>
                    <a:pt x="24855" y="7867"/>
                  </a:cubicBezTo>
                  <a:cubicBezTo>
                    <a:pt x="24969" y="6502"/>
                    <a:pt x="24632" y="5091"/>
                    <a:pt x="23988" y="3891"/>
                  </a:cubicBezTo>
                  <a:cubicBezTo>
                    <a:pt x="23334" y="2675"/>
                    <a:pt x="22337" y="1666"/>
                    <a:pt x="21141" y="979"/>
                  </a:cubicBezTo>
                  <a:cubicBezTo>
                    <a:pt x="20555" y="643"/>
                    <a:pt x="19926" y="387"/>
                    <a:pt x="19273" y="220"/>
                  </a:cubicBezTo>
                  <a:cubicBezTo>
                    <a:pt x="19401" y="211"/>
                    <a:pt x="19529" y="206"/>
                    <a:pt x="19657" y="206"/>
                  </a:cubicBezTo>
                  <a:close/>
                  <a:moveTo>
                    <a:pt x="16160" y="1506"/>
                  </a:moveTo>
                  <a:cubicBezTo>
                    <a:pt x="16314" y="1573"/>
                    <a:pt x="16472" y="1631"/>
                    <a:pt x="16626" y="1698"/>
                  </a:cubicBezTo>
                  <a:cubicBezTo>
                    <a:pt x="16783" y="1764"/>
                    <a:pt x="16938" y="1836"/>
                    <a:pt x="17091" y="1911"/>
                  </a:cubicBezTo>
                  <a:cubicBezTo>
                    <a:pt x="17404" y="2064"/>
                    <a:pt x="17709" y="2232"/>
                    <a:pt x="18007" y="2413"/>
                  </a:cubicBezTo>
                  <a:cubicBezTo>
                    <a:pt x="18607" y="2779"/>
                    <a:pt x="19178" y="3189"/>
                    <a:pt x="19732" y="3619"/>
                  </a:cubicBezTo>
                  <a:cubicBezTo>
                    <a:pt x="20908" y="4532"/>
                    <a:pt x="22042" y="5505"/>
                    <a:pt x="23158" y="6491"/>
                  </a:cubicBezTo>
                  <a:cubicBezTo>
                    <a:pt x="23479" y="6775"/>
                    <a:pt x="23799" y="7061"/>
                    <a:pt x="24115" y="7349"/>
                  </a:cubicBezTo>
                  <a:cubicBezTo>
                    <a:pt x="24342" y="7555"/>
                    <a:pt x="24565" y="7765"/>
                    <a:pt x="24795" y="7967"/>
                  </a:cubicBezTo>
                  <a:cubicBezTo>
                    <a:pt x="24793" y="8001"/>
                    <a:pt x="24793" y="8035"/>
                    <a:pt x="24791" y="8070"/>
                  </a:cubicBezTo>
                  <a:cubicBezTo>
                    <a:pt x="24791" y="8075"/>
                    <a:pt x="24793" y="8079"/>
                    <a:pt x="24796" y="8082"/>
                  </a:cubicBezTo>
                  <a:lnTo>
                    <a:pt x="24795" y="8082"/>
                  </a:lnTo>
                  <a:cubicBezTo>
                    <a:pt x="24464" y="8013"/>
                    <a:pt x="24134" y="7945"/>
                    <a:pt x="23810" y="7848"/>
                  </a:cubicBezTo>
                  <a:cubicBezTo>
                    <a:pt x="23473" y="7749"/>
                    <a:pt x="23141" y="7628"/>
                    <a:pt x="22817" y="7491"/>
                  </a:cubicBezTo>
                  <a:cubicBezTo>
                    <a:pt x="22171" y="7216"/>
                    <a:pt x="21555" y="6872"/>
                    <a:pt x="20972" y="6480"/>
                  </a:cubicBezTo>
                  <a:cubicBezTo>
                    <a:pt x="19748" y="5654"/>
                    <a:pt x="18689" y="4612"/>
                    <a:pt x="17708" y="3515"/>
                  </a:cubicBezTo>
                  <a:cubicBezTo>
                    <a:pt x="17428" y="3200"/>
                    <a:pt x="17153" y="2880"/>
                    <a:pt x="16882" y="2557"/>
                  </a:cubicBezTo>
                  <a:cubicBezTo>
                    <a:pt x="16746" y="2396"/>
                    <a:pt x="16612" y="2233"/>
                    <a:pt x="16478" y="2071"/>
                  </a:cubicBezTo>
                  <a:cubicBezTo>
                    <a:pt x="16358" y="1926"/>
                    <a:pt x="16244" y="1777"/>
                    <a:pt x="16114" y="1641"/>
                  </a:cubicBezTo>
                  <a:cubicBezTo>
                    <a:pt x="16122" y="1594"/>
                    <a:pt x="16135" y="1548"/>
                    <a:pt x="16160" y="1506"/>
                  </a:cubicBezTo>
                  <a:close/>
                  <a:moveTo>
                    <a:pt x="16123" y="1871"/>
                  </a:moveTo>
                  <a:lnTo>
                    <a:pt x="16123" y="1871"/>
                  </a:lnTo>
                  <a:cubicBezTo>
                    <a:pt x="16191" y="1956"/>
                    <a:pt x="16263" y="2039"/>
                    <a:pt x="16331" y="2123"/>
                  </a:cubicBezTo>
                  <a:cubicBezTo>
                    <a:pt x="16453" y="2270"/>
                    <a:pt x="16574" y="2417"/>
                    <a:pt x="16697" y="2563"/>
                  </a:cubicBezTo>
                  <a:cubicBezTo>
                    <a:pt x="16945" y="2857"/>
                    <a:pt x="17195" y="3151"/>
                    <a:pt x="17450" y="3440"/>
                  </a:cubicBezTo>
                  <a:cubicBezTo>
                    <a:pt x="17952" y="4008"/>
                    <a:pt x="18475" y="4557"/>
                    <a:pt x="19031" y="5075"/>
                  </a:cubicBezTo>
                  <a:cubicBezTo>
                    <a:pt x="20081" y="6053"/>
                    <a:pt x="21257" y="6913"/>
                    <a:pt x="22571" y="7500"/>
                  </a:cubicBezTo>
                  <a:cubicBezTo>
                    <a:pt x="22934" y="7661"/>
                    <a:pt x="23305" y="7802"/>
                    <a:pt x="23687" y="7915"/>
                  </a:cubicBezTo>
                  <a:cubicBezTo>
                    <a:pt x="24018" y="8013"/>
                    <a:pt x="24358" y="8099"/>
                    <a:pt x="24702" y="8145"/>
                  </a:cubicBezTo>
                  <a:cubicBezTo>
                    <a:pt x="24088" y="8329"/>
                    <a:pt x="23448" y="8426"/>
                    <a:pt x="22808" y="8426"/>
                  </a:cubicBezTo>
                  <a:cubicBezTo>
                    <a:pt x="22580" y="8426"/>
                    <a:pt x="22352" y="8413"/>
                    <a:pt x="22126" y="8388"/>
                  </a:cubicBezTo>
                  <a:lnTo>
                    <a:pt x="22125" y="8388"/>
                  </a:lnTo>
                  <a:cubicBezTo>
                    <a:pt x="21251" y="8292"/>
                    <a:pt x="20400" y="8005"/>
                    <a:pt x="19647" y="7550"/>
                  </a:cubicBezTo>
                  <a:cubicBezTo>
                    <a:pt x="18929" y="7118"/>
                    <a:pt x="18299" y="6546"/>
                    <a:pt x="17808" y="5866"/>
                  </a:cubicBezTo>
                  <a:cubicBezTo>
                    <a:pt x="17272" y="5125"/>
                    <a:pt x="16909" y="4277"/>
                    <a:pt x="16608" y="3417"/>
                  </a:cubicBezTo>
                  <a:cubicBezTo>
                    <a:pt x="16456" y="2981"/>
                    <a:pt x="16319" y="2541"/>
                    <a:pt x="16184" y="2101"/>
                  </a:cubicBezTo>
                  <a:cubicBezTo>
                    <a:pt x="16162" y="2029"/>
                    <a:pt x="16138" y="1951"/>
                    <a:pt x="16123" y="1871"/>
                  </a:cubicBezTo>
                  <a:close/>
                  <a:moveTo>
                    <a:pt x="14670" y="5792"/>
                  </a:moveTo>
                  <a:cubicBezTo>
                    <a:pt x="14836" y="5792"/>
                    <a:pt x="15000" y="5813"/>
                    <a:pt x="15160" y="5864"/>
                  </a:cubicBezTo>
                  <a:cubicBezTo>
                    <a:pt x="15532" y="5983"/>
                    <a:pt x="15839" y="6236"/>
                    <a:pt x="16087" y="6530"/>
                  </a:cubicBezTo>
                  <a:cubicBezTo>
                    <a:pt x="16358" y="6849"/>
                    <a:pt x="16574" y="7214"/>
                    <a:pt x="16760" y="7588"/>
                  </a:cubicBezTo>
                  <a:cubicBezTo>
                    <a:pt x="16957" y="7984"/>
                    <a:pt x="17118" y="8401"/>
                    <a:pt x="17238" y="8828"/>
                  </a:cubicBezTo>
                  <a:cubicBezTo>
                    <a:pt x="17225" y="8804"/>
                    <a:pt x="17213" y="8780"/>
                    <a:pt x="17201" y="8756"/>
                  </a:cubicBezTo>
                  <a:cubicBezTo>
                    <a:pt x="17111" y="8583"/>
                    <a:pt x="17009" y="8415"/>
                    <a:pt x="16898" y="8254"/>
                  </a:cubicBezTo>
                  <a:cubicBezTo>
                    <a:pt x="16676" y="7933"/>
                    <a:pt x="16413" y="7640"/>
                    <a:pt x="16120" y="7382"/>
                  </a:cubicBezTo>
                  <a:cubicBezTo>
                    <a:pt x="15489" y="6831"/>
                    <a:pt x="14714" y="6463"/>
                    <a:pt x="13892" y="6309"/>
                  </a:cubicBezTo>
                  <a:cubicBezTo>
                    <a:pt x="13608" y="6255"/>
                    <a:pt x="13319" y="6230"/>
                    <a:pt x="13031" y="6230"/>
                  </a:cubicBezTo>
                  <a:cubicBezTo>
                    <a:pt x="13003" y="6230"/>
                    <a:pt x="12976" y="6230"/>
                    <a:pt x="12948" y="6231"/>
                  </a:cubicBezTo>
                  <a:cubicBezTo>
                    <a:pt x="13233" y="6132"/>
                    <a:pt x="13518" y="6030"/>
                    <a:pt x="13807" y="5942"/>
                  </a:cubicBezTo>
                  <a:cubicBezTo>
                    <a:pt x="14084" y="5858"/>
                    <a:pt x="14378" y="5792"/>
                    <a:pt x="14670" y="5792"/>
                  </a:cubicBezTo>
                  <a:close/>
                  <a:moveTo>
                    <a:pt x="13068" y="6353"/>
                  </a:moveTo>
                  <a:cubicBezTo>
                    <a:pt x="13704" y="6353"/>
                    <a:pt x="14342" y="6490"/>
                    <a:pt x="14920" y="6746"/>
                  </a:cubicBezTo>
                  <a:cubicBezTo>
                    <a:pt x="15640" y="7062"/>
                    <a:pt x="16263" y="7569"/>
                    <a:pt x="16733" y="8197"/>
                  </a:cubicBezTo>
                  <a:cubicBezTo>
                    <a:pt x="16864" y="8373"/>
                    <a:pt x="16982" y="8557"/>
                    <a:pt x="17087" y="8749"/>
                  </a:cubicBezTo>
                  <a:cubicBezTo>
                    <a:pt x="17180" y="8919"/>
                    <a:pt x="17250" y="9102"/>
                    <a:pt x="17345" y="9271"/>
                  </a:cubicBezTo>
                  <a:cubicBezTo>
                    <a:pt x="17406" y="9566"/>
                    <a:pt x="17452" y="9864"/>
                    <a:pt x="17485" y="10164"/>
                  </a:cubicBezTo>
                  <a:cubicBezTo>
                    <a:pt x="17485" y="10171"/>
                    <a:pt x="17486" y="10178"/>
                    <a:pt x="17487" y="10186"/>
                  </a:cubicBezTo>
                  <a:cubicBezTo>
                    <a:pt x="17131" y="9731"/>
                    <a:pt x="16651" y="9363"/>
                    <a:pt x="16161" y="9065"/>
                  </a:cubicBezTo>
                  <a:cubicBezTo>
                    <a:pt x="15642" y="8750"/>
                    <a:pt x="15080" y="8508"/>
                    <a:pt x="14500" y="8331"/>
                  </a:cubicBezTo>
                  <a:cubicBezTo>
                    <a:pt x="13551" y="8043"/>
                    <a:pt x="12562" y="7933"/>
                    <a:pt x="11573" y="7933"/>
                  </a:cubicBezTo>
                  <a:cubicBezTo>
                    <a:pt x="11178" y="7933"/>
                    <a:pt x="10782" y="7951"/>
                    <a:pt x="10388" y="7981"/>
                  </a:cubicBezTo>
                  <a:cubicBezTo>
                    <a:pt x="9639" y="8040"/>
                    <a:pt x="8892" y="8141"/>
                    <a:pt x="8149" y="8258"/>
                  </a:cubicBezTo>
                  <a:cubicBezTo>
                    <a:pt x="8299" y="8128"/>
                    <a:pt x="8457" y="8007"/>
                    <a:pt x="8622" y="7896"/>
                  </a:cubicBezTo>
                  <a:cubicBezTo>
                    <a:pt x="8971" y="7661"/>
                    <a:pt x="9347" y="7465"/>
                    <a:pt x="9733" y="7297"/>
                  </a:cubicBezTo>
                  <a:cubicBezTo>
                    <a:pt x="10606" y="6917"/>
                    <a:pt x="11531" y="6682"/>
                    <a:pt x="12438" y="6401"/>
                  </a:cubicBezTo>
                  <a:cubicBezTo>
                    <a:pt x="12443" y="6399"/>
                    <a:pt x="12448" y="6397"/>
                    <a:pt x="12454" y="6396"/>
                  </a:cubicBezTo>
                  <a:lnTo>
                    <a:pt x="12461" y="6396"/>
                  </a:lnTo>
                  <a:cubicBezTo>
                    <a:pt x="12662" y="6367"/>
                    <a:pt x="12865" y="6353"/>
                    <a:pt x="13068" y="6353"/>
                  </a:cubicBezTo>
                  <a:close/>
                  <a:moveTo>
                    <a:pt x="11645" y="8049"/>
                  </a:moveTo>
                  <a:cubicBezTo>
                    <a:pt x="11869" y="8049"/>
                    <a:pt x="12093" y="8054"/>
                    <a:pt x="12316" y="8067"/>
                  </a:cubicBezTo>
                  <a:cubicBezTo>
                    <a:pt x="13562" y="8135"/>
                    <a:pt x="14802" y="8426"/>
                    <a:pt x="15900" y="9031"/>
                  </a:cubicBezTo>
                  <a:cubicBezTo>
                    <a:pt x="16195" y="9194"/>
                    <a:pt x="16477" y="9380"/>
                    <a:pt x="16741" y="9589"/>
                  </a:cubicBezTo>
                  <a:cubicBezTo>
                    <a:pt x="17009" y="9801"/>
                    <a:pt x="17252" y="10041"/>
                    <a:pt x="17493" y="10283"/>
                  </a:cubicBezTo>
                  <a:cubicBezTo>
                    <a:pt x="17495" y="10284"/>
                    <a:pt x="17496" y="10284"/>
                    <a:pt x="17498" y="10285"/>
                  </a:cubicBezTo>
                  <a:cubicBezTo>
                    <a:pt x="17503" y="10327"/>
                    <a:pt x="17508" y="10368"/>
                    <a:pt x="17512" y="10410"/>
                  </a:cubicBezTo>
                  <a:cubicBezTo>
                    <a:pt x="17069" y="10437"/>
                    <a:pt x="16626" y="10453"/>
                    <a:pt x="16182" y="10453"/>
                  </a:cubicBezTo>
                  <a:cubicBezTo>
                    <a:pt x="16067" y="10453"/>
                    <a:pt x="15952" y="10452"/>
                    <a:pt x="15837" y="10449"/>
                  </a:cubicBezTo>
                  <a:cubicBezTo>
                    <a:pt x="14936" y="10434"/>
                    <a:pt x="14036" y="10360"/>
                    <a:pt x="13143" y="10229"/>
                  </a:cubicBezTo>
                  <a:cubicBezTo>
                    <a:pt x="12248" y="10098"/>
                    <a:pt x="11359" y="9913"/>
                    <a:pt x="10488" y="9668"/>
                  </a:cubicBezTo>
                  <a:cubicBezTo>
                    <a:pt x="9616" y="9423"/>
                    <a:pt x="8760" y="9120"/>
                    <a:pt x="7929" y="8762"/>
                  </a:cubicBezTo>
                  <a:cubicBezTo>
                    <a:pt x="7856" y="8732"/>
                    <a:pt x="7784" y="8700"/>
                    <a:pt x="7712" y="8669"/>
                  </a:cubicBezTo>
                  <a:cubicBezTo>
                    <a:pt x="7804" y="8583"/>
                    <a:pt x="7894" y="8494"/>
                    <a:pt x="7986" y="8407"/>
                  </a:cubicBezTo>
                  <a:cubicBezTo>
                    <a:pt x="9197" y="8220"/>
                    <a:pt x="10419" y="8049"/>
                    <a:pt x="11645" y="8049"/>
                  </a:cubicBezTo>
                  <a:close/>
                  <a:moveTo>
                    <a:pt x="7677" y="8862"/>
                  </a:moveTo>
                  <a:cubicBezTo>
                    <a:pt x="8465" y="9218"/>
                    <a:pt x="9286" y="9511"/>
                    <a:pt x="10113" y="9757"/>
                  </a:cubicBezTo>
                  <a:cubicBezTo>
                    <a:pt x="10989" y="10017"/>
                    <a:pt x="11882" y="10223"/>
                    <a:pt x="12786" y="10366"/>
                  </a:cubicBezTo>
                  <a:cubicBezTo>
                    <a:pt x="13684" y="10510"/>
                    <a:pt x="14592" y="10595"/>
                    <a:pt x="15502" y="10622"/>
                  </a:cubicBezTo>
                  <a:cubicBezTo>
                    <a:pt x="15714" y="10628"/>
                    <a:pt x="15927" y="10631"/>
                    <a:pt x="16140" y="10631"/>
                  </a:cubicBezTo>
                  <a:cubicBezTo>
                    <a:pt x="16582" y="10631"/>
                    <a:pt x="17024" y="10618"/>
                    <a:pt x="17464" y="10590"/>
                  </a:cubicBezTo>
                  <a:lnTo>
                    <a:pt x="17464" y="10590"/>
                  </a:lnTo>
                  <a:cubicBezTo>
                    <a:pt x="17397" y="10690"/>
                    <a:pt x="17328" y="10789"/>
                    <a:pt x="17258" y="10888"/>
                  </a:cubicBezTo>
                  <a:cubicBezTo>
                    <a:pt x="17046" y="11000"/>
                    <a:pt x="16830" y="11103"/>
                    <a:pt x="16605" y="11190"/>
                  </a:cubicBezTo>
                  <a:cubicBezTo>
                    <a:pt x="16303" y="11306"/>
                    <a:pt x="15992" y="11395"/>
                    <a:pt x="15675" y="11460"/>
                  </a:cubicBezTo>
                  <a:cubicBezTo>
                    <a:pt x="15225" y="11550"/>
                    <a:pt x="14767" y="11592"/>
                    <a:pt x="14309" y="11592"/>
                  </a:cubicBezTo>
                  <a:cubicBezTo>
                    <a:pt x="14124" y="11592"/>
                    <a:pt x="13939" y="11585"/>
                    <a:pt x="13755" y="11572"/>
                  </a:cubicBezTo>
                  <a:cubicBezTo>
                    <a:pt x="12366" y="11471"/>
                    <a:pt x="11036" y="11001"/>
                    <a:pt x="9781" y="10419"/>
                  </a:cubicBezTo>
                  <a:cubicBezTo>
                    <a:pt x="9049" y="10081"/>
                    <a:pt x="8337" y="9702"/>
                    <a:pt x="7625" y="9323"/>
                  </a:cubicBezTo>
                  <a:cubicBezTo>
                    <a:pt x="7622" y="9322"/>
                    <a:pt x="7619" y="9322"/>
                    <a:pt x="7616" y="9321"/>
                  </a:cubicBezTo>
                  <a:cubicBezTo>
                    <a:pt x="7618" y="9233"/>
                    <a:pt x="7625" y="9145"/>
                    <a:pt x="7639" y="9058"/>
                  </a:cubicBezTo>
                  <a:cubicBezTo>
                    <a:pt x="7649" y="8993"/>
                    <a:pt x="7663" y="8926"/>
                    <a:pt x="7677" y="8862"/>
                  </a:cubicBezTo>
                  <a:close/>
                  <a:moveTo>
                    <a:pt x="7615" y="9455"/>
                  </a:moveTo>
                  <a:cubicBezTo>
                    <a:pt x="8884" y="10131"/>
                    <a:pt x="10165" y="10816"/>
                    <a:pt x="11541" y="11247"/>
                  </a:cubicBezTo>
                  <a:cubicBezTo>
                    <a:pt x="12428" y="11525"/>
                    <a:pt x="13358" y="11698"/>
                    <a:pt x="14288" y="11698"/>
                  </a:cubicBezTo>
                  <a:cubicBezTo>
                    <a:pt x="14691" y="11698"/>
                    <a:pt x="15095" y="11666"/>
                    <a:pt x="15496" y="11595"/>
                  </a:cubicBezTo>
                  <a:cubicBezTo>
                    <a:pt x="16058" y="11494"/>
                    <a:pt x="16632" y="11319"/>
                    <a:pt x="17141" y="11042"/>
                  </a:cubicBezTo>
                  <a:lnTo>
                    <a:pt x="17141" y="11042"/>
                  </a:lnTo>
                  <a:cubicBezTo>
                    <a:pt x="16974" y="11262"/>
                    <a:pt x="16799" y="11474"/>
                    <a:pt x="16610" y="11676"/>
                  </a:cubicBezTo>
                  <a:cubicBezTo>
                    <a:pt x="16609" y="11677"/>
                    <a:pt x="16608" y="11678"/>
                    <a:pt x="16607" y="11679"/>
                  </a:cubicBezTo>
                  <a:cubicBezTo>
                    <a:pt x="16361" y="11939"/>
                    <a:pt x="16098" y="12182"/>
                    <a:pt x="15811" y="12398"/>
                  </a:cubicBezTo>
                  <a:cubicBezTo>
                    <a:pt x="15811" y="12398"/>
                    <a:pt x="15811" y="12399"/>
                    <a:pt x="15811" y="12399"/>
                  </a:cubicBezTo>
                  <a:cubicBezTo>
                    <a:pt x="15804" y="12388"/>
                    <a:pt x="15792" y="12380"/>
                    <a:pt x="15776" y="12380"/>
                  </a:cubicBezTo>
                  <a:cubicBezTo>
                    <a:pt x="15771" y="12380"/>
                    <a:pt x="15767" y="12381"/>
                    <a:pt x="15762" y="12382"/>
                  </a:cubicBezTo>
                  <a:cubicBezTo>
                    <a:pt x="15199" y="12512"/>
                    <a:pt x="14633" y="12602"/>
                    <a:pt x="14054" y="12624"/>
                  </a:cubicBezTo>
                  <a:cubicBezTo>
                    <a:pt x="13944" y="12628"/>
                    <a:pt x="13834" y="12630"/>
                    <a:pt x="13724" y="12630"/>
                  </a:cubicBezTo>
                  <a:cubicBezTo>
                    <a:pt x="13256" y="12630"/>
                    <a:pt x="12788" y="12591"/>
                    <a:pt x="12327" y="12516"/>
                  </a:cubicBezTo>
                  <a:cubicBezTo>
                    <a:pt x="11185" y="12330"/>
                    <a:pt x="10077" y="11921"/>
                    <a:pt x="9094" y="11310"/>
                  </a:cubicBezTo>
                  <a:cubicBezTo>
                    <a:pt x="8633" y="11025"/>
                    <a:pt x="8209" y="10691"/>
                    <a:pt x="7805" y="10333"/>
                  </a:cubicBezTo>
                  <a:cubicBezTo>
                    <a:pt x="7692" y="10052"/>
                    <a:pt x="7624" y="9755"/>
                    <a:pt x="7615" y="9455"/>
                  </a:cubicBezTo>
                  <a:close/>
                  <a:moveTo>
                    <a:pt x="7884" y="10513"/>
                  </a:moveTo>
                  <a:lnTo>
                    <a:pt x="7884" y="10513"/>
                  </a:lnTo>
                  <a:cubicBezTo>
                    <a:pt x="8188" y="10794"/>
                    <a:pt x="8520" y="11046"/>
                    <a:pt x="8866" y="11275"/>
                  </a:cubicBezTo>
                  <a:cubicBezTo>
                    <a:pt x="9350" y="11595"/>
                    <a:pt x="9866" y="11866"/>
                    <a:pt x="10404" y="12084"/>
                  </a:cubicBezTo>
                  <a:cubicBezTo>
                    <a:pt x="11463" y="12513"/>
                    <a:pt x="12605" y="12739"/>
                    <a:pt x="13748" y="12739"/>
                  </a:cubicBezTo>
                  <a:cubicBezTo>
                    <a:pt x="13776" y="12739"/>
                    <a:pt x="13804" y="12739"/>
                    <a:pt x="13832" y="12739"/>
                  </a:cubicBezTo>
                  <a:cubicBezTo>
                    <a:pt x="14437" y="12734"/>
                    <a:pt x="15049" y="12669"/>
                    <a:pt x="15638" y="12525"/>
                  </a:cubicBezTo>
                  <a:lnTo>
                    <a:pt x="15638" y="12525"/>
                  </a:lnTo>
                  <a:cubicBezTo>
                    <a:pt x="14962" y="12994"/>
                    <a:pt x="14178" y="13314"/>
                    <a:pt x="13355" y="13390"/>
                  </a:cubicBezTo>
                  <a:cubicBezTo>
                    <a:pt x="13240" y="13400"/>
                    <a:pt x="13126" y="13406"/>
                    <a:pt x="13012" y="13406"/>
                  </a:cubicBezTo>
                  <a:cubicBezTo>
                    <a:pt x="12861" y="13406"/>
                    <a:pt x="12710" y="13397"/>
                    <a:pt x="12559" y="13379"/>
                  </a:cubicBezTo>
                  <a:cubicBezTo>
                    <a:pt x="12548" y="13372"/>
                    <a:pt x="12535" y="13369"/>
                    <a:pt x="12521" y="13369"/>
                  </a:cubicBezTo>
                  <a:cubicBezTo>
                    <a:pt x="12513" y="13369"/>
                    <a:pt x="12504" y="13370"/>
                    <a:pt x="12495" y="13372"/>
                  </a:cubicBezTo>
                  <a:lnTo>
                    <a:pt x="12494" y="13372"/>
                  </a:lnTo>
                  <a:cubicBezTo>
                    <a:pt x="12486" y="13370"/>
                    <a:pt x="12479" y="13369"/>
                    <a:pt x="12472" y="13369"/>
                  </a:cubicBezTo>
                  <a:cubicBezTo>
                    <a:pt x="12470" y="13369"/>
                    <a:pt x="12469" y="13369"/>
                    <a:pt x="12467" y="13369"/>
                  </a:cubicBezTo>
                  <a:cubicBezTo>
                    <a:pt x="12304" y="13346"/>
                    <a:pt x="12141" y="13314"/>
                    <a:pt x="11980" y="13272"/>
                  </a:cubicBezTo>
                  <a:cubicBezTo>
                    <a:pt x="11516" y="13151"/>
                    <a:pt x="11071" y="12962"/>
                    <a:pt x="10637" y="12760"/>
                  </a:cubicBezTo>
                  <a:cubicBezTo>
                    <a:pt x="9842" y="12387"/>
                    <a:pt x="9032" y="11966"/>
                    <a:pt x="8429" y="11313"/>
                  </a:cubicBezTo>
                  <a:cubicBezTo>
                    <a:pt x="8213" y="11079"/>
                    <a:pt x="8025" y="10807"/>
                    <a:pt x="7884" y="10513"/>
                  </a:cubicBezTo>
                  <a:close/>
                  <a:moveTo>
                    <a:pt x="6082" y="12826"/>
                  </a:moveTo>
                  <a:cubicBezTo>
                    <a:pt x="6626" y="12826"/>
                    <a:pt x="7170" y="12898"/>
                    <a:pt x="7695" y="13039"/>
                  </a:cubicBezTo>
                  <a:cubicBezTo>
                    <a:pt x="8371" y="13221"/>
                    <a:pt x="9013" y="13514"/>
                    <a:pt x="9590" y="13906"/>
                  </a:cubicBezTo>
                  <a:cubicBezTo>
                    <a:pt x="8867" y="13551"/>
                    <a:pt x="8044" y="13390"/>
                    <a:pt x="7239" y="13390"/>
                  </a:cubicBezTo>
                  <a:cubicBezTo>
                    <a:pt x="7090" y="13390"/>
                    <a:pt x="6941" y="13396"/>
                    <a:pt x="6794" y="13406"/>
                  </a:cubicBezTo>
                  <a:cubicBezTo>
                    <a:pt x="5287" y="13517"/>
                    <a:pt x="3874" y="14140"/>
                    <a:pt x="2600" y="14920"/>
                  </a:cubicBezTo>
                  <a:cubicBezTo>
                    <a:pt x="2018" y="15277"/>
                    <a:pt x="1451" y="15665"/>
                    <a:pt x="897" y="16066"/>
                  </a:cubicBezTo>
                  <a:cubicBezTo>
                    <a:pt x="1286" y="15311"/>
                    <a:pt x="1826" y="14631"/>
                    <a:pt x="2484" y="14093"/>
                  </a:cubicBezTo>
                  <a:lnTo>
                    <a:pt x="2484" y="14094"/>
                  </a:lnTo>
                  <a:cubicBezTo>
                    <a:pt x="3200" y="13508"/>
                    <a:pt x="4051" y="13104"/>
                    <a:pt x="4961" y="12931"/>
                  </a:cubicBezTo>
                  <a:cubicBezTo>
                    <a:pt x="5330" y="12861"/>
                    <a:pt x="5706" y="12826"/>
                    <a:pt x="6082" y="12826"/>
                  </a:cubicBezTo>
                  <a:close/>
                  <a:moveTo>
                    <a:pt x="23171" y="9147"/>
                  </a:moveTo>
                  <a:lnTo>
                    <a:pt x="23171" y="9147"/>
                  </a:lnTo>
                  <a:cubicBezTo>
                    <a:pt x="22406" y="9444"/>
                    <a:pt x="21726" y="9969"/>
                    <a:pt x="21263" y="10638"/>
                  </a:cubicBezTo>
                  <a:cubicBezTo>
                    <a:pt x="20444" y="11824"/>
                    <a:pt x="20332" y="13343"/>
                    <a:pt x="20527" y="14731"/>
                  </a:cubicBezTo>
                  <a:cubicBezTo>
                    <a:pt x="20589" y="15170"/>
                    <a:pt x="20679" y="15604"/>
                    <a:pt x="20782" y="16034"/>
                  </a:cubicBezTo>
                  <a:cubicBezTo>
                    <a:pt x="20867" y="16384"/>
                    <a:pt x="20952" y="16738"/>
                    <a:pt x="21059" y="17084"/>
                  </a:cubicBezTo>
                  <a:cubicBezTo>
                    <a:pt x="21055" y="17077"/>
                    <a:pt x="21049" y="17069"/>
                    <a:pt x="21045" y="17062"/>
                  </a:cubicBezTo>
                  <a:cubicBezTo>
                    <a:pt x="20941" y="16892"/>
                    <a:pt x="20844" y="16716"/>
                    <a:pt x="20753" y="16539"/>
                  </a:cubicBezTo>
                  <a:lnTo>
                    <a:pt x="20754" y="16539"/>
                  </a:lnTo>
                  <a:cubicBezTo>
                    <a:pt x="20572" y="16179"/>
                    <a:pt x="20417" y="15803"/>
                    <a:pt x="20299" y="15417"/>
                  </a:cubicBezTo>
                  <a:cubicBezTo>
                    <a:pt x="20060" y="14642"/>
                    <a:pt x="19973" y="13820"/>
                    <a:pt x="20072" y="13013"/>
                  </a:cubicBezTo>
                  <a:cubicBezTo>
                    <a:pt x="20167" y="12242"/>
                    <a:pt x="20434" y="11489"/>
                    <a:pt x="20885" y="10854"/>
                  </a:cubicBezTo>
                  <a:cubicBezTo>
                    <a:pt x="21286" y="10293"/>
                    <a:pt x="21815" y="9823"/>
                    <a:pt x="22417" y="9488"/>
                  </a:cubicBezTo>
                  <a:cubicBezTo>
                    <a:pt x="22659" y="9354"/>
                    <a:pt x="22910" y="9240"/>
                    <a:pt x="23171" y="9147"/>
                  </a:cubicBezTo>
                  <a:close/>
                  <a:moveTo>
                    <a:pt x="24244" y="9039"/>
                  </a:moveTo>
                  <a:lnTo>
                    <a:pt x="24244" y="9039"/>
                  </a:lnTo>
                  <a:cubicBezTo>
                    <a:pt x="24129" y="9130"/>
                    <a:pt x="24017" y="9222"/>
                    <a:pt x="23907" y="9318"/>
                  </a:cubicBezTo>
                  <a:cubicBezTo>
                    <a:pt x="23677" y="9518"/>
                    <a:pt x="23459" y="9731"/>
                    <a:pt x="23253" y="9955"/>
                  </a:cubicBezTo>
                  <a:cubicBezTo>
                    <a:pt x="22834" y="10410"/>
                    <a:pt x="22466" y="10911"/>
                    <a:pt x="22156" y="11446"/>
                  </a:cubicBezTo>
                  <a:cubicBezTo>
                    <a:pt x="21485" y="12605"/>
                    <a:pt x="21103" y="13915"/>
                    <a:pt x="21044" y="15253"/>
                  </a:cubicBezTo>
                  <a:cubicBezTo>
                    <a:pt x="21014" y="15944"/>
                    <a:pt x="21062" y="16643"/>
                    <a:pt x="21211" y="17319"/>
                  </a:cubicBezTo>
                  <a:cubicBezTo>
                    <a:pt x="21199" y="17299"/>
                    <a:pt x="21185" y="17279"/>
                    <a:pt x="21172" y="17259"/>
                  </a:cubicBezTo>
                  <a:cubicBezTo>
                    <a:pt x="21098" y="16894"/>
                    <a:pt x="20992" y="16534"/>
                    <a:pt x="20905" y="16171"/>
                  </a:cubicBezTo>
                  <a:cubicBezTo>
                    <a:pt x="20816" y="15799"/>
                    <a:pt x="20736" y="15424"/>
                    <a:pt x="20674" y="15045"/>
                  </a:cubicBezTo>
                  <a:cubicBezTo>
                    <a:pt x="20558" y="14324"/>
                    <a:pt x="20510" y="13590"/>
                    <a:pt x="20599" y="12863"/>
                  </a:cubicBezTo>
                  <a:cubicBezTo>
                    <a:pt x="20681" y="12187"/>
                    <a:pt x="20875" y="11520"/>
                    <a:pt x="21228" y="10934"/>
                  </a:cubicBezTo>
                  <a:cubicBezTo>
                    <a:pt x="21550" y="10402"/>
                    <a:pt x="21999" y="9955"/>
                    <a:pt x="22527" y="9626"/>
                  </a:cubicBezTo>
                  <a:cubicBezTo>
                    <a:pt x="23048" y="9300"/>
                    <a:pt x="23636" y="9104"/>
                    <a:pt x="24244" y="9039"/>
                  </a:cubicBezTo>
                  <a:close/>
                  <a:moveTo>
                    <a:pt x="24621" y="9040"/>
                  </a:moveTo>
                  <a:cubicBezTo>
                    <a:pt x="24727" y="9127"/>
                    <a:pt x="24838" y="9204"/>
                    <a:pt x="24942" y="9293"/>
                  </a:cubicBezTo>
                  <a:cubicBezTo>
                    <a:pt x="24953" y="9302"/>
                    <a:pt x="24965" y="9313"/>
                    <a:pt x="24976" y="9323"/>
                  </a:cubicBezTo>
                  <a:cubicBezTo>
                    <a:pt x="25000" y="9362"/>
                    <a:pt x="25024" y="9403"/>
                    <a:pt x="25047" y="9443"/>
                  </a:cubicBezTo>
                  <a:cubicBezTo>
                    <a:pt x="25137" y="9602"/>
                    <a:pt x="25218" y="9766"/>
                    <a:pt x="25292" y="9934"/>
                  </a:cubicBezTo>
                  <a:cubicBezTo>
                    <a:pt x="25439" y="10271"/>
                    <a:pt x="25552" y="10622"/>
                    <a:pt x="25630" y="10980"/>
                  </a:cubicBezTo>
                  <a:cubicBezTo>
                    <a:pt x="25787" y="11697"/>
                    <a:pt x="25806" y="12443"/>
                    <a:pt x="25678" y="13167"/>
                  </a:cubicBezTo>
                  <a:cubicBezTo>
                    <a:pt x="25555" y="13864"/>
                    <a:pt x="25291" y="14530"/>
                    <a:pt x="24910" y="15127"/>
                  </a:cubicBezTo>
                  <a:cubicBezTo>
                    <a:pt x="24541" y="15703"/>
                    <a:pt x="24068" y="16208"/>
                    <a:pt x="23516" y="16614"/>
                  </a:cubicBezTo>
                  <a:cubicBezTo>
                    <a:pt x="23023" y="16976"/>
                    <a:pt x="22478" y="17247"/>
                    <a:pt x="21900" y="17438"/>
                  </a:cubicBezTo>
                  <a:cubicBezTo>
                    <a:pt x="22693" y="16943"/>
                    <a:pt x="23310" y="16174"/>
                    <a:pt x="23736" y="15350"/>
                  </a:cubicBezTo>
                  <a:cubicBezTo>
                    <a:pt x="24361" y="14141"/>
                    <a:pt x="24568" y="12773"/>
                    <a:pt x="24604" y="11425"/>
                  </a:cubicBezTo>
                  <a:cubicBezTo>
                    <a:pt x="24625" y="10666"/>
                    <a:pt x="24595" y="9907"/>
                    <a:pt x="24559" y="9149"/>
                  </a:cubicBezTo>
                  <a:cubicBezTo>
                    <a:pt x="24579" y="9113"/>
                    <a:pt x="24599" y="9077"/>
                    <a:pt x="24621" y="9040"/>
                  </a:cubicBezTo>
                  <a:close/>
                  <a:moveTo>
                    <a:pt x="24444" y="9351"/>
                  </a:moveTo>
                  <a:lnTo>
                    <a:pt x="24444" y="9351"/>
                  </a:lnTo>
                  <a:cubicBezTo>
                    <a:pt x="24505" y="10674"/>
                    <a:pt x="24538" y="12008"/>
                    <a:pt x="24291" y="13314"/>
                  </a:cubicBezTo>
                  <a:cubicBezTo>
                    <a:pt x="24069" y="14485"/>
                    <a:pt x="23598" y="15626"/>
                    <a:pt x="22806" y="16530"/>
                  </a:cubicBezTo>
                  <a:cubicBezTo>
                    <a:pt x="22456" y="16930"/>
                    <a:pt x="22042" y="17267"/>
                    <a:pt x="21583" y="17533"/>
                  </a:cubicBezTo>
                  <a:cubicBezTo>
                    <a:pt x="21544" y="17544"/>
                    <a:pt x="21504" y="17555"/>
                    <a:pt x="21464" y="17566"/>
                  </a:cubicBezTo>
                  <a:cubicBezTo>
                    <a:pt x="21682" y="16896"/>
                    <a:pt x="21873" y="16217"/>
                    <a:pt x="22081" y="15544"/>
                  </a:cubicBezTo>
                  <a:lnTo>
                    <a:pt x="22081" y="15545"/>
                  </a:lnTo>
                  <a:cubicBezTo>
                    <a:pt x="22291" y="14869"/>
                    <a:pt x="22510" y="14194"/>
                    <a:pt x="22740" y="13526"/>
                  </a:cubicBezTo>
                  <a:cubicBezTo>
                    <a:pt x="22970" y="12856"/>
                    <a:pt x="23212" y="12191"/>
                    <a:pt x="23470" y="11531"/>
                  </a:cubicBezTo>
                  <a:cubicBezTo>
                    <a:pt x="23712" y="10911"/>
                    <a:pt x="23966" y="10295"/>
                    <a:pt x="24262" y="9700"/>
                  </a:cubicBezTo>
                  <a:cubicBezTo>
                    <a:pt x="24321" y="9582"/>
                    <a:pt x="24381" y="9466"/>
                    <a:pt x="24444" y="9351"/>
                  </a:cubicBezTo>
                  <a:close/>
                  <a:moveTo>
                    <a:pt x="25320" y="9653"/>
                  </a:moveTo>
                  <a:lnTo>
                    <a:pt x="25320" y="9653"/>
                  </a:lnTo>
                  <a:cubicBezTo>
                    <a:pt x="25326" y="9660"/>
                    <a:pt x="25333" y="9667"/>
                    <a:pt x="25339" y="9674"/>
                  </a:cubicBezTo>
                  <a:cubicBezTo>
                    <a:pt x="25593" y="9950"/>
                    <a:pt x="25815" y="10257"/>
                    <a:pt x="25994" y="10587"/>
                  </a:cubicBezTo>
                  <a:cubicBezTo>
                    <a:pt x="26359" y="11264"/>
                    <a:pt x="26550" y="12028"/>
                    <a:pt x="26530" y="12797"/>
                  </a:cubicBezTo>
                  <a:cubicBezTo>
                    <a:pt x="26510" y="13598"/>
                    <a:pt x="26280" y="14398"/>
                    <a:pt x="25854" y="15079"/>
                  </a:cubicBezTo>
                  <a:cubicBezTo>
                    <a:pt x="25430" y="15757"/>
                    <a:pt x="24826" y="16305"/>
                    <a:pt x="24153" y="16731"/>
                  </a:cubicBezTo>
                  <a:cubicBezTo>
                    <a:pt x="23432" y="17186"/>
                    <a:pt x="22598" y="17540"/>
                    <a:pt x="21736" y="17566"/>
                  </a:cubicBezTo>
                  <a:lnTo>
                    <a:pt x="21715" y="17566"/>
                  </a:lnTo>
                  <a:cubicBezTo>
                    <a:pt x="22294" y="17430"/>
                    <a:pt x="22852" y="17163"/>
                    <a:pt x="23346" y="16840"/>
                  </a:cubicBezTo>
                  <a:cubicBezTo>
                    <a:pt x="23928" y="16460"/>
                    <a:pt x="24448" y="15971"/>
                    <a:pt x="24861" y="15410"/>
                  </a:cubicBezTo>
                  <a:cubicBezTo>
                    <a:pt x="25288" y="14833"/>
                    <a:pt x="25592" y="14172"/>
                    <a:pt x="25756" y="13473"/>
                  </a:cubicBezTo>
                  <a:cubicBezTo>
                    <a:pt x="25928" y="12740"/>
                    <a:pt x="25948" y="11971"/>
                    <a:pt x="25824" y="11229"/>
                  </a:cubicBezTo>
                  <a:cubicBezTo>
                    <a:pt x="25733" y="10683"/>
                    <a:pt x="25564" y="10150"/>
                    <a:pt x="25320" y="9653"/>
                  </a:cubicBezTo>
                  <a:close/>
                  <a:moveTo>
                    <a:pt x="24329" y="9150"/>
                  </a:moveTo>
                  <a:lnTo>
                    <a:pt x="24329" y="9150"/>
                  </a:lnTo>
                  <a:cubicBezTo>
                    <a:pt x="23967" y="9808"/>
                    <a:pt x="23675" y="10509"/>
                    <a:pt x="23402" y="11198"/>
                  </a:cubicBezTo>
                  <a:cubicBezTo>
                    <a:pt x="22879" y="12524"/>
                    <a:pt x="22428" y="13879"/>
                    <a:pt x="22027" y="15247"/>
                  </a:cubicBezTo>
                  <a:cubicBezTo>
                    <a:pt x="21803" y="16012"/>
                    <a:pt x="21575" y="16780"/>
                    <a:pt x="21391" y="17556"/>
                  </a:cubicBezTo>
                  <a:cubicBezTo>
                    <a:pt x="21390" y="17561"/>
                    <a:pt x="21390" y="17565"/>
                    <a:pt x="21391" y="17569"/>
                  </a:cubicBezTo>
                  <a:cubicBezTo>
                    <a:pt x="21382" y="17571"/>
                    <a:pt x="21373" y="17575"/>
                    <a:pt x="21366" y="17581"/>
                  </a:cubicBezTo>
                  <a:cubicBezTo>
                    <a:pt x="21358" y="17565"/>
                    <a:pt x="21348" y="17549"/>
                    <a:pt x="21340" y="17534"/>
                  </a:cubicBezTo>
                  <a:cubicBezTo>
                    <a:pt x="21205" y="16866"/>
                    <a:pt x="21130" y="16189"/>
                    <a:pt x="21147" y="15508"/>
                  </a:cubicBezTo>
                  <a:cubicBezTo>
                    <a:pt x="21164" y="14824"/>
                    <a:pt x="21263" y="14140"/>
                    <a:pt x="21445" y="13480"/>
                  </a:cubicBezTo>
                  <a:cubicBezTo>
                    <a:pt x="21775" y="12275"/>
                    <a:pt x="22385" y="11154"/>
                    <a:pt x="23208" y="10215"/>
                  </a:cubicBezTo>
                  <a:cubicBezTo>
                    <a:pt x="23433" y="9957"/>
                    <a:pt x="23674" y="9713"/>
                    <a:pt x="23929" y="9486"/>
                  </a:cubicBezTo>
                  <a:cubicBezTo>
                    <a:pt x="24056" y="9373"/>
                    <a:pt x="24187" y="9263"/>
                    <a:pt x="24321" y="9157"/>
                  </a:cubicBezTo>
                  <a:cubicBezTo>
                    <a:pt x="24324" y="9155"/>
                    <a:pt x="24326" y="9153"/>
                    <a:pt x="24329" y="9150"/>
                  </a:cubicBezTo>
                  <a:close/>
                  <a:moveTo>
                    <a:pt x="7285" y="13494"/>
                  </a:moveTo>
                  <a:cubicBezTo>
                    <a:pt x="7700" y="13494"/>
                    <a:pt x="8115" y="13537"/>
                    <a:pt x="8526" y="13632"/>
                  </a:cubicBezTo>
                  <a:cubicBezTo>
                    <a:pt x="9100" y="13764"/>
                    <a:pt x="9640" y="13992"/>
                    <a:pt x="10128" y="14313"/>
                  </a:cubicBezTo>
                  <a:cubicBezTo>
                    <a:pt x="10203" y="14377"/>
                    <a:pt x="10277" y="14443"/>
                    <a:pt x="10348" y="14512"/>
                  </a:cubicBezTo>
                  <a:lnTo>
                    <a:pt x="10348" y="14512"/>
                  </a:lnTo>
                  <a:cubicBezTo>
                    <a:pt x="9817" y="14358"/>
                    <a:pt x="9255" y="14301"/>
                    <a:pt x="8702" y="14301"/>
                  </a:cubicBezTo>
                  <a:cubicBezTo>
                    <a:pt x="8599" y="14301"/>
                    <a:pt x="8495" y="14303"/>
                    <a:pt x="8393" y="14307"/>
                  </a:cubicBezTo>
                  <a:cubicBezTo>
                    <a:pt x="7648" y="14335"/>
                    <a:pt x="6910" y="14472"/>
                    <a:pt x="6198" y="14686"/>
                  </a:cubicBezTo>
                  <a:cubicBezTo>
                    <a:pt x="4748" y="15121"/>
                    <a:pt x="3430" y="15889"/>
                    <a:pt x="2195" y="16749"/>
                  </a:cubicBezTo>
                  <a:cubicBezTo>
                    <a:pt x="1533" y="17210"/>
                    <a:pt x="892" y="17701"/>
                    <a:pt x="253" y="18194"/>
                  </a:cubicBezTo>
                  <a:cubicBezTo>
                    <a:pt x="321" y="17545"/>
                    <a:pt x="502" y="16909"/>
                    <a:pt x="774" y="16317"/>
                  </a:cubicBezTo>
                  <a:cubicBezTo>
                    <a:pt x="1305" y="15940"/>
                    <a:pt x="1834" y="15557"/>
                    <a:pt x="2384" y="15205"/>
                  </a:cubicBezTo>
                  <a:cubicBezTo>
                    <a:pt x="3018" y="14801"/>
                    <a:pt x="3676" y="14431"/>
                    <a:pt x="4368" y="14136"/>
                  </a:cubicBezTo>
                  <a:cubicBezTo>
                    <a:pt x="5291" y="13745"/>
                    <a:pt x="6286" y="13494"/>
                    <a:pt x="7285" y="13494"/>
                  </a:cubicBezTo>
                  <a:close/>
                  <a:moveTo>
                    <a:pt x="8735" y="14405"/>
                  </a:moveTo>
                  <a:cubicBezTo>
                    <a:pt x="8933" y="14405"/>
                    <a:pt x="9131" y="14414"/>
                    <a:pt x="9329" y="14430"/>
                  </a:cubicBezTo>
                  <a:cubicBezTo>
                    <a:pt x="9637" y="14456"/>
                    <a:pt x="9940" y="14509"/>
                    <a:pt x="10241" y="14572"/>
                  </a:cubicBezTo>
                  <a:lnTo>
                    <a:pt x="10240" y="14572"/>
                  </a:lnTo>
                  <a:cubicBezTo>
                    <a:pt x="8846" y="14952"/>
                    <a:pt x="7483" y="15440"/>
                    <a:pt x="6168" y="16038"/>
                  </a:cubicBezTo>
                  <a:cubicBezTo>
                    <a:pt x="4821" y="16650"/>
                    <a:pt x="3523" y="17366"/>
                    <a:pt x="2291" y="18187"/>
                  </a:cubicBezTo>
                  <a:cubicBezTo>
                    <a:pt x="1946" y="18416"/>
                    <a:pt x="1605" y="18654"/>
                    <a:pt x="1272" y="18900"/>
                  </a:cubicBezTo>
                  <a:cubicBezTo>
                    <a:pt x="943" y="19142"/>
                    <a:pt x="611" y="19387"/>
                    <a:pt x="305" y="19657"/>
                  </a:cubicBezTo>
                  <a:cubicBezTo>
                    <a:pt x="249" y="19423"/>
                    <a:pt x="232" y="19177"/>
                    <a:pt x="225" y="18947"/>
                  </a:cubicBezTo>
                  <a:cubicBezTo>
                    <a:pt x="217" y="18755"/>
                    <a:pt x="225" y="18564"/>
                    <a:pt x="238" y="18372"/>
                  </a:cubicBezTo>
                  <a:cubicBezTo>
                    <a:pt x="1421" y="17464"/>
                    <a:pt x="2608" y="16549"/>
                    <a:pt x="3913" y="15819"/>
                  </a:cubicBezTo>
                  <a:cubicBezTo>
                    <a:pt x="5205" y="15096"/>
                    <a:pt x="6618" y="14558"/>
                    <a:pt x="8104" y="14432"/>
                  </a:cubicBezTo>
                  <a:cubicBezTo>
                    <a:pt x="8314" y="14415"/>
                    <a:pt x="8524" y="14405"/>
                    <a:pt x="8735" y="14405"/>
                  </a:cubicBezTo>
                  <a:close/>
                  <a:moveTo>
                    <a:pt x="12972" y="13865"/>
                  </a:moveTo>
                  <a:lnTo>
                    <a:pt x="12972" y="13865"/>
                  </a:lnTo>
                  <a:cubicBezTo>
                    <a:pt x="12910" y="13909"/>
                    <a:pt x="12849" y="13954"/>
                    <a:pt x="12791" y="14000"/>
                  </a:cubicBezTo>
                  <a:cubicBezTo>
                    <a:pt x="12428" y="14288"/>
                    <a:pt x="12118" y="14647"/>
                    <a:pt x="11955" y="15086"/>
                  </a:cubicBezTo>
                  <a:cubicBezTo>
                    <a:pt x="11766" y="15596"/>
                    <a:pt x="11779" y="16151"/>
                    <a:pt x="11819" y="16685"/>
                  </a:cubicBezTo>
                  <a:cubicBezTo>
                    <a:pt x="11866" y="17276"/>
                    <a:pt x="11927" y="17868"/>
                    <a:pt x="11993" y="18457"/>
                  </a:cubicBezTo>
                  <a:cubicBezTo>
                    <a:pt x="12062" y="19056"/>
                    <a:pt x="12141" y="19652"/>
                    <a:pt x="12240" y="20246"/>
                  </a:cubicBezTo>
                  <a:cubicBezTo>
                    <a:pt x="11797" y="19310"/>
                    <a:pt x="11460" y="18326"/>
                    <a:pt x="11244" y="17313"/>
                  </a:cubicBezTo>
                  <a:lnTo>
                    <a:pt x="11244" y="17314"/>
                  </a:lnTo>
                  <a:cubicBezTo>
                    <a:pt x="11125" y="16760"/>
                    <a:pt x="11019" y="16168"/>
                    <a:pt x="11161" y="15609"/>
                  </a:cubicBezTo>
                  <a:cubicBezTo>
                    <a:pt x="11284" y="15122"/>
                    <a:pt x="11612" y="14715"/>
                    <a:pt x="12003" y="14411"/>
                  </a:cubicBezTo>
                  <a:cubicBezTo>
                    <a:pt x="12247" y="14222"/>
                    <a:pt x="12519" y="14073"/>
                    <a:pt x="12798" y="13942"/>
                  </a:cubicBezTo>
                  <a:cubicBezTo>
                    <a:pt x="12855" y="13915"/>
                    <a:pt x="12913" y="13890"/>
                    <a:pt x="12972" y="13865"/>
                  </a:cubicBezTo>
                  <a:close/>
                  <a:moveTo>
                    <a:pt x="14384" y="13343"/>
                  </a:moveTo>
                  <a:cubicBezTo>
                    <a:pt x="14373" y="13350"/>
                    <a:pt x="14363" y="13358"/>
                    <a:pt x="14353" y="13366"/>
                  </a:cubicBezTo>
                  <a:cubicBezTo>
                    <a:pt x="14133" y="13540"/>
                    <a:pt x="13932" y="13738"/>
                    <a:pt x="13764" y="13963"/>
                  </a:cubicBezTo>
                  <a:cubicBezTo>
                    <a:pt x="13450" y="14380"/>
                    <a:pt x="13253" y="14869"/>
                    <a:pt x="13127" y="15373"/>
                  </a:cubicBezTo>
                  <a:cubicBezTo>
                    <a:pt x="12853" y="16466"/>
                    <a:pt x="12933" y="17598"/>
                    <a:pt x="12832" y="18711"/>
                  </a:cubicBezTo>
                  <a:cubicBezTo>
                    <a:pt x="12777" y="19318"/>
                    <a:pt x="12668" y="19934"/>
                    <a:pt x="12428" y="20498"/>
                  </a:cubicBezTo>
                  <a:cubicBezTo>
                    <a:pt x="12427" y="20497"/>
                    <a:pt x="12427" y="20496"/>
                    <a:pt x="12426" y="20495"/>
                  </a:cubicBezTo>
                  <a:cubicBezTo>
                    <a:pt x="12409" y="20472"/>
                    <a:pt x="12386" y="20463"/>
                    <a:pt x="12364" y="20463"/>
                  </a:cubicBezTo>
                  <a:cubicBezTo>
                    <a:pt x="12357" y="20463"/>
                    <a:pt x="12351" y="20464"/>
                    <a:pt x="12344" y="20466"/>
                  </a:cubicBezTo>
                  <a:cubicBezTo>
                    <a:pt x="12343" y="20464"/>
                    <a:pt x="12342" y="20462"/>
                    <a:pt x="12341" y="20459"/>
                  </a:cubicBezTo>
                  <a:cubicBezTo>
                    <a:pt x="12201" y="19290"/>
                    <a:pt x="12073" y="18120"/>
                    <a:pt x="11969" y="16949"/>
                  </a:cubicBezTo>
                  <a:cubicBezTo>
                    <a:pt x="11922" y="16423"/>
                    <a:pt x="11879" y="15880"/>
                    <a:pt x="12014" y="15363"/>
                  </a:cubicBezTo>
                  <a:cubicBezTo>
                    <a:pt x="12134" y="14904"/>
                    <a:pt x="12411" y="14520"/>
                    <a:pt x="12767" y="14214"/>
                  </a:cubicBezTo>
                  <a:cubicBezTo>
                    <a:pt x="12962" y="14047"/>
                    <a:pt x="13176" y="13902"/>
                    <a:pt x="13396" y="13769"/>
                  </a:cubicBezTo>
                  <a:cubicBezTo>
                    <a:pt x="13504" y="13702"/>
                    <a:pt x="13615" y="13640"/>
                    <a:pt x="13726" y="13580"/>
                  </a:cubicBezTo>
                  <a:cubicBezTo>
                    <a:pt x="13786" y="13547"/>
                    <a:pt x="13842" y="13512"/>
                    <a:pt x="13897" y="13475"/>
                  </a:cubicBezTo>
                  <a:cubicBezTo>
                    <a:pt x="14062" y="13440"/>
                    <a:pt x="14224" y="13395"/>
                    <a:pt x="14384" y="13343"/>
                  </a:cubicBezTo>
                  <a:close/>
                  <a:moveTo>
                    <a:pt x="10173" y="14733"/>
                  </a:moveTo>
                  <a:lnTo>
                    <a:pt x="10173" y="14733"/>
                  </a:lnTo>
                  <a:cubicBezTo>
                    <a:pt x="10038" y="14816"/>
                    <a:pt x="9903" y="14900"/>
                    <a:pt x="9768" y="14984"/>
                  </a:cubicBezTo>
                  <a:lnTo>
                    <a:pt x="9768" y="14983"/>
                  </a:lnTo>
                  <a:cubicBezTo>
                    <a:pt x="9030" y="15436"/>
                    <a:pt x="8292" y="15891"/>
                    <a:pt x="7555" y="16346"/>
                  </a:cubicBezTo>
                  <a:cubicBezTo>
                    <a:pt x="6079" y="17255"/>
                    <a:pt x="4604" y="18164"/>
                    <a:pt x="3131" y="19076"/>
                  </a:cubicBezTo>
                  <a:cubicBezTo>
                    <a:pt x="2717" y="19333"/>
                    <a:pt x="2304" y="19589"/>
                    <a:pt x="1892" y="19848"/>
                  </a:cubicBezTo>
                  <a:cubicBezTo>
                    <a:pt x="1691" y="19975"/>
                    <a:pt x="1488" y="20101"/>
                    <a:pt x="1286" y="20228"/>
                  </a:cubicBezTo>
                  <a:cubicBezTo>
                    <a:pt x="1139" y="20319"/>
                    <a:pt x="996" y="20415"/>
                    <a:pt x="852" y="20510"/>
                  </a:cubicBezTo>
                  <a:cubicBezTo>
                    <a:pt x="781" y="20464"/>
                    <a:pt x="716" y="20411"/>
                    <a:pt x="655" y="20349"/>
                  </a:cubicBezTo>
                  <a:cubicBezTo>
                    <a:pt x="482" y="20172"/>
                    <a:pt x="379" y="19951"/>
                    <a:pt x="318" y="19714"/>
                  </a:cubicBezTo>
                  <a:cubicBezTo>
                    <a:pt x="613" y="19500"/>
                    <a:pt x="897" y="19273"/>
                    <a:pt x="1191" y="19059"/>
                  </a:cubicBezTo>
                  <a:cubicBezTo>
                    <a:pt x="1488" y="18841"/>
                    <a:pt x="1790" y="18629"/>
                    <a:pt x="2097" y="18423"/>
                  </a:cubicBezTo>
                  <a:cubicBezTo>
                    <a:pt x="2711" y="18010"/>
                    <a:pt x="3344" y="17622"/>
                    <a:pt x="3989" y="17259"/>
                  </a:cubicBezTo>
                  <a:cubicBezTo>
                    <a:pt x="5278" y="16539"/>
                    <a:pt x="6621" y="15925"/>
                    <a:pt x="8008" y="15420"/>
                  </a:cubicBezTo>
                  <a:cubicBezTo>
                    <a:pt x="8719" y="15160"/>
                    <a:pt x="9442" y="14932"/>
                    <a:pt x="10173" y="14733"/>
                  </a:cubicBezTo>
                  <a:close/>
                  <a:moveTo>
                    <a:pt x="9965" y="15063"/>
                  </a:moveTo>
                  <a:lnTo>
                    <a:pt x="9965" y="15063"/>
                  </a:lnTo>
                  <a:cubicBezTo>
                    <a:pt x="9096" y="16077"/>
                    <a:pt x="8186" y="17059"/>
                    <a:pt x="7163" y="17920"/>
                  </a:cubicBezTo>
                  <a:cubicBezTo>
                    <a:pt x="6031" y="18874"/>
                    <a:pt x="4756" y="19679"/>
                    <a:pt x="3345" y="20149"/>
                  </a:cubicBezTo>
                  <a:cubicBezTo>
                    <a:pt x="2949" y="20281"/>
                    <a:pt x="2544" y="20385"/>
                    <a:pt x="2134" y="20459"/>
                  </a:cubicBezTo>
                  <a:cubicBezTo>
                    <a:pt x="1756" y="20528"/>
                    <a:pt x="1375" y="20561"/>
                    <a:pt x="993" y="20589"/>
                  </a:cubicBezTo>
                  <a:cubicBezTo>
                    <a:pt x="964" y="20575"/>
                    <a:pt x="936" y="20561"/>
                    <a:pt x="908" y="20545"/>
                  </a:cubicBezTo>
                  <a:cubicBezTo>
                    <a:pt x="1026" y="20478"/>
                    <a:pt x="1144" y="20412"/>
                    <a:pt x="1262" y="20342"/>
                  </a:cubicBezTo>
                  <a:cubicBezTo>
                    <a:pt x="1444" y="20234"/>
                    <a:pt x="1625" y="20124"/>
                    <a:pt x="1807" y="20016"/>
                  </a:cubicBezTo>
                  <a:cubicBezTo>
                    <a:pt x="2183" y="19791"/>
                    <a:pt x="2558" y="19564"/>
                    <a:pt x="2933" y="19338"/>
                  </a:cubicBezTo>
                  <a:cubicBezTo>
                    <a:pt x="3677" y="18892"/>
                    <a:pt x="4417" y="18441"/>
                    <a:pt x="5158" y="17989"/>
                  </a:cubicBezTo>
                  <a:cubicBezTo>
                    <a:pt x="6639" y="17088"/>
                    <a:pt x="8122" y="16187"/>
                    <a:pt x="9601" y="15284"/>
                  </a:cubicBezTo>
                  <a:cubicBezTo>
                    <a:pt x="9723" y="15210"/>
                    <a:pt x="9844" y="15137"/>
                    <a:pt x="9965" y="15063"/>
                  </a:cubicBezTo>
                  <a:close/>
                  <a:moveTo>
                    <a:pt x="17449" y="12371"/>
                  </a:moveTo>
                  <a:cubicBezTo>
                    <a:pt x="17831" y="12659"/>
                    <a:pt x="18108" y="13095"/>
                    <a:pt x="18255" y="13546"/>
                  </a:cubicBezTo>
                  <a:cubicBezTo>
                    <a:pt x="18551" y="14448"/>
                    <a:pt x="18374" y="15444"/>
                    <a:pt x="18210" y="16354"/>
                  </a:cubicBezTo>
                  <a:cubicBezTo>
                    <a:pt x="18064" y="17163"/>
                    <a:pt x="17875" y="17988"/>
                    <a:pt x="17462" y="18708"/>
                  </a:cubicBezTo>
                  <a:cubicBezTo>
                    <a:pt x="17260" y="19061"/>
                    <a:pt x="16999" y="19382"/>
                    <a:pt x="16684" y="19641"/>
                  </a:cubicBezTo>
                  <a:cubicBezTo>
                    <a:pt x="16356" y="19911"/>
                    <a:pt x="15981" y="20116"/>
                    <a:pt x="15585" y="20266"/>
                  </a:cubicBezTo>
                  <a:cubicBezTo>
                    <a:pt x="15157" y="20428"/>
                    <a:pt x="14706" y="20523"/>
                    <a:pt x="14253" y="20577"/>
                  </a:cubicBezTo>
                  <a:cubicBezTo>
                    <a:pt x="14027" y="20603"/>
                    <a:pt x="13801" y="20618"/>
                    <a:pt x="13575" y="20627"/>
                  </a:cubicBezTo>
                  <a:cubicBezTo>
                    <a:pt x="14667" y="20205"/>
                    <a:pt x="15556" y="19340"/>
                    <a:pt x="16164" y="18354"/>
                  </a:cubicBezTo>
                  <a:cubicBezTo>
                    <a:pt x="16923" y="17126"/>
                    <a:pt x="17266" y="15696"/>
                    <a:pt x="17455" y="14279"/>
                  </a:cubicBezTo>
                  <a:cubicBezTo>
                    <a:pt x="17507" y="13892"/>
                    <a:pt x="17561" y="13500"/>
                    <a:pt x="17560" y="13109"/>
                  </a:cubicBezTo>
                  <a:cubicBezTo>
                    <a:pt x="17560" y="12924"/>
                    <a:pt x="17546" y="12737"/>
                    <a:pt x="17503" y="12555"/>
                  </a:cubicBezTo>
                  <a:cubicBezTo>
                    <a:pt x="17488" y="12494"/>
                    <a:pt x="17470" y="12431"/>
                    <a:pt x="17449" y="12371"/>
                  </a:cubicBezTo>
                  <a:close/>
                  <a:moveTo>
                    <a:pt x="16708" y="12035"/>
                  </a:moveTo>
                  <a:cubicBezTo>
                    <a:pt x="16722" y="12046"/>
                    <a:pt x="16737" y="12056"/>
                    <a:pt x="16758" y="12059"/>
                  </a:cubicBezTo>
                  <a:cubicBezTo>
                    <a:pt x="16925" y="12090"/>
                    <a:pt x="17082" y="12149"/>
                    <a:pt x="17226" y="12228"/>
                  </a:cubicBezTo>
                  <a:cubicBezTo>
                    <a:pt x="17279" y="12341"/>
                    <a:pt x="17331" y="12453"/>
                    <a:pt x="17361" y="12577"/>
                  </a:cubicBezTo>
                  <a:cubicBezTo>
                    <a:pt x="17399" y="12730"/>
                    <a:pt x="17415" y="12888"/>
                    <a:pt x="17419" y="13046"/>
                  </a:cubicBezTo>
                  <a:cubicBezTo>
                    <a:pt x="17428" y="13388"/>
                    <a:pt x="17383" y="13731"/>
                    <a:pt x="17346" y="14071"/>
                  </a:cubicBezTo>
                  <a:cubicBezTo>
                    <a:pt x="17267" y="14784"/>
                    <a:pt x="17149" y="15494"/>
                    <a:pt x="16956" y="16186"/>
                  </a:cubicBezTo>
                  <a:cubicBezTo>
                    <a:pt x="16607" y="17443"/>
                    <a:pt x="16006" y="18650"/>
                    <a:pt x="15052" y="19558"/>
                  </a:cubicBezTo>
                  <a:cubicBezTo>
                    <a:pt x="14575" y="20013"/>
                    <a:pt x="14014" y="20384"/>
                    <a:pt x="13400" y="20630"/>
                  </a:cubicBezTo>
                  <a:cubicBezTo>
                    <a:pt x="13333" y="20631"/>
                    <a:pt x="13266" y="20631"/>
                    <a:pt x="13199" y="20631"/>
                  </a:cubicBezTo>
                  <a:cubicBezTo>
                    <a:pt x="13117" y="20631"/>
                    <a:pt x="13035" y="20631"/>
                    <a:pt x="12953" y="20631"/>
                  </a:cubicBezTo>
                  <a:cubicBezTo>
                    <a:pt x="12886" y="20631"/>
                    <a:pt x="12819" y="20631"/>
                    <a:pt x="12751" y="20632"/>
                  </a:cubicBezTo>
                  <a:cubicBezTo>
                    <a:pt x="12725" y="20632"/>
                    <a:pt x="12699" y="20633"/>
                    <a:pt x="12672" y="20633"/>
                  </a:cubicBezTo>
                  <a:cubicBezTo>
                    <a:pt x="13456" y="19635"/>
                    <a:pt x="14135" y="18546"/>
                    <a:pt x="14721" y="17420"/>
                  </a:cubicBezTo>
                  <a:cubicBezTo>
                    <a:pt x="15315" y="16277"/>
                    <a:pt x="15816" y="15084"/>
                    <a:pt x="16208" y="13857"/>
                  </a:cubicBezTo>
                  <a:cubicBezTo>
                    <a:pt x="16318" y="13511"/>
                    <a:pt x="16420" y="13163"/>
                    <a:pt x="16513" y="12812"/>
                  </a:cubicBezTo>
                  <a:cubicBezTo>
                    <a:pt x="16560" y="12640"/>
                    <a:pt x="16604" y="12468"/>
                    <a:pt x="16646" y="12294"/>
                  </a:cubicBezTo>
                  <a:cubicBezTo>
                    <a:pt x="16667" y="12208"/>
                    <a:pt x="16690" y="12122"/>
                    <a:pt x="16708" y="12035"/>
                  </a:cubicBezTo>
                  <a:close/>
                  <a:moveTo>
                    <a:pt x="16507" y="12024"/>
                  </a:moveTo>
                  <a:lnTo>
                    <a:pt x="16507" y="12024"/>
                  </a:lnTo>
                  <a:cubicBezTo>
                    <a:pt x="16495" y="12076"/>
                    <a:pt x="16484" y="12127"/>
                    <a:pt x="16472" y="12179"/>
                  </a:cubicBezTo>
                  <a:cubicBezTo>
                    <a:pt x="16435" y="12337"/>
                    <a:pt x="16397" y="12495"/>
                    <a:pt x="16356" y="12652"/>
                  </a:cubicBezTo>
                  <a:cubicBezTo>
                    <a:pt x="16278" y="12957"/>
                    <a:pt x="16193" y="13261"/>
                    <a:pt x="16102" y="13563"/>
                  </a:cubicBezTo>
                  <a:cubicBezTo>
                    <a:pt x="15917" y="14177"/>
                    <a:pt x="15707" y="14783"/>
                    <a:pt x="15473" y="15379"/>
                  </a:cubicBezTo>
                  <a:cubicBezTo>
                    <a:pt x="15003" y="16576"/>
                    <a:pt x="14435" y="17738"/>
                    <a:pt x="13774" y="18841"/>
                  </a:cubicBezTo>
                  <a:cubicBezTo>
                    <a:pt x="13407" y="19454"/>
                    <a:pt x="13009" y="20049"/>
                    <a:pt x="12597" y="20634"/>
                  </a:cubicBezTo>
                  <a:cubicBezTo>
                    <a:pt x="12546" y="20634"/>
                    <a:pt x="12495" y="20634"/>
                    <a:pt x="12444" y="20633"/>
                  </a:cubicBezTo>
                  <a:cubicBezTo>
                    <a:pt x="12453" y="20614"/>
                    <a:pt x="12457" y="20593"/>
                    <a:pt x="12455" y="20572"/>
                  </a:cubicBezTo>
                  <a:cubicBezTo>
                    <a:pt x="12966" y="19548"/>
                    <a:pt x="12968" y="18380"/>
                    <a:pt x="13020" y="17260"/>
                  </a:cubicBezTo>
                  <a:cubicBezTo>
                    <a:pt x="13068" y="16229"/>
                    <a:pt x="13170" y="15120"/>
                    <a:pt x="13746" y="14232"/>
                  </a:cubicBezTo>
                  <a:cubicBezTo>
                    <a:pt x="13910" y="13978"/>
                    <a:pt x="14111" y="13755"/>
                    <a:pt x="14342" y="13560"/>
                  </a:cubicBezTo>
                  <a:cubicBezTo>
                    <a:pt x="14468" y="13454"/>
                    <a:pt x="14601" y="13357"/>
                    <a:pt x="14736" y="13263"/>
                  </a:cubicBezTo>
                  <a:cubicBezTo>
                    <a:pt x="14814" y="13209"/>
                    <a:pt x="14898" y="13158"/>
                    <a:pt x="14977" y="13104"/>
                  </a:cubicBezTo>
                  <a:cubicBezTo>
                    <a:pt x="15192" y="13003"/>
                    <a:pt x="15401" y="12886"/>
                    <a:pt x="15600" y="12755"/>
                  </a:cubicBezTo>
                  <a:cubicBezTo>
                    <a:pt x="15926" y="12543"/>
                    <a:pt x="16228" y="12294"/>
                    <a:pt x="16507" y="12024"/>
                  </a:cubicBezTo>
                  <a:close/>
                  <a:moveTo>
                    <a:pt x="10474" y="14754"/>
                  </a:moveTo>
                  <a:cubicBezTo>
                    <a:pt x="10224" y="15435"/>
                    <a:pt x="9940" y="16102"/>
                    <a:pt x="9580" y="16733"/>
                  </a:cubicBezTo>
                  <a:lnTo>
                    <a:pt x="9582" y="16733"/>
                  </a:lnTo>
                  <a:cubicBezTo>
                    <a:pt x="9220" y="17367"/>
                    <a:pt x="8795" y="17968"/>
                    <a:pt x="8301" y="18506"/>
                  </a:cubicBezTo>
                  <a:cubicBezTo>
                    <a:pt x="7809" y="19045"/>
                    <a:pt x="7246" y="19521"/>
                    <a:pt x="6623" y="19903"/>
                  </a:cubicBezTo>
                  <a:cubicBezTo>
                    <a:pt x="5990" y="20290"/>
                    <a:pt x="5297" y="20585"/>
                    <a:pt x="4573" y="20755"/>
                  </a:cubicBezTo>
                  <a:cubicBezTo>
                    <a:pt x="4217" y="20839"/>
                    <a:pt x="3853" y="20893"/>
                    <a:pt x="3489" y="20914"/>
                  </a:cubicBezTo>
                  <a:cubicBezTo>
                    <a:pt x="3393" y="20920"/>
                    <a:pt x="3297" y="20922"/>
                    <a:pt x="3202" y="20922"/>
                  </a:cubicBezTo>
                  <a:cubicBezTo>
                    <a:pt x="2928" y="20922"/>
                    <a:pt x="2657" y="20902"/>
                    <a:pt x="2382" y="20880"/>
                  </a:cubicBezTo>
                  <a:cubicBezTo>
                    <a:pt x="2292" y="20873"/>
                    <a:pt x="2202" y="20858"/>
                    <a:pt x="2113" y="20844"/>
                  </a:cubicBezTo>
                  <a:cubicBezTo>
                    <a:pt x="2112" y="20843"/>
                    <a:pt x="2111" y="20843"/>
                    <a:pt x="2110" y="20843"/>
                  </a:cubicBezTo>
                  <a:cubicBezTo>
                    <a:pt x="2103" y="20843"/>
                    <a:pt x="2100" y="20849"/>
                    <a:pt x="2100" y="20855"/>
                  </a:cubicBezTo>
                  <a:cubicBezTo>
                    <a:pt x="2059" y="20850"/>
                    <a:pt x="2019" y="20845"/>
                    <a:pt x="1978" y="20839"/>
                  </a:cubicBezTo>
                  <a:cubicBezTo>
                    <a:pt x="1689" y="20802"/>
                    <a:pt x="1375" y="20754"/>
                    <a:pt x="1097" y="20637"/>
                  </a:cubicBezTo>
                  <a:cubicBezTo>
                    <a:pt x="1402" y="20634"/>
                    <a:pt x="1708" y="20601"/>
                    <a:pt x="2009" y="20553"/>
                  </a:cubicBezTo>
                  <a:cubicBezTo>
                    <a:pt x="2375" y="20496"/>
                    <a:pt x="2735" y="20412"/>
                    <a:pt x="3089" y="20308"/>
                  </a:cubicBezTo>
                  <a:cubicBezTo>
                    <a:pt x="3805" y="20097"/>
                    <a:pt x="4493" y="19801"/>
                    <a:pt x="5146" y="19443"/>
                  </a:cubicBezTo>
                  <a:cubicBezTo>
                    <a:pt x="6478" y="18712"/>
                    <a:pt x="7644" y="17723"/>
                    <a:pt x="8702" y="16640"/>
                  </a:cubicBezTo>
                  <a:cubicBezTo>
                    <a:pt x="9265" y="16064"/>
                    <a:pt x="9797" y="15461"/>
                    <a:pt x="10319" y="14849"/>
                  </a:cubicBezTo>
                  <a:cubicBezTo>
                    <a:pt x="10371" y="14817"/>
                    <a:pt x="10423" y="14785"/>
                    <a:pt x="10474" y="14754"/>
                  </a:cubicBezTo>
                  <a:close/>
                  <a:moveTo>
                    <a:pt x="10383" y="15393"/>
                  </a:moveTo>
                  <a:lnTo>
                    <a:pt x="10383" y="15393"/>
                  </a:lnTo>
                  <a:cubicBezTo>
                    <a:pt x="10276" y="16063"/>
                    <a:pt x="10137" y="16730"/>
                    <a:pt x="9923" y="17375"/>
                  </a:cubicBezTo>
                  <a:cubicBezTo>
                    <a:pt x="9633" y="18252"/>
                    <a:pt x="9197" y="19102"/>
                    <a:pt x="8517" y="19742"/>
                  </a:cubicBezTo>
                  <a:cubicBezTo>
                    <a:pt x="7734" y="20477"/>
                    <a:pt x="6702" y="20853"/>
                    <a:pt x="5650" y="20987"/>
                  </a:cubicBezTo>
                  <a:cubicBezTo>
                    <a:pt x="5284" y="21034"/>
                    <a:pt x="4917" y="21053"/>
                    <a:pt x="4550" y="21053"/>
                  </a:cubicBezTo>
                  <a:cubicBezTo>
                    <a:pt x="4151" y="21053"/>
                    <a:pt x="3752" y="21030"/>
                    <a:pt x="3353" y="20995"/>
                  </a:cubicBezTo>
                  <a:cubicBezTo>
                    <a:pt x="3677" y="20989"/>
                    <a:pt x="4001" y="20957"/>
                    <a:pt x="4320" y="20900"/>
                  </a:cubicBezTo>
                  <a:cubicBezTo>
                    <a:pt x="5052" y="20766"/>
                    <a:pt x="5762" y="20508"/>
                    <a:pt x="6413" y="20150"/>
                  </a:cubicBezTo>
                  <a:cubicBezTo>
                    <a:pt x="7067" y="19792"/>
                    <a:pt x="7660" y="19333"/>
                    <a:pt x="8183" y="18803"/>
                  </a:cubicBezTo>
                  <a:cubicBezTo>
                    <a:pt x="8705" y="18276"/>
                    <a:pt x="9158" y="17683"/>
                    <a:pt x="9544" y="17050"/>
                  </a:cubicBezTo>
                  <a:cubicBezTo>
                    <a:pt x="9867" y="16521"/>
                    <a:pt x="10145" y="15965"/>
                    <a:pt x="10383" y="15393"/>
                  </a:cubicBezTo>
                  <a:close/>
                  <a:moveTo>
                    <a:pt x="19677" y="1"/>
                  </a:moveTo>
                  <a:cubicBezTo>
                    <a:pt x="18781" y="1"/>
                    <a:pt x="17889" y="216"/>
                    <a:pt x="17089" y="618"/>
                  </a:cubicBezTo>
                  <a:lnTo>
                    <a:pt x="17090" y="617"/>
                  </a:lnTo>
                  <a:lnTo>
                    <a:pt x="17090" y="617"/>
                  </a:lnTo>
                  <a:cubicBezTo>
                    <a:pt x="16881" y="722"/>
                    <a:pt x="16677" y="840"/>
                    <a:pt x="16482" y="969"/>
                  </a:cubicBezTo>
                  <a:cubicBezTo>
                    <a:pt x="16302" y="1086"/>
                    <a:pt x="16096" y="1211"/>
                    <a:pt x="15986" y="1401"/>
                  </a:cubicBezTo>
                  <a:cubicBezTo>
                    <a:pt x="15863" y="1613"/>
                    <a:pt x="15905" y="1858"/>
                    <a:pt x="15969" y="2081"/>
                  </a:cubicBezTo>
                  <a:cubicBezTo>
                    <a:pt x="16034" y="2307"/>
                    <a:pt x="16107" y="2532"/>
                    <a:pt x="16179" y="2757"/>
                  </a:cubicBezTo>
                  <a:cubicBezTo>
                    <a:pt x="16464" y="3656"/>
                    <a:pt x="16781" y="4557"/>
                    <a:pt x="17258" y="5375"/>
                  </a:cubicBezTo>
                  <a:cubicBezTo>
                    <a:pt x="17706" y="6147"/>
                    <a:pt x="18296" y="6823"/>
                    <a:pt x="19014" y="7352"/>
                  </a:cubicBezTo>
                  <a:cubicBezTo>
                    <a:pt x="19726" y="7878"/>
                    <a:pt x="20545" y="8250"/>
                    <a:pt x="21409" y="8439"/>
                  </a:cubicBezTo>
                  <a:cubicBezTo>
                    <a:pt x="21850" y="8536"/>
                    <a:pt x="22302" y="8585"/>
                    <a:pt x="22754" y="8585"/>
                  </a:cubicBezTo>
                  <a:cubicBezTo>
                    <a:pt x="23275" y="8585"/>
                    <a:pt x="23795" y="8520"/>
                    <a:pt x="24300" y="8389"/>
                  </a:cubicBezTo>
                  <a:cubicBezTo>
                    <a:pt x="24467" y="8346"/>
                    <a:pt x="24630" y="8292"/>
                    <a:pt x="24793" y="8234"/>
                  </a:cubicBezTo>
                  <a:lnTo>
                    <a:pt x="24793" y="8234"/>
                  </a:lnTo>
                  <a:cubicBezTo>
                    <a:pt x="24663" y="8356"/>
                    <a:pt x="24535" y="8482"/>
                    <a:pt x="24400" y="8599"/>
                  </a:cubicBezTo>
                  <a:cubicBezTo>
                    <a:pt x="24302" y="8683"/>
                    <a:pt x="24179" y="8763"/>
                    <a:pt x="24050" y="8763"/>
                  </a:cubicBezTo>
                  <a:cubicBezTo>
                    <a:pt x="24007" y="8763"/>
                    <a:pt x="23964" y="8754"/>
                    <a:pt x="23921" y="8734"/>
                  </a:cubicBezTo>
                  <a:cubicBezTo>
                    <a:pt x="23917" y="8732"/>
                    <a:pt x="23912" y="8731"/>
                    <a:pt x="23908" y="8731"/>
                  </a:cubicBezTo>
                  <a:cubicBezTo>
                    <a:pt x="23883" y="8731"/>
                    <a:pt x="23868" y="8768"/>
                    <a:pt x="23891" y="8786"/>
                  </a:cubicBezTo>
                  <a:cubicBezTo>
                    <a:pt x="23893" y="8788"/>
                    <a:pt x="23895" y="8788"/>
                    <a:pt x="23898" y="8790"/>
                  </a:cubicBezTo>
                  <a:cubicBezTo>
                    <a:pt x="23792" y="8806"/>
                    <a:pt x="23687" y="8823"/>
                    <a:pt x="23582" y="8846"/>
                  </a:cubicBezTo>
                  <a:cubicBezTo>
                    <a:pt x="23234" y="8923"/>
                    <a:pt x="22893" y="9044"/>
                    <a:pt x="22571" y="9198"/>
                  </a:cubicBezTo>
                  <a:cubicBezTo>
                    <a:pt x="22401" y="9279"/>
                    <a:pt x="22235" y="9373"/>
                    <a:pt x="22075" y="9474"/>
                  </a:cubicBezTo>
                  <a:cubicBezTo>
                    <a:pt x="22056" y="9482"/>
                    <a:pt x="22039" y="9489"/>
                    <a:pt x="22021" y="9495"/>
                  </a:cubicBezTo>
                  <a:cubicBezTo>
                    <a:pt x="21920" y="9534"/>
                    <a:pt x="21822" y="9575"/>
                    <a:pt x="21724" y="9619"/>
                  </a:cubicBezTo>
                  <a:cubicBezTo>
                    <a:pt x="21528" y="9704"/>
                    <a:pt x="21333" y="9792"/>
                    <a:pt x="21132" y="9870"/>
                  </a:cubicBezTo>
                  <a:cubicBezTo>
                    <a:pt x="21069" y="9895"/>
                    <a:pt x="21005" y="9918"/>
                    <a:pt x="20940" y="9942"/>
                  </a:cubicBezTo>
                  <a:cubicBezTo>
                    <a:pt x="20147" y="10094"/>
                    <a:pt x="19354" y="10238"/>
                    <a:pt x="18550" y="10325"/>
                  </a:cubicBezTo>
                  <a:cubicBezTo>
                    <a:pt x="18345" y="10347"/>
                    <a:pt x="18138" y="10364"/>
                    <a:pt x="17932" y="10380"/>
                  </a:cubicBezTo>
                  <a:cubicBezTo>
                    <a:pt x="17873" y="10183"/>
                    <a:pt x="17798" y="9991"/>
                    <a:pt x="17754" y="9789"/>
                  </a:cubicBezTo>
                  <a:cubicBezTo>
                    <a:pt x="17728" y="9672"/>
                    <a:pt x="17710" y="9554"/>
                    <a:pt x="17699" y="9435"/>
                  </a:cubicBezTo>
                  <a:cubicBezTo>
                    <a:pt x="17688" y="9324"/>
                    <a:pt x="17707" y="9195"/>
                    <a:pt x="17648" y="9096"/>
                  </a:cubicBezTo>
                  <a:cubicBezTo>
                    <a:pt x="17641" y="9085"/>
                    <a:pt x="17627" y="9079"/>
                    <a:pt x="17614" y="9079"/>
                  </a:cubicBezTo>
                  <a:cubicBezTo>
                    <a:pt x="17599" y="9079"/>
                    <a:pt x="17585" y="9085"/>
                    <a:pt x="17577" y="9096"/>
                  </a:cubicBezTo>
                  <a:cubicBezTo>
                    <a:pt x="17513" y="9195"/>
                    <a:pt x="17539" y="9333"/>
                    <a:pt x="17549" y="9445"/>
                  </a:cubicBezTo>
                  <a:cubicBezTo>
                    <a:pt x="17551" y="9470"/>
                    <a:pt x="17556" y="9495"/>
                    <a:pt x="17559" y="9520"/>
                  </a:cubicBezTo>
                  <a:cubicBezTo>
                    <a:pt x="17535" y="9385"/>
                    <a:pt x="17508" y="9252"/>
                    <a:pt x="17479" y="9121"/>
                  </a:cubicBezTo>
                  <a:cubicBezTo>
                    <a:pt x="17377" y="8672"/>
                    <a:pt x="17234" y="8231"/>
                    <a:pt x="17050" y="7808"/>
                  </a:cubicBezTo>
                  <a:cubicBezTo>
                    <a:pt x="16872" y="7401"/>
                    <a:pt x="16661" y="7001"/>
                    <a:pt x="16401" y="6640"/>
                  </a:cubicBezTo>
                  <a:cubicBezTo>
                    <a:pt x="16166" y="6313"/>
                    <a:pt x="15880" y="6016"/>
                    <a:pt x="15525" y="5821"/>
                  </a:cubicBezTo>
                  <a:cubicBezTo>
                    <a:pt x="15246" y="5668"/>
                    <a:pt x="14959" y="5609"/>
                    <a:pt x="14670" y="5609"/>
                  </a:cubicBezTo>
                  <a:cubicBezTo>
                    <a:pt x="14042" y="5609"/>
                    <a:pt x="13401" y="5886"/>
                    <a:pt x="12810" y="6080"/>
                  </a:cubicBezTo>
                  <a:cubicBezTo>
                    <a:pt x="11863" y="6392"/>
                    <a:pt x="10890" y="6622"/>
                    <a:pt x="9961" y="6988"/>
                  </a:cubicBezTo>
                  <a:cubicBezTo>
                    <a:pt x="9159" y="7304"/>
                    <a:pt x="8378" y="7728"/>
                    <a:pt x="7765" y="8343"/>
                  </a:cubicBezTo>
                  <a:cubicBezTo>
                    <a:pt x="7685" y="8423"/>
                    <a:pt x="7614" y="8502"/>
                    <a:pt x="7552" y="8596"/>
                  </a:cubicBezTo>
                  <a:cubicBezTo>
                    <a:pt x="7544" y="8607"/>
                    <a:pt x="7540" y="8620"/>
                    <a:pt x="7539" y="8631"/>
                  </a:cubicBezTo>
                  <a:cubicBezTo>
                    <a:pt x="7482" y="8666"/>
                    <a:pt x="7467" y="8765"/>
                    <a:pt x="7547" y="8803"/>
                  </a:cubicBezTo>
                  <a:cubicBezTo>
                    <a:pt x="7551" y="8805"/>
                    <a:pt x="7556" y="8807"/>
                    <a:pt x="7560" y="8809"/>
                  </a:cubicBezTo>
                  <a:cubicBezTo>
                    <a:pt x="7418" y="9230"/>
                    <a:pt x="7436" y="9682"/>
                    <a:pt x="7557" y="10111"/>
                  </a:cubicBezTo>
                  <a:cubicBezTo>
                    <a:pt x="7553" y="10108"/>
                    <a:pt x="7549" y="10107"/>
                    <a:pt x="7545" y="10107"/>
                  </a:cubicBezTo>
                  <a:cubicBezTo>
                    <a:pt x="7526" y="10107"/>
                    <a:pt x="7508" y="10131"/>
                    <a:pt x="7524" y="10148"/>
                  </a:cubicBezTo>
                  <a:cubicBezTo>
                    <a:pt x="7545" y="10172"/>
                    <a:pt x="7567" y="10195"/>
                    <a:pt x="7590" y="10219"/>
                  </a:cubicBezTo>
                  <a:cubicBezTo>
                    <a:pt x="7695" y="10544"/>
                    <a:pt x="7857" y="10852"/>
                    <a:pt x="8051" y="11118"/>
                  </a:cubicBezTo>
                  <a:cubicBezTo>
                    <a:pt x="8589" y="11853"/>
                    <a:pt x="9397" y="12338"/>
                    <a:pt x="10199" y="12735"/>
                  </a:cubicBezTo>
                  <a:cubicBezTo>
                    <a:pt x="10844" y="13054"/>
                    <a:pt x="11519" y="13362"/>
                    <a:pt x="12228" y="13500"/>
                  </a:cubicBezTo>
                  <a:cubicBezTo>
                    <a:pt x="12199" y="13516"/>
                    <a:pt x="12170" y="13533"/>
                    <a:pt x="12141" y="13550"/>
                  </a:cubicBezTo>
                  <a:cubicBezTo>
                    <a:pt x="12138" y="13552"/>
                    <a:pt x="12134" y="13554"/>
                    <a:pt x="12129" y="13556"/>
                  </a:cubicBezTo>
                  <a:cubicBezTo>
                    <a:pt x="12093" y="13575"/>
                    <a:pt x="12057" y="13593"/>
                    <a:pt x="12020" y="13612"/>
                  </a:cubicBezTo>
                  <a:cubicBezTo>
                    <a:pt x="12008" y="13613"/>
                    <a:pt x="11997" y="13616"/>
                    <a:pt x="11984" y="13623"/>
                  </a:cubicBezTo>
                  <a:cubicBezTo>
                    <a:pt x="11957" y="13640"/>
                    <a:pt x="11929" y="13657"/>
                    <a:pt x="11902" y="13673"/>
                  </a:cubicBezTo>
                  <a:cubicBezTo>
                    <a:pt x="11628" y="13815"/>
                    <a:pt x="11354" y="13960"/>
                    <a:pt x="11081" y="14103"/>
                  </a:cubicBezTo>
                  <a:cubicBezTo>
                    <a:pt x="10968" y="14162"/>
                    <a:pt x="10857" y="14227"/>
                    <a:pt x="10740" y="14280"/>
                  </a:cubicBezTo>
                  <a:cubicBezTo>
                    <a:pt x="10680" y="14307"/>
                    <a:pt x="10622" y="14324"/>
                    <a:pt x="10563" y="14324"/>
                  </a:cubicBezTo>
                  <a:cubicBezTo>
                    <a:pt x="10520" y="14324"/>
                    <a:pt x="10477" y="14315"/>
                    <a:pt x="10432" y="14296"/>
                  </a:cubicBezTo>
                  <a:cubicBezTo>
                    <a:pt x="10333" y="14254"/>
                    <a:pt x="10252" y="14175"/>
                    <a:pt x="10188" y="14090"/>
                  </a:cubicBezTo>
                  <a:cubicBezTo>
                    <a:pt x="10125" y="14005"/>
                    <a:pt x="10079" y="13901"/>
                    <a:pt x="9999" y="13832"/>
                  </a:cubicBezTo>
                  <a:cubicBezTo>
                    <a:pt x="9994" y="13828"/>
                    <a:pt x="9989" y="13826"/>
                    <a:pt x="9984" y="13826"/>
                  </a:cubicBezTo>
                  <a:cubicBezTo>
                    <a:pt x="9969" y="13826"/>
                    <a:pt x="9956" y="13842"/>
                    <a:pt x="9956" y="13857"/>
                  </a:cubicBezTo>
                  <a:cubicBezTo>
                    <a:pt x="9957" y="13906"/>
                    <a:pt x="9971" y="13956"/>
                    <a:pt x="9991" y="14003"/>
                  </a:cubicBezTo>
                  <a:cubicBezTo>
                    <a:pt x="9515" y="13616"/>
                    <a:pt x="8975" y="13308"/>
                    <a:pt x="8403" y="13085"/>
                  </a:cubicBezTo>
                  <a:cubicBezTo>
                    <a:pt x="7658" y="12795"/>
                    <a:pt x="6859" y="12643"/>
                    <a:pt x="6060" y="12643"/>
                  </a:cubicBezTo>
                  <a:cubicBezTo>
                    <a:pt x="5903" y="12643"/>
                    <a:pt x="5746" y="12649"/>
                    <a:pt x="5589" y="12661"/>
                  </a:cubicBezTo>
                  <a:cubicBezTo>
                    <a:pt x="4635" y="12732"/>
                    <a:pt x="3710" y="13035"/>
                    <a:pt x="2902" y="13551"/>
                  </a:cubicBezTo>
                  <a:cubicBezTo>
                    <a:pt x="2099" y="14065"/>
                    <a:pt x="1421" y="14778"/>
                    <a:pt x="930" y="15595"/>
                  </a:cubicBezTo>
                  <a:cubicBezTo>
                    <a:pt x="789" y="15828"/>
                    <a:pt x="666" y="16070"/>
                    <a:pt x="556" y="16317"/>
                  </a:cubicBezTo>
                  <a:cubicBezTo>
                    <a:pt x="522" y="16343"/>
                    <a:pt x="486" y="16368"/>
                    <a:pt x="452" y="16394"/>
                  </a:cubicBezTo>
                  <a:cubicBezTo>
                    <a:pt x="405" y="16429"/>
                    <a:pt x="433" y="16489"/>
                    <a:pt x="478" y="16500"/>
                  </a:cubicBezTo>
                  <a:cubicBezTo>
                    <a:pt x="243" y="17076"/>
                    <a:pt x="92" y="17683"/>
                    <a:pt x="41" y="18302"/>
                  </a:cubicBezTo>
                  <a:cubicBezTo>
                    <a:pt x="0" y="18796"/>
                    <a:pt x="1" y="19324"/>
                    <a:pt x="136" y="19803"/>
                  </a:cubicBezTo>
                  <a:cubicBezTo>
                    <a:pt x="208" y="20057"/>
                    <a:pt x="324" y="20299"/>
                    <a:pt x="511" y="20487"/>
                  </a:cubicBezTo>
                  <a:cubicBezTo>
                    <a:pt x="562" y="20539"/>
                    <a:pt x="617" y="20584"/>
                    <a:pt x="674" y="20627"/>
                  </a:cubicBezTo>
                  <a:cubicBezTo>
                    <a:pt x="671" y="20629"/>
                    <a:pt x="669" y="20631"/>
                    <a:pt x="666" y="20633"/>
                  </a:cubicBezTo>
                  <a:cubicBezTo>
                    <a:pt x="648" y="20644"/>
                    <a:pt x="661" y="20672"/>
                    <a:pt x="679" y="20672"/>
                  </a:cubicBezTo>
                  <a:cubicBezTo>
                    <a:pt x="682" y="20672"/>
                    <a:pt x="685" y="20672"/>
                    <a:pt x="688" y="20670"/>
                  </a:cubicBezTo>
                  <a:lnTo>
                    <a:pt x="715" y="20655"/>
                  </a:lnTo>
                  <a:cubicBezTo>
                    <a:pt x="847" y="20745"/>
                    <a:pt x="992" y="20818"/>
                    <a:pt x="1144" y="20870"/>
                  </a:cubicBezTo>
                  <a:cubicBezTo>
                    <a:pt x="1386" y="20953"/>
                    <a:pt x="1640" y="20997"/>
                    <a:pt x="1892" y="21032"/>
                  </a:cubicBezTo>
                  <a:cubicBezTo>
                    <a:pt x="2196" y="21072"/>
                    <a:pt x="2502" y="21105"/>
                    <a:pt x="2806" y="21138"/>
                  </a:cubicBezTo>
                  <a:cubicBezTo>
                    <a:pt x="3399" y="21203"/>
                    <a:pt x="3994" y="21252"/>
                    <a:pt x="4591" y="21252"/>
                  </a:cubicBezTo>
                  <a:cubicBezTo>
                    <a:pt x="4643" y="21252"/>
                    <a:pt x="4695" y="21251"/>
                    <a:pt x="4746" y="21251"/>
                  </a:cubicBezTo>
                  <a:cubicBezTo>
                    <a:pt x="5883" y="21234"/>
                    <a:pt x="7045" y="21007"/>
                    <a:pt x="8016" y="20388"/>
                  </a:cubicBezTo>
                  <a:cubicBezTo>
                    <a:pt x="8849" y="19857"/>
                    <a:pt x="9447" y="19047"/>
                    <a:pt x="9842" y="18152"/>
                  </a:cubicBezTo>
                  <a:cubicBezTo>
                    <a:pt x="10243" y="17246"/>
                    <a:pt x="10454" y="16266"/>
                    <a:pt x="10603" y="15291"/>
                  </a:cubicBezTo>
                  <a:cubicBezTo>
                    <a:pt x="10615" y="15218"/>
                    <a:pt x="10624" y="15147"/>
                    <a:pt x="10633" y="15074"/>
                  </a:cubicBezTo>
                  <a:cubicBezTo>
                    <a:pt x="10660" y="15191"/>
                    <a:pt x="10695" y="15310"/>
                    <a:pt x="10692" y="15429"/>
                  </a:cubicBezTo>
                  <a:cubicBezTo>
                    <a:pt x="10692" y="15459"/>
                    <a:pt x="10713" y="15475"/>
                    <a:pt x="10735" y="15475"/>
                  </a:cubicBezTo>
                  <a:cubicBezTo>
                    <a:pt x="10753" y="15475"/>
                    <a:pt x="10771" y="15464"/>
                    <a:pt x="10778" y="15439"/>
                  </a:cubicBezTo>
                  <a:cubicBezTo>
                    <a:pt x="10805" y="15327"/>
                    <a:pt x="10805" y="15210"/>
                    <a:pt x="10788" y="15097"/>
                  </a:cubicBezTo>
                  <a:cubicBezTo>
                    <a:pt x="10772" y="14985"/>
                    <a:pt x="10750" y="14866"/>
                    <a:pt x="10771" y="14753"/>
                  </a:cubicBezTo>
                  <a:cubicBezTo>
                    <a:pt x="10810" y="14565"/>
                    <a:pt x="10994" y="14443"/>
                    <a:pt x="11155" y="14341"/>
                  </a:cubicBezTo>
                  <a:cubicBezTo>
                    <a:pt x="11280" y="14264"/>
                    <a:pt x="11406" y="14187"/>
                    <a:pt x="11531" y="14110"/>
                  </a:cubicBezTo>
                  <a:cubicBezTo>
                    <a:pt x="11862" y="13922"/>
                    <a:pt x="12211" y="13768"/>
                    <a:pt x="12580" y="13683"/>
                  </a:cubicBezTo>
                  <a:cubicBezTo>
                    <a:pt x="12713" y="13651"/>
                    <a:pt x="12848" y="13630"/>
                    <a:pt x="12984" y="13618"/>
                  </a:cubicBezTo>
                  <a:cubicBezTo>
                    <a:pt x="13020" y="13615"/>
                    <a:pt x="13056" y="13615"/>
                    <a:pt x="13093" y="13615"/>
                  </a:cubicBezTo>
                  <a:cubicBezTo>
                    <a:pt x="13123" y="13615"/>
                    <a:pt x="13153" y="13615"/>
                    <a:pt x="13182" y="13615"/>
                  </a:cubicBezTo>
                  <a:cubicBezTo>
                    <a:pt x="13060" y="13658"/>
                    <a:pt x="12938" y="13704"/>
                    <a:pt x="12821" y="13752"/>
                  </a:cubicBezTo>
                  <a:cubicBezTo>
                    <a:pt x="12554" y="13862"/>
                    <a:pt x="12296" y="13995"/>
                    <a:pt x="12055" y="14155"/>
                  </a:cubicBezTo>
                  <a:cubicBezTo>
                    <a:pt x="11628" y="14439"/>
                    <a:pt x="11254" y="14830"/>
                    <a:pt x="11061" y="15311"/>
                  </a:cubicBezTo>
                  <a:cubicBezTo>
                    <a:pt x="10837" y="15866"/>
                    <a:pt x="10889" y="16480"/>
                    <a:pt x="10996" y="17054"/>
                  </a:cubicBezTo>
                  <a:cubicBezTo>
                    <a:pt x="11107" y="17645"/>
                    <a:pt x="11260" y="18228"/>
                    <a:pt x="11449" y="18797"/>
                  </a:cubicBezTo>
                  <a:cubicBezTo>
                    <a:pt x="11661" y="19438"/>
                    <a:pt x="11922" y="20062"/>
                    <a:pt x="12227" y="20663"/>
                  </a:cubicBezTo>
                  <a:cubicBezTo>
                    <a:pt x="12241" y="20691"/>
                    <a:pt x="12269" y="20720"/>
                    <a:pt x="12303" y="20720"/>
                  </a:cubicBezTo>
                  <a:cubicBezTo>
                    <a:pt x="12312" y="20720"/>
                    <a:pt x="12322" y="20719"/>
                    <a:pt x="12330" y="20717"/>
                  </a:cubicBezTo>
                  <a:cubicBezTo>
                    <a:pt x="12337" y="20725"/>
                    <a:pt x="12346" y="20730"/>
                    <a:pt x="12361" y="20731"/>
                  </a:cubicBezTo>
                  <a:cubicBezTo>
                    <a:pt x="12622" y="20751"/>
                    <a:pt x="12879" y="20777"/>
                    <a:pt x="13141" y="20784"/>
                  </a:cubicBezTo>
                  <a:cubicBezTo>
                    <a:pt x="13234" y="20787"/>
                    <a:pt x="13327" y="20788"/>
                    <a:pt x="13420" y="20788"/>
                  </a:cubicBezTo>
                  <a:cubicBezTo>
                    <a:pt x="13587" y="20788"/>
                    <a:pt x="13754" y="20784"/>
                    <a:pt x="13919" y="20776"/>
                  </a:cubicBezTo>
                  <a:cubicBezTo>
                    <a:pt x="14411" y="20750"/>
                    <a:pt x="14898" y="20680"/>
                    <a:pt x="15369" y="20539"/>
                  </a:cubicBezTo>
                  <a:cubicBezTo>
                    <a:pt x="16218" y="20286"/>
                    <a:pt x="16982" y="19797"/>
                    <a:pt x="17484" y="19056"/>
                  </a:cubicBezTo>
                  <a:cubicBezTo>
                    <a:pt x="17970" y="18337"/>
                    <a:pt x="18203" y="17485"/>
                    <a:pt x="18367" y="16643"/>
                  </a:cubicBezTo>
                  <a:cubicBezTo>
                    <a:pt x="18460" y="16168"/>
                    <a:pt x="18544" y="15690"/>
                    <a:pt x="18589" y="15209"/>
                  </a:cubicBezTo>
                  <a:cubicBezTo>
                    <a:pt x="18636" y="14703"/>
                    <a:pt x="18633" y="14185"/>
                    <a:pt x="18513" y="13689"/>
                  </a:cubicBezTo>
                  <a:cubicBezTo>
                    <a:pt x="18374" y="13122"/>
                    <a:pt x="18052" y="12561"/>
                    <a:pt x="17579" y="12204"/>
                  </a:cubicBezTo>
                  <a:lnTo>
                    <a:pt x="17579" y="12204"/>
                  </a:lnTo>
                  <a:cubicBezTo>
                    <a:pt x="17645" y="12223"/>
                    <a:pt x="17710" y="12239"/>
                    <a:pt x="17776" y="12256"/>
                  </a:cubicBezTo>
                  <a:cubicBezTo>
                    <a:pt x="17778" y="12257"/>
                    <a:pt x="17781" y="12257"/>
                    <a:pt x="17783" y="12257"/>
                  </a:cubicBezTo>
                  <a:cubicBezTo>
                    <a:pt x="17817" y="12257"/>
                    <a:pt x="17829" y="12200"/>
                    <a:pt x="17794" y="12187"/>
                  </a:cubicBezTo>
                  <a:cubicBezTo>
                    <a:pt x="17631" y="12129"/>
                    <a:pt x="17473" y="12058"/>
                    <a:pt x="17316" y="11986"/>
                  </a:cubicBezTo>
                  <a:cubicBezTo>
                    <a:pt x="17263" y="11962"/>
                    <a:pt x="17211" y="11937"/>
                    <a:pt x="17159" y="11911"/>
                  </a:cubicBezTo>
                  <a:cubicBezTo>
                    <a:pt x="17174" y="11865"/>
                    <a:pt x="17190" y="11819"/>
                    <a:pt x="17206" y="11772"/>
                  </a:cubicBezTo>
                  <a:cubicBezTo>
                    <a:pt x="17327" y="11598"/>
                    <a:pt x="17437" y="11415"/>
                    <a:pt x="17537" y="11227"/>
                  </a:cubicBezTo>
                  <a:cubicBezTo>
                    <a:pt x="17543" y="11216"/>
                    <a:pt x="17550" y="11204"/>
                    <a:pt x="17557" y="11192"/>
                  </a:cubicBezTo>
                  <a:cubicBezTo>
                    <a:pt x="17557" y="11191"/>
                    <a:pt x="17557" y="11191"/>
                    <a:pt x="17557" y="11190"/>
                  </a:cubicBezTo>
                  <a:cubicBezTo>
                    <a:pt x="17572" y="11160"/>
                    <a:pt x="17590" y="11129"/>
                    <a:pt x="17604" y="11098"/>
                  </a:cubicBezTo>
                  <a:cubicBezTo>
                    <a:pt x="17631" y="11045"/>
                    <a:pt x="17594" y="10996"/>
                    <a:pt x="17546" y="10980"/>
                  </a:cubicBezTo>
                  <a:cubicBezTo>
                    <a:pt x="17573" y="10930"/>
                    <a:pt x="17603" y="10882"/>
                    <a:pt x="17642" y="10840"/>
                  </a:cubicBezTo>
                  <a:cubicBezTo>
                    <a:pt x="17725" y="10747"/>
                    <a:pt x="17840" y="10705"/>
                    <a:pt x="17960" y="10678"/>
                  </a:cubicBezTo>
                  <a:cubicBezTo>
                    <a:pt x="17969" y="10678"/>
                    <a:pt x="17977" y="10678"/>
                    <a:pt x="17985" y="10677"/>
                  </a:cubicBezTo>
                  <a:cubicBezTo>
                    <a:pt x="18045" y="10669"/>
                    <a:pt x="18105" y="10661"/>
                    <a:pt x="18163" y="10646"/>
                  </a:cubicBezTo>
                  <a:cubicBezTo>
                    <a:pt x="18186" y="10640"/>
                    <a:pt x="18210" y="10634"/>
                    <a:pt x="18234" y="10628"/>
                  </a:cubicBezTo>
                  <a:cubicBezTo>
                    <a:pt x="18431" y="10591"/>
                    <a:pt x="18627" y="10554"/>
                    <a:pt x="18824" y="10518"/>
                  </a:cubicBezTo>
                  <a:cubicBezTo>
                    <a:pt x="18937" y="10497"/>
                    <a:pt x="19050" y="10476"/>
                    <a:pt x="19163" y="10455"/>
                  </a:cubicBezTo>
                  <a:cubicBezTo>
                    <a:pt x="19239" y="10439"/>
                    <a:pt x="19326" y="10433"/>
                    <a:pt x="19403" y="10407"/>
                  </a:cubicBezTo>
                  <a:cubicBezTo>
                    <a:pt x="19965" y="10351"/>
                    <a:pt x="20514" y="10218"/>
                    <a:pt x="21045" y="10032"/>
                  </a:cubicBezTo>
                  <a:cubicBezTo>
                    <a:pt x="21182" y="10003"/>
                    <a:pt x="21319" y="9968"/>
                    <a:pt x="21449" y="9914"/>
                  </a:cubicBezTo>
                  <a:cubicBezTo>
                    <a:pt x="21473" y="9904"/>
                    <a:pt x="21496" y="9894"/>
                    <a:pt x="21519" y="9884"/>
                  </a:cubicBezTo>
                  <a:lnTo>
                    <a:pt x="21519" y="9884"/>
                  </a:lnTo>
                  <a:cubicBezTo>
                    <a:pt x="21292" y="10076"/>
                    <a:pt x="21084" y="10287"/>
                    <a:pt x="20897" y="10517"/>
                  </a:cubicBezTo>
                  <a:cubicBezTo>
                    <a:pt x="20396" y="11133"/>
                    <a:pt x="20075" y="11879"/>
                    <a:pt x="19929" y="12657"/>
                  </a:cubicBezTo>
                  <a:cubicBezTo>
                    <a:pt x="19773" y="13481"/>
                    <a:pt x="19815" y="14338"/>
                    <a:pt x="20019" y="15150"/>
                  </a:cubicBezTo>
                  <a:cubicBezTo>
                    <a:pt x="20224" y="15960"/>
                    <a:pt x="20580" y="16723"/>
                    <a:pt x="21038" y="17419"/>
                  </a:cubicBezTo>
                  <a:cubicBezTo>
                    <a:pt x="21097" y="17509"/>
                    <a:pt x="21154" y="17590"/>
                    <a:pt x="21229" y="17666"/>
                  </a:cubicBezTo>
                  <a:cubicBezTo>
                    <a:pt x="21246" y="17684"/>
                    <a:pt x="21268" y="17691"/>
                    <a:pt x="21291" y="17691"/>
                  </a:cubicBezTo>
                  <a:cubicBezTo>
                    <a:pt x="21285" y="17694"/>
                    <a:pt x="21278" y="17699"/>
                    <a:pt x="21272" y="17702"/>
                  </a:cubicBezTo>
                  <a:cubicBezTo>
                    <a:pt x="21246" y="17715"/>
                    <a:pt x="21257" y="17750"/>
                    <a:pt x="21281" y="17750"/>
                  </a:cubicBezTo>
                  <a:cubicBezTo>
                    <a:pt x="21285" y="17750"/>
                    <a:pt x="21288" y="17750"/>
                    <a:pt x="21291" y="17748"/>
                  </a:cubicBezTo>
                  <a:cubicBezTo>
                    <a:pt x="21332" y="17732"/>
                    <a:pt x="21370" y="17714"/>
                    <a:pt x="21410" y="17698"/>
                  </a:cubicBezTo>
                  <a:cubicBezTo>
                    <a:pt x="21528" y="17713"/>
                    <a:pt x="21646" y="17720"/>
                    <a:pt x="21765" y="17720"/>
                  </a:cubicBezTo>
                  <a:cubicBezTo>
                    <a:pt x="22536" y="17720"/>
                    <a:pt x="23309" y="17417"/>
                    <a:pt x="23970" y="17049"/>
                  </a:cubicBezTo>
                  <a:cubicBezTo>
                    <a:pt x="24696" y="16645"/>
                    <a:pt x="25358" y="16111"/>
                    <a:pt x="25847" y="15434"/>
                  </a:cubicBezTo>
                  <a:cubicBezTo>
                    <a:pt x="26335" y="14758"/>
                    <a:pt x="26631" y="13948"/>
                    <a:pt x="26707" y="13119"/>
                  </a:cubicBezTo>
                  <a:cubicBezTo>
                    <a:pt x="26780" y="12308"/>
                    <a:pt x="26638" y="11488"/>
                    <a:pt x="26294" y="10750"/>
                  </a:cubicBezTo>
                  <a:cubicBezTo>
                    <a:pt x="26029" y="10185"/>
                    <a:pt x="25650" y="9673"/>
                    <a:pt x="25188" y="9252"/>
                  </a:cubicBezTo>
                  <a:lnTo>
                    <a:pt x="25188" y="9252"/>
                  </a:lnTo>
                  <a:cubicBezTo>
                    <a:pt x="25337" y="9308"/>
                    <a:pt x="25491" y="9353"/>
                    <a:pt x="25647" y="9390"/>
                  </a:cubicBezTo>
                  <a:cubicBezTo>
                    <a:pt x="25649" y="9391"/>
                    <a:pt x="25652" y="9391"/>
                    <a:pt x="25654" y="9391"/>
                  </a:cubicBezTo>
                  <a:cubicBezTo>
                    <a:pt x="25685" y="9391"/>
                    <a:pt x="25697" y="9338"/>
                    <a:pt x="25663" y="9326"/>
                  </a:cubicBezTo>
                  <a:cubicBezTo>
                    <a:pt x="25478" y="9264"/>
                    <a:pt x="25295" y="9183"/>
                    <a:pt x="25120" y="9091"/>
                  </a:cubicBezTo>
                  <a:cubicBezTo>
                    <a:pt x="25074" y="9067"/>
                    <a:pt x="25026" y="9045"/>
                    <a:pt x="24981" y="9018"/>
                  </a:cubicBezTo>
                  <a:cubicBezTo>
                    <a:pt x="24952" y="9000"/>
                    <a:pt x="24905" y="8977"/>
                    <a:pt x="24897" y="8941"/>
                  </a:cubicBezTo>
                  <a:cubicBezTo>
                    <a:pt x="24887" y="8895"/>
                    <a:pt x="24937" y="8840"/>
                    <a:pt x="24961" y="8806"/>
                  </a:cubicBezTo>
                  <a:cubicBezTo>
                    <a:pt x="24992" y="8763"/>
                    <a:pt x="25022" y="8720"/>
                    <a:pt x="25053" y="8677"/>
                  </a:cubicBezTo>
                  <a:cubicBezTo>
                    <a:pt x="25175" y="8505"/>
                    <a:pt x="25299" y="8332"/>
                    <a:pt x="25419" y="8159"/>
                  </a:cubicBezTo>
                  <a:lnTo>
                    <a:pt x="25601" y="7899"/>
                  </a:lnTo>
                  <a:cubicBezTo>
                    <a:pt x="25633" y="7853"/>
                    <a:pt x="25667" y="7805"/>
                    <a:pt x="25699" y="7758"/>
                  </a:cubicBezTo>
                  <a:cubicBezTo>
                    <a:pt x="25713" y="7736"/>
                    <a:pt x="25728" y="7715"/>
                    <a:pt x="25739" y="7692"/>
                  </a:cubicBezTo>
                  <a:cubicBezTo>
                    <a:pt x="25753" y="7669"/>
                    <a:pt x="25756" y="7648"/>
                    <a:pt x="25761" y="7625"/>
                  </a:cubicBezTo>
                  <a:cubicBezTo>
                    <a:pt x="25822" y="7570"/>
                    <a:pt x="25885" y="7515"/>
                    <a:pt x="25948" y="7463"/>
                  </a:cubicBezTo>
                  <a:cubicBezTo>
                    <a:pt x="26254" y="7215"/>
                    <a:pt x="26589" y="7007"/>
                    <a:pt x="26943" y="6836"/>
                  </a:cubicBezTo>
                  <a:cubicBezTo>
                    <a:pt x="27767" y="6437"/>
                    <a:pt x="28663" y="6223"/>
                    <a:pt x="29542" y="5986"/>
                  </a:cubicBezTo>
                  <a:cubicBezTo>
                    <a:pt x="30478" y="5735"/>
                    <a:pt x="31413" y="5482"/>
                    <a:pt x="32348" y="5230"/>
                  </a:cubicBezTo>
                  <a:cubicBezTo>
                    <a:pt x="33287" y="4978"/>
                    <a:pt x="34227" y="4724"/>
                    <a:pt x="35166" y="4470"/>
                  </a:cubicBezTo>
                  <a:cubicBezTo>
                    <a:pt x="36104" y="4217"/>
                    <a:pt x="37048" y="3980"/>
                    <a:pt x="37980" y="3705"/>
                  </a:cubicBezTo>
                  <a:cubicBezTo>
                    <a:pt x="38095" y="3670"/>
                    <a:pt x="38206" y="3635"/>
                    <a:pt x="38317" y="3589"/>
                  </a:cubicBezTo>
                  <a:cubicBezTo>
                    <a:pt x="38385" y="3561"/>
                    <a:pt x="38359" y="3458"/>
                    <a:pt x="38289" y="3458"/>
                  </a:cubicBezTo>
                  <a:cubicBezTo>
                    <a:pt x="38286" y="3458"/>
                    <a:pt x="38283" y="3458"/>
                    <a:pt x="38280" y="3459"/>
                  </a:cubicBezTo>
                  <a:cubicBezTo>
                    <a:pt x="38034" y="3492"/>
                    <a:pt x="37797" y="3561"/>
                    <a:pt x="37558" y="3625"/>
                  </a:cubicBezTo>
                  <a:cubicBezTo>
                    <a:pt x="37323" y="3686"/>
                    <a:pt x="37089" y="3749"/>
                    <a:pt x="36854" y="3813"/>
                  </a:cubicBezTo>
                  <a:cubicBezTo>
                    <a:pt x="36379" y="3940"/>
                    <a:pt x="35906" y="4068"/>
                    <a:pt x="35432" y="4196"/>
                  </a:cubicBezTo>
                  <a:cubicBezTo>
                    <a:pt x="34484" y="4451"/>
                    <a:pt x="33536" y="4708"/>
                    <a:pt x="32589" y="4964"/>
                  </a:cubicBezTo>
                  <a:cubicBezTo>
                    <a:pt x="31641" y="5220"/>
                    <a:pt x="30693" y="5476"/>
                    <a:pt x="29745" y="5732"/>
                  </a:cubicBezTo>
                  <a:cubicBezTo>
                    <a:pt x="28853" y="5973"/>
                    <a:pt x="27941" y="6189"/>
                    <a:pt x="27096" y="6570"/>
                  </a:cubicBezTo>
                  <a:cubicBezTo>
                    <a:pt x="26704" y="6747"/>
                    <a:pt x="26321" y="6966"/>
                    <a:pt x="25980" y="7235"/>
                  </a:cubicBezTo>
                  <a:cubicBezTo>
                    <a:pt x="25970" y="7220"/>
                    <a:pt x="25950" y="7211"/>
                    <a:pt x="25932" y="7211"/>
                  </a:cubicBezTo>
                  <a:cubicBezTo>
                    <a:pt x="25931" y="7211"/>
                    <a:pt x="25929" y="7211"/>
                    <a:pt x="25927" y="7211"/>
                  </a:cubicBezTo>
                  <a:cubicBezTo>
                    <a:pt x="25845" y="7220"/>
                    <a:pt x="25785" y="7303"/>
                    <a:pt x="25735" y="7362"/>
                  </a:cubicBezTo>
                  <a:cubicBezTo>
                    <a:pt x="25710" y="7391"/>
                    <a:pt x="25686" y="7420"/>
                    <a:pt x="25662" y="7449"/>
                  </a:cubicBezTo>
                  <a:cubicBezTo>
                    <a:pt x="25595" y="7471"/>
                    <a:pt x="25537" y="7544"/>
                    <a:pt x="25488" y="7589"/>
                  </a:cubicBezTo>
                  <a:cubicBezTo>
                    <a:pt x="25432" y="7640"/>
                    <a:pt x="25375" y="7692"/>
                    <a:pt x="25319" y="7744"/>
                  </a:cubicBezTo>
                  <a:cubicBezTo>
                    <a:pt x="25306" y="7750"/>
                    <a:pt x="25293" y="7757"/>
                    <a:pt x="25281" y="7771"/>
                  </a:cubicBezTo>
                  <a:cubicBezTo>
                    <a:pt x="25271" y="7783"/>
                    <a:pt x="25261" y="7796"/>
                    <a:pt x="25249" y="7808"/>
                  </a:cubicBezTo>
                  <a:cubicBezTo>
                    <a:pt x="25231" y="7826"/>
                    <a:pt x="25213" y="7842"/>
                    <a:pt x="25195" y="7859"/>
                  </a:cubicBezTo>
                  <a:lnTo>
                    <a:pt x="25195" y="7851"/>
                  </a:lnTo>
                  <a:cubicBezTo>
                    <a:pt x="25200" y="7837"/>
                    <a:pt x="25204" y="7823"/>
                    <a:pt x="25210" y="7809"/>
                  </a:cubicBezTo>
                  <a:cubicBezTo>
                    <a:pt x="25240" y="7732"/>
                    <a:pt x="25272" y="7656"/>
                    <a:pt x="25307" y="7582"/>
                  </a:cubicBezTo>
                  <a:cubicBezTo>
                    <a:pt x="25343" y="7510"/>
                    <a:pt x="25381" y="7440"/>
                    <a:pt x="25423" y="7372"/>
                  </a:cubicBezTo>
                  <a:cubicBezTo>
                    <a:pt x="25444" y="7336"/>
                    <a:pt x="25468" y="7299"/>
                    <a:pt x="25488" y="7262"/>
                  </a:cubicBezTo>
                  <a:cubicBezTo>
                    <a:pt x="25507" y="7228"/>
                    <a:pt x="25532" y="7191"/>
                    <a:pt x="25533" y="7152"/>
                  </a:cubicBezTo>
                  <a:cubicBezTo>
                    <a:pt x="25533" y="7130"/>
                    <a:pt x="25518" y="7114"/>
                    <a:pt x="25498" y="7114"/>
                  </a:cubicBezTo>
                  <a:cubicBezTo>
                    <a:pt x="25494" y="7114"/>
                    <a:pt x="25490" y="7115"/>
                    <a:pt x="25486" y="7116"/>
                  </a:cubicBezTo>
                  <a:cubicBezTo>
                    <a:pt x="25448" y="7130"/>
                    <a:pt x="25424" y="7164"/>
                    <a:pt x="25398" y="7193"/>
                  </a:cubicBezTo>
                  <a:cubicBezTo>
                    <a:pt x="25370" y="7224"/>
                    <a:pt x="25346" y="7261"/>
                    <a:pt x="25324" y="7297"/>
                  </a:cubicBezTo>
                  <a:cubicBezTo>
                    <a:pt x="25278" y="7372"/>
                    <a:pt x="25238" y="7450"/>
                    <a:pt x="25200" y="7530"/>
                  </a:cubicBezTo>
                  <a:cubicBezTo>
                    <a:pt x="25199" y="7531"/>
                    <a:pt x="25199" y="7533"/>
                    <a:pt x="25198" y="7535"/>
                  </a:cubicBezTo>
                  <a:cubicBezTo>
                    <a:pt x="25204" y="6719"/>
                    <a:pt x="25180" y="5903"/>
                    <a:pt x="25052" y="5096"/>
                  </a:cubicBezTo>
                  <a:cubicBezTo>
                    <a:pt x="24907" y="4174"/>
                    <a:pt x="24622" y="3267"/>
                    <a:pt x="24133" y="2467"/>
                  </a:cubicBezTo>
                  <a:cubicBezTo>
                    <a:pt x="23672" y="1712"/>
                    <a:pt x="23020" y="1099"/>
                    <a:pt x="22249" y="670"/>
                  </a:cubicBezTo>
                  <a:cubicBezTo>
                    <a:pt x="21489" y="247"/>
                    <a:pt x="20622" y="14"/>
                    <a:pt x="19753" y="1"/>
                  </a:cubicBezTo>
                  <a:cubicBezTo>
                    <a:pt x="19727" y="1"/>
                    <a:pt x="19702" y="1"/>
                    <a:pt x="19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 name="Table 1">
            <a:extLst>
              <a:ext uri="{FF2B5EF4-FFF2-40B4-BE49-F238E27FC236}">
                <a16:creationId xmlns:a16="http://schemas.microsoft.com/office/drawing/2014/main" id="{DB707FE2-A513-479D-C1F5-E729D5D06BCD}"/>
              </a:ext>
            </a:extLst>
          </p:cNvPr>
          <p:cNvGraphicFramePr>
            <a:graphicFrameLocks noGrp="1"/>
          </p:cNvGraphicFramePr>
          <p:nvPr>
            <p:extLst>
              <p:ext uri="{D42A27DB-BD31-4B8C-83A1-F6EECF244321}">
                <p14:modId xmlns:p14="http://schemas.microsoft.com/office/powerpoint/2010/main" val="3660538515"/>
              </p:ext>
            </p:extLst>
          </p:nvPr>
        </p:nvGraphicFramePr>
        <p:xfrm>
          <a:off x="503853" y="817938"/>
          <a:ext cx="8139404" cy="4325562"/>
        </p:xfrm>
        <a:graphic>
          <a:graphicData uri="http://schemas.openxmlformats.org/drawingml/2006/table">
            <a:tbl>
              <a:tblPr firstRow="1" firstCol="1" bandRow="1">
                <a:tableStyleId>{4F113375-5BA1-45A1-A430-97A0FFEE6941}</a:tableStyleId>
              </a:tblPr>
              <a:tblGrid>
                <a:gridCol w="2253200">
                  <a:extLst>
                    <a:ext uri="{9D8B030D-6E8A-4147-A177-3AD203B41FA5}">
                      <a16:colId xmlns:a16="http://schemas.microsoft.com/office/drawing/2014/main" val="1383391140"/>
                    </a:ext>
                  </a:extLst>
                </a:gridCol>
                <a:gridCol w="5886204">
                  <a:extLst>
                    <a:ext uri="{9D8B030D-6E8A-4147-A177-3AD203B41FA5}">
                      <a16:colId xmlns:a16="http://schemas.microsoft.com/office/drawing/2014/main" val="3811145822"/>
                    </a:ext>
                  </a:extLst>
                </a:gridCol>
              </a:tblGrid>
              <a:tr h="595304">
                <a:tc>
                  <a:txBody>
                    <a:bodyPr/>
                    <a:lstStyle/>
                    <a:p>
                      <a:pPr algn="ctr">
                        <a:lnSpc>
                          <a:spcPct val="130000"/>
                        </a:lnSpc>
                        <a:spcAft>
                          <a:spcPts val="1000"/>
                        </a:spcAft>
                      </a:pPr>
                      <a:r>
                        <a:rPr lang="en-VN" sz="1500" b="1" i="1" dirty="0">
                          <a:effectLst/>
                          <a:latin typeface="Candara" panose="020E0502030303020204" pitchFamily="34" charset="0"/>
                          <a:ea typeface="Calibri" panose="020F0502020204030204" pitchFamily="34" charset="0"/>
                        </a:rPr>
                        <a:t>Khái niệm</a:t>
                      </a:r>
                    </a:p>
                  </a:txBody>
                  <a:tcPr marL="46681" marR="46681" marT="0" marB="0"/>
                </a:tc>
                <a:tc>
                  <a:txBody>
                    <a:bodyPr/>
                    <a:lstStyle/>
                    <a:p>
                      <a:pPr marL="0" marR="91440" lvl="0" indent="0" algn="l" defTabSz="914400" rtl="0" eaLnBrk="1" fontAlgn="auto" latinLnBrk="0" hangingPunct="1">
                        <a:lnSpc>
                          <a:spcPct val="130000"/>
                        </a:lnSpc>
                        <a:spcBef>
                          <a:spcPts val="0"/>
                        </a:spcBef>
                        <a:spcAft>
                          <a:spcPts val="1000"/>
                        </a:spcAft>
                        <a:buClr>
                          <a:srgbClr val="000000"/>
                        </a:buClr>
                        <a:buSzTx/>
                        <a:buFont typeface="Arial"/>
                        <a:buNone/>
                        <a:tabLst/>
                        <a:defRPr/>
                      </a:pPr>
                      <a:r>
                        <a:rPr lang="en-VN" sz="1500" b="0" i="0" u="none" strike="noStrike" cap="none" dirty="0">
                          <a:solidFill>
                            <a:srgbClr val="000000"/>
                          </a:solidFill>
                          <a:effectLst/>
                          <a:latin typeface="Candara" panose="020E0502030303020204" pitchFamily="34" charset="0"/>
                          <a:ea typeface="Arial"/>
                          <a:cs typeface="Arial"/>
                          <a:sym typeface="Arial"/>
                        </a:rPr>
                        <a:t>Là thể loại tự sự của văn học trung đại, tiếp thu từ văn học Trung Quốc. Truyện truyền kì dựa trên truyền thống tự sự dân gian.</a:t>
                      </a:r>
                    </a:p>
                  </a:txBody>
                  <a:tcPr marL="46681" marR="46681" marT="0" marB="0"/>
                </a:tc>
                <a:extLst>
                  <a:ext uri="{0D108BD9-81ED-4DB2-BD59-A6C34878D82A}">
                    <a16:rowId xmlns:a16="http://schemas.microsoft.com/office/drawing/2014/main" val="3385363001"/>
                  </a:ext>
                </a:extLst>
              </a:tr>
              <a:tr h="391601">
                <a:tc>
                  <a:txBody>
                    <a:bodyPr/>
                    <a:lstStyle/>
                    <a:p>
                      <a:pPr algn="ctr">
                        <a:lnSpc>
                          <a:spcPct val="130000"/>
                        </a:lnSpc>
                        <a:spcAft>
                          <a:spcPts val="1000"/>
                        </a:spcAft>
                      </a:pPr>
                      <a:r>
                        <a:rPr lang="pt-BR" sz="1500" b="1" i="1" dirty="0" err="1">
                          <a:effectLst/>
                          <a:latin typeface="Candara" panose="020E0502030303020204" pitchFamily="34" charset="0"/>
                        </a:rPr>
                        <a:t>Thời</a:t>
                      </a:r>
                      <a:r>
                        <a:rPr lang="pt-BR" sz="1500" b="1" i="1" dirty="0">
                          <a:effectLst/>
                          <a:latin typeface="Candara" panose="020E0502030303020204" pitchFamily="34" charset="0"/>
                        </a:rPr>
                        <a:t> </a:t>
                      </a:r>
                      <a:r>
                        <a:rPr lang="pt-BR" sz="1500" b="1" i="1" dirty="0" err="1">
                          <a:effectLst/>
                          <a:latin typeface="Candara" panose="020E0502030303020204" pitchFamily="34" charset="0"/>
                        </a:rPr>
                        <a:t>kì</a:t>
                      </a:r>
                      <a:r>
                        <a:rPr lang="pt-BR" sz="1500" b="1" i="1" dirty="0">
                          <a:effectLst/>
                          <a:latin typeface="Candara" panose="020E0502030303020204" pitchFamily="34" charset="0"/>
                        </a:rPr>
                        <a:t> </a:t>
                      </a:r>
                      <a:r>
                        <a:rPr lang="pt-BR" sz="1500" b="1" i="1" dirty="0" err="1">
                          <a:effectLst/>
                          <a:latin typeface="Candara" panose="020E0502030303020204" pitchFamily="34" charset="0"/>
                        </a:rPr>
                        <a:t>ra</a:t>
                      </a:r>
                      <a:r>
                        <a:rPr lang="pt-BR" sz="1500" b="1" i="1" dirty="0">
                          <a:effectLst/>
                          <a:latin typeface="Candara" panose="020E0502030303020204" pitchFamily="34" charset="0"/>
                        </a:rPr>
                        <a:t> </a:t>
                      </a:r>
                      <a:r>
                        <a:rPr lang="pt-BR" sz="1500" b="1" i="1" dirty="0" err="1">
                          <a:effectLst/>
                          <a:latin typeface="Candara" panose="020E0502030303020204" pitchFamily="34" charset="0"/>
                        </a:rPr>
                        <a:t>đời</a:t>
                      </a:r>
                      <a:r>
                        <a:rPr lang="pt-BR" sz="1500" b="1" i="1" dirty="0">
                          <a:effectLst/>
                          <a:latin typeface="Candara" panose="020E0502030303020204" pitchFamily="34" charset="0"/>
                        </a:rPr>
                        <a:t>, </a:t>
                      </a:r>
                      <a:r>
                        <a:rPr lang="pt-BR" sz="1500" b="1" i="1" dirty="0" err="1">
                          <a:effectLst/>
                          <a:latin typeface="Candara" panose="020E0502030303020204" pitchFamily="34" charset="0"/>
                        </a:rPr>
                        <a:t>phát</a:t>
                      </a:r>
                      <a:r>
                        <a:rPr lang="pt-BR" sz="1500" b="1" i="1" dirty="0">
                          <a:effectLst/>
                          <a:latin typeface="Candara" panose="020E0502030303020204" pitchFamily="34" charset="0"/>
                        </a:rPr>
                        <a:t> </a:t>
                      </a:r>
                      <a:r>
                        <a:rPr lang="pt-BR" sz="1500" b="1" i="1" dirty="0" err="1">
                          <a:effectLst/>
                          <a:latin typeface="Candara" panose="020E0502030303020204" pitchFamily="34" charset="0"/>
                        </a:rPr>
                        <a:t>triển</a:t>
                      </a:r>
                      <a:endParaRPr lang="en-VN" sz="1500" b="1" i="1" dirty="0">
                        <a:effectLst/>
                        <a:latin typeface="Candara" panose="020E0502030303020204" pitchFamily="34" charset="0"/>
                        <a:ea typeface="Calibri" panose="020F0502020204030204" pitchFamily="34" charset="0"/>
                      </a:endParaRPr>
                    </a:p>
                  </a:txBody>
                  <a:tcPr marL="46681" marR="46681" marT="0" marB="0"/>
                </a:tc>
                <a:tc>
                  <a:txBody>
                    <a:bodyPr/>
                    <a:lstStyle/>
                    <a:p>
                      <a:pPr marR="91440">
                        <a:lnSpc>
                          <a:spcPct val="130000"/>
                        </a:lnSpc>
                        <a:spcAft>
                          <a:spcPts val="1000"/>
                        </a:spcAft>
                      </a:pPr>
                      <a:r>
                        <a:rPr lang="pt-BR" sz="1500" dirty="0" err="1">
                          <a:effectLst/>
                          <a:latin typeface="Candara" panose="020E0502030303020204" pitchFamily="34" charset="0"/>
                        </a:rPr>
                        <a:t>Phát</a:t>
                      </a:r>
                      <a:r>
                        <a:rPr lang="pt-BR" sz="1500" dirty="0">
                          <a:effectLst/>
                          <a:latin typeface="Candara" panose="020E0502030303020204" pitchFamily="34" charset="0"/>
                        </a:rPr>
                        <a:t> </a:t>
                      </a:r>
                      <a:r>
                        <a:rPr lang="pt-BR" sz="1500" dirty="0" err="1">
                          <a:effectLst/>
                          <a:latin typeface="Candara" panose="020E0502030303020204" pitchFamily="34" charset="0"/>
                        </a:rPr>
                        <a:t>triển</a:t>
                      </a:r>
                      <a:r>
                        <a:rPr lang="pt-BR" sz="1500" dirty="0">
                          <a:effectLst/>
                          <a:latin typeface="Candara" panose="020E0502030303020204" pitchFamily="34" charset="0"/>
                        </a:rPr>
                        <a:t> </a:t>
                      </a:r>
                      <a:r>
                        <a:rPr lang="pt-BR" sz="1500" dirty="0" err="1">
                          <a:effectLst/>
                          <a:latin typeface="Candara" panose="020E0502030303020204" pitchFamily="34" charset="0"/>
                        </a:rPr>
                        <a:t>mạnh</a:t>
                      </a:r>
                      <a:r>
                        <a:rPr lang="pt-BR" sz="1500" dirty="0">
                          <a:effectLst/>
                          <a:latin typeface="Candara" panose="020E0502030303020204" pitchFamily="34" charset="0"/>
                        </a:rPr>
                        <a:t> </a:t>
                      </a:r>
                      <a:r>
                        <a:rPr lang="pt-BR" sz="1500" dirty="0" err="1">
                          <a:effectLst/>
                          <a:latin typeface="Candara" panose="020E0502030303020204" pitchFamily="34" charset="0"/>
                        </a:rPr>
                        <a:t>mẽ</a:t>
                      </a:r>
                      <a:r>
                        <a:rPr lang="pt-BR" sz="1500" dirty="0">
                          <a:effectLst/>
                          <a:latin typeface="Candara" panose="020E0502030303020204" pitchFamily="34" charset="0"/>
                        </a:rPr>
                        <a:t> </a:t>
                      </a:r>
                      <a:r>
                        <a:rPr lang="pt-BR" sz="1500" dirty="0" err="1">
                          <a:effectLst/>
                          <a:latin typeface="Candara" panose="020E0502030303020204" pitchFamily="34" charset="0"/>
                        </a:rPr>
                        <a:t>từ</a:t>
                      </a:r>
                      <a:r>
                        <a:rPr lang="pt-BR" sz="1500" dirty="0">
                          <a:effectLst/>
                          <a:latin typeface="Candara" panose="020E0502030303020204" pitchFamily="34" charset="0"/>
                        </a:rPr>
                        <a:t> </a:t>
                      </a:r>
                      <a:r>
                        <a:rPr lang="pt-BR" sz="1500" dirty="0" err="1">
                          <a:effectLst/>
                          <a:latin typeface="Candara" panose="020E0502030303020204" pitchFamily="34" charset="0"/>
                        </a:rPr>
                        <a:t>thời</a:t>
                      </a:r>
                      <a:r>
                        <a:rPr lang="pt-BR" sz="1500" dirty="0">
                          <a:effectLst/>
                          <a:latin typeface="Candara" panose="020E0502030303020204" pitchFamily="34" charset="0"/>
                        </a:rPr>
                        <a:t> </a:t>
                      </a:r>
                      <a:r>
                        <a:rPr lang="pt-BR" sz="1500" dirty="0" err="1">
                          <a:effectLst/>
                          <a:latin typeface="Candara" panose="020E0502030303020204" pitchFamily="34" charset="0"/>
                        </a:rPr>
                        <a:t>trung</a:t>
                      </a:r>
                      <a:r>
                        <a:rPr lang="pt-BR" sz="1500" dirty="0">
                          <a:effectLst/>
                          <a:latin typeface="Candara" panose="020E0502030303020204" pitchFamily="34" charset="0"/>
                        </a:rPr>
                        <a:t> </a:t>
                      </a:r>
                      <a:r>
                        <a:rPr lang="pt-BR" sz="1500" dirty="0" err="1">
                          <a:effectLst/>
                          <a:latin typeface="Candara" panose="020E0502030303020204" pitchFamily="34" charset="0"/>
                        </a:rPr>
                        <a:t>đại</a:t>
                      </a:r>
                      <a:r>
                        <a:rPr lang="pt-BR" sz="1500" dirty="0">
                          <a:effectLst/>
                          <a:latin typeface="Candara" panose="020E0502030303020204" pitchFamily="34" charset="0"/>
                        </a:rPr>
                        <a:t>.</a:t>
                      </a:r>
                      <a:endParaRPr lang="en-VN" sz="1500" dirty="0">
                        <a:effectLst/>
                        <a:latin typeface="Candara" panose="020E0502030303020204" pitchFamily="34" charset="0"/>
                        <a:ea typeface="Calibri" panose="020F0502020204030204" pitchFamily="34" charset="0"/>
                      </a:endParaRPr>
                    </a:p>
                  </a:txBody>
                  <a:tcPr marL="46681" marR="46681" marT="0" marB="0"/>
                </a:tc>
                <a:extLst>
                  <a:ext uri="{0D108BD9-81ED-4DB2-BD59-A6C34878D82A}">
                    <a16:rowId xmlns:a16="http://schemas.microsoft.com/office/drawing/2014/main" val="2546812285"/>
                  </a:ext>
                </a:extLst>
              </a:tr>
              <a:tr h="760664">
                <a:tc>
                  <a:txBody>
                    <a:bodyPr/>
                    <a:lstStyle/>
                    <a:p>
                      <a:pPr algn="ctr">
                        <a:lnSpc>
                          <a:spcPct val="130000"/>
                        </a:lnSpc>
                        <a:spcAft>
                          <a:spcPts val="1000"/>
                        </a:spcAft>
                      </a:pPr>
                      <a:r>
                        <a:rPr lang="pt-BR" sz="1500" b="1" i="1" dirty="0" err="1">
                          <a:effectLst/>
                          <a:latin typeface="Candara" panose="020E0502030303020204" pitchFamily="34" charset="0"/>
                        </a:rPr>
                        <a:t>Cốt</a:t>
                      </a:r>
                      <a:r>
                        <a:rPr lang="pt-BR" sz="1500" b="1" i="1" dirty="0">
                          <a:effectLst/>
                          <a:latin typeface="Candara" panose="020E0502030303020204" pitchFamily="34" charset="0"/>
                        </a:rPr>
                        <a:t> </a:t>
                      </a:r>
                      <a:r>
                        <a:rPr lang="pt-BR" sz="1500" b="1" i="1" dirty="0" err="1">
                          <a:effectLst/>
                          <a:latin typeface="Candara" panose="020E0502030303020204" pitchFamily="34" charset="0"/>
                        </a:rPr>
                        <a:t>truyện</a:t>
                      </a:r>
                      <a:r>
                        <a:rPr lang="pt-BR" sz="1500" b="1" i="1" dirty="0">
                          <a:effectLst/>
                          <a:latin typeface="Candara" panose="020E0502030303020204" pitchFamily="34" charset="0"/>
                        </a:rPr>
                        <a:t> </a:t>
                      </a:r>
                      <a:endParaRPr lang="en-VN" sz="1500" b="1" i="1" dirty="0">
                        <a:effectLst/>
                        <a:latin typeface="Candara" panose="020E0502030303020204" pitchFamily="34" charset="0"/>
                        <a:ea typeface="Calibri" panose="020F0502020204030204" pitchFamily="34" charset="0"/>
                      </a:endParaRPr>
                    </a:p>
                  </a:txBody>
                  <a:tcPr marL="46681" marR="46681" marT="0" marB="0"/>
                </a:tc>
                <a:tc>
                  <a:txBody>
                    <a:bodyPr/>
                    <a:lstStyle/>
                    <a:p>
                      <a:pPr marR="91440">
                        <a:lnSpc>
                          <a:spcPct val="130000"/>
                        </a:lnSpc>
                        <a:spcAft>
                          <a:spcPts val="1000"/>
                        </a:spcAft>
                      </a:pPr>
                      <a:r>
                        <a:rPr lang="pt-BR" sz="1500" dirty="0" err="1">
                          <a:effectLst/>
                          <a:latin typeface="Candara" panose="020E0502030303020204" pitchFamily="34" charset="0"/>
                        </a:rPr>
                        <a:t>Thường</a:t>
                      </a:r>
                      <a:r>
                        <a:rPr lang="pt-BR" sz="1500" dirty="0">
                          <a:effectLst/>
                          <a:latin typeface="Candara" panose="020E0502030303020204" pitchFamily="34" charset="0"/>
                        </a:rPr>
                        <a:t> </a:t>
                      </a:r>
                      <a:r>
                        <a:rPr lang="pt-BR" sz="1500" dirty="0" err="1">
                          <a:effectLst/>
                          <a:latin typeface="Candara" panose="020E0502030303020204" pitchFamily="34" charset="0"/>
                        </a:rPr>
                        <a:t>theo</a:t>
                      </a:r>
                      <a:r>
                        <a:rPr lang="pt-BR" sz="1500" dirty="0">
                          <a:effectLst/>
                          <a:latin typeface="Candara" panose="020E0502030303020204" pitchFamily="34" charset="0"/>
                        </a:rPr>
                        <a:t> </a:t>
                      </a:r>
                      <a:r>
                        <a:rPr lang="pt-BR" sz="1500" dirty="0" err="1">
                          <a:effectLst/>
                          <a:latin typeface="Candara" panose="020E0502030303020204" pitchFamily="34" charset="0"/>
                        </a:rPr>
                        <a:t>motip</a:t>
                      </a:r>
                      <a:r>
                        <a:rPr lang="pt-BR" sz="1500" dirty="0">
                          <a:effectLst/>
                          <a:latin typeface="Candara" panose="020E0502030303020204" pitchFamily="34" charset="0"/>
                        </a:rPr>
                        <a:t> </a:t>
                      </a:r>
                      <a:r>
                        <a:rPr lang="pt-BR" sz="1500" dirty="0" err="1">
                          <a:effectLst/>
                          <a:latin typeface="Candara" panose="020E0502030303020204" pitchFamily="34" charset="0"/>
                        </a:rPr>
                        <a:t>người</a:t>
                      </a:r>
                      <a:r>
                        <a:rPr lang="pt-BR" sz="1500" dirty="0">
                          <a:effectLst/>
                          <a:latin typeface="Candara" panose="020E0502030303020204" pitchFamily="34" charset="0"/>
                        </a:rPr>
                        <a:t> </a:t>
                      </a:r>
                      <a:r>
                        <a:rPr lang="pt-BR" sz="1500" dirty="0" err="1">
                          <a:effectLst/>
                          <a:latin typeface="Candara" panose="020E0502030303020204" pitchFamily="34" charset="0"/>
                        </a:rPr>
                        <a:t>hóa</a:t>
                      </a:r>
                      <a:r>
                        <a:rPr lang="pt-BR" sz="1500" dirty="0">
                          <a:effectLst/>
                          <a:latin typeface="Candara" panose="020E0502030303020204" pitchFamily="34" charset="0"/>
                        </a:rPr>
                        <a:t> </a:t>
                      </a:r>
                      <a:r>
                        <a:rPr lang="pt-BR" sz="1500" dirty="0" err="1">
                          <a:effectLst/>
                          <a:latin typeface="Candara" panose="020E0502030303020204" pitchFamily="34" charset="0"/>
                        </a:rPr>
                        <a:t>thần</a:t>
                      </a:r>
                      <a:r>
                        <a:rPr lang="pt-BR" sz="1500" dirty="0">
                          <a:effectLst/>
                          <a:latin typeface="Candara" panose="020E0502030303020204" pitchFamily="34" charset="0"/>
                        </a:rPr>
                        <a:t>, </a:t>
                      </a:r>
                      <a:r>
                        <a:rPr lang="pt-BR" sz="1500" dirty="0" err="1">
                          <a:effectLst/>
                          <a:latin typeface="Candara" panose="020E0502030303020204" pitchFamily="34" charset="0"/>
                        </a:rPr>
                        <a:t>người</a:t>
                      </a:r>
                      <a:r>
                        <a:rPr lang="pt-BR" sz="1500" dirty="0">
                          <a:effectLst/>
                          <a:latin typeface="Candara" panose="020E0502030303020204" pitchFamily="34" charset="0"/>
                        </a:rPr>
                        <a:t> </a:t>
                      </a:r>
                      <a:r>
                        <a:rPr lang="pt-BR" sz="1500" dirty="0" err="1">
                          <a:effectLst/>
                          <a:latin typeface="Candara" panose="020E0502030303020204" pitchFamily="34" charset="0"/>
                        </a:rPr>
                        <a:t>chết</a:t>
                      </a:r>
                      <a:r>
                        <a:rPr lang="pt-BR" sz="1500" dirty="0">
                          <a:effectLst/>
                          <a:latin typeface="Candara" panose="020E0502030303020204" pitchFamily="34" charset="0"/>
                        </a:rPr>
                        <a:t> </a:t>
                      </a:r>
                      <a:r>
                        <a:rPr lang="pt-BR" sz="1500" dirty="0" err="1">
                          <a:effectLst/>
                          <a:latin typeface="Candara" panose="020E0502030303020204" pitchFamily="34" charset="0"/>
                        </a:rPr>
                        <a:t>sống</a:t>
                      </a:r>
                      <a:r>
                        <a:rPr lang="pt-BR" sz="1500" dirty="0">
                          <a:effectLst/>
                          <a:latin typeface="Candara" panose="020E0502030303020204" pitchFamily="34" charset="0"/>
                        </a:rPr>
                        <a:t> </a:t>
                      </a:r>
                      <a:r>
                        <a:rPr lang="pt-BR" sz="1500" dirty="0" err="1">
                          <a:effectLst/>
                          <a:latin typeface="Candara" panose="020E0502030303020204" pitchFamily="34" charset="0"/>
                        </a:rPr>
                        <a:t>lại</a:t>
                      </a:r>
                      <a:r>
                        <a:rPr lang="pt-BR" sz="1500" dirty="0">
                          <a:effectLst/>
                          <a:latin typeface="Candara" panose="020E0502030303020204" pitchFamily="34" charset="0"/>
                        </a:rPr>
                        <a:t>,...; </a:t>
                      </a:r>
                      <a:r>
                        <a:rPr lang="pt-BR" sz="1500" dirty="0" err="1">
                          <a:effectLst/>
                          <a:latin typeface="Candara" panose="020E0502030303020204" pitchFamily="34" charset="0"/>
                        </a:rPr>
                        <a:t>cũng</a:t>
                      </a:r>
                      <a:r>
                        <a:rPr lang="pt-BR" sz="1500" dirty="0">
                          <a:effectLst/>
                          <a:latin typeface="Candara" panose="020E0502030303020204" pitchFamily="34" charset="0"/>
                        </a:rPr>
                        <a:t> </a:t>
                      </a:r>
                      <a:r>
                        <a:rPr lang="pt-BR" sz="1500" dirty="0" err="1">
                          <a:effectLst/>
                          <a:latin typeface="Candara" panose="020E0502030303020204" pitchFamily="34" charset="0"/>
                        </a:rPr>
                        <a:t>có</a:t>
                      </a:r>
                      <a:r>
                        <a:rPr lang="pt-BR" sz="1500" dirty="0">
                          <a:effectLst/>
                          <a:latin typeface="Candara" panose="020E0502030303020204" pitchFamily="34" charset="0"/>
                        </a:rPr>
                        <a:t> </a:t>
                      </a:r>
                      <a:r>
                        <a:rPr lang="pt-BR" sz="1500" dirty="0" err="1">
                          <a:effectLst/>
                          <a:latin typeface="Candara" panose="020E0502030303020204" pitchFamily="34" charset="0"/>
                        </a:rPr>
                        <a:t>khi</a:t>
                      </a:r>
                      <a:r>
                        <a:rPr lang="pt-BR" sz="1500" dirty="0">
                          <a:effectLst/>
                          <a:latin typeface="Candara" panose="020E0502030303020204" pitchFamily="34" charset="0"/>
                        </a:rPr>
                        <a:t> </a:t>
                      </a:r>
                      <a:r>
                        <a:rPr lang="pt-BR" sz="1500" dirty="0" err="1">
                          <a:effectLst/>
                          <a:latin typeface="Candara" panose="020E0502030303020204" pitchFamily="34" charset="0"/>
                        </a:rPr>
                        <a:t>là</a:t>
                      </a:r>
                      <a:r>
                        <a:rPr lang="pt-BR" sz="1500" dirty="0">
                          <a:effectLst/>
                          <a:latin typeface="Candara" panose="020E0502030303020204" pitchFamily="34" charset="0"/>
                        </a:rPr>
                        <a:t> </a:t>
                      </a:r>
                      <a:r>
                        <a:rPr lang="pt-BR" sz="1500" dirty="0" err="1">
                          <a:effectLst/>
                          <a:latin typeface="Candara" panose="020E0502030303020204" pitchFamily="34" charset="0"/>
                        </a:rPr>
                        <a:t>sự</a:t>
                      </a:r>
                      <a:r>
                        <a:rPr lang="pt-BR" sz="1500" dirty="0">
                          <a:effectLst/>
                          <a:latin typeface="Candara" panose="020E0502030303020204" pitchFamily="34" charset="0"/>
                        </a:rPr>
                        <a:t> </a:t>
                      </a:r>
                      <a:r>
                        <a:rPr lang="pt-BR" sz="1500" dirty="0" err="1">
                          <a:effectLst/>
                          <a:latin typeface="Candara" panose="020E0502030303020204" pitchFamily="34" charset="0"/>
                        </a:rPr>
                        <a:t>vay</a:t>
                      </a:r>
                      <a:r>
                        <a:rPr lang="pt-BR" sz="1500" dirty="0">
                          <a:effectLst/>
                          <a:latin typeface="Candara" panose="020E0502030303020204" pitchFamily="34" charset="0"/>
                        </a:rPr>
                        <a:t> </a:t>
                      </a:r>
                      <a:r>
                        <a:rPr lang="pt-BR" sz="1500" dirty="0" err="1">
                          <a:effectLst/>
                          <a:latin typeface="Candara" panose="020E0502030303020204" pitchFamily="34" charset="0"/>
                        </a:rPr>
                        <a:t>mượn</a:t>
                      </a:r>
                      <a:r>
                        <a:rPr lang="pt-BR" sz="1500" dirty="0">
                          <a:effectLst/>
                          <a:latin typeface="Candara" panose="020E0502030303020204" pitchFamily="34" charset="0"/>
                        </a:rPr>
                        <a:t> </a:t>
                      </a:r>
                      <a:r>
                        <a:rPr lang="pt-BR" sz="1500" dirty="0" err="1">
                          <a:effectLst/>
                          <a:latin typeface="Candara" panose="020E0502030303020204" pitchFamily="34" charset="0"/>
                        </a:rPr>
                        <a:t>hoặc</a:t>
                      </a:r>
                      <a:r>
                        <a:rPr lang="pt-BR" sz="1500" dirty="0">
                          <a:effectLst/>
                          <a:latin typeface="Candara" panose="020E0502030303020204" pitchFamily="34" charset="0"/>
                        </a:rPr>
                        <a:t> </a:t>
                      </a:r>
                      <a:r>
                        <a:rPr lang="pt-BR" sz="1500" dirty="0" err="1">
                          <a:effectLst/>
                          <a:latin typeface="Candara" panose="020E0502030303020204" pitchFamily="34" charset="0"/>
                        </a:rPr>
                        <a:t>phỏng</a:t>
                      </a:r>
                      <a:r>
                        <a:rPr lang="pt-BR" sz="1500" dirty="0">
                          <a:effectLst/>
                          <a:latin typeface="Candara" panose="020E0502030303020204" pitchFamily="34" charset="0"/>
                        </a:rPr>
                        <a:t> </a:t>
                      </a:r>
                      <a:r>
                        <a:rPr lang="pt-BR" sz="1500" dirty="0" err="1">
                          <a:effectLst/>
                          <a:latin typeface="Candara" panose="020E0502030303020204" pitchFamily="34" charset="0"/>
                        </a:rPr>
                        <a:t>theo</a:t>
                      </a:r>
                      <a:r>
                        <a:rPr lang="pt-BR" sz="1500" dirty="0">
                          <a:effectLst/>
                          <a:latin typeface="Candara" panose="020E0502030303020204" pitchFamily="34" charset="0"/>
                        </a:rPr>
                        <a:t> </a:t>
                      </a:r>
                      <a:r>
                        <a:rPr lang="pt-BR" sz="1500" dirty="0" err="1">
                          <a:effectLst/>
                          <a:latin typeface="Candara" panose="020E0502030303020204" pitchFamily="34" charset="0"/>
                        </a:rPr>
                        <a:t>cốt</a:t>
                      </a:r>
                      <a:r>
                        <a:rPr lang="pt-BR" sz="1500" dirty="0">
                          <a:effectLst/>
                          <a:latin typeface="Candara" panose="020E0502030303020204" pitchFamily="34" charset="0"/>
                        </a:rPr>
                        <a:t> </a:t>
                      </a:r>
                      <a:r>
                        <a:rPr lang="pt-BR" sz="1500" dirty="0" err="1">
                          <a:effectLst/>
                          <a:latin typeface="Candara" panose="020E0502030303020204" pitchFamily="34" charset="0"/>
                        </a:rPr>
                        <a:t>truyện</a:t>
                      </a:r>
                      <a:r>
                        <a:rPr lang="pt-BR" sz="1500" dirty="0">
                          <a:effectLst/>
                          <a:latin typeface="Candara" panose="020E0502030303020204" pitchFamily="34" charset="0"/>
                        </a:rPr>
                        <a:t> </a:t>
                      </a:r>
                      <a:r>
                        <a:rPr lang="pt-BR" sz="1500" dirty="0" err="1">
                          <a:effectLst/>
                          <a:latin typeface="Candara" panose="020E0502030303020204" pitchFamily="34" charset="0"/>
                        </a:rPr>
                        <a:t>dân</a:t>
                      </a:r>
                      <a:r>
                        <a:rPr lang="pt-BR" sz="1500" dirty="0">
                          <a:effectLst/>
                          <a:latin typeface="Candara" panose="020E0502030303020204" pitchFamily="34" charset="0"/>
                        </a:rPr>
                        <a:t> </a:t>
                      </a:r>
                      <a:r>
                        <a:rPr lang="pt-BR" sz="1500" dirty="0" err="1">
                          <a:effectLst/>
                          <a:latin typeface="Candara" panose="020E0502030303020204" pitchFamily="34" charset="0"/>
                        </a:rPr>
                        <a:t>gian</a:t>
                      </a:r>
                      <a:r>
                        <a:rPr lang="pt-BR" sz="1500" dirty="0">
                          <a:effectLst/>
                          <a:latin typeface="Candara" panose="020E0502030303020204" pitchFamily="34" charset="0"/>
                        </a:rPr>
                        <a:t>.</a:t>
                      </a:r>
                      <a:endParaRPr lang="en-VN" sz="1500" dirty="0">
                        <a:effectLst/>
                        <a:latin typeface="Candara" panose="020E0502030303020204" pitchFamily="34" charset="0"/>
                        <a:ea typeface="Calibri" panose="020F0502020204030204" pitchFamily="34" charset="0"/>
                      </a:endParaRPr>
                    </a:p>
                  </a:txBody>
                  <a:tcPr marL="46681" marR="46681" marT="0" marB="0"/>
                </a:tc>
                <a:extLst>
                  <a:ext uri="{0D108BD9-81ED-4DB2-BD59-A6C34878D82A}">
                    <a16:rowId xmlns:a16="http://schemas.microsoft.com/office/drawing/2014/main" val="4205263684"/>
                  </a:ext>
                </a:extLst>
              </a:tr>
              <a:tr h="370595">
                <a:tc>
                  <a:txBody>
                    <a:bodyPr/>
                    <a:lstStyle/>
                    <a:p>
                      <a:pPr algn="ctr">
                        <a:lnSpc>
                          <a:spcPct val="130000"/>
                        </a:lnSpc>
                        <a:spcAft>
                          <a:spcPts val="1000"/>
                        </a:spcAft>
                      </a:pPr>
                      <a:r>
                        <a:rPr lang="pt-BR" sz="1500" b="1" i="1" dirty="0" err="1">
                          <a:effectLst/>
                          <a:latin typeface="Candara" panose="020E0502030303020204" pitchFamily="34" charset="0"/>
                        </a:rPr>
                        <a:t>Nhân</a:t>
                      </a:r>
                      <a:r>
                        <a:rPr lang="pt-BR" sz="1500" b="1" i="1" dirty="0">
                          <a:effectLst/>
                          <a:latin typeface="Candara" panose="020E0502030303020204" pitchFamily="34" charset="0"/>
                        </a:rPr>
                        <a:t> </a:t>
                      </a:r>
                      <a:r>
                        <a:rPr lang="pt-BR" sz="1500" b="1" i="1" dirty="0" err="1">
                          <a:effectLst/>
                          <a:latin typeface="Candara" panose="020E0502030303020204" pitchFamily="34" charset="0"/>
                        </a:rPr>
                        <a:t>vật</a:t>
                      </a:r>
                      <a:r>
                        <a:rPr lang="pt-BR" sz="1500" b="1" i="1" dirty="0">
                          <a:effectLst/>
                          <a:latin typeface="Candara" panose="020E0502030303020204" pitchFamily="34" charset="0"/>
                        </a:rPr>
                        <a:t> </a:t>
                      </a:r>
                      <a:endParaRPr lang="en-VN" sz="1500" b="1" i="1" dirty="0">
                        <a:effectLst/>
                        <a:latin typeface="Candara" panose="020E0502030303020204" pitchFamily="34" charset="0"/>
                        <a:ea typeface="Calibri" panose="020F0502020204030204" pitchFamily="34" charset="0"/>
                      </a:endParaRPr>
                    </a:p>
                  </a:txBody>
                  <a:tcPr marL="46681" marR="46681" marT="0" marB="0"/>
                </a:tc>
                <a:tc>
                  <a:txBody>
                    <a:bodyPr/>
                    <a:lstStyle/>
                    <a:p>
                      <a:pPr marR="91440">
                        <a:lnSpc>
                          <a:spcPct val="130000"/>
                        </a:lnSpc>
                        <a:spcAft>
                          <a:spcPts val="1000"/>
                        </a:spcAft>
                      </a:pPr>
                      <a:r>
                        <a:rPr lang="pt-BR" sz="1500">
                          <a:effectLst/>
                          <a:latin typeface="Candara" panose="020E0502030303020204" pitchFamily="34" charset="0"/>
                        </a:rPr>
                        <a:t>Có sự tương giao giữa thần và người, cõi sống và cõi chết,...</a:t>
                      </a:r>
                      <a:endParaRPr lang="en-VN" sz="1500">
                        <a:effectLst/>
                        <a:latin typeface="Candara" panose="020E0502030303020204" pitchFamily="34" charset="0"/>
                        <a:ea typeface="Calibri" panose="020F0502020204030204" pitchFamily="34" charset="0"/>
                      </a:endParaRPr>
                    </a:p>
                  </a:txBody>
                  <a:tcPr marL="46681" marR="46681" marT="0" marB="0"/>
                </a:tc>
                <a:extLst>
                  <a:ext uri="{0D108BD9-81ED-4DB2-BD59-A6C34878D82A}">
                    <a16:rowId xmlns:a16="http://schemas.microsoft.com/office/drawing/2014/main" val="2213149645"/>
                  </a:ext>
                </a:extLst>
              </a:tr>
              <a:tr h="856834">
                <a:tc>
                  <a:txBody>
                    <a:bodyPr/>
                    <a:lstStyle/>
                    <a:p>
                      <a:pPr algn="ctr">
                        <a:lnSpc>
                          <a:spcPct val="130000"/>
                        </a:lnSpc>
                        <a:spcAft>
                          <a:spcPts val="1000"/>
                        </a:spcAft>
                      </a:pPr>
                      <a:r>
                        <a:rPr lang="pt-BR" sz="1500" b="1" i="1" dirty="0">
                          <a:effectLst/>
                          <a:latin typeface="Candara" panose="020E0502030303020204" pitchFamily="34" charset="0"/>
                        </a:rPr>
                        <a:t>Vai </a:t>
                      </a:r>
                      <a:r>
                        <a:rPr lang="pt-BR" sz="1500" b="1" i="1" dirty="0" err="1">
                          <a:effectLst/>
                          <a:latin typeface="Candara" panose="020E0502030303020204" pitchFamily="34" charset="0"/>
                        </a:rPr>
                        <a:t>trò</a:t>
                      </a:r>
                      <a:r>
                        <a:rPr lang="pt-BR" sz="1500" b="1" i="1" dirty="0">
                          <a:effectLst/>
                          <a:latin typeface="Candara" panose="020E0502030303020204" pitchFamily="34" charset="0"/>
                        </a:rPr>
                        <a:t> </a:t>
                      </a:r>
                      <a:r>
                        <a:rPr lang="pt-BR" sz="1500" b="1" i="1" dirty="0" err="1">
                          <a:effectLst/>
                          <a:latin typeface="Candara" panose="020E0502030303020204" pitchFamily="34" charset="0"/>
                        </a:rPr>
                        <a:t>của</a:t>
                      </a:r>
                      <a:r>
                        <a:rPr lang="pt-BR" sz="1500" b="1" i="1" dirty="0">
                          <a:effectLst/>
                          <a:latin typeface="Candara" panose="020E0502030303020204" pitchFamily="34" charset="0"/>
                        </a:rPr>
                        <a:t> </a:t>
                      </a:r>
                      <a:r>
                        <a:rPr lang="pt-BR" sz="1500" b="1" i="1" dirty="0" err="1">
                          <a:effectLst/>
                          <a:latin typeface="Candara" panose="020E0502030303020204" pitchFamily="34" charset="0"/>
                        </a:rPr>
                        <a:t>yếu</a:t>
                      </a:r>
                      <a:r>
                        <a:rPr lang="pt-BR" sz="1500" b="1" i="1" dirty="0">
                          <a:effectLst/>
                          <a:latin typeface="Candara" panose="020E0502030303020204" pitchFamily="34" charset="0"/>
                        </a:rPr>
                        <a:t> </a:t>
                      </a:r>
                      <a:r>
                        <a:rPr lang="pt-BR" sz="1500" b="1" i="1" dirty="0" err="1">
                          <a:effectLst/>
                          <a:latin typeface="Candara" panose="020E0502030303020204" pitchFamily="34" charset="0"/>
                        </a:rPr>
                        <a:t>tố</a:t>
                      </a:r>
                      <a:r>
                        <a:rPr lang="pt-BR" sz="1500" b="1" i="1" dirty="0">
                          <a:effectLst/>
                          <a:latin typeface="Candara" panose="020E0502030303020204" pitchFamily="34" charset="0"/>
                        </a:rPr>
                        <a:t> </a:t>
                      </a:r>
                      <a:r>
                        <a:rPr lang="pt-BR" sz="1500" b="1" i="1" dirty="0" err="1">
                          <a:effectLst/>
                          <a:latin typeface="Candara" panose="020E0502030303020204" pitchFamily="34" charset="0"/>
                        </a:rPr>
                        <a:t>kì</a:t>
                      </a:r>
                      <a:r>
                        <a:rPr lang="pt-BR" sz="1500" b="1" i="1" dirty="0">
                          <a:effectLst/>
                          <a:latin typeface="Candara" panose="020E0502030303020204" pitchFamily="34" charset="0"/>
                        </a:rPr>
                        <a:t> </a:t>
                      </a:r>
                      <a:r>
                        <a:rPr lang="pt-BR" sz="1500" b="1" i="1" dirty="0" err="1">
                          <a:effectLst/>
                          <a:latin typeface="Candara" panose="020E0502030303020204" pitchFamily="34" charset="0"/>
                        </a:rPr>
                        <a:t>ảo</a:t>
                      </a:r>
                      <a:endParaRPr lang="en-VN" sz="1500" b="1" i="1" dirty="0">
                        <a:effectLst/>
                        <a:latin typeface="Candara" panose="020E0502030303020204" pitchFamily="34" charset="0"/>
                        <a:ea typeface="Calibri" panose="020F0502020204030204" pitchFamily="34" charset="0"/>
                      </a:endParaRPr>
                    </a:p>
                  </a:txBody>
                  <a:tcPr marL="46681" marR="46681" marT="0" marB="0"/>
                </a:tc>
                <a:tc>
                  <a:txBody>
                    <a:bodyPr/>
                    <a:lstStyle/>
                    <a:p>
                      <a:pPr marR="91440">
                        <a:lnSpc>
                          <a:spcPct val="130000"/>
                        </a:lnSpc>
                        <a:spcAft>
                          <a:spcPts val="1000"/>
                        </a:spcAft>
                      </a:pPr>
                      <a:r>
                        <a:rPr lang="pt-BR" sz="1500">
                          <a:effectLst/>
                          <a:latin typeface="Candara" panose="020E0502030303020204" pitchFamily="34" charset="0"/>
                        </a:rPr>
                        <a:t>- Khiến câu chuyện thêm hấp dẫn, thú vị.</a:t>
                      </a:r>
                      <a:endParaRPr lang="en-VN" sz="1500">
                        <a:effectLst/>
                        <a:latin typeface="Candara" panose="020E0502030303020204" pitchFamily="34" charset="0"/>
                      </a:endParaRPr>
                    </a:p>
                    <a:p>
                      <a:pPr marR="91440">
                        <a:lnSpc>
                          <a:spcPct val="130000"/>
                        </a:lnSpc>
                        <a:spcAft>
                          <a:spcPts val="1000"/>
                        </a:spcAft>
                      </a:pPr>
                      <a:r>
                        <a:rPr lang="pt-BR" sz="1500">
                          <a:effectLst/>
                          <a:latin typeface="Candara" panose="020E0502030303020204" pitchFamily="34" charset="0"/>
                        </a:rPr>
                        <a:t>- Kín đáo phản ánh hiện thực và bộc lộ thái độ của người viết.</a:t>
                      </a:r>
                      <a:endParaRPr lang="en-VN" sz="1500">
                        <a:effectLst/>
                        <a:latin typeface="Candara" panose="020E0502030303020204" pitchFamily="34" charset="0"/>
                        <a:ea typeface="Calibri" panose="020F0502020204030204" pitchFamily="34" charset="0"/>
                      </a:endParaRPr>
                    </a:p>
                  </a:txBody>
                  <a:tcPr marL="46681" marR="46681" marT="0" marB="0"/>
                </a:tc>
                <a:extLst>
                  <a:ext uri="{0D108BD9-81ED-4DB2-BD59-A6C34878D82A}">
                    <a16:rowId xmlns:a16="http://schemas.microsoft.com/office/drawing/2014/main" val="3894166504"/>
                  </a:ext>
                </a:extLst>
              </a:tr>
              <a:tr h="1350564">
                <a:tc>
                  <a:txBody>
                    <a:bodyPr/>
                    <a:lstStyle/>
                    <a:p>
                      <a:pPr algn="ctr">
                        <a:lnSpc>
                          <a:spcPct val="130000"/>
                        </a:lnSpc>
                        <a:spcAft>
                          <a:spcPts val="1000"/>
                        </a:spcAft>
                      </a:pPr>
                      <a:r>
                        <a:rPr lang="pt-BR" sz="1500" b="1" i="1" dirty="0" err="1">
                          <a:effectLst/>
                          <a:latin typeface="Candara" panose="020E0502030303020204" pitchFamily="34" charset="0"/>
                        </a:rPr>
                        <a:t>Nội</a:t>
                      </a:r>
                      <a:r>
                        <a:rPr lang="pt-BR" sz="1500" b="1" i="1" dirty="0">
                          <a:effectLst/>
                          <a:latin typeface="Candara" panose="020E0502030303020204" pitchFamily="34" charset="0"/>
                        </a:rPr>
                        <a:t> </a:t>
                      </a:r>
                      <a:r>
                        <a:rPr lang="pt-BR" sz="1500" b="1" i="1" dirty="0" err="1">
                          <a:effectLst/>
                          <a:latin typeface="Candara" panose="020E0502030303020204" pitchFamily="34" charset="0"/>
                        </a:rPr>
                        <a:t>dung</a:t>
                      </a:r>
                      <a:r>
                        <a:rPr lang="pt-BR" sz="1500" b="1" i="1" dirty="0">
                          <a:effectLst/>
                          <a:latin typeface="Candara" panose="020E0502030303020204" pitchFamily="34" charset="0"/>
                        </a:rPr>
                        <a:t> - </a:t>
                      </a:r>
                      <a:r>
                        <a:rPr lang="pt-BR" sz="1500" b="1" i="1" dirty="0" err="1">
                          <a:effectLst/>
                          <a:latin typeface="Candara" panose="020E0502030303020204" pitchFamily="34" charset="0"/>
                        </a:rPr>
                        <a:t>Ý</a:t>
                      </a:r>
                      <a:r>
                        <a:rPr lang="pt-BR" sz="1500" b="1" i="1" dirty="0">
                          <a:effectLst/>
                          <a:latin typeface="Candara" panose="020E0502030303020204" pitchFamily="34" charset="0"/>
                        </a:rPr>
                        <a:t> </a:t>
                      </a:r>
                      <a:r>
                        <a:rPr lang="pt-BR" sz="1500" b="1" i="1" dirty="0" err="1">
                          <a:effectLst/>
                          <a:latin typeface="Candara" panose="020E0502030303020204" pitchFamily="34" charset="0"/>
                        </a:rPr>
                        <a:t>nghĩa</a:t>
                      </a:r>
                      <a:endParaRPr lang="en-VN" sz="1500" b="1" i="1" dirty="0">
                        <a:effectLst/>
                        <a:latin typeface="Candara" panose="020E0502030303020204" pitchFamily="34" charset="0"/>
                        <a:ea typeface="Calibri" panose="020F0502020204030204" pitchFamily="34" charset="0"/>
                      </a:endParaRPr>
                    </a:p>
                  </a:txBody>
                  <a:tcPr marL="46681" marR="46681" marT="0" marB="0"/>
                </a:tc>
                <a:tc>
                  <a:txBody>
                    <a:bodyPr/>
                    <a:lstStyle/>
                    <a:p>
                      <a:pPr marR="91440">
                        <a:lnSpc>
                          <a:spcPct val="130000"/>
                        </a:lnSpc>
                        <a:spcAft>
                          <a:spcPts val="1000"/>
                        </a:spcAft>
                      </a:pPr>
                      <a:r>
                        <a:rPr lang="pt-BR" sz="1500" dirty="0">
                          <a:effectLst/>
                          <a:latin typeface="Candara" panose="020E0502030303020204" pitchFamily="34" charset="0"/>
                        </a:rPr>
                        <a:t>- </a:t>
                      </a:r>
                      <a:r>
                        <a:rPr lang="pt-BR" sz="1500" dirty="0" err="1">
                          <a:effectLst/>
                          <a:latin typeface="Candara" panose="020E0502030303020204" pitchFamily="34" charset="0"/>
                        </a:rPr>
                        <a:t>Viết</a:t>
                      </a:r>
                      <a:r>
                        <a:rPr lang="pt-BR" sz="1500" dirty="0">
                          <a:effectLst/>
                          <a:latin typeface="Candara" panose="020E0502030303020204" pitchFamily="34" charset="0"/>
                        </a:rPr>
                        <a:t> </a:t>
                      </a:r>
                      <a:r>
                        <a:rPr lang="pt-BR" sz="1500" dirty="0" err="1">
                          <a:effectLst/>
                          <a:latin typeface="Candara" panose="020E0502030303020204" pitchFamily="34" charset="0"/>
                        </a:rPr>
                        <a:t>về</a:t>
                      </a:r>
                      <a:r>
                        <a:rPr lang="pt-BR" sz="1500" dirty="0">
                          <a:effectLst/>
                          <a:latin typeface="Candara" panose="020E0502030303020204" pitchFamily="34" charset="0"/>
                        </a:rPr>
                        <a:t> </a:t>
                      </a:r>
                      <a:r>
                        <a:rPr lang="pt-BR" sz="1500" dirty="0" err="1">
                          <a:effectLst/>
                          <a:latin typeface="Candara" panose="020E0502030303020204" pitchFamily="34" charset="0"/>
                        </a:rPr>
                        <a:t>những</a:t>
                      </a:r>
                      <a:r>
                        <a:rPr lang="pt-BR" sz="1500" dirty="0">
                          <a:effectLst/>
                          <a:latin typeface="Candara" panose="020E0502030303020204" pitchFamily="34" charset="0"/>
                        </a:rPr>
                        <a:t> </a:t>
                      </a:r>
                      <a:r>
                        <a:rPr lang="pt-BR" sz="1500" dirty="0" err="1">
                          <a:effectLst/>
                          <a:latin typeface="Candara" panose="020E0502030303020204" pitchFamily="34" charset="0"/>
                        </a:rPr>
                        <a:t>câu</a:t>
                      </a:r>
                      <a:r>
                        <a:rPr lang="pt-BR" sz="1500" dirty="0">
                          <a:effectLst/>
                          <a:latin typeface="Candara" panose="020E0502030303020204" pitchFamily="34" charset="0"/>
                        </a:rPr>
                        <a:t> </a:t>
                      </a:r>
                      <a:r>
                        <a:rPr lang="pt-BR" sz="1500" dirty="0" err="1">
                          <a:effectLst/>
                          <a:latin typeface="Candara" panose="020E0502030303020204" pitchFamily="34" charset="0"/>
                        </a:rPr>
                        <a:t>chuyện</a:t>
                      </a:r>
                      <a:r>
                        <a:rPr lang="pt-BR" sz="1500" dirty="0">
                          <a:effectLst/>
                          <a:latin typeface="Candara" panose="020E0502030303020204" pitchFamily="34" charset="0"/>
                        </a:rPr>
                        <a:t> </a:t>
                      </a:r>
                      <a:r>
                        <a:rPr lang="pt-BR" sz="1500" dirty="0" err="1">
                          <a:effectLst/>
                          <a:latin typeface="Candara" panose="020E0502030303020204" pitchFamily="34" charset="0"/>
                        </a:rPr>
                        <a:t>xảy</a:t>
                      </a:r>
                      <a:r>
                        <a:rPr lang="pt-BR" sz="1500" dirty="0">
                          <a:effectLst/>
                          <a:latin typeface="Candara" panose="020E0502030303020204" pitchFamily="34" charset="0"/>
                        </a:rPr>
                        <a:t> </a:t>
                      </a:r>
                      <a:r>
                        <a:rPr lang="pt-BR" sz="1500" dirty="0" err="1">
                          <a:effectLst/>
                          <a:latin typeface="Candara" panose="020E0502030303020204" pitchFamily="34" charset="0"/>
                        </a:rPr>
                        <a:t>ra</a:t>
                      </a:r>
                      <a:r>
                        <a:rPr lang="pt-BR" sz="1500" dirty="0">
                          <a:effectLst/>
                          <a:latin typeface="Candara" panose="020E0502030303020204" pitchFamily="34" charset="0"/>
                        </a:rPr>
                        <a:t> </a:t>
                      </a:r>
                      <a:r>
                        <a:rPr lang="pt-BR" sz="1500" dirty="0" err="1">
                          <a:effectLst/>
                          <a:latin typeface="Candara" panose="020E0502030303020204" pitchFamily="34" charset="0"/>
                        </a:rPr>
                        <a:t>trong</a:t>
                      </a:r>
                      <a:r>
                        <a:rPr lang="pt-BR" sz="1500" dirty="0">
                          <a:effectLst/>
                          <a:latin typeface="Candara" panose="020E0502030303020204" pitchFamily="34" charset="0"/>
                        </a:rPr>
                        <a:t> </a:t>
                      </a:r>
                      <a:r>
                        <a:rPr lang="pt-BR" sz="1500" dirty="0" err="1">
                          <a:effectLst/>
                          <a:latin typeface="Candara" panose="020E0502030303020204" pitchFamily="34" charset="0"/>
                        </a:rPr>
                        <a:t>quá</a:t>
                      </a:r>
                      <a:r>
                        <a:rPr lang="pt-BR" sz="1500" dirty="0">
                          <a:effectLst/>
                          <a:latin typeface="Candara" panose="020E0502030303020204" pitchFamily="34" charset="0"/>
                        </a:rPr>
                        <a:t> </a:t>
                      </a:r>
                      <a:r>
                        <a:rPr lang="pt-BR" sz="1500" dirty="0" err="1">
                          <a:effectLst/>
                          <a:latin typeface="Candara" panose="020E0502030303020204" pitchFamily="34" charset="0"/>
                        </a:rPr>
                        <a:t>khứ</a:t>
                      </a:r>
                      <a:r>
                        <a:rPr lang="pt-BR" sz="1500" dirty="0">
                          <a:effectLst/>
                          <a:latin typeface="Candara" panose="020E0502030303020204" pitchFamily="34" charset="0"/>
                        </a:rPr>
                        <a:t>, </a:t>
                      </a:r>
                      <a:r>
                        <a:rPr lang="pt-BR" sz="1500" dirty="0" err="1">
                          <a:effectLst/>
                          <a:latin typeface="Candara" panose="020E0502030303020204" pitchFamily="34" charset="0"/>
                        </a:rPr>
                        <a:t>thường</a:t>
                      </a:r>
                      <a:r>
                        <a:rPr lang="pt-BR" sz="1500" dirty="0">
                          <a:effectLst/>
                          <a:latin typeface="Candara" panose="020E0502030303020204" pitchFamily="34" charset="0"/>
                        </a:rPr>
                        <a:t> </a:t>
                      </a:r>
                      <a:r>
                        <a:rPr lang="pt-BR" sz="1500" dirty="0" err="1">
                          <a:effectLst/>
                          <a:latin typeface="Candara" panose="020E0502030303020204" pitchFamily="34" charset="0"/>
                        </a:rPr>
                        <a:t>mượn</a:t>
                      </a:r>
                      <a:r>
                        <a:rPr lang="pt-BR" sz="1500" dirty="0">
                          <a:effectLst/>
                          <a:latin typeface="Candara" panose="020E0502030303020204" pitchFamily="34" charset="0"/>
                        </a:rPr>
                        <a:t> “</a:t>
                      </a:r>
                      <a:r>
                        <a:rPr lang="pt-BR" sz="1500" dirty="0" err="1">
                          <a:effectLst/>
                          <a:latin typeface="Candara" panose="020E0502030303020204" pitchFamily="34" charset="0"/>
                        </a:rPr>
                        <a:t>xưa</a:t>
                      </a:r>
                      <a:r>
                        <a:rPr lang="pt-BR" sz="1500" dirty="0">
                          <a:effectLst/>
                          <a:latin typeface="Candara" panose="020E0502030303020204" pitchFamily="34" charset="0"/>
                        </a:rPr>
                        <a:t>” </a:t>
                      </a:r>
                      <a:r>
                        <a:rPr lang="pt-BR" sz="1500" dirty="0" err="1">
                          <a:effectLst/>
                          <a:latin typeface="Candara" panose="020E0502030303020204" pitchFamily="34" charset="0"/>
                        </a:rPr>
                        <a:t>để</a:t>
                      </a:r>
                      <a:r>
                        <a:rPr lang="pt-BR" sz="1500" dirty="0">
                          <a:effectLst/>
                          <a:latin typeface="Candara" panose="020E0502030303020204" pitchFamily="34" charset="0"/>
                        </a:rPr>
                        <a:t> </a:t>
                      </a:r>
                      <a:r>
                        <a:rPr lang="pt-BR" sz="1500" dirty="0" err="1">
                          <a:effectLst/>
                          <a:latin typeface="Candara" panose="020E0502030303020204" pitchFamily="34" charset="0"/>
                        </a:rPr>
                        <a:t>nói</a:t>
                      </a:r>
                      <a:r>
                        <a:rPr lang="pt-BR" sz="1500" dirty="0">
                          <a:effectLst/>
                          <a:latin typeface="Candara" panose="020E0502030303020204" pitchFamily="34" charset="0"/>
                        </a:rPr>
                        <a:t> “</a:t>
                      </a:r>
                      <a:r>
                        <a:rPr lang="pt-BR" sz="1500" dirty="0" err="1">
                          <a:effectLst/>
                          <a:latin typeface="Candara" panose="020E0502030303020204" pitchFamily="34" charset="0"/>
                        </a:rPr>
                        <a:t>nay</a:t>
                      </a:r>
                      <a:r>
                        <a:rPr lang="pt-BR" sz="1500" dirty="0">
                          <a:effectLst/>
                          <a:latin typeface="Candara" panose="020E0502030303020204" pitchFamily="34" charset="0"/>
                        </a:rPr>
                        <a:t>”.</a:t>
                      </a:r>
                      <a:endParaRPr lang="en-VN" sz="1500" dirty="0">
                        <a:effectLst/>
                        <a:latin typeface="Candara" panose="020E0502030303020204" pitchFamily="34" charset="0"/>
                      </a:endParaRPr>
                    </a:p>
                    <a:p>
                      <a:pPr marR="91440">
                        <a:lnSpc>
                          <a:spcPct val="130000"/>
                        </a:lnSpc>
                        <a:spcAft>
                          <a:spcPts val="1000"/>
                        </a:spcAft>
                      </a:pPr>
                      <a:r>
                        <a:rPr lang="pt-BR" sz="1500" dirty="0">
                          <a:effectLst/>
                          <a:latin typeface="Candara" panose="020E0502030303020204" pitchFamily="34" charset="0"/>
                        </a:rPr>
                        <a:t>- </a:t>
                      </a:r>
                      <a:r>
                        <a:rPr lang="pt-BR" sz="1500" dirty="0" err="1">
                          <a:effectLst/>
                          <a:latin typeface="Candara" panose="020E0502030303020204" pitchFamily="34" charset="0"/>
                        </a:rPr>
                        <a:t>Thường</a:t>
                      </a:r>
                      <a:r>
                        <a:rPr lang="pt-BR" sz="1500" dirty="0">
                          <a:effectLst/>
                          <a:latin typeface="Candara" panose="020E0502030303020204" pitchFamily="34" charset="0"/>
                        </a:rPr>
                        <a:t> </a:t>
                      </a:r>
                      <a:r>
                        <a:rPr lang="pt-BR" sz="1500" dirty="0" err="1">
                          <a:effectLst/>
                          <a:latin typeface="Candara" panose="020E0502030303020204" pitchFamily="34" charset="0"/>
                        </a:rPr>
                        <a:t>có</a:t>
                      </a:r>
                      <a:r>
                        <a:rPr lang="pt-BR" sz="1500" dirty="0">
                          <a:effectLst/>
                          <a:latin typeface="Candara" panose="020E0502030303020204" pitchFamily="34" charset="0"/>
                        </a:rPr>
                        <a:t> </a:t>
                      </a:r>
                      <a:r>
                        <a:rPr lang="pt-BR" sz="1500" dirty="0" err="1">
                          <a:effectLst/>
                          <a:latin typeface="Candara" panose="020E0502030303020204" pitchFamily="34" charset="0"/>
                        </a:rPr>
                        <a:t>lời</a:t>
                      </a:r>
                      <a:r>
                        <a:rPr lang="pt-BR" sz="1500" dirty="0">
                          <a:effectLst/>
                          <a:latin typeface="Candara" panose="020E0502030303020204" pitchFamily="34" charset="0"/>
                        </a:rPr>
                        <a:t> </a:t>
                      </a:r>
                      <a:r>
                        <a:rPr lang="pt-BR" sz="1500" dirty="0" err="1">
                          <a:effectLst/>
                          <a:latin typeface="Candara" panose="020E0502030303020204" pitchFamily="34" charset="0"/>
                        </a:rPr>
                        <a:t>bình</a:t>
                      </a:r>
                      <a:r>
                        <a:rPr lang="pt-BR" sz="1500" dirty="0">
                          <a:effectLst/>
                          <a:latin typeface="Candara" panose="020E0502030303020204" pitchFamily="34" charset="0"/>
                        </a:rPr>
                        <a:t> </a:t>
                      </a:r>
                      <a:r>
                        <a:rPr lang="pt-BR" sz="1500" dirty="0" err="1">
                          <a:effectLst/>
                          <a:latin typeface="Candara" panose="020E0502030303020204" pitchFamily="34" charset="0"/>
                        </a:rPr>
                        <a:t>mang</a:t>
                      </a:r>
                      <a:r>
                        <a:rPr lang="pt-BR" sz="1500" dirty="0">
                          <a:effectLst/>
                          <a:latin typeface="Candara" panose="020E0502030303020204" pitchFamily="34" charset="0"/>
                        </a:rPr>
                        <a:t> </a:t>
                      </a:r>
                      <a:r>
                        <a:rPr lang="pt-BR" sz="1500" dirty="0" err="1">
                          <a:effectLst/>
                          <a:latin typeface="Candara" panose="020E0502030303020204" pitchFamily="34" charset="0"/>
                        </a:rPr>
                        <a:t>hàm</a:t>
                      </a:r>
                      <a:r>
                        <a:rPr lang="pt-BR" sz="1500" dirty="0">
                          <a:effectLst/>
                          <a:latin typeface="Candara" panose="020E0502030303020204" pitchFamily="34" charset="0"/>
                        </a:rPr>
                        <a:t> </a:t>
                      </a:r>
                      <a:r>
                        <a:rPr lang="pt-BR" sz="1500" dirty="0" err="1">
                          <a:effectLst/>
                          <a:latin typeface="Candara" panose="020E0502030303020204" pitchFamily="34" charset="0"/>
                        </a:rPr>
                        <a:t>ý</a:t>
                      </a:r>
                      <a:r>
                        <a:rPr lang="pt-BR" sz="1500" dirty="0">
                          <a:effectLst/>
                          <a:latin typeface="Candara" panose="020E0502030303020204" pitchFamily="34" charset="0"/>
                        </a:rPr>
                        <a:t> </a:t>
                      </a:r>
                      <a:r>
                        <a:rPr lang="pt-BR" sz="1500" dirty="0" err="1">
                          <a:effectLst/>
                          <a:latin typeface="Candara" panose="020E0502030303020204" pitchFamily="34" charset="0"/>
                        </a:rPr>
                        <a:t>khuyên</a:t>
                      </a:r>
                      <a:r>
                        <a:rPr lang="pt-BR" sz="1500" dirty="0">
                          <a:effectLst/>
                          <a:latin typeface="Candara" panose="020E0502030303020204" pitchFamily="34" charset="0"/>
                        </a:rPr>
                        <a:t> </a:t>
                      </a:r>
                      <a:r>
                        <a:rPr lang="pt-BR" sz="1500" dirty="0" err="1">
                          <a:effectLst/>
                          <a:latin typeface="Candara" panose="020E0502030303020204" pitchFamily="34" charset="0"/>
                        </a:rPr>
                        <a:t>răn</a:t>
                      </a:r>
                      <a:r>
                        <a:rPr lang="pt-BR" sz="1500" dirty="0">
                          <a:effectLst/>
                          <a:latin typeface="Candara" panose="020E0502030303020204" pitchFamily="34" charset="0"/>
                        </a:rPr>
                        <a:t> </a:t>
                      </a:r>
                      <a:r>
                        <a:rPr lang="pt-BR" sz="1500" dirty="0" err="1">
                          <a:effectLst/>
                          <a:latin typeface="Candara" panose="020E0502030303020204" pitchFamily="34" charset="0"/>
                        </a:rPr>
                        <a:t>hoặc</a:t>
                      </a:r>
                      <a:r>
                        <a:rPr lang="pt-BR" sz="1500" dirty="0">
                          <a:effectLst/>
                          <a:latin typeface="Candara" panose="020E0502030303020204" pitchFamily="34" charset="0"/>
                        </a:rPr>
                        <a:t> </a:t>
                      </a:r>
                      <a:r>
                        <a:rPr lang="pt-BR" sz="1500" dirty="0" err="1">
                          <a:effectLst/>
                          <a:latin typeface="Candara" panose="020E0502030303020204" pitchFamily="34" charset="0"/>
                        </a:rPr>
                        <a:t>nêu</a:t>
                      </a:r>
                      <a:r>
                        <a:rPr lang="pt-BR" sz="1500" dirty="0">
                          <a:effectLst/>
                          <a:latin typeface="Candara" panose="020E0502030303020204" pitchFamily="34" charset="0"/>
                        </a:rPr>
                        <a:t> </a:t>
                      </a:r>
                      <a:r>
                        <a:rPr lang="pt-BR" sz="1500" dirty="0" err="1">
                          <a:effectLst/>
                          <a:latin typeface="Candara" panose="020E0502030303020204" pitchFamily="34" charset="0"/>
                        </a:rPr>
                        <a:t>lên</a:t>
                      </a:r>
                      <a:r>
                        <a:rPr lang="pt-BR" sz="1500" dirty="0">
                          <a:effectLst/>
                          <a:latin typeface="Candara" panose="020E0502030303020204" pitchFamily="34" charset="0"/>
                        </a:rPr>
                        <a:t> </a:t>
                      </a:r>
                      <a:r>
                        <a:rPr lang="pt-BR" sz="1500" dirty="0" err="1">
                          <a:effectLst/>
                          <a:latin typeface="Candara" panose="020E0502030303020204" pitchFamily="34" charset="0"/>
                        </a:rPr>
                        <a:t>một</a:t>
                      </a:r>
                      <a:r>
                        <a:rPr lang="pt-BR" sz="1500" dirty="0">
                          <a:effectLst/>
                          <a:latin typeface="Candara" panose="020E0502030303020204" pitchFamily="34" charset="0"/>
                        </a:rPr>
                        <a:t> </a:t>
                      </a:r>
                      <a:r>
                        <a:rPr lang="pt-BR" sz="1500" dirty="0" err="1">
                          <a:effectLst/>
                          <a:latin typeface="Candara" panose="020E0502030303020204" pitchFamily="34" charset="0"/>
                        </a:rPr>
                        <a:t>bài</a:t>
                      </a:r>
                      <a:r>
                        <a:rPr lang="pt-BR" sz="1500" dirty="0">
                          <a:effectLst/>
                          <a:latin typeface="Candara" panose="020E0502030303020204" pitchFamily="34" charset="0"/>
                        </a:rPr>
                        <a:t> </a:t>
                      </a:r>
                      <a:r>
                        <a:rPr lang="pt-BR" sz="1500" dirty="0" err="1">
                          <a:effectLst/>
                          <a:latin typeface="Candara" panose="020E0502030303020204" pitchFamily="34" charset="0"/>
                        </a:rPr>
                        <a:t>học</a:t>
                      </a:r>
                      <a:r>
                        <a:rPr lang="pt-BR" sz="1500" dirty="0">
                          <a:effectLst/>
                          <a:latin typeface="Candara" panose="020E0502030303020204" pitchFamily="34" charset="0"/>
                        </a:rPr>
                        <a:t> </a:t>
                      </a:r>
                      <a:r>
                        <a:rPr lang="pt-BR" sz="1500" dirty="0" err="1">
                          <a:effectLst/>
                          <a:latin typeface="Candara" panose="020E0502030303020204" pitchFamily="34" charset="0"/>
                        </a:rPr>
                        <a:t>trong</a:t>
                      </a:r>
                      <a:r>
                        <a:rPr lang="pt-BR" sz="1500" dirty="0">
                          <a:effectLst/>
                          <a:latin typeface="Candara" panose="020E0502030303020204" pitchFamily="34" charset="0"/>
                        </a:rPr>
                        <a:t> </a:t>
                      </a:r>
                      <a:r>
                        <a:rPr lang="pt-BR" sz="1500" dirty="0" err="1">
                          <a:effectLst/>
                          <a:latin typeface="Candara" panose="020E0502030303020204" pitchFamily="34" charset="0"/>
                        </a:rPr>
                        <a:t>cuộc</a:t>
                      </a:r>
                      <a:r>
                        <a:rPr lang="pt-BR" sz="1500" dirty="0">
                          <a:effectLst/>
                          <a:latin typeface="Candara" panose="020E0502030303020204" pitchFamily="34" charset="0"/>
                        </a:rPr>
                        <a:t> </a:t>
                      </a:r>
                      <a:r>
                        <a:rPr lang="pt-BR" sz="1500" dirty="0" err="1">
                          <a:effectLst/>
                          <a:latin typeface="Candara" panose="020E0502030303020204" pitchFamily="34" charset="0"/>
                        </a:rPr>
                        <a:t>sống</a:t>
                      </a:r>
                      <a:r>
                        <a:rPr lang="pt-BR" sz="1500" dirty="0">
                          <a:effectLst/>
                          <a:latin typeface="Candara" panose="020E0502030303020204" pitchFamily="34" charset="0"/>
                        </a:rPr>
                        <a:t>.</a:t>
                      </a:r>
                      <a:endParaRPr lang="en-VN" sz="1500" dirty="0">
                        <a:effectLst/>
                        <a:latin typeface="Candara" panose="020E0502030303020204" pitchFamily="34" charset="0"/>
                        <a:ea typeface="Calibri" panose="020F0502020204030204" pitchFamily="34" charset="0"/>
                      </a:endParaRPr>
                    </a:p>
                  </a:txBody>
                  <a:tcPr marL="46681" marR="46681" marT="0" marB="0"/>
                </a:tc>
                <a:extLst>
                  <a:ext uri="{0D108BD9-81ED-4DB2-BD59-A6C34878D82A}">
                    <a16:rowId xmlns:a16="http://schemas.microsoft.com/office/drawing/2014/main" val="125741428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42"/>
          <p:cNvSpPr txBox="1">
            <a:spLocks noGrp="1"/>
          </p:cNvSpPr>
          <p:nvPr>
            <p:ph type="title"/>
          </p:nvPr>
        </p:nvSpPr>
        <p:spPr>
          <a:xfrm>
            <a:off x="1726950" y="1481400"/>
            <a:ext cx="5690100" cy="218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VN" sz="4800" dirty="0">
                <a:solidFill>
                  <a:schemeClr val="bg2">
                    <a:lumMod val="50000"/>
                  </a:schemeClr>
                </a:solidFill>
                <a:latin typeface="Candara" panose="020E0502030303020204" pitchFamily="34" charset="0"/>
              </a:rPr>
              <a:t>2. </a:t>
            </a:r>
            <a:r>
              <a:rPr lang="en-VN" sz="4800" b="1" dirty="0">
                <a:solidFill>
                  <a:schemeClr val="bg2">
                    <a:lumMod val="50000"/>
                  </a:schemeClr>
                </a:solidFill>
                <a:effectLst/>
                <a:latin typeface="Candara" panose="020E0502030303020204" pitchFamily="34" charset="0"/>
                <a:ea typeface="Times New Roman" panose="02020603050405020304" pitchFamily="18" charset="0"/>
              </a:rPr>
              <a:t>Mối quan hệ giữa truyện truyền kì với truyện cổ dân gian</a:t>
            </a:r>
            <a:br>
              <a:rPr lang="en-VN" sz="4800" dirty="0">
                <a:solidFill>
                  <a:schemeClr val="bg2">
                    <a:lumMod val="50000"/>
                  </a:schemeClr>
                </a:solidFill>
                <a:effectLst/>
                <a:latin typeface="Candara" panose="020E0502030303020204" pitchFamily="34" charset="0"/>
                <a:ea typeface="Times New Roman" panose="02020603050405020304" pitchFamily="18" charset="0"/>
              </a:rPr>
            </a:br>
            <a:endParaRPr sz="4800" dirty="0">
              <a:solidFill>
                <a:schemeClr val="bg2">
                  <a:lumMod val="50000"/>
                </a:schemeClr>
              </a:solidFill>
            </a:endParaRPr>
          </a:p>
        </p:txBody>
      </p:sp>
      <p:grpSp>
        <p:nvGrpSpPr>
          <p:cNvPr id="630" name="Google Shape;630;p42"/>
          <p:cNvGrpSpPr/>
          <p:nvPr/>
        </p:nvGrpSpPr>
        <p:grpSpPr>
          <a:xfrm>
            <a:off x="6036620" y="-639236"/>
            <a:ext cx="3562767" cy="3008451"/>
            <a:chOff x="6036620" y="-639236"/>
            <a:chExt cx="3562767" cy="3008451"/>
          </a:xfrm>
        </p:grpSpPr>
        <p:grpSp>
          <p:nvGrpSpPr>
            <p:cNvPr id="631" name="Google Shape;631;p42"/>
            <p:cNvGrpSpPr/>
            <p:nvPr/>
          </p:nvGrpSpPr>
          <p:grpSpPr>
            <a:xfrm>
              <a:off x="6036620" y="-639236"/>
              <a:ext cx="3562767" cy="3008451"/>
              <a:chOff x="6036620" y="-639236"/>
              <a:chExt cx="3562767" cy="3008451"/>
            </a:xfrm>
          </p:grpSpPr>
          <p:sp>
            <p:nvSpPr>
              <p:cNvPr id="632" name="Google Shape;632;p42"/>
              <p:cNvSpPr/>
              <p:nvPr/>
            </p:nvSpPr>
            <p:spPr>
              <a:xfrm rot="-136766" flipH="1">
                <a:off x="6568050" y="140012"/>
                <a:ext cx="562823" cy="789985"/>
              </a:xfrm>
              <a:custGeom>
                <a:avLst/>
                <a:gdLst/>
                <a:ahLst/>
                <a:cxnLst/>
                <a:rect l="l" t="t" r="r" b="b"/>
                <a:pathLst>
                  <a:path w="1919" h="2623" extrusionOk="0">
                    <a:moveTo>
                      <a:pt x="1223" y="0"/>
                    </a:moveTo>
                    <a:cubicBezTo>
                      <a:pt x="1014" y="0"/>
                      <a:pt x="802" y="105"/>
                      <a:pt x="649" y="259"/>
                    </a:cubicBezTo>
                    <a:cubicBezTo>
                      <a:pt x="536" y="341"/>
                      <a:pt x="444" y="447"/>
                      <a:pt x="369" y="567"/>
                    </a:cubicBezTo>
                    <a:cubicBezTo>
                      <a:pt x="276" y="711"/>
                      <a:pt x="183" y="859"/>
                      <a:pt x="115" y="1017"/>
                    </a:cubicBezTo>
                    <a:cubicBezTo>
                      <a:pt x="36" y="1199"/>
                      <a:pt x="0" y="1402"/>
                      <a:pt x="21" y="1597"/>
                    </a:cubicBezTo>
                    <a:cubicBezTo>
                      <a:pt x="9" y="1791"/>
                      <a:pt x="75" y="1982"/>
                      <a:pt x="198" y="2125"/>
                    </a:cubicBezTo>
                    <a:cubicBezTo>
                      <a:pt x="227" y="2175"/>
                      <a:pt x="260" y="2225"/>
                      <a:pt x="299" y="2273"/>
                    </a:cubicBezTo>
                    <a:cubicBezTo>
                      <a:pt x="479" y="2486"/>
                      <a:pt x="734" y="2623"/>
                      <a:pt x="1002" y="2623"/>
                    </a:cubicBezTo>
                    <a:cubicBezTo>
                      <a:pt x="1092" y="2623"/>
                      <a:pt x="1183" y="2607"/>
                      <a:pt x="1274" y="2574"/>
                    </a:cubicBezTo>
                    <a:cubicBezTo>
                      <a:pt x="1629" y="2443"/>
                      <a:pt x="1827" y="2057"/>
                      <a:pt x="1832" y="1696"/>
                    </a:cubicBezTo>
                    <a:cubicBezTo>
                      <a:pt x="1834" y="1589"/>
                      <a:pt x="1830" y="1480"/>
                      <a:pt x="1809" y="1375"/>
                    </a:cubicBezTo>
                    <a:cubicBezTo>
                      <a:pt x="1796" y="1314"/>
                      <a:pt x="1775" y="1260"/>
                      <a:pt x="1750" y="1208"/>
                    </a:cubicBezTo>
                    <a:cubicBezTo>
                      <a:pt x="1841" y="850"/>
                      <a:pt x="1919" y="413"/>
                      <a:pt x="1605" y="143"/>
                    </a:cubicBezTo>
                    <a:cubicBezTo>
                      <a:pt x="1489" y="43"/>
                      <a:pt x="1356" y="0"/>
                      <a:pt x="1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2"/>
              <p:cNvSpPr/>
              <p:nvPr/>
            </p:nvSpPr>
            <p:spPr>
              <a:xfrm rot="8585202" flipH="1">
                <a:off x="8319076" y="1138849"/>
                <a:ext cx="735852" cy="1121861"/>
              </a:xfrm>
              <a:custGeom>
                <a:avLst/>
                <a:gdLst/>
                <a:ahLst/>
                <a:cxnLst/>
                <a:rect l="l" t="t" r="r" b="b"/>
                <a:pathLst>
                  <a:path w="8779" h="18103" extrusionOk="0">
                    <a:moveTo>
                      <a:pt x="4004" y="0"/>
                    </a:moveTo>
                    <a:cubicBezTo>
                      <a:pt x="3288" y="0"/>
                      <a:pt x="2576" y="185"/>
                      <a:pt x="2015" y="588"/>
                    </a:cubicBezTo>
                    <a:cubicBezTo>
                      <a:pt x="939" y="1362"/>
                      <a:pt x="827" y="3366"/>
                      <a:pt x="621" y="4576"/>
                    </a:cubicBezTo>
                    <a:cubicBezTo>
                      <a:pt x="0" y="8219"/>
                      <a:pt x="164" y="11998"/>
                      <a:pt x="1123" y="15569"/>
                    </a:cubicBezTo>
                    <a:cubicBezTo>
                      <a:pt x="1377" y="16517"/>
                      <a:pt x="1777" y="17554"/>
                      <a:pt x="2675" y="17950"/>
                    </a:cubicBezTo>
                    <a:cubicBezTo>
                      <a:pt x="2915" y="18056"/>
                      <a:pt x="3165" y="18103"/>
                      <a:pt x="3416" y="18103"/>
                    </a:cubicBezTo>
                    <a:cubicBezTo>
                      <a:pt x="4249" y="18103"/>
                      <a:pt x="5102" y="17585"/>
                      <a:pt x="5714" y="16965"/>
                    </a:cubicBezTo>
                    <a:cubicBezTo>
                      <a:pt x="7854" y="14797"/>
                      <a:pt x="8383" y="11543"/>
                      <a:pt x="8609" y="8505"/>
                    </a:cubicBezTo>
                    <a:cubicBezTo>
                      <a:pt x="8718" y="7037"/>
                      <a:pt x="8779" y="5542"/>
                      <a:pt x="8438" y="4109"/>
                    </a:cubicBezTo>
                    <a:cubicBezTo>
                      <a:pt x="8097" y="2676"/>
                      <a:pt x="7304" y="1294"/>
                      <a:pt x="6041" y="538"/>
                    </a:cubicBezTo>
                    <a:cubicBezTo>
                      <a:pt x="5462" y="191"/>
                      <a:pt x="4731" y="0"/>
                      <a:pt x="40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2"/>
              <p:cNvSpPr/>
              <p:nvPr/>
            </p:nvSpPr>
            <p:spPr>
              <a:xfrm rot="9178115" flipH="1">
                <a:off x="7074290" y="113499"/>
                <a:ext cx="1456419" cy="1545986"/>
              </a:xfrm>
              <a:custGeom>
                <a:avLst/>
                <a:gdLst/>
                <a:ahLst/>
                <a:cxnLst/>
                <a:rect l="l" t="t" r="r" b="b"/>
                <a:pathLst>
                  <a:path w="24098" h="30544" extrusionOk="0">
                    <a:moveTo>
                      <a:pt x="14054" y="1"/>
                    </a:moveTo>
                    <a:cubicBezTo>
                      <a:pt x="10710" y="1"/>
                      <a:pt x="6966" y="3821"/>
                      <a:pt x="5259" y="6172"/>
                    </a:cubicBezTo>
                    <a:cubicBezTo>
                      <a:pt x="2907" y="9416"/>
                      <a:pt x="1576" y="13302"/>
                      <a:pt x="799" y="17233"/>
                    </a:cubicBezTo>
                    <a:cubicBezTo>
                      <a:pt x="278" y="19874"/>
                      <a:pt x="1" y="22653"/>
                      <a:pt x="798" y="25224"/>
                    </a:cubicBezTo>
                    <a:cubicBezTo>
                      <a:pt x="1595" y="27795"/>
                      <a:pt x="3683" y="30114"/>
                      <a:pt x="6349" y="30488"/>
                    </a:cubicBezTo>
                    <a:cubicBezTo>
                      <a:pt x="6621" y="30526"/>
                      <a:pt x="6893" y="30544"/>
                      <a:pt x="7164" y="30544"/>
                    </a:cubicBezTo>
                    <a:cubicBezTo>
                      <a:pt x="8914" y="30544"/>
                      <a:pt x="10631" y="29796"/>
                      <a:pt x="12180" y="28932"/>
                    </a:cubicBezTo>
                    <a:cubicBezTo>
                      <a:pt x="15783" y="26921"/>
                      <a:pt x="19028" y="24140"/>
                      <a:pt x="21127" y="20587"/>
                    </a:cubicBezTo>
                    <a:cubicBezTo>
                      <a:pt x="23228" y="17034"/>
                      <a:pt x="24098" y="12668"/>
                      <a:pt x="23026" y="8682"/>
                    </a:cubicBezTo>
                    <a:cubicBezTo>
                      <a:pt x="22031" y="4976"/>
                      <a:pt x="19015" y="1385"/>
                      <a:pt x="15273" y="186"/>
                    </a:cubicBezTo>
                    <a:cubicBezTo>
                      <a:pt x="14875" y="59"/>
                      <a:pt x="14468" y="1"/>
                      <a:pt x="140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2"/>
              <p:cNvSpPr/>
              <p:nvPr/>
            </p:nvSpPr>
            <p:spPr>
              <a:xfrm rot="7007740" flipH="1">
                <a:off x="7103571" y="-899410"/>
                <a:ext cx="1428865" cy="3269655"/>
              </a:xfrm>
              <a:custGeom>
                <a:avLst/>
                <a:gdLst/>
                <a:ahLst/>
                <a:cxnLst/>
                <a:rect l="l" t="t" r="r" b="b"/>
                <a:pathLst>
                  <a:path w="30802" h="68937" extrusionOk="0">
                    <a:moveTo>
                      <a:pt x="3884" y="171"/>
                    </a:moveTo>
                    <a:cubicBezTo>
                      <a:pt x="3944" y="296"/>
                      <a:pt x="4035" y="410"/>
                      <a:pt x="4109" y="526"/>
                    </a:cubicBezTo>
                    <a:cubicBezTo>
                      <a:pt x="4191" y="656"/>
                      <a:pt x="4270" y="788"/>
                      <a:pt x="4345" y="922"/>
                    </a:cubicBezTo>
                    <a:cubicBezTo>
                      <a:pt x="4496" y="1192"/>
                      <a:pt x="4636" y="1469"/>
                      <a:pt x="4760" y="1752"/>
                    </a:cubicBezTo>
                    <a:cubicBezTo>
                      <a:pt x="4943" y="2171"/>
                      <a:pt x="5110" y="2616"/>
                      <a:pt x="5221" y="3068"/>
                    </a:cubicBezTo>
                    <a:cubicBezTo>
                      <a:pt x="5192" y="3021"/>
                      <a:pt x="5164" y="2975"/>
                      <a:pt x="5139" y="2932"/>
                    </a:cubicBezTo>
                    <a:cubicBezTo>
                      <a:pt x="5069" y="2808"/>
                      <a:pt x="4999" y="2685"/>
                      <a:pt x="4925" y="2563"/>
                    </a:cubicBezTo>
                    <a:cubicBezTo>
                      <a:pt x="4766" y="2301"/>
                      <a:pt x="4595" y="2046"/>
                      <a:pt x="4413" y="1799"/>
                    </a:cubicBezTo>
                    <a:cubicBezTo>
                      <a:pt x="4069" y="1332"/>
                      <a:pt x="3686" y="857"/>
                      <a:pt x="3236" y="487"/>
                    </a:cubicBezTo>
                    <a:cubicBezTo>
                      <a:pt x="3319" y="421"/>
                      <a:pt x="3406" y="361"/>
                      <a:pt x="3499" y="311"/>
                    </a:cubicBezTo>
                    <a:cubicBezTo>
                      <a:pt x="3619" y="245"/>
                      <a:pt x="3750" y="197"/>
                      <a:pt x="3884" y="171"/>
                    </a:cubicBezTo>
                    <a:close/>
                    <a:moveTo>
                      <a:pt x="3178" y="534"/>
                    </a:moveTo>
                    <a:cubicBezTo>
                      <a:pt x="3563" y="969"/>
                      <a:pt x="3964" y="1384"/>
                      <a:pt x="4310" y="1854"/>
                    </a:cubicBezTo>
                    <a:cubicBezTo>
                      <a:pt x="4484" y="2091"/>
                      <a:pt x="4648" y="2335"/>
                      <a:pt x="4802" y="2586"/>
                    </a:cubicBezTo>
                    <a:cubicBezTo>
                      <a:pt x="4880" y="2715"/>
                      <a:pt x="4957" y="2847"/>
                      <a:pt x="5029" y="2980"/>
                    </a:cubicBezTo>
                    <a:cubicBezTo>
                      <a:pt x="5062" y="3040"/>
                      <a:pt x="5091" y="3110"/>
                      <a:pt x="5123" y="3179"/>
                    </a:cubicBezTo>
                    <a:cubicBezTo>
                      <a:pt x="4424" y="2356"/>
                      <a:pt x="3633" y="1574"/>
                      <a:pt x="2760" y="928"/>
                    </a:cubicBezTo>
                    <a:cubicBezTo>
                      <a:pt x="2870" y="856"/>
                      <a:pt x="2964" y="726"/>
                      <a:pt x="3055" y="641"/>
                    </a:cubicBezTo>
                    <a:cubicBezTo>
                      <a:pt x="3095" y="605"/>
                      <a:pt x="3136" y="569"/>
                      <a:pt x="3178" y="534"/>
                    </a:cubicBezTo>
                    <a:close/>
                    <a:moveTo>
                      <a:pt x="4082" y="152"/>
                    </a:moveTo>
                    <a:cubicBezTo>
                      <a:pt x="4226" y="152"/>
                      <a:pt x="4368" y="183"/>
                      <a:pt x="4501" y="255"/>
                    </a:cubicBezTo>
                    <a:cubicBezTo>
                      <a:pt x="4790" y="412"/>
                      <a:pt x="4987" y="701"/>
                      <a:pt x="5179" y="956"/>
                    </a:cubicBezTo>
                    <a:cubicBezTo>
                      <a:pt x="5396" y="1245"/>
                      <a:pt x="5607" y="1539"/>
                      <a:pt x="5802" y="1843"/>
                    </a:cubicBezTo>
                    <a:cubicBezTo>
                      <a:pt x="5978" y="2113"/>
                      <a:pt x="6140" y="2389"/>
                      <a:pt x="6284" y="2676"/>
                    </a:cubicBezTo>
                    <a:cubicBezTo>
                      <a:pt x="5916" y="2690"/>
                      <a:pt x="5581" y="3017"/>
                      <a:pt x="5379" y="3339"/>
                    </a:cubicBezTo>
                    <a:cubicBezTo>
                      <a:pt x="5321" y="3098"/>
                      <a:pt x="5266" y="2857"/>
                      <a:pt x="5194" y="2618"/>
                    </a:cubicBezTo>
                    <a:cubicBezTo>
                      <a:pt x="5101" y="2309"/>
                      <a:pt x="4991" y="2005"/>
                      <a:pt x="4863" y="1709"/>
                    </a:cubicBezTo>
                    <a:cubicBezTo>
                      <a:pt x="4738" y="1418"/>
                      <a:pt x="4598" y="1133"/>
                      <a:pt x="4440" y="859"/>
                    </a:cubicBezTo>
                    <a:cubicBezTo>
                      <a:pt x="4365" y="729"/>
                      <a:pt x="4288" y="601"/>
                      <a:pt x="4207" y="475"/>
                    </a:cubicBezTo>
                    <a:cubicBezTo>
                      <a:pt x="4138" y="368"/>
                      <a:pt x="4071" y="253"/>
                      <a:pt x="3985" y="156"/>
                    </a:cubicBezTo>
                    <a:cubicBezTo>
                      <a:pt x="4018" y="153"/>
                      <a:pt x="4050" y="152"/>
                      <a:pt x="4082" y="152"/>
                    </a:cubicBezTo>
                    <a:close/>
                    <a:moveTo>
                      <a:pt x="2275" y="948"/>
                    </a:moveTo>
                    <a:cubicBezTo>
                      <a:pt x="2298" y="1418"/>
                      <a:pt x="2361" y="1888"/>
                      <a:pt x="2430" y="2352"/>
                    </a:cubicBezTo>
                    <a:cubicBezTo>
                      <a:pt x="2511" y="2884"/>
                      <a:pt x="2612" y="3411"/>
                      <a:pt x="2727" y="3937"/>
                    </a:cubicBezTo>
                    <a:cubicBezTo>
                      <a:pt x="2955" y="4973"/>
                      <a:pt x="3244" y="5995"/>
                      <a:pt x="3558" y="7008"/>
                    </a:cubicBezTo>
                    <a:cubicBezTo>
                      <a:pt x="3877" y="8042"/>
                      <a:pt x="4244" y="9060"/>
                      <a:pt x="4579" y="10089"/>
                    </a:cubicBezTo>
                    <a:cubicBezTo>
                      <a:pt x="4930" y="11163"/>
                      <a:pt x="5292" y="12234"/>
                      <a:pt x="5646" y="13306"/>
                    </a:cubicBezTo>
                    <a:cubicBezTo>
                      <a:pt x="5844" y="13908"/>
                      <a:pt x="6032" y="14513"/>
                      <a:pt x="6231" y="15114"/>
                    </a:cubicBezTo>
                    <a:cubicBezTo>
                      <a:pt x="6310" y="15352"/>
                      <a:pt x="6390" y="15589"/>
                      <a:pt x="6469" y="15828"/>
                    </a:cubicBezTo>
                    <a:cubicBezTo>
                      <a:pt x="6290" y="15573"/>
                      <a:pt x="6111" y="15318"/>
                      <a:pt x="5947" y="15053"/>
                    </a:cubicBezTo>
                    <a:cubicBezTo>
                      <a:pt x="5674" y="14609"/>
                      <a:pt x="5420" y="14154"/>
                      <a:pt x="5183" y="13691"/>
                    </a:cubicBezTo>
                    <a:cubicBezTo>
                      <a:pt x="4708" y="12765"/>
                      <a:pt x="4296" y="11808"/>
                      <a:pt x="3919" y="10838"/>
                    </a:cubicBezTo>
                    <a:cubicBezTo>
                      <a:pt x="3530" y="9838"/>
                      <a:pt x="3158" y="8830"/>
                      <a:pt x="2825" y="7811"/>
                    </a:cubicBezTo>
                    <a:cubicBezTo>
                      <a:pt x="2478" y="6749"/>
                      <a:pt x="2189" y="5666"/>
                      <a:pt x="2047" y="4556"/>
                    </a:cubicBezTo>
                    <a:cubicBezTo>
                      <a:pt x="1901" y="3417"/>
                      <a:pt x="1935" y="2280"/>
                      <a:pt x="2183" y="1163"/>
                    </a:cubicBezTo>
                    <a:cubicBezTo>
                      <a:pt x="2214" y="1091"/>
                      <a:pt x="2243" y="1019"/>
                      <a:pt x="2275" y="948"/>
                    </a:cubicBezTo>
                    <a:close/>
                    <a:moveTo>
                      <a:pt x="1986" y="1646"/>
                    </a:moveTo>
                    <a:lnTo>
                      <a:pt x="1986" y="1646"/>
                    </a:lnTo>
                    <a:cubicBezTo>
                      <a:pt x="1837" y="2455"/>
                      <a:pt x="1824" y="3292"/>
                      <a:pt x="1889" y="4105"/>
                    </a:cubicBezTo>
                    <a:cubicBezTo>
                      <a:pt x="1981" y="5220"/>
                      <a:pt x="2240" y="6315"/>
                      <a:pt x="2565" y="7383"/>
                    </a:cubicBezTo>
                    <a:cubicBezTo>
                      <a:pt x="2887" y="8439"/>
                      <a:pt x="3265" y="9480"/>
                      <a:pt x="3651" y="10514"/>
                    </a:cubicBezTo>
                    <a:cubicBezTo>
                      <a:pt x="4021" y="11502"/>
                      <a:pt x="4412" y="12483"/>
                      <a:pt x="4871" y="13433"/>
                    </a:cubicBezTo>
                    <a:cubicBezTo>
                      <a:pt x="5123" y="13957"/>
                      <a:pt x="5396" y="14471"/>
                      <a:pt x="5696" y="14971"/>
                    </a:cubicBezTo>
                    <a:cubicBezTo>
                      <a:pt x="5847" y="15223"/>
                      <a:pt x="6004" y="15471"/>
                      <a:pt x="6168" y="15715"/>
                    </a:cubicBezTo>
                    <a:cubicBezTo>
                      <a:pt x="6216" y="15786"/>
                      <a:pt x="6263" y="15856"/>
                      <a:pt x="6312" y="15927"/>
                    </a:cubicBezTo>
                    <a:cubicBezTo>
                      <a:pt x="4911" y="14444"/>
                      <a:pt x="3653" y="12816"/>
                      <a:pt x="2753" y="10980"/>
                    </a:cubicBezTo>
                    <a:cubicBezTo>
                      <a:pt x="1760" y="8955"/>
                      <a:pt x="1218" y="6688"/>
                      <a:pt x="1378" y="4428"/>
                    </a:cubicBezTo>
                    <a:cubicBezTo>
                      <a:pt x="1423" y="3796"/>
                      <a:pt x="1526" y="3167"/>
                      <a:pt x="1689" y="2555"/>
                    </a:cubicBezTo>
                    <a:cubicBezTo>
                      <a:pt x="1772" y="2245"/>
                      <a:pt x="1873" y="1943"/>
                      <a:pt x="1986" y="1646"/>
                    </a:cubicBezTo>
                    <a:close/>
                    <a:moveTo>
                      <a:pt x="2348" y="785"/>
                    </a:moveTo>
                    <a:cubicBezTo>
                      <a:pt x="2362" y="796"/>
                      <a:pt x="2375" y="806"/>
                      <a:pt x="2389" y="817"/>
                    </a:cubicBezTo>
                    <a:cubicBezTo>
                      <a:pt x="3319" y="2736"/>
                      <a:pt x="4116" y="4718"/>
                      <a:pt x="4784" y="6742"/>
                    </a:cubicBezTo>
                    <a:cubicBezTo>
                      <a:pt x="5122" y="7769"/>
                      <a:pt x="5428" y="8807"/>
                      <a:pt x="5698" y="9854"/>
                    </a:cubicBezTo>
                    <a:cubicBezTo>
                      <a:pt x="5967" y="10889"/>
                      <a:pt x="6171" y="11944"/>
                      <a:pt x="6353" y="12997"/>
                    </a:cubicBezTo>
                    <a:cubicBezTo>
                      <a:pt x="6454" y="13587"/>
                      <a:pt x="6545" y="14177"/>
                      <a:pt x="6625" y="14770"/>
                    </a:cubicBezTo>
                    <a:cubicBezTo>
                      <a:pt x="6666" y="15073"/>
                      <a:pt x="6705" y="15377"/>
                      <a:pt x="6742" y="15681"/>
                    </a:cubicBezTo>
                    <a:cubicBezTo>
                      <a:pt x="6768" y="15901"/>
                      <a:pt x="6790" y="16122"/>
                      <a:pt x="6821" y="16342"/>
                    </a:cubicBezTo>
                    <a:lnTo>
                      <a:pt x="6819" y="16342"/>
                    </a:lnTo>
                    <a:cubicBezTo>
                      <a:pt x="6781" y="16283"/>
                      <a:pt x="6740" y="16224"/>
                      <a:pt x="6701" y="16166"/>
                    </a:cubicBezTo>
                    <a:cubicBezTo>
                      <a:pt x="6603" y="15878"/>
                      <a:pt x="6500" y="15594"/>
                      <a:pt x="6406" y="15308"/>
                    </a:cubicBezTo>
                    <a:cubicBezTo>
                      <a:pt x="6226" y="14773"/>
                      <a:pt x="6043" y="14239"/>
                      <a:pt x="5857" y="13706"/>
                    </a:cubicBezTo>
                    <a:cubicBezTo>
                      <a:pt x="5492" y="12653"/>
                      <a:pt x="5152" y="11591"/>
                      <a:pt x="4793" y="10536"/>
                    </a:cubicBezTo>
                    <a:cubicBezTo>
                      <a:pt x="4614" y="10010"/>
                      <a:pt x="4423" y="9486"/>
                      <a:pt x="4267" y="8953"/>
                    </a:cubicBezTo>
                    <a:cubicBezTo>
                      <a:pt x="4114" y="8434"/>
                      <a:pt x="3937" y="7923"/>
                      <a:pt x="3773" y="7408"/>
                    </a:cubicBezTo>
                    <a:cubicBezTo>
                      <a:pt x="3448" y="6382"/>
                      <a:pt x="3146" y="5349"/>
                      <a:pt x="2899" y="4302"/>
                    </a:cubicBezTo>
                    <a:cubicBezTo>
                      <a:pt x="2762" y="3716"/>
                      <a:pt x="2642" y="3125"/>
                      <a:pt x="2547" y="2531"/>
                    </a:cubicBezTo>
                    <a:cubicBezTo>
                      <a:pt x="2455" y="1960"/>
                      <a:pt x="2401" y="1386"/>
                      <a:pt x="2336" y="813"/>
                    </a:cubicBezTo>
                    <a:cubicBezTo>
                      <a:pt x="2340" y="803"/>
                      <a:pt x="2344" y="794"/>
                      <a:pt x="2348" y="785"/>
                    </a:cubicBezTo>
                    <a:close/>
                    <a:moveTo>
                      <a:pt x="2666" y="1038"/>
                    </a:moveTo>
                    <a:lnTo>
                      <a:pt x="2666" y="1038"/>
                    </a:lnTo>
                    <a:cubicBezTo>
                      <a:pt x="3158" y="1435"/>
                      <a:pt x="3630" y="1850"/>
                      <a:pt x="4078" y="2293"/>
                    </a:cubicBezTo>
                    <a:cubicBezTo>
                      <a:pt x="4076" y="2301"/>
                      <a:pt x="4075" y="2310"/>
                      <a:pt x="4079" y="2318"/>
                    </a:cubicBezTo>
                    <a:cubicBezTo>
                      <a:pt x="4276" y="2768"/>
                      <a:pt x="4507" y="3203"/>
                      <a:pt x="4708" y="3650"/>
                    </a:cubicBezTo>
                    <a:cubicBezTo>
                      <a:pt x="4911" y="4099"/>
                      <a:pt x="5099" y="4553"/>
                      <a:pt x="5275" y="5011"/>
                    </a:cubicBezTo>
                    <a:cubicBezTo>
                      <a:pt x="5625" y="5924"/>
                      <a:pt x="5925" y="6858"/>
                      <a:pt x="6169" y="7804"/>
                    </a:cubicBezTo>
                    <a:cubicBezTo>
                      <a:pt x="6656" y="9689"/>
                      <a:pt x="6962" y="11642"/>
                      <a:pt x="7002" y="13590"/>
                    </a:cubicBezTo>
                    <a:cubicBezTo>
                      <a:pt x="7013" y="14148"/>
                      <a:pt x="7008" y="14707"/>
                      <a:pt x="6984" y="15266"/>
                    </a:cubicBezTo>
                    <a:lnTo>
                      <a:pt x="6983" y="15266"/>
                    </a:lnTo>
                    <a:cubicBezTo>
                      <a:pt x="6967" y="15630"/>
                      <a:pt x="6934" y="15994"/>
                      <a:pt x="6913" y="16359"/>
                    </a:cubicBezTo>
                    <a:cubicBezTo>
                      <a:pt x="6912" y="16359"/>
                      <a:pt x="6911" y="16358"/>
                      <a:pt x="6909" y="16357"/>
                    </a:cubicBezTo>
                    <a:cubicBezTo>
                      <a:pt x="6887" y="15904"/>
                      <a:pt x="6820" y="15450"/>
                      <a:pt x="6760" y="15004"/>
                    </a:cubicBezTo>
                    <a:cubicBezTo>
                      <a:pt x="6686" y="14466"/>
                      <a:pt x="6603" y="13930"/>
                      <a:pt x="6511" y="13396"/>
                    </a:cubicBezTo>
                    <a:cubicBezTo>
                      <a:pt x="6326" y="12332"/>
                      <a:pt x="6096" y="11281"/>
                      <a:pt x="5847" y="10231"/>
                    </a:cubicBezTo>
                    <a:cubicBezTo>
                      <a:pt x="5351" y="8141"/>
                      <a:pt x="4738" y="6086"/>
                      <a:pt x="3966" y="4081"/>
                    </a:cubicBezTo>
                    <a:cubicBezTo>
                      <a:pt x="3569" y="3051"/>
                      <a:pt x="3134" y="2037"/>
                      <a:pt x="2666" y="1038"/>
                    </a:cubicBezTo>
                    <a:close/>
                    <a:moveTo>
                      <a:pt x="4238" y="2450"/>
                    </a:moveTo>
                    <a:cubicBezTo>
                      <a:pt x="4424" y="2640"/>
                      <a:pt x="4605" y="2834"/>
                      <a:pt x="4781" y="3038"/>
                    </a:cubicBezTo>
                    <a:cubicBezTo>
                      <a:pt x="5515" y="3888"/>
                      <a:pt x="6148" y="4821"/>
                      <a:pt x="6666" y="5817"/>
                    </a:cubicBezTo>
                    <a:cubicBezTo>
                      <a:pt x="7766" y="7929"/>
                      <a:pt x="8277" y="10324"/>
                      <a:pt x="8070" y="12701"/>
                    </a:cubicBezTo>
                    <a:cubicBezTo>
                      <a:pt x="7959" y="13985"/>
                      <a:pt x="7636" y="15248"/>
                      <a:pt x="7106" y="16424"/>
                    </a:cubicBezTo>
                    <a:lnTo>
                      <a:pt x="7106" y="16424"/>
                    </a:lnTo>
                    <a:cubicBezTo>
                      <a:pt x="7136" y="16100"/>
                      <a:pt x="7144" y="15773"/>
                      <a:pt x="7152" y="15448"/>
                    </a:cubicBezTo>
                    <a:cubicBezTo>
                      <a:pt x="7164" y="14956"/>
                      <a:pt x="7162" y="14465"/>
                      <a:pt x="7147" y="13973"/>
                    </a:cubicBezTo>
                    <a:cubicBezTo>
                      <a:pt x="7118" y="12992"/>
                      <a:pt x="7041" y="12011"/>
                      <a:pt x="6913" y="11037"/>
                    </a:cubicBezTo>
                    <a:cubicBezTo>
                      <a:pt x="6657" y="9083"/>
                      <a:pt x="6179" y="7159"/>
                      <a:pt x="5498" y="5310"/>
                    </a:cubicBezTo>
                    <a:cubicBezTo>
                      <a:pt x="5307" y="4792"/>
                      <a:pt x="5101" y="4281"/>
                      <a:pt x="4877" y="3775"/>
                    </a:cubicBezTo>
                    <a:cubicBezTo>
                      <a:pt x="4680" y="3329"/>
                      <a:pt x="4479" y="2876"/>
                      <a:pt x="4238" y="2450"/>
                    </a:cubicBezTo>
                    <a:close/>
                    <a:moveTo>
                      <a:pt x="6299" y="2908"/>
                    </a:moveTo>
                    <a:cubicBezTo>
                      <a:pt x="6333" y="2908"/>
                      <a:pt x="6366" y="2911"/>
                      <a:pt x="6398" y="2917"/>
                    </a:cubicBezTo>
                    <a:lnTo>
                      <a:pt x="6399" y="2917"/>
                    </a:lnTo>
                    <a:cubicBezTo>
                      <a:pt x="6401" y="2921"/>
                      <a:pt x="6403" y="2925"/>
                      <a:pt x="6404" y="2928"/>
                    </a:cubicBezTo>
                    <a:cubicBezTo>
                      <a:pt x="6419" y="2962"/>
                      <a:pt x="6447" y="2975"/>
                      <a:pt x="6475" y="2975"/>
                    </a:cubicBezTo>
                    <a:cubicBezTo>
                      <a:pt x="6492" y="2975"/>
                      <a:pt x="6510" y="2970"/>
                      <a:pt x="6525" y="2961"/>
                    </a:cubicBezTo>
                    <a:cubicBezTo>
                      <a:pt x="6578" y="2988"/>
                      <a:pt x="6628" y="3025"/>
                      <a:pt x="6674" y="3075"/>
                    </a:cubicBezTo>
                    <a:cubicBezTo>
                      <a:pt x="6844" y="3259"/>
                      <a:pt x="6953" y="3506"/>
                      <a:pt x="7065" y="3728"/>
                    </a:cubicBezTo>
                    <a:cubicBezTo>
                      <a:pt x="7183" y="3960"/>
                      <a:pt x="7292" y="4196"/>
                      <a:pt x="7394" y="4435"/>
                    </a:cubicBezTo>
                    <a:cubicBezTo>
                      <a:pt x="7803" y="5396"/>
                      <a:pt x="8085" y="6408"/>
                      <a:pt x="8267" y="7435"/>
                    </a:cubicBezTo>
                    <a:cubicBezTo>
                      <a:pt x="8454" y="8488"/>
                      <a:pt x="8538" y="9558"/>
                      <a:pt x="8549" y="10626"/>
                    </a:cubicBezTo>
                    <a:cubicBezTo>
                      <a:pt x="8560" y="11700"/>
                      <a:pt x="8517" y="12790"/>
                      <a:pt x="8375" y="13855"/>
                    </a:cubicBezTo>
                    <a:cubicBezTo>
                      <a:pt x="8293" y="14470"/>
                      <a:pt x="8157" y="15085"/>
                      <a:pt x="7893" y="15650"/>
                    </a:cubicBezTo>
                    <a:cubicBezTo>
                      <a:pt x="7751" y="15953"/>
                      <a:pt x="7569" y="16225"/>
                      <a:pt x="7362" y="16479"/>
                    </a:cubicBezTo>
                    <a:cubicBezTo>
                      <a:pt x="8331" y="14301"/>
                      <a:pt x="8576" y="11832"/>
                      <a:pt x="8158" y="9490"/>
                    </a:cubicBezTo>
                    <a:cubicBezTo>
                      <a:pt x="7772" y="7321"/>
                      <a:pt x="6809" y="5290"/>
                      <a:pt x="5443" y="3568"/>
                    </a:cubicBezTo>
                    <a:cubicBezTo>
                      <a:pt x="5453" y="3563"/>
                      <a:pt x="5462" y="3556"/>
                      <a:pt x="5469" y="3546"/>
                    </a:cubicBezTo>
                    <a:cubicBezTo>
                      <a:pt x="5638" y="3345"/>
                      <a:pt x="5782" y="3101"/>
                      <a:pt x="6023" y="2977"/>
                    </a:cubicBezTo>
                    <a:cubicBezTo>
                      <a:pt x="6114" y="2931"/>
                      <a:pt x="6208" y="2908"/>
                      <a:pt x="6299" y="2908"/>
                    </a:cubicBezTo>
                    <a:close/>
                    <a:moveTo>
                      <a:pt x="7442" y="3141"/>
                    </a:moveTo>
                    <a:cubicBezTo>
                      <a:pt x="7507" y="3141"/>
                      <a:pt x="7572" y="3151"/>
                      <a:pt x="7636" y="3172"/>
                    </a:cubicBezTo>
                    <a:cubicBezTo>
                      <a:pt x="7870" y="3247"/>
                      <a:pt x="8035" y="3446"/>
                      <a:pt x="8153" y="3653"/>
                    </a:cubicBezTo>
                    <a:cubicBezTo>
                      <a:pt x="8278" y="3872"/>
                      <a:pt x="8368" y="4113"/>
                      <a:pt x="8459" y="4347"/>
                    </a:cubicBezTo>
                    <a:cubicBezTo>
                      <a:pt x="8563" y="4614"/>
                      <a:pt x="8661" y="4883"/>
                      <a:pt x="8751" y="5154"/>
                    </a:cubicBezTo>
                    <a:cubicBezTo>
                      <a:pt x="9109" y="6231"/>
                      <a:pt x="9341" y="7347"/>
                      <a:pt x="9464" y="8475"/>
                    </a:cubicBezTo>
                    <a:cubicBezTo>
                      <a:pt x="9585" y="9590"/>
                      <a:pt x="9582" y="10717"/>
                      <a:pt x="9451" y="11831"/>
                    </a:cubicBezTo>
                    <a:cubicBezTo>
                      <a:pt x="9331" y="12855"/>
                      <a:pt x="9118" y="13877"/>
                      <a:pt x="8728" y="14836"/>
                    </a:cubicBezTo>
                    <a:cubicBezTo>
                      <a:pt x="8526" y="15335"/>
                      <a:pt x="8275" y="15814"/>
                      <a:pt x="7961" y="16253"/>
                    </a:cubicBezTo>
                    <a:cubicBezTo>
                      <a:pt x="7904" y="16332"/>
                      <a:pt x="7844" y="16409"/>
                      <a:pt x="7781" y="16484"/>
                    </a:cubicBezTo>
                    <a:cubicBezTo>
                      <a:pt x="7761" y="16455"/>
                      <a:pt x="7720" y="16442"/>
                      <a:pt x="7686" y="16442"/>
                    </a:cubicBezTo>
                    <a:cubicBezTo>
                      <a:pt x="7657" y="16443"/>
                      <a:pt x="7628" y="16446"/>
                      <a:pt x="7600" y="16447"/>
                    </a:cubicBezTo>
                    <a:cubicBezTo>
                      <a:pt x="8067" y="15864"/>
                      <a:pt x="8329" y="15086"/>
                      <a:pt x="8465" y="14383"/>
                    </a:cubicBezTo>
                    <a:cubicBezTo>
                      <a:pt x="8579" y="13790"/>
                      <a:pt x="8626" y="13185"/>
                      <a:pt x="8665" y="12583"/>
                    </a:cubicBezTo>
                    <a:cubicBezTo>
                      <a:pt x="8701" y="12018"/>
                      <a:pt x="8723" y="11452"/>
                      <a:pt x="8725" y="10885"/>
                    </a:cubicBezTo>
                    <a:cubicBezTo>
                      <a:pt x="8735" y="8650"/>
                      <a:pt x="8469" y="6383"/>
                      <a:pt x="7581" y="4313"/>
                    </a:cubicBezTo>
                    <a:cubicBezTo>
                      <a:pt x="7457" y="4025"/>
                      <a:pt x="7324" y="3743"/>
                      <a:pt x="7177" y="3467"/>
                    </a:cubicBezTo>
                    <a:cubicBezTo>
                      <a:pt x="7141" y="3399"/>
                      <a:pt x="7104" y="3327"/>
                      <a:pt x="7066" y="3258"/>
                    </a:cubicBezTo>
                    <a:cubicBezTo>
                      <a:pt x="7179" y="3182"/>
                      <a:pt x="7310" y="3141"/>
                      <a:pt x="7442" y="3141"/>
                    </a:cubicBezTo>
                    <a:close/>
                    <a:moveTo>
                      <a:pt x="912" y="5162"/>
                    </a:moveTo>
                    <a:cubicBezTo>
                      <a:pt x="526" y="6856"/>
                      <a:pt x="970" y="8619"/>
                      <a:pt x="1660" y="10180"/>
                    </a:cubicBezTo>
                    <a:cubicBezTo>
                      <a:pt x="2022" y="11002"/>
                      <a:pt x="2450" y="11798"/>
                      <a:pt x="2906" y="12571"/>
                    </a:cubicBezTo>
                    <a:cubicBezTo>
                      <a:pt x="3350" y="13326"/>
                      <a:pt x="3816" y="14069"/>
                      <a:pt x="4327" y="14781"/>
                    </a:cubicBezTo>
                    <a:cubicBezTo>
                      <a:pt x="4802" y="15442"/>
                      <a:pt x="5306" y="16080"/>
                      <a:pt x="5838" y="16695"/>
                    </a:cubicBezTo>
                    <a:cubicBezTo>
                      <a:pt x="4268" y="16088"/>
                      <a:pt x="3115" y="14757"/>
                      <a:pt x="2327" y="13296"/>
                    </a:cubicBezTo>
                    <a:cubicBezTo>
                      <a:pt x="1869" y="12447"/>
                      <a:pt x="1496" y="11545"/>
                      <a:pt x="1184" y="10633"/>
                    </a:cubicBezTo>
                    <a:cubicBezTo>
                      <a:pt x="864" y="9695"/>
                      <a:pt x="625" y="8722"/>
                      <a:pt x="563" y="7731"/>
                    </a:cubicBezTo>
                    <a:cubicBezTo>
                      <a:pt x="529" y="7179"/>
                      <a:pt x="554" y="6623"/>
                      <a:pt x="652" y="6079"/>
                    </a:cubicBezTo>
                    <a:cubicBezTo>
                      <a:pt x="706" y="5778"/>
                      <a:pt x="773" y="5448"/>
                      <a:pt x="912" y="5162"/>
                    </a:cubicBezTo>
                    <a:close/>
                    <a:moveTo>
                      <a:pt x="1196" y="4764"/>
                    </a:moveTo>
                    <a:lnTo>
                      <a:pt x="1196" y="4764"/>
                    </a:lnTo>
                    <a:cubicBezTo>
                      <a:pt x="1147" y="5646"/>
                      <a:pt x="1200" y="6533"/>
                      <a:pt x="1348" y="7402"/>
                    </a:cubicBezTo>
                    <a:cubicBezTo>
                      <a:pt x="1732" y="9657"/>
                      <a:pt x="2760" y="11757"/>
                      <a:pt x="4086" y="13605"/>
                    </a:cubicBezTo>
                    <a:cubicBezTo>
                      <a:pt x="4821" y="14631"/>
                      <a:pt x="5653" y="15584"/>
                      <a:pt x="6549" y="16474"/>
                    </a:cubicBezTo>
                    <a:cubicBezTo>
                      <a:pt x="6519" y="16504"/>
                      <a:pt x="6491" y="16536"/>
                      <a:pt x="6465" y="16571"/>
                    </a:cubicBezTo>
                    <a:lnTo>
                      <a:pt x="6464" y="16571"/>
                    </a:lnTo>
                    <a:cubicBezTo>
                      <a:pt x="6427" y="16617"/>
                      <a:pt x="6392" y="16669"/>
                      <a:pt x="6341" y="16701"/>
                    </a:cubicBezTo>
                    <a:cubicBezTo>
                      <a:pt x="6315" y="16718"/>
                      <a:pt x="6294" y="16723"/>
                      <a:pt x="6273" y="16723"/>
                    </a:cubicBezTo>
                    <a:cubicBezTo>
                      <a:pt x="6244" y="16723"/>
                      <a:pt x="6217" y="16713"/>
                      <a:pt x="6177" y="16713"/>
                    </a:cubicBezTo>
                    <a:cubicBezTo>
                      <a:pt x="6165" y="16713"/>
                      <a:pt x="6152" y="16717"/>
                      <a:pt x="6140" y="16721"/>
                    </a:cubicBezTo>
                    <a:cubicBezTo>
                      <a:pt x="6123" y="16687"/>
                      <a:pt x="6107" y="16653"/>
                      <a:pt x="6089" y="16618"/>
                    </a:cubicBezTo>
                    <a:cubicBezTo>
                      <a:pt x="6080" y="16601"/>
                      <a:pt x="6065" y="16593"/>
                      <a:pt x="6050" y="16593"/>
                    </a:cubicBezTo>
                    <a:cubicBezTo>
                      <a:pt x="6022" y="16593"/>
                      <a:pt x="5995" y="16618"/>
                      <a:pt x="6009" y="16653"/>
                    </a:cubicBezTo>
                    <a:cubicBezTo>
                      <a:pt x="6010" y="16656"/>
                      <a:pt x="6011" y="16658"/>
                      <a:pt x="6012" y="16661"/>
                    </a:cubicBezTo>
                    <a:cubicBezTo>
                      <a:pt x="4981" y="15479"/>
                      <a:pt x="4038" y="14216"/>
                      <a:pt x="3214" y="12884"/>
                    </a:cubicBezTo>
                    <a:cubicBezTo>
                      <a:pt x="2750" y="12134"/>
                      <a:pt x="2326" y="11356"/>
                      <a:pt x="1942" y="10563"/>
                    </a:cubicBezTo>
                    <a:cubicBezTo>
                      <a:pt x="1548" y="9747"/>
                      <a:pt x="1208" y="8898"/>
                      <a:pt x="1014" y="8011"/>
                    </a:cubicBezTo>
                    <a:cubicBezTo>
                      <a:pt x="795" y="7008"/>
                      <a:pt x="768" y="5958"/>
                      <a:pt x="1031" y="4962"/>
                    </a:cubicBezTo>
                    <a:cubicBezTo>
                      <a:pt x="1079" y="4891"/>
                      <a:pt x="1132" y="4824"/>
                      <a:pt x="1196" y="4764"/>
                    </a:cubicBezTo>
                    <a:close/>
                    <a:moveTo>
                      <a:pt x="453" y="8401"/>
                    </a:moveTo>
                    <a:cubicBezTo>
                      <a:pt x="537" y="9012"/>
                      <a:pt x="680" y="9615"/>
                      <a:pt x="859" y="10205"/>
                    </a:cubicBezTo>
                    <a:cubicBezTo>
                      <a:pt x="1153" y="11172"/>
                      <a:pt x="1531" y="12124"/>
                      <a:pt x="1983" y="13028"/>
                    </a:cubicBezTo>
                    <a:cubicBezTo>
                      <a:pt x="2412" y="13889"/>
                      <a:pt x="2935" y="14713"/>
                      <a:pt x="3605" y="15408"/>
                    </a:cubicBezTo>
                    <a:cubicBezTo>
                      <a:pt x="4282" y="16109"/>
                      <a:pt x="5097" y="16683"/>
                      <a:pt x="6028" y="16988"/>
                    </a:cubicBezTo>
                    <a:cubicBezTo>
                      <a:pt x="5991" y="16980"/>
                      <a:pt x="5956" y="16971"/>
                      <a:pt x="5921" y="16963"/>
                    </a:cubicBezTo>
                    <a:cubicBezTo>
                      <a:pt x="5915" y="16962"/>
                      <a:pt x="5908" y="16960"/>
                      <a:pt x="5903" y="16959"/>
                    </a:cubicBezTo>
                    <a:cubicBezTo>
                      <a:pt x="5861" y="16950"/>
                      <a:pt x="5817" y="16940"/>
                      <a:pt x="5774" y="16930"/>
                    </a:cubicBezTo>
                    <a:cubicBezTo>
                      <a:pt x="5767" y="16928"/>
                      <a:pt x="5759" y="16927"/>
                      <a:pt x="5752" y="16927"/>
                    </a:cubicBezTo>
                    <a:cubicBezTo>
                      <a:pt x="5722" y="16927"/>
                      <a:pt x="5697" y="16942"/>
                      <a:pt x="5680" y="16964"/>
                    </a:cubicBezTo>
                    <a:cubicBezTo>
                      <a:pt x="5676" y="16962"/>
                      <a:pt x="5673" y="16961"/>
                      <a:pt x="5669" y="16960"/>
                    </a:cubicBezTo>
                    <a:cubicBezTo>
                      <a:pt x="5322" y="16810"/>
                      <a:pt x="4983" y="16639"/>
                      <a:pt x="4657" y="16446"/>
                    </a:cubicBezTo>
                    <a:cubicBezTo>
                      <a:pt x="4002" y="16059"/>
                      <a:pt x="3394" y="15594"/>
                      <a:pt x="2846" y="15065"/>
                    </a:cubicBezTo>
                    <a:cubicBezTo>
                      <a:pt x="1745" y="14001"/>
                      <a:pt x="857" y="12643"/>
                      <a:pt x="427" y="11165"/>
                    </a:cubicBezTo>
                    <a:cubicBezTo>
                      <a:pt x="286" y="10684"/>
                      <a:pt x="196" y="10179"/>
                      <a:pt x="199" y="9676"/>
                    </a:cubicBezTo>
                    <a:cubicBezTo>
                      <a:pt x="203" y="9230"/>
                      <a:pt x="296" y="8812"/>
                      <a:pt x="453" y="8401"/>
                    </a:cubicBezTo>
                    <a:close/>
                    <a:moveTo>
                      <a:pt x="14064" y="14012"/>
                    </a:moveTo>
                    <a:lnTo>
                      <a:pt x="14064" y="14012"/>
                    </a:lnTo>
                    <a:cubicBezTo>
                      <a:pt x="13936" y="14291"/>
                      <a:pt x="13819" y="14576"/>
                      <a:pt x="13706" y="14861"/>
                    </a:cubicBezTo>
                    <a:cubicBezTo>
                      <a:pt x="13429" y="15556"/>
                      <a:pt x="13130" y="16234"/>
                      <a:pt x="12745" y="16878"/>
                    </a:cubicBezTo>
                    <a:cubicBezTo>
                      <a:pt x="11957" y="18199"/>
                      <a:pt x="10964" y="19388"/>
                      <a:pt x="10019" y="20596"/>
                    </a:cubicBezTo>
                    <a:cubicBezTo>
                      <a:pt x="9736" y="20957"/>
                      <a:pt x="9447" y="21314"/>
                      <a:pt x="9157" y="21669"/>
                    </a:cubicBezTo>
                    <a:cubicBezTo>
                      <a:pt x="9114" y="21721"/>
                      <a:pt x="9071" y="21773"/>
                      <a:pt x="9028" y="21826"/>
                    </a:cubicBezTo>
                    <a:cubicBezTo>
                      <a:pt x="9136" y="21638"/>
                      <a:pt x="9237" y="21445"/>
                      <a:pt x="9342" y="21257"/>
                    </a:cubicBezTo>
                    <a:cubicBezTo>
                      <a:pt x="9508" y="20957"/>
                      <a:pt x="9684" y="20664"/>
                      <a:pt x="9850" y="20363"/>
                    </a:cubicBezTo>
                    <a:cubicBezTo>
                      <a:pt x="10180" y="19766"/>
                      <a:pt x="10555" y="19190"/>
                      <a:pt x="10921" y="18615"/>
                    </a:cubicBezTo>
                    <a:cubicBezTo>
                      <a:pt x="11651" y="17470"/>
                      <a:pt x="12408" y="16340"/>
                      <a:pt x="13184" y="15226"/>
                    </a:cubicBezTo>
                    <a:cubicBezTo>
                      <a:pt x="13395" y="14921"/>
                      <a:pt x="13612" y="14619"/>
                      <a:pt x="13834" y="14319"/>
                    </a:cubicBezTo>
                    <a:cubicBezTo>
                      <a:pt x="13909" y="14216"/>
                      <a:pt x="13986" y="14114"/>
                      <a:pt x="14064" y="14012"/>
                    </a:cubicBezTo>
                    <a:close/>
                    <a:moveTo>
                      <a:pt x="14818" y="12933"/>
                    </a:moveTo>
                    <a:lnTo>
                      <a:pt x="14818" y="12933"/>
                    </a:lnTo>
                    <a:cubicBezTo>
                      <a:pt x="14741" y="13166"/>
                      <a:pt x="14668" y="13401"/>
                      <a:pt x="14591" y="13633"/>
                    </a:cubicBezTo>
                    <a:cubicBezTo>
                      <a:pt x="14460" y="14033"/>
                      <a:pt x="14323" y="14433"/>
                      <a:pt x="14177" y="14827"/>
                    </a:cubicBezTo>
                    <a:cubicBezTo>
                      <a:pt x="13883" y="15625"/>
                      <a:pt x="13554" y="16412"/>
                      <a:pt x="13157" y="17162"/>
                    </a:cubicBezTo>
                    <a:cubicBezTo>
                      <a:pt x="12755" y="17919"/>
                      <a:pt x="12281" y="18639"/>
                      <a:pt x="11715" y="19283"/>
                    </a:cubicBezTo>
                    <a:cubicBezTo>
                      <a:pt x="11176" y="19897"/>
                      <a:pt x="10557" y="20434"/>
                      <a:pt x="9970" y="21002"/>
                    </a:cubicBezTo>
                    <a:cubicBezTo>
                      <a:pt x="9626" y="21334"/>
                      <a:pt x="9280" y="21686"/>
                      <a:pt x="8974" y="22067"/>
                    </a:cubicBezTo>
                    <a:cubicBezTo>
                      <a:pt x="9025" y="22002"/>
                      <a:pt x="9075" y="21936"/>
                      <a:pt x="9126" y="21871"/>
                    </a:cubicBezTo>
                    <a:cubicBezTo>
                      <a:pt x="9377" y="21544"/>
                      <a:pt x="9623" y="21211"/>
                      <a:pt x="9881" y="20888"/>
                    </a:cubicBezTo>
                    <a:cubicBezTo>
                      <a:pt x="10377" y="20263"/>
                      <a:pt x="10878" y="19641"/>
                      <a:pt x="11369" y="19013"/>
                    </a:cubicBezTo>
                    <a:cubicBezTo>
                      <a:pt x="11830" y="18422"/>
                      <a:pt x="12280" y="17821"/>
                      <a:pt x="12681" y="17186"/>
                    </a:cubicBezTo>
                    <a:cubicBezTo>
                      <a:pt x="13074" y="16565"/>
                      <a:pt x="13403" y="15915"/>
                      <a:pt x="13681" y="15236"/>
                    </a:cubicBezTo>
                    <a:cubicBezTo>
                      <a:pt x="13991" y="14477"/>
                      <a:pt x="14276" y="13697"/>
                      <a:pt x="14752" y="13022"/>
                    </a:cubicBezTo>
                    <a:cubicBezTo>
                      <a:pt x="14761" y="13011"/>
                      <a:pt x="14763" y="13000"/>
                      <a:pt x="14763" y="12989"/>
                    </a:cubicBezTo>
                    <a:cubicBezTo>
                      <a:pt x="14781" y="12970"/>
                      <a:pt x="14800" y="12951"/>
                      <a:pt x="14818" y="12933"/>
                    </a:cubicBezTo>
                    <a:close/>
                    <a:moveTo>
                      <a:pt x="14165" y="13592"/>
                    </a:moveTo>
                    <a:cubicBezTo>
                      <a:pt x="14037" y="13767"/>
                      <a:pt x="13916" y="13949"/>
                      <a:pt x="13793" y="14127"/>
                    </a:cubicBezTo>
                    <a:cubicBezTo>
                      <a:pt x="13597" y="14409"/>
                      <a:pt x="13404" y="14692"/>
                      <a:pt x="13207" y="14975"/>
                    </a:cubicBezTo>
                    <a:cubicBezTo>
                      <a:pt x="12824" y="15526"/>
                      <a:pt x="12441" y="16080"/>
                      <a:pt x="12078" y="16645"/>
                    </a:cubicBezTo>
                    <a:cubicBezTo>
                      <a:pt x="11343" y="17790"/>
                      <a:pt x="10620" y="18941"/>
                      <a:pt x="9923" y="20109"/>
                    </a:cubicBezTo>
                    <a:cubicBezTo>
                      <a:pt x="9725" y="20440"/>
                      <a:pt x="9524" y="20768"/>
                      <a:pt x="9324" y="21099"/>
                    </a:cubicBezTo>
                    <a:cubicBezTo>
                      <a:pt x="9131" y="21419"/>
                      <a:pt x="8924" y="21739"/>
                      <a:pt x="8763" y="22077"/>
                    </a:cubicBezTo>
                    <a:cubicBezTo>
                      <a:pt x="8751" y="22099"/>
                      <a:pt x="8763" y="22120"/>
                      <a:pt x="8780" y="22133"/>
                    </a:cubicBezTo>
                    <a:cubicBezTo>
                      <a:pt x="8758" y="22160"/>
                      <a:pt x="8738" y="22186"/>
                      <a:pt x="8717" y="22212"/>
                    </a:cubicBezTo>
                    <a:cubicBezTo>
                      <a:pt x="8714" y="22215"/>
                      <a:pt x="8711" y="22219"/>
                      <a:pt x="8708" y="22222"/>
                    </a:cubicBezTo>
                    <a:cubicBezTo>
                      <a:pt x="9153" y="20967"/>
                      <a:pt x="9665" y="19733"/>
                      <a:pt x="10299" y="18559"/>
                    </a:cubicBezTo>
                    <a:lnTo>
                      <a:pt x="10299" y="18560"/>
                    </a:lnTo>
                    <a:cubicBezTo>
                      <a:pt x="10682" y="17848"/>
                      <a:pt x="11111" y="17161"/>
                      <a:pt x="11590" y="16509"/>
                    </a:cubicBezTo>
                    <a:cubicBezTo>
                      <a:pt x="12076" y="15848"/>
                      <a:pt x="12610" y="15226"/>
                      <a:pt x="13166" y="14624"/>
                    </a:cubicBezTo>
                    <a:cubicBezTo>
                      <a:pt x="13491" y="14272"/>
                      <a:pt x="13827" y="13931"/>
                      <a:pt x="14165" y="13592"/>
                    </a:cubicBezTo>
                    <a:close/>
                    <a:moveTo>
                      <a:pt x="14879" y="13201"/>
                    </a:moveTo>
                    <a:lnTo>
                      <a:pt x="14879" y="13201"/>
                    </a:lnTo>
                    <a:cubicBezTo>
                      <a:pt x="14583" y="14716"/>
                      <a:pt x="14264" y="16240"/>
                      <a:pt x="13655" y="17664"/>
                    </a:cubicBezTo>
                    <a:cubicBezTo>
                      <a:pt x="13349" y="18381"/>
                      <a:pt x="12969" y="19068"/>
                      <a:pt x="12506" y="19696"/>
                    </a:cubicBezTo>
                    <a:cubicBezTo>
                      <a:pt x="12031" y="20339"/>
                      <a:pt x="11465" y="20898"/>
                      <a:pt x="10826" y="21376"/>
                    </a:cubicBezTo>
                    <a:cubicBezTo>
                      <a:pt x="10147" y="21882"/>
                      <a:pt x="9406" y="22276"/>
                      <a:pt x="8675" y="22697"/>
                    </a:cubicBezTo>
                    <a:cubicBezTo>
                      <a:pt x="9039" y="22150"/>
                      <a:pt x="9464" y="21660"/>
                      <a:pt x="9941" y="21198"/>
                    </a:cubicBezTo>
                    <a:cubicBezTo>
                      <a:pt x="10522" y="20636"/>
                      <a:pt x="11136" y="20107"/>
                      <a:pt x="11683" y="19511"/>
                    </a:cubicBezTo>
                    <a:cubicBezTo>
                      <a:pt x="12827" y="18266"/>
                      <a:pt x="13596" y="16735"/>
                      <a:pt x="14196" y="15167"/>
                    </a:cubicBezTo>
                    <a:cubicBezTo>
                      <a:pt x="14369" y="14713"/>
                      <a:pt x="14529" y="14255"/>
                      <a:pt x="14683" y="13795"/>
                    </a:cubicBezTo>
                    <a:cubicBezTo>
                      <a:pt x="14749" y="13598"/>
                      <a:pt x="14816" y="13400"/>
                      <a:pt x="14879" y="13201"/>
                    </a:cubicBezTo>
                    <a:close/>
                    <a:moveTo>
                      <a:pt x="15070" y="13026"/>
                    </a:moveTo>
                    <a:lnTo>
                      <a:pt x="15070" y="13026"/>
                    </a:lnTo>
                    <a:cubicBezTo>
                      <a:pt x="15071" y="13306"/>
                      <a:pt x="15016" y="13592"/>
                      <a:pt x="14965" y="13864"/>
                    </a:cubicBezTo>
                    <a:cubicBezTo>
                      <a:pt x="14876" y="14347"/>
                      <a:pt x="14784" y="14828"/>
                      <a:pt x="14671" y="15307"/>
                    </a:cubicBezTo>
                    <a:cubicBezTo>
                      <a:pt x="14452" y="16245"/>
                      <a:pt x="14198" y="17176"/>
                      <a:pt x="13895" y="18090"/>
                    </a:cubicBezTo>
                    <a:cubicBezTo>
                      <a:pt x="13628" y="18894"/>
                      <a:pt x="13305" y="19690"/>
                      <a:pt x="12797" y="20376"/>
                    </a:cubicBezTo>
                    <a:cubicBezTo>
                      <a:pt x="12310" y="21035"/>
                      <a:pt x="11661" y="21538"/>
                      <a:pt x="10939" y="21917"/>
                    </a:cubicBezTo>
                    <a:cubicBezTo>
                      <a:pt x="10534" y="22128"/>
                      <a:pt x="10113" y="22306"/>
                      <a:pt x="9687" y="22465"/>
                    </a:cubicBezTo>
                    <a:cubicBezTo>
                      <a:pt x="9354" y="22590"/>
                      <a:pt x="9015" y="22697"/>
                      <a:pt x="8681" y="22815"/>
                    </a:cubicBezTo>
                    <a:cubicBezTo>
                      <a:pt x="9356" y="22476"/>
                      <a:pt x="10017" y="22084"/>
                      <a:pt x="10631" y="21648"/>
                    </a:cubicBezTo>
                    <a:cubicBezTo>
                      <a:pt x="11288" y="21183"/>
                      <a:pt x="11884" y="20642"/>
                      <a:pt x="12384" y="20010"/>
                    </a:cubicBezTo>
                    <a:cubicBezTo>
                      <a:pt x="13393" y="18734"/>
                      <a:pt x="14010" y="17186"/>
                      <a:pt x="14450" y="15634"/>
                    </a:cubicBezTo>
                    <a:cubicBezTo>
                      <a:pt x="14694" y="14773"/>
                      <a:pt x="14885" y="13900"/>
                      <a:pt x="15070" y="13026"/>
                    </a:cubicBezTo>
                    <a:close/>
                    <a:moveTo>
                      <a:pt x="10772" y="23768"/>
                    </a:moveTo>
                    <a:lnTo>
                      <a:pt x="10772" y="23768"/>
                    </a:lnTo>
                    <a:cubicBezTo>
                      <a:pt x="10705" y="23850"/>
                      <a:pt x="10645" y="23940"/>
                      <a:pt x="10588" y="24027"/>
                    </a:cubicBezTo>
                    <a:cubicBezTo>
                      <a:pt x="10497" y="24164"/>
                      <a:pt x="10412" y="24306"/>
                      <a:pt x="10335" y="24451"/>
                    </a:cubicBezTo>
                    <a:cubicBezTo>
                      <a:pt x="10170" y="24756"/>
                      <a:pt x="10038" y="25077"/>
                      <a:pt x="9937" y="25407"/>
                    </a:cubicBezTo>
                    <a:cubicBezTo>
                      <a:pt x="9769" y="25957"/>
                      <a:pt x="9689" y="26531"/>
                      <a:pt x="9693" y="27105"/>
                    </a:cubicBezTo>
                    <a:cubicBezTo>
                      <a:pt x="9570" y="26688"/>
                      <a:pt x="9441" y="26258"/>
                      <a:pt x="9242" y="25873"/>
                    </a:cubicBezTo>
                    <a:cubicBezTo>
                      <a:pt x="9187" y="25766"/>
                      <a:pt x="9122" y="25666"/>
                      <a:pt x="9047" y="25578"/>
                    </a:cubicBezTo>
                    <a:cubicBezTo>
                      <a:pt x="9295" y="25304"/>
                      <a:pt x="9518" y="25009"/>
                      <a:pt x="9752" y="24723"/>
                    </a:cubicBezTo>
                    <a:lnTo>
                      <a:pt x="9753" y="24722"/>
                    </a:lnTo>
                    <a:cubicBezTo>
                      <a:pt x="9980" y="24443"/>
                      <a:pt x="10203" y="24130"/>
                      <a:pt x="10493" y="23911"/>
                    </a:cubicBezTo>
                    <a:cubicBezTo>
                      <a:pt x="10580" y="23846"/>
                      <a:pt x="10674" y="23799"/>
                      <a:pt x="10772" y="23768"/>
                    </a:cubicBezTo>
                    <a:close/>
                    <a:moveTo>
                      <a:pt x="11919" y="24151"/>
                    </a:moveTo>
                    <a:cubicBezTo>
                      <a:pt x="11964" y="24205"/>
                      <a:pt x="12006" y="24259"/>
                      <a:pt x="12044" y="24318"/>
                    </a:cubicBezTo>
                    <a:cubicBezTo>
                      <a:pt x="12085" y="24385"/>
                      <a:pt x="12114" y="24455"/>
                      <a:pt x="12172" y="24510"/>
                    </a:cubicBezTo>
                    <a:cubicBezTo>
                      <a:pt x="12184" y="24521"/>
                      <a:pt x="12196" y="24526"/>
                      <a:pt x="12209" y="24526"/>
                    </a:cubicBezTo>
                    <a:cubicBezTo>
                      <a:pt x="12218" y="24526"/>
                      <a:pt x="12226" y="24524"/>
                      <a:pt x="12235" y="24521"/>
                    </a:cubicBezTo>
                    <a:lnTo>
                      <a:pt x="12235" y="24521"/>
                    </a:lnTo>
                    <a:cubicBezTo>
                      <a:pt x="11552" y="25279"/>
                      <a:pt x="10990" y="26144"/>
                      <a:pt x="10569" y="27072"/>
                    </a:cubicBezTo>
                    <a:cubicBezTo>
                      <a:pt x="10473" y="27286"/>
                      <a:pt x="10385" y="27504"/>
                      <a:pt x="10305" y="27723"/>
                    </a:cubicBezTo>
                    <a:cubicBezTo>
                      <a:pt x="10337" y="27609"/>
                      <a:pt x="10367" y="27493"/>
                      <a:pt x="10401" y="27380"/>
                    </a:cubicBezTo>
                    <a:cubicBezTo>
                      <a:pt x="10512" y="27008"/>
                      <a:pt x="10638" y="26641"/>
                      <a:pt x="10781" y="26281"/>
                    </a:cubicBezTo>
                    <a:cubicBezTo>
                      <a:pt x="10924" y="25918"/>
                      <a:pt x="11081" y="25566"/>
                      <a:pt x="11269" y="25225"/>
                    </a:cubicBezTo>
                    <a:cubicBezTo>
                      <a:pt x="11371" y="25041"/>
                      <a:pt x="11472" y="24858"/>
                      <a:pt x="11582" y="24679"/>
                    </a:cubicBezTo>
                    <a:cubicBezTo>
                      <a:pt x="11629" y="24598"/>
                      <a:pt x="11679" y="24519"/>
                      <a:pt x="11729" y="24440"/>
                    </a:cubicBezTo>
                    <a:cubicBezTo>
                      <a:pt x="11786" y="24350"/>
                      <a:pt x="11858" y="24266"/>
                      <a:pt x="11911" y="24175"/>
                    </a:cubicBezTo>
                    <a:cubicBezTo>
                      <a:pt x="11915" y="24168"/>
                      <a:pt x="11918" y="24159"/>
                      <a:pt x="11919" y="24151"/>
                    </a:cubicBezTo>
                    <a:close/>
                    <a:moveTo>
                      <a:pt x="11068" y="23721"/>
                    </a:moveTo>
                    <a:cubicBezTo>
                      <a:pt x="11178" y="23721"/>
                      <a:pt x="11289" y="23740"/>
                      <a:pt x="11397" y="23777"/>
                    </a:cubicBezTo>
                    <a:cubicBezTo>
                      <a:pt x="11063" y="24352"/>
                      <a:pt x="10763" y="24936"/>
                      <a:pt x="10532" y="25560"/>
                    </a:cubicBezTo>
                    <a:cubicBezTo>
                      <a:pt x="10300" y="26185"/>
                      <a:pt x="10126" y="26834"/>
                      <a:pt x="10013" y="27490"/>
                    </a:cubicBezTo>
                    <a:cubicBezTo>
                      <a:pt x="9982" y="27670"/>
                      <a:pt x="9952" y="27851"/>
                      <a:pt x="9933" y="28032"/>
                    </a:cubicBezTo>
                    <a:cubicBezTo>
                      <a:pt x="9910" y="27934"/>
                      <a:pt x="9886" y="27835"/>
                      <a:pt x="9862" y="27735"/>
                    </a:cubicBezTo>
                    <a:cubicBezTo>
                      <a:pt x="9853" y="27677"/>
                      <a:pt x="9843" y="27618"/>
                      <a:pt x="9836" y="27559"/>
                    </a:cubicBezTo>
                    <a:cubicBezTo>
                      <a:pt x="9795" y="27220"/>
                      <a:pt x="9787" y="26878"/>
                      <a:pt x="9817" y="26538"/>
                    </a:cubicBezTo>
                    <a:cubicBezTo>
                      <a:pt x="9876" y="25877"/>
                      <a:pt x="10056" y="25227"/>
                      <a:pt x="10349" y="24631"/>
                    </a:cubicBezTo>
                    <a:cubicBezTo>
                      <a:pt x="10434" y="24458"/>
                      <a:pt x="10529" y="24290"/>
                      <a:pt x="10633" y="24128"/>
                    </a:cubicBezTo>
                    <a:cubicBezTo>
                      <a:pt x="10719" y="23994"/>
                      <a:pt x="10821" y="23870"/>
                      <a:pt x="10906" y="23735"/>
                    </a:cubicBezTo>
                    <a:cubicBezTo>
                      <a:pt x="10959" y="23726"/>
                      <a:pt x="11013" y="23721"/>
                      <a:pt x="11068" y="23721"/>
                    </a:cubicBezTo>
                    <a:close/>
                    <a:moveTo>
                      <a:pt x="11489" y="23813"/>
                    </a:moveTo>
                    <a:cubicBezTo>
                      <a:pt x="11627" y="23875"/>
                      <a:pt x="11749" y="23968"/>
                      <a:pt x="11854" y="24077"/>
                    </a:cubicBezTo>
                    <a:lnTo>
                      <a:pt x="11854" y="24077"/>
                    </a:lnTo>
                    <a:cubicBezTo>
                      <a:pt x="11839" y="24079"/>
                      <a:pt x="11825" y="24086"/>
                      <a:pt x="11813" y="24102"/>
                    </a:cubicBezTo>
                    <a:cubicBezTo>
                      <a:pt x="11751" y="24186"/>
                      <a:pt x="11703" y="24287"/>
                      <a:pt x="11648" y="24377"/>
                    </a:cubicBezTo>
                    <a:cubicBezTo>
                      <a:pt x="11592" y="24469"/>
                      <a:pt x="11537" y="24561"/>
                      <a:pt x="11483" y="24654"/>
                    </a:cubicBezTo>
                    <a:cubicBezTo>
                      <a:pt x="11387" y="24819"/>
                      <a:pt x="11294" y="24986"/>
                      <a:pt x="11209" y="25157"/>
                    </a:cubicBezTo>
                    <a:cubicBezTo>
                      <a:pt x="11028" y="25514"/>
                      <a:pt x="10854" y="25878"/>
                      <a:pt x="10699" y="26246"/>
                    </a:cubicBezTo>
                    <a:cubicBezTo>
                      <a:pt x="10543" y="26616"/>
                      <a:pt x="10405" y="26994"/>
                      <a:pt x="10291" y="27378"/>
                    </a:cubicBezTo>
                    <a:cubicBezTo>
                      <a:pt x="10237" y="27562"/>
                      <a:pt x="10187" y="27748"/>
                      <a:pt x="10141" y="27934"/>
                    </a:cubicBezTo>
                    <a:cubicBezTo>
                      <a:pt x="10096" y="28125"/>
                      <a:pt x="10024" y="28333"/>
                      <a:pt x="10039" y="28531"/>
                    </a:cubicBezTo>
                    <a:cubicBezTo>
                      <a:pt x="10039" y="28536"/>
                      <a:pt x="10041" y="28540"/>
                      <a:pt x="10044" y="28543"/>
                    </a:cubicBezTo>
                    <a:cubicBezTo>
                      <a:pt x="10043" y="28546"/>
                      <a:pt x="10042" y="28549"/>
                      <a:pt x="10042" y="28552"/>
                    </a:cubicBezTo>
                    <a:cubicBezTo>
                      <a:pt x="10031" y="28497"/>
                      <a:pt x="10018" y="28444"/>
                      <a:pt x="10007" y="28390"/>
                    </a:cubicBezTo>
                    <a:cubicBezTo>
                      <a:pt x="10019" y="28271"/>
                      <a:pt x="10021" y="28149"/>
                      <a:pt x="10033" y="28034"/>
                    </a:cubicBezTo>
                    <a:cubicBezTo>
                      <a:pt x="10057" y="27824"/>
                      <a:pt x="10081" y="27613"/>
                      <a:pt x="10116" y="27403"/>
                    </a:cubicBezTo>
                    <a:cubicBezTo>
                      <a:pt x="10188" y="26975"/>
                      <a:pt x="10288" y="26552"/>
                      <a:pt x="10418" y="26137"/>
                    </a:cubicBezTo>
                    <a:cubicBezTo>
                      <a:pt x="10673" y="25328"/>
                      <a:pt x="11022" y="24524"/>
                      <a:pt x="11489" y="23813"/>
                    </a:cubicBezTo>
                    <a:close/>
                    <a:moveTo>
                      <a:pt x="14532" y="23171"/>
                    </a:moveTo>
                    <a:lnTo>
                      <a:pt x="14532" y="23171"/>
                    </a:lnTo>
                    <a:cubicBezTo>
                      <a:pt x="13588" y="23880"/>
                      <a:pt x="12767" y="24745"/>
                      <a:pt x="12095" y="25716"/>
                    </a:cubicBezTo>
                    <a:cubicBezTo>
                      <a:pt x="11390" y="26736"/>
                      <a:pt x="10859" y="27875"/>
                      <a:pt x="10521" y="29068"/>
                    </a:cubicBezTo>
                    <a:cubicBezTo>
                      <a:pt x="10406" y="29476"/>
                      <a:pt x="10301" y="29900"/>
                      <a:pt x="10236" y="30328"/>
                    </a:cubicBezTo>
                    <a:cubicBezTo>
                      <a:pt x="10215" y="29854"/>
                      <a:pt x="10172" y="29383"/>
                      <a:pt x="10100" y="28916"/>
                    </a:cubicBezTo>
                    <a:cubicBezTo>
                      <a:pt x="10112" y="28904"/>
                      <a:pt x="10122" y="28892"/>
                      <a:pt x="10127" y="28873"/>
                    </a:cubicBezTo>
                    <a:cubicBezTo>
                      <a:pt x="10372" y="27849"/>
                      <a:pt x="10786" y="26865"/>
                      <a:pt x="11344" y="25972"/>
                    </a:cubicBezTo>
                    <a:cubicBezTo>
                      <a:pt x="11620" y="25531"/>
                      <a:pt x="11931" y="25111"/>
                      <a:pt x="12274" y="24718"/>
                    </a:cubicBezTo>
                    <a:cubicBezTo>
                      <a:pt x="12628" y="24313"/>
                      <a:pt x="13012" y="23914"/>
                      <a:pt x="13455" y="23606"/>
                    </a:cubicBezTo>
                    <a:cubicBezTo>
                      <a:pt x="13712" y="23426"/>
                      <a:pt x="14000" y="23277"/>
                      <a:pt x="14308" y="23206"/>
                    </a:cubicBezTo>
                    <a:cubicBezTo>
                      <a:pt x="14384" y="23189"/>
                      <a:pt x="14459" y="23178"/>
                      <a:pt x="14532" y="23171"/>
                    </a:cubicBezTo>
                    <a:close/>
                    <a:moveTo>
                      <a:pt x="14763" y="23167"/>
                    </a:moveTo>
                    <a:cubicBezTo>
                      <a:pt x="14878" y="23172"/>
                      <a:pt x="14993" y="23186"/>
                      <a:pt x="15107" y="23210"/>
                    </a:cubicBezTo>
                    <a:cubicBezTo>
                      <a:pt x="13843" y="24225"/>
                      <a:pt x="12764" y="25480"/>
                      <a:pt x="11926" y="26863"/>
                    </a:cubicBezTo>
                    <a:cubicBezTo>
                      <a:pt x="11162" y="28127"/>
                      <a:pt x="10591" y="29500"/>
                      <a:pt x="10249" y="30934"/>
                    </a:cubicBezTo>
                    <a:cubicBezTo>
                      <a:pt x="10249" y="30921"/>
                      <a:pt x="10248" y="30907"/>
                      <a:pt x="10248" y="30895"/>
                    </a:cubicBezTo>
                    <a:cubicBezTo>
                      <a:pt x="10331" y="30361"/>
                      <a:pt x="10408" y="29831"/>
                      <a:pt x="10547" y="29305"/>
                    </a:cubicBezTo>
                    <a:cubicBezTo>
                      <a:pt x="10704" y="28716"/>
                      <a:pt x="10910" y="28142"/>
                      <a:pt x="11163" y="27589"/>
                    </a:cubicBezTo>
                    <a:cubicBezTo>
                      <a:pt x="11673" y="26476"/>
                      <a:pt x="12355" y="25440"/>
                      <a:pt x="13194" y="24547"/>
                    </a:cubicBezTo>
                    <a:cubicBezTo>
                      <a:pt x="13671" y="24039"/>
                      <a:pt x="14197" y="23577"/>
                      <a:pt x="14762" y="23169"/>
                    </a:cubicBezTo>
                    <a:cubicBezTo>
                      <a:pt x="14762" y="23168"/>
                      <a:pt x="14762" y="23168"/>
                      <a:pt x="14763" y="23167"/>
                    </a:cubicBezTo>
                    <a:close/>
                    <a:moveTo>
                      <a:pt x="5488" y="26483"/>
                    </a:moveTo>
                    <a:cubicBezTo>
                      <a:pt x="5285" y="26830"/>
                      <a:pt x="5173" y="27240"/>
                      <a:pt x="5109" y="27628"/>
                    </a:cubicBezTo>
                    <a:cubicBezTo>
                      <a:pt x="5025" y="28143"/>
                      <a:pt x="5034" y="28671"/>
                      <a:pt x="5104" y="29187"/>
                    </a:cubicBezTo>
                    <a:cubicBezTo>
                      <a:pt x="5255" y="30308"/>
                      <a:pt x="5658" y="31393"/>
                      <a:pt x="6026" y="32457"/>
                    </a:cubicBezTo>
                    <a:cubicBezTo>
                      <a:pt x="6737" y="34523"/>
                      <a:pt x="7583" y="36563"/>
                      <a:pt x="8836" y="38364"/>
                    </a:cubicBezTo>
                    <a:cubicBezTo>
                      <a:pt x="9165" y="38836"/>
                      <a:pt x="9521" y="39288"/>
                      <a:pt x="9907" y="39714"/>
                    </a:cubicBezTo>
                    <a:cubicBezTo>
                      <a:pt x="10037" y="39857"/>
                      <a:pt x="10170" y="39996"/>
                      <a:pt x="10308" y="40132"/>
                    </a:cubicBezTo>
                    <a:cubicBezTo>
                      <a:pt x="9533" y="39564"/>
                      <a:pt x="8728" y="39026"/>
                      <a:pt x="8024" y="38392"/>
                    </a:cubicBezTo>
                    <a:cubicBezTo>
                      <a:pt x="7128" y="37585"/>
                      <a:pt x="6462" y="36587"/>
                      <a:pt x="5947" y="35503"/>
                    </a:cubicBezTo>
                    <a:cubicBezTo>
                      <a:pt x="5393" y="34340"/>
                      <a:pt x="4958" y="33105"/>
                      <a:pt x="4658" y="31854"/>
                    </a:cubicBezTo>
                    <a:cubicBezTo>
                      <a:pt x="4487" y="31138"/>
                      <a:pt x="4351" y="30411"/>
                      <a:pt x="4297" y="29675"/>
                    </a:cubicBezTo>
                    <a:cubicBezTo>
                      <a:pt x="4244" y="28951"/>
                      <a:pt x="4284" y="28219"/>
                      <a:pt x="4369" y="27499"/>
                    </a:cubicBezTo>
                    <a:cubicBezTo>
                      <a:pt x="4441" y="27417"/>
                      <a:pt x="4516" y="27336"/>
                      <a:pt x="4594" y="27256"/>
                    </a:cubicBezTo>
                    <a:cubicBezTo>
                      <a:pt x="4868" y="26974"/>
                      <a:pt x="5168" y="26715"/>
                      <a:pt x="5488" y="26483"/>
                    </a:cubicBezTo>
                    <a:close/>
                    <a:moveTo>
                      <a:pt x="6910" y="25699"/>
                    </a:moveTo>
                    <a:cubicBezTo>
                      <a:pt x="6745" y="26251"/>
                      <a:pt x="6682" y="26842"/>
                      <a:pt x="6647" y="27414"/>
                    </a:cubicBezTo>
                    <a:cubicBezTo>
                      <a:pt x="6609" y="28017"/>
                      <a:pt x="6621" y="28621"/>
                      <a:pt x="6673" y="29221"/>
                    </a:cubicBezTo>
                    <a:cubicBezTo>
                      <a:pt x="6776" y="30420"/>
                      <a:pt x="7039" y="31602"/>
                      <a:pt x="7393" y="32751"/>
                    </a:cubicBezTo>
                    <a:cubicBezTo>
                      <a:pt x="7753" y="33915"/>
                      <a:pt x="8206" y="35049"/>
                      <a:pt x="8690" y="36167"/>
                    </a:cubicBezTo>
                    <a:cubicBezTo>
                      <a:pt x="9132" y="37192"/>
                      <a:pt x="9578" y="38222"/>
                      <a:pt x="10107" y="39206"/>
                    </a:cubicBezTo>
                    <a:cubicBezTo>
                      <a:pt x="10330" y="39619"/>
                      <a:pt x="10572" y="40023"/>
                      <a:pt x="10836" y="40413"/>
                    </a:cubicBezTo>
                    <a:cubicBezTo>
                      <a:pt x="10791" y="40374"/>
                      <a:pt x="10746" y="40336"/>
                      <a:pt x="10702" y="40295"/>
                    </a:cubicBezTo>
                    <a:cubicBezTo>
                      <a:pt x="10513" y="40124"/>
                      <a:pt x="10331" y="39945"/>
                      <a:pt x="10155" y="39762"/>
                    </a:cubicBezTo>
                    <a:cubicBezTo>
                      <a:pt x="9805" y="39398"/>
                      <a:pt x="9478" y="39014"/>
                      <a:pt x="9173" y="38612"/>
                    </a:cubicBezTo>
                    <a:cubicBezTo>
                      <a:pt x="8551" y="37796"/>
                      <a:pt x="8021" y="36915"/>
                      <a:pt x="7562" y="35998"/>
                    </a:cubicBezTo>
                    <a:cubicBezTo>
                      <a:pt x="7068" y="35011"/>
                      <a:pt x="6653" y="33988"/>
                      <a:pt x="6279" y="32948"/>
                    </a:cubicBezTo>
                    <a:cubicBezTo>
                      <a:pt x="6090" y="32422"/>
                      <a:pt x="5910" y="31892"/>
                      <a:pt x="5737" y="31360"/>
                    </a:cubicBezTo>
                    <a:cubicBezTo>
                      <a:pt x="5557" y="30809"/>
                      <a:pt x="5385" y="30254"/>
                      <a:pt x="5269" y="29685"/>
                    </a:cubicBezTo>
                    <a:cubicBezTo>
                      <a:pt x="5148" y="29093"/>
                      <a:pt x="5091" y="28487"/>
                      <a:pt x="5157" y="27885"/>
                    </a:cubicBezTo>
                    <a:cubicBezTo>
                      <a:pt x="5187" y="27603"/>
                      <a:pt x="5243" y="27325"/>
                      <a:pt x="5331" y="27056"/>
                    </a:cubicBezTo>
                    <a:cubicBezTo>
                      <a:pt x="5407" y="26825"/>
                      <a:pt x="5512" y="26608"/>
                      <a:pt x="5620" y="26391"/>
                    </a:cubicBezTo>
                    <a:cubicBezTo>
                      <a:pt x="5888" y="26206"/>
                      <a:pt x="6167" y="26040"/>
                      <a:pt x="6459" y="25898"/>
                    </a:cubicBezTo>
                    <a:cubicBezTo>
                      <a:pt x="6606" y="25826"/>
                      <a:pt x="6758" y="25759"/>
                      <a:pt x="6910" y="25699"/>
                    </a:cubicBezTo>
                    <a:close/>
                    <a:moveTo>
                      <a:pt x="25439" y="38471"/>
                    </a:moveTo>
                    <a:cubicBezTo>
                      <a:pt x="25453" y="38471"/>
                      <a:pt x="25467" y="38471"/>
                      <a:pt x="25481" y="38471"/>
                    </a:cubicBezTo>
                    <a:lnTo>
                      <a:pt x="25482" y="38471"/>
                    </a:lnTo>
                    <a:cubicBezTo>
                      <a:pt x="25294" y="38525"/>
                      <a:pt x="25107" y="38584"/>
                      <a:pt x="24923" y="38650"/>
                    </a:cubicBezTo>
                    <a:cubicBezTo>
                      <a:pt x="24534" y="38788"/>
                      <a:pt x="24152" y="38940"/>
                      <a:pt x="23777" y="39113"/>
                    </a:cubicBezTo>
                    <a:cubicBezTo>
                      <a:pt x="23039" y="39454"/>
                      <a:pt x="22341" y="39900"/>
                      <a:pt x="21713" y="40416"/>
                    </a:cubicBezTo>
                    <a:cubicBezTo>
                      <a:pt x="21593" y="40514"/>
                      <a:pt x="21476" y="40617"/>
                      <a:pt x="21362" y="40721"/>
                    </a:cubicBezTo>
                    <a:cubicBezTo>
                      <a:pt x="21767" y="40183"/>
                      <a:pt x="22144" y="39624"/>
                      <a:pt x="22469" y="39025"/>
                    </a:cubicBezTo>
                    <a:cubicBezTo>
                      <a:pt x="22478" y="39008"/>
                      <a:pt x="22487" y="38992"/>
                      <a:pt x="22495" y="38976"/>
                    </a:cubicBezTo>
                    <a:cubicBezTo>
                      <a:pt x="22516" y="38992"/>
                      <a:pt x="22541" y="39003"/>
                      <a:pt x="22571" y="39003"/>
                    </a:cubicBezTo>
                    <a:cubicBezTo>
                      <a:pt x="22586" y="39003"/>
                      <a:pt x="22601" y="39001"/>
                      <a:pt x="22617" y="38994"/>
                    </a:cubicBezTo>
                    <a:cubicBezTo>
                      <a:pt x="23522" y="38647"/>
                      <a:pt x="24480" y="38471"/>
                      <a:pt x="25439" y="38471"/>
                    </a:cubicBezTo>
                    <a:close/>
                    <a:moveTo>
                      <a:pt x="2769" y="30506"/>
                    </a:moveTo>
                    <a:lnTo>
                      <a:pt x="2769" y="30506"/>
                    </a:lnTo>
                    <a:cubicBezTo>
                      <a:pt x="2741" y="30861"/>
                      <a:pt x="2744" y="31217"/>
                      <a:pt x="2768" y="31561"/>
                    </a:cubicBezTo>
                    <a:cubicBezTo>
                      <a:pt x="2852" y="32819"/>
                      <a:pt x="3172" y="34068"/>
                      <a:pt x="3713" y="35207"/>
                    </a:cubicBezTo>
                    <a:cubicBezTo>
                      <a:pt x="4248" y="36334"/>
                      <a:pt x="4987" y="37359"/>
                      <a:pt x="5865" y="38245"/>
                    </a:cubicBezTo>
                    <a:cubicBezTo>
                      <a:pt x="6720" y="39109"/>
                      <a:pt x="7707" y="39839"/>
                      <a:pt x="8729" y="40492"/>
                    </a:cubicBezTo>
                    <a:cubicBezTo>
                      <a:pt x="9289" y="40850"/>
                      <a:pt x="9867" y="41179"/>
                      <a:pt x="10450" y="41500"/>
                    </a:cubicBezTo>
                    <a:cubicBezTo>
                      <a:pt x="10047" y="41395"/>
                      <a:pt x="9641" y="41318"/>
                      <a:pt x="9250" y="41258"/>
                    </a:cubicBezTo>
                    <a:cubicBezTo>
                      <a:pt x="8421" y="41133"/>
                      <a:pt x="7584" y="41057"/>
                      <a:pt x="6761" y="40897"/>
                    </a:cubicBezTo>
                    <a:cubicBezTo>
                      <a:pt x="6776" y="40876"/>
                      <a:pt x="6778" y="40846"/>
                      <a:pt x="6752" y="40825"/>
                    </a:cubicBezTo>
                    <a:cubicBezTo>
                      <a:pt x="5446" y="39732"/>
                      <a:pt x="4318" y="38429"/>
                      <a:pt x="3545" y="36901"/>
                    </a:cubicBezTo>
                    <a:cubicBezTo>
                      <a:pt x="2734" y="35299"/>
                      <a:pt x="2346" y="33483"/>
                      <a:pt x="2544" y="31692"/>
                    </a:cubicBezTo>
                    <a:cubicBezTo>
                      <a:pt x="2589" y="31289"/>
                      <a:pt x="2666" y="30894"/>
                      <a:pt x="2769" y="30506"/>
                    </a:cubicBezTo>
                    <a:close/>
                    <a:moveTo>
                      <a:pt x="8201" y="25376"/>
                    </a:moveTo>
                    <a:cubicBezTo>
                      <a:pt x="8403" y="25376"/>
                      <a:pt x="8598" y="25422"/>
                      <a:pt x="8763" y="25555"/>
                    </a:cubicBezTo>
                    <a:cubicBezTo>
                      <a:pt x="8781" y="25569"/>
                      <a:pt x="8797" y="25587"/>
                      <a:pt x="8814" y="25604"/>
                    </a:cubicBezTo>
                    <a:cubicBezTo>
                      <a:pt x="8818" y="25620"/>
                      <a:pt x="8821" y="25637"/>
                      <a:pt x="8824" y="25654"/>
                    </a:cubicBezTo>
                    <a:cubicBezTo>
                      <a:pt x="8833" y="25696"/>
                      <a:pt x="8866" y="25716"/>
                      <a:pt x="8901" y="25716"/>
                    </a:cubicBezTo>
                    <a:cubicBezTo>
                      <a:pt x="8906" y="25716"/>
                      <a:pt x="8912" y="25716"/>
                      <a:pt x="8917" y="25715"/>
                    </a:cubicBezTo>
                    <a:cubicBezTo>
                      <a:pt x="9124" y="25973"/>
                      <a:pt x="9229" y="26326"/>
                      <a:pt x="9334" y="26626"/>
                    </a:cubicBezTo>
                    <a:cubicBezTo>
                      <a:pt x="9496" y="27089"/>
                      <a:pt x="9631" y="27561"/>
                      <a:pt x="9739" y="28039"/>
                    </a:cubicBezTo>
                    <a:cubicBezTo>
                      <a:pt x="9951" y="28978"/>
                      <a:pt x="10079" y="29954"/>
                      <a:pt x="10085" y="30918"/>
                    </a:cubicBezTo>
                    <a:cubicBezTo>
                      <a:pt x="10086" y="31156"/>
                      <a:pt x="10081" y="31395"/>
                      <a:pt x="10070" y="31634"/>
                    </a:cubicBezTo>
                    <a:cubicBezTo>
                      <a:pt x="10068" y="31660"/>
                      <a:pt x="10077" y="31681"/>
                      <a:pt x="10092" y="31695"/>
                    </a:cubicBezTo>
                    <a:cubicBezTo>
                      <a:pt x="10058" y="31883"/>
                      <a:pt x="10025" y="32070"/>
                      <a:pt x="10000" y="32259"/>
                    </a:cubicBezTo>
                    <a:cubicBezTo>
                      <a:pt x="9725" y="34300"/>
                      <a:pt x="9909" y="36388"/>
                      <a:pt x="10519" y="38355"/>
                    </a:cubicBezTo>
                    <a:cubicBezTo>
                      <a:pt x="10829" y="39351"/>
                      <a:pt x="11248" y="40310"/>
                      <a:pt x="11772" y="41212"/>
                    </a:cubicBezTo>
                    <a:cubicBezTo>
                      <a:pt x="11840" y="41329"/>
                      <a:pt x="11914" y="41444"/>
                      <a:pt x="11985" y="41559"/>
                    </a:cubicBezTo>
                    <a:cubicBezTo>
                      <a:pt x="11928" y="41500"/>
                      <a:pt x="11867" y="41444"/>
                      <a:pt x="11808" y="41386"/>
                    </a:cubicBezTo>
                    <a:cubicBezTo>
                      <a:pt x="11633" y="41191"/>
                      <a:pt x="11463" y="40992"/>
                      <a:pt x="11304" y="40781"/>
                    </a:cubicBezTo>
                    <a:cubicBezTo>
                      <a:pt x="10981" y="40355"/>
                      <a:pt x="10693" y="39903"/>
                      <a:pt x="10426" y="39440"/>
                    </a:cubicBezTo>
                    <a:cubicBezTo>
                      <a:pt x="9887" y="38500"/>
                      <a:pt x="9442" y="37510"/>
                      <a:pt x="9003" y="36520"/>
                    </a:cubicBezTo>
                    <a:cubicBezTo>
                      <a:pt x="8033" y="34330"/>
                      <a:pt x="7116" y="32070"/>
                      <a:pt x="6826" y="29674"/>
                    </a:cubicBezTo>
                    <a:cubicBezTo>
                      <a:pt x="6746" y="29007"/>
                      <a:pt x="6713" y="28333"/>
                      <a:pt x="6740" y="27662"/>
                    </a:cubicBezTo>
                    <a:cubicBezTo>
                      <a:pt x="6754" y="27328"/>
                      <a:pt x="6782" y="26995"/>
                      <a:pt x="6826" y="26665"/>
                    </a:cubicBezTo>
                    <a:cubicBezTo>
                      <a:pt x="6872" y="26328"/>
                      <a:pt x="6941" y="25997"/>
                      <a:pt x="6999" y="25664"/>
                    </a:cubicBezTo>
                    <a:cubicBezTo>
                      <a:pt x="7178" y="25595"/>
                      <a:pt x="7361" y="25536"/>
                      <a:pt x="7547" y="25486"/>
                    </a:cubicBezTo>
                    <a:cubicBezTo>
                      <a:pt x="7752" y="25431"/>
                      <a:pt x="7980" y="25376"/>
                      <a:pt x="8201" y="25376"/>
                    </a:cubicBezTo>
                    <a:close/>
                    <a:moveTo>
                      <a:pt x="2680" y="39309"/>
                    </a:moveTo>
                    <a:cubicBezTo>
                      <a:pt x="2695" y="39309"/>
                      <a:pt x="2709" y="39309"/>
                      <a:pt x="2724" y="39310"/>
                    </a:cubicBezTo>
                    <a:cubicBezTo>
                      <a:pt x="3188" y="39335"/>
                      <a:pt x="3573" y="39625"/>
                      <a:pt x="3931" y="39893"/>
                    </a:cubicBezTo>
                    <a:cubicBezTo>
                      <a:pt x="4273" y="40148"/>
                      <a:pt x="4630" y="40371"/>
                      <a:pt x="5021" y="40547"/>
                    </a:cubicBezTo>
                    <a:cubicBezTo>
                      <a:pt x="5412" y="40722"/>
                      <a:pt x="5822" y="40852"/>
                      <a:pt x="6237" y="40956"/>
                    </a:cubicBezTo>
                    <a:cubicBezTo>
                      <a:pt x="7546" y="41281"/>
                      <a:pt x="8928" y="41310"/>
                      <a:pt x="10238" y="41620"/>
                    </a:cubicBezTo>
                    <a:cubicBezTo>
                      <a:pt x="9689" y="41550"/>
                      <a:pt x="9131" y="41545"/>
                      <a:pt x="8577" y="41545"/>
                    </a:cubicBezTo>
                    <a:cubicBezTo>
                      <a:pt x="8491" y="41545"/>
                      <a:pt x="8406" y="41545"/>
                      <a:pt x="8321" y="41545"/>
                    </a:cubicBezTo>
                    <a:cubicBezTo>
                      <a:pt x="7515" y="41545"/>
                      <a:pt x="6715" y="41515"/>
                      <a:pt x="5918" y="41383"/>
                    </a:cubicBezTo>
                    <a:cubicBezTo>
                      <a:pt x="5510" y="41315"/>
                      <a:pt x="5105" y="41226"/>
                      <a:pt x="4707" y="41116"/>
                    </a:cubicBezTo>
                    <a:cubicBezTo>
                      <a:pt x="4376" y="41023"/>
                      <a:pt x="4044" y="40924"/>
                      <a:pt x="3733" y="40776"/>
                    </a:cubicBezTo>
                    <a:cubicBezTo>
                      <a:pt x="3370" y="40602"/>
                      <a:pt x="3085" y="40360"/>
                      <a:pt x="2880" y="40012"/>
                    </a:cubicBezTo>
                    <a:cubicBezTo>
                      <a:pt x="2743" y="39779"/>
                      <a:pt x="2560" y="39459"/>
                      <a:pt x="2274" y="39410"/>
                    </a:cubicBezTo>
                    <a:cubicBezTo>
                      <a:pt x="2399" y="39345"/>
                      <a:pt x="2539" y="39309"/>
                      <a:pt x="2680" y="39309"/>
                    </a:cubicBezTo>
                    <a:close/>
                    <a:moveTo>
                      <a:pt x="4239" y="27650"/>
                    </a:moveTo>
                    <a:lnTo>
                      <a:pt x="4239" y="27650"/>
                    </a:lnTo>
                    <a:cubicBezTo>
                      <a:pt x="4165" y="28228"/>
                      <a:pt x="4152" y="28815"/>
                      <a:pt x="4190" y="29395"/>
                    </a:cubicBezTo>
                    <a:cubicBezTo>
                      <a:pt x="4235" y="30054"/>
                      <a:pt x="4304" y="30708"/>
                      <a:pt x="4428" y="31356"/>
                    </a:cubicBezTo>
                    <a:cubicBezTo>
                      <a:pt x="4674" y="32637"/>
                      <a:pt x="5102" y="33893"/>
                      <a:pt x="5621" y="35088"/>
                    </a:cubicBezTo>
                    <a:cubicBezTo>
                      <a:pt x="6104" y="36198"/>
                      <a:pt x="6715" y="37265"/>
                      <a:pt x="7570" y="38132"/>
                    </a:cubicBezTo>
                    <a:cubicBezTo>
                      <a:pt x="8324" y="38897"/>
                      <a:pt x="9207" y="39518"/>
                      <a:pt x="10065" y="40159"/>
                    </a:cubicBezTo>
                    <a:cubicBezTo>
                      <a:pt x="10905" y="40788"/>
                      <a:pt x="11726" y="41447"/>
                      <a:pt x="12345" y="42293"/>
                    </a:cubicBezTo>
                    <a:cubicBezTo>
                      <a:pt x="12003" y="42071"/>
                      <a:pt x="11627" y="41891"/>
                      <a:pt x="11236" y="41746"/>
                    </a:cubicBezTo>
                    <a:cubicBezTo>
                      <a:pt x="10557" y="41395"/>
                      <a:pt x="9878" y="41042"/>
                      <a:pt x="9219" y="40648"/>
                    </a:cubicBezTo>
                    <a:cubicBezTo>
                      <a:pt x="8199" y="40039"/>
                      <a:pt x="7208" y="39367"/>
                      <a:pt x="6333" y="38558"/>
                    </a:cubicBezTo>
                    <a:cubicBezTo>
                      <a:pt x="5420" y="37714"/>
                      <a:pt x="4641" y="36748"/>
                      <a:pt x="4066" y="35642"/>
                    </a:cubicBezTo>
                    <a:cubicBezTo>
                      <a:pt x="3494" y="34538"/>
                      <a:pt x="3105" y="33343"/>
                      <a:pt x="2931" y="32111"/>
                    </a:cubicBezTo>
                    <a:cubicBezTo>
                      <a:pt x="2831" y="31406"/>
                      <a:pt x="2800" y="30640"/>
                      <a:pt x="2949" y="29929"/>
                    </a:cubicBezTo>
                    <a:cubicBezTo>
                      <a:pt x="3138" y="29395"/>
                      <a:pt x="3386" y="28885"/>
                      <a:pt x="3691" y="28406"/>
                    </a:cubicBezTo>
                    <a:cubicBezTo>
                      <a:pt x="3692" y="28405"/>
                      <a:pt x="3693" y="28404"/>
                      <a:pt x="3694" y="28403"/>
                    </a:cubicBezTo>
                    <a:cubicBezTo>
                      <a:pt x="3697" y="28400"/>
                      <a:pt x="3698" y="28396"/>
                      <a:pt x="3700" y="28393"/>
                    </a:cubicBezTo>
                    <a:cubicBezTo>
                      <a:pt x="3864" y="28136"/>
                      <a:pt x="4042" y="27886"/>
                      <a:pt x="4239" y="27650"/>
                    </a:cubicBezTo>
                    <a:close/>
                    <a:moveTo>
                      <a:pt x="15172" y="23333"/>
                    </a:moveTo>
                    <a:cubicBezTo>
                      <a:pt x="14441" y="24481"/>
                      <a:pt x="13821" y="25698"/>
                      <a:pt x="13321" y="26964"/>
                    </a:cubicBezTo>
                    <a:cubicBezTo>
                      <a:pt x="12788" y="28312"/>
                      <a:pt x="12385" y="29706"/>
                      <a:pt x="12130" y="31133"/>
                    </a:cubicBezTo>
                    <a:cubicBezTo>
                      <a:pt x="11872" y="32568"/>
                      <a:pt x="11762" y="34029"/>
                      <a:pt x="11801" y="35487"/>
                    </a:cubicBezTo>
                    <a:cubicBezTo>
                      <a:pt x="11840" y="36986"/>
                      <a:pt x="12041" y="38477"/>
                      <a:pt x="12379" y="39938"/>
                    </a:cubicBezTo>
                    <a:cubicBezTo>
                      <a:pt x="12653" y="41129"/>
                      <a:pt x="13039" y="42292"/>
                      <a:pt x="13519" y="43415"/>
                    </a:cubicBezTo>
                    <a:cubicBezTo>
                      <a:pt x="13188" y="42945"/>
                      <a:pt x="12850" y="42479"/>
                      <a:pt x="12529" y="42001"/>
                    </a:cubicBezTo>
                    <a:cubicBezTo>
                      <a:pt x="11951" y="41142"/>
                      <a:pt x="11455" y="40237"/>
                      <a:pt x="11071" y="39275"/>
                    </a:cubicBezTo>
                    <a:cubicBezTo>
                      <a:pt x="10307" y="37356"/>
                      <a:pt x="9970" y="35263"/>
                      <a:pt x="10093" y="33201"/>
                    </a:cubicBezTo>
                    <a:cubicBezTo>
                      <a:pt x="10209" y="31245"/>
                      <a:pt x="10758" y="29330"/>
                      <a:pt x="11675" y="27599"/>
                    </a:cubicBezTo>
                    <a:cubicBezTo>
                      <a:pt x="12541" y="25964"/>
                      <a:pt x="13742" y="24506"/>
                      <a:pt x="15172" y="23333"/>
                    </a:cubicBezTo>
                    <a:close/>
                    <a:moveTo>
                      <a:pt x="25853" y="38480"/>
                    </a:moveTo>
                    <a:cubicBezTo>
                      <a:pt x="26515" y="38516"/>
                      <a:pt x="27172" y="38636"/>
                      <a:pt x="27810" y="38844"/>
                    </a:cubicBezTo>
                    <a:cubicBezTo>
                      <a:pt x="28035" y="38918"/>
                      <a:pt x="28257" y="39003"/>
                      <a:pt x="28474" y="39096"/>
                    </a:cubicBezTo>
                    <a:cubicBezTo>
                      <a:pt x="26773" y="39270"/>
                      <a:pt x="25101" y="39732"/>
                      <a:pt x="23545" y="40441"/>
                    </a:cubicBezTo>
                    <a:cubicBezTo>
                      <a:pt x="21967" y="41160"/>
                      <a:pt x="20496" y="42137"/>
                      <a:pt x="19232" y="43324"/>
                    </a:cubicBezTo>
                    <a:cubicBezTo>
                      <a:pt x="19082" y="43464"/>
                      <a:pt x="18935" y="43609"/>
                      <a:pt x="18789" y="43755"/>
                    </a:cubicBezTo>
                    <a:cubicBezTo>
                      <a:pt x="19570" y="42847"/>
                      <a:pt x="20385" y="41970"/>
                      <a:pt x="21122" y="41033"/>
                    </a:cubicBezTo>
                    <a:cubicBezTo>
                      <a:pt x="22180" y="40044"/>
                      <a:pt x="23421" y="39243"/>
                      <a:pt x="24793" y="38765"/>
                    </a:cubicBezTo>
                    <a:cubicBezTo>
                      <a:pt x="25011" y="38689"/>
                      <a:pt x="25232" y="38625"/>
                      <a:pt x="25455" y="38568"/>
                    </a:cubicBezTo>
                    <a:cubicBezTo>
                      <a:pt x="25585" y="38534"/>
                      <a:pt x="25720" y="38511"/>
                      <a:pt x="25853" y="38480"/>
                    </a:cubicBezTo>
                    <a:close/>
                    <a:moveTo>
                      <a:pt x="28611" y="39158"/>
                    </a:moveTo>
                    <a:cubicBezTo>
                      <a:pt x="28752" y="39222"/>
                      <a:pt x="28890" y="39288"/>
                      <a:pt x="29026" y="39361"/>
                    </a:cubicBezTo>
                    <a:cubicBezTo>
                      <a:pt x="29397" y="39559"/>
                      <a:pt x="29777" y="39787"/>
                      <a:pt x="30058" y="40106"/>
                    </a:cubicBezTo>
                    <a:cubicBezTo>
                      <a:pt x="30149" y="40211"/>
                      <a:pt x="30227" y="40328"/>
                      <a:pt x="30283" y="40451"/>
                    </a:cubicBezTo>
                    <a:cubicBezTo>
                      <a:pt x="29846" y="40470"/>
                      <a:pt x="29403" y="40552"/>
                      <a:pt x="28972" y="40619"/>
                    </a:cubicBezTo>
                    <a:cubicBezTo>
                      <a:pt x="28532" y="40690"/>
                      <a:pt x="28093" y="40768"/>
                      <a:pt x="27656" y="40856"/>
                    </a:cubicBezTo>
                    <a:cubicBezTo>
                      <a:pt x="26779" y="41034"/>
                      <a:pt x="25910" y="41255"/>
                      <a:pt x="25053" y="41513"/>
                    </a:cubicBezTo>
                    <a:cubicBezTo>
                      <a:pt x="23320" y="42037"/>
                      <a:pt x="21644" y="42743"/>
                      <a:pt x="20057" y="43609"/>
                    </a:cubicBezTo>
                    <a:cubicBezTo>
                      <a:pt x="19290" y="44027"/>
                      <a:pt x="18547" y="44483"/>
                      <a:pt x="17836" y="44989"/>
                    </a:cubicBezTo>
                    <a:cubicBezTo>
                      <a:pt x="18229" y="44510"/>
                      <a:pt x="18635" y="44044"/>
                      <a:pt x="19078" y="43609"/>
                    </a:cubicBezTo>
                    <a:cubicBezTo>
                      <a:pt x="19690" y="43005"/>
                      <a:pt x="20355" y="42452"/>
                      <a:pt x="21056" y="41954"/>
                    </a:cubicBezTo>
                    <a:cubicBezTo>
                      <a:pt x="22456" y="40958"/>
                      <a:pt x="24049" y="40202"/>
                      <a:pt x="25699" y="39727"/>
                    </a:cubicBezTo>
                    <a:cubicBezTo>
                      <a:pt x="26635" y="39457"/>
                      <a:pt x="27596" y="39280"/>
                      <a:pt x="28567" y="39197"/>
                    </a:cubicBezTo>
                    <a:cubicBezTo>
                      <a:pt x="28594" y="39195"/>
                      <a:pt x="28607" y="39177"/>
                      <a:pt x="28611" y="39158"/>
                    </a:cubicBezTo>
                    <a:close/>
                    <a:moveTo>
                      <a:pt x="30324" y="40564"/>
                    </a:moveTo>
                    <a:lnTo>
                      <a:pt x="30324" y="40564"/>
                    </a:lnTo>
                    <a:cubicBezTo>
                      <a:pt x="30385" y="40753"/>
                      <a:pt x="30390" y="40955"/>
                      <a:pt x="30304" y="41155"/>
                    </a:cubicBezTo>
                    <a:cubicBezTo>
                      <a:pt x="30160" y="41488"/>
                      <a:pt x="29826" y="41708"/>
                      <a:pt x="29516" y="41869"/>
                    </a:cubicBezTo>
                    <a:cubicBezTo>
                      <a:pt x="29128" y="42071"/>
                      <a:pt x="28713" y="42220"/>
                      <a:pt x="28310" y="42390"/>
                    </a:cubicBezTo>
                    <a:cubicBezTo>
                      <a:pt x="27865" y="42576"/>
                      <a:pt x="27419" y="42768"/>
                      <a:pt x="26976" y="42963"/>
                    </a:cubicBezTo>
                    <a:cubicBezTo>
                      <a:pt x="26658" y="43103"/>
                      <a:pt x="26341" y="43247"/>
                      <a:pt x="26025" y="43393"/>
                    </a:cubicBezTo>
                    <a:cubicBezTo>
                      <a:pt x="25979" y="43403"/>
                      <a:pt x="25934" y="43414"/>
                      <a:pt x="25888" y="43424"/>
                    </a:cubicBezTo>
                    <a:cubicBezTo>
                      <a:pt x="25032" y="43610"/>
                      <a:pt x="24162" y="43715"/>
                      <a:pt x="23294" y="43821"/>
                    </a:cubicBezTo>
                    <a:cubicBezTo>
                      <a:pt x="21711" y="44014"/>
                      <a:pt x="20098" y="44227"/>
                      <a:pt x="18635" y="44899"/>
                    </a:cubicBezTo>
                    <a:cubicBezTo>
                      <a:pt x="18251" y="45076"/>
                      <a:pt x="17881" y="45283"/>
                      <a:pt x="17536" y="45527"/>
                    </a:cubicBezTo>
                    <a:cubicBezTo>
                      <a:pt x="17441" y="45595"/>
                      <a:pt x="17347" y="45666"/>
                      <a:pt x="17256" y="45740"/>
                    </a:cubicBezTo>
                    <a:cubicBezTo>
                      <a:pt x="17308" y="45661"/>
                      <a:pt x="17364" y="45587"/>
                      <a:pt x="17417" y="45510"/>
                    </a:cubicBezTo>
                    <a:cubicBezTo>
                      <a:pt x="17513" y="45388"/>
                      <a:pt x="17610" y="45268"/>
                      <a:pt x="17707" y="45147"/>
                    </a:cubicBezTo>
                    <a:cubicBezTo>
                      <a:pt x="19155" y="44207"/>
                      <a:pt x="20651" y="43351"/>
                      <a:pt x="22236" y="42664"/>
                    </a:cubicBezTo>
                    <a:cubicBezTo>
                      <a:pt x="23887" y="41948"/>
                      <a:pt x="25601" y="41385"/>
                      <a:pt x="27361" y="41012"/>
                    </a:cubicBezTo>
                    <a:cubicBezTo>
                      <a:pt x="27849" y="40908"/>
                      <a:pt x="28338" y="40818"/>
                      <a:pt x="28831" y="40746"/>
                    </a:cubicBezTo>
                    <a:cubicBezTo>
                      <a:pt x="29085" y="40709"/>
                      <a:pt x="29338" y="40675"/>
                      <a:pt x="29591" y="40646"/>
                    </a:cubicBezTo>
                    <a:cubicBezTo>
                      <a:pt x="29835" y="40618"/>
                      <a:pt x="30083" y="40603"/>
                      <a:pt x="30324" y="40564"/>
                    </a:cubicBezTo>
                    <a:close/>
                    <a:moveTo>
                      <a:pt x="23837" y="34049"/>
                    </a:moveTo>
                    <a:cubicBezTo>
                      <a:pt x="23769" y="34476"/>
                      <a:pt x="23682" y="34899"/>
                      <a:pt x="23580" y="35318"/>
                    </a:cubicBezTo>
                    <a:lnTo>
                      <a:pt x="23580" y="35317"/>
                    </a:lnTo>
                    <a:cubicBezTo>
                      <a:pt x="23313" y="36417"/>
                      <a:pt x="22933" y="37492"/>
                      <a:pt x="22427" y="38506"/>
                    </a:cubicBezTo>
                    <a:cubicBezTo>
                      <a:pt x="21918" y="39530"/>
                      <a:pt x="21263" y="40463"/>
                      <a:pt x="20536" y="41344"/>
                    </a:cubicBezTo>
                    <a:cubicBezTo>
                      <a:pt x="19817" y="42215"/>
                      <a:pt x="19049" y="43044"/>
                      <a:pt x="18325" y="43912"/>
                    </a:cubicBezTo>
                    <a:cubicBezTo>
                      <a:pt x="17764" y="44586"/>
                      <a:pt x="17222" y="45312"/>
                      <a:pt x="16770" y="46086"/>
                    </a:cubicBezTo>
                    <a:cubicBezTo>
                      <a:pt x="16949" y="45644"/>
                      <a:pt x="17159" y="45213"/>
                      <a:pt x="17382" y="44792"/>
                    </a:cubicBezTo>
                    <a:cubicBezTo>
                      <a:pt x="17919" y="43781"/>
                      <a:pt x="18537" y="42814"/>
                      <a:pt x="19181" y="41869"/>
                    </a:cubicBezTo>
                    <a:cubicBezTo>
                      <a:pt x="19494" y="41407"/>
                      <a:pt x="19810" y="40947"/>
                      <a:pt x="20131" y="40492"/>
                    </a:cubicBezTo>
                    <a:cubicBezTo>
                      <a:pt x="20459" y="40024"/>
                      <a:pt x="20797" y="39565"/>
                      <a:pt x="21121" y="39096"/>
                    </a:cubicBezTo>
                    <a:cubicBezTo>
                      <a:pt x="21759" y="38172"/>
                      <a:pt x="22368" y="37232"/>
                      <a:pt x="22888" y="36238"/>
                    </a:cubicBezTo>
                    <a:cubicBezTo>
                      <a:pt x="23258" y="35532"/>
                      <a:pt x="23581" y="34802"/>
                      <a:pt x="23837" y="34049"/>
                    </a:cubicBezTo>
                    <a:close/>
                    <a:moveTo>
                      <a:pt x="15455" y="23107"/>
                    </a:moveTo>
                    <a:lnTo>
                      <a:pt x="15455" y="23107"/>
                    </a:lnTo>
                    <a:cubicBezTo>
                      <a:pt x="15228" y="23878"/>
                      <a:pt x="15047" y="24665"/>
                      <a:pt x="14879" y="25451"/>
                    </a:cubicBezTo>
                    <a:cubicBezTo>
                      <a:pt x="14702" y="26285"/>
                      <a:pt x="14547" y="27125"/>
                      <a:pt x="14416" y="27967"/>
                    </a:cubicBezTo>
                    <a:cubicBezTo>
                      <a:pt x="14156" y="29645"/>
                      <a:pt x="13996" y="31338"/>
                      <a:pt x="13927" y="33034"/>
                    </a:cubicBezTo>
                    <a:cubicBezTo>
                      <a:pt x="13858" y="34722"/>
                      <a:pt x="13882" y="36413"/>
                      <a:pt x="13998" y="38099"/>
                    </a:cubicBezTo>
                    <a:cubicBezTo>
                      <a:pt x="14115" y="39800"/>
                      <a:pt x="14326" y="41496"/>
                      <a:pt x="14631" y="43173"/>
                    </a:cubicBezTo>
                    <a:cubicBezTo>
                      <a:pt x="14857" y="44420"/>
                      <a:pt x="15133" y="45660"/>
                      <a:pt x="15461" y="46885"/>
                    </a:cubicBezTo>
                    <a:cubicBezTo>
                      <a:pt x="15455" y="46885"/>
                      <a:pt x="15450" y="46885"/>
                      <a:pt x="15445" y="46885"/>
                    </a:cubicBezTo>
                    <a:cubicBezTo>
                      <a:pt x="15438" y="46885"/>
                      <a:pt x="15430" y="46885"/>
                      <a:pt x="15423" y="46886"/>
                    </a:cubicBezTo>
                    <a:cubicBezTo>
                      <a:pt x="15156" y="46062"/>
                      <a:pt x="14758" y="45292"/>
                      <a:pt x="14292" y="44558"/>
                    </a:cubicBezTo>
                    <a:cubicBezTo>
                      <a:pt x="14206" y="44421"/>
                      <a:pt x="14115" y="44288"/>
                      <a:pt x="14026" y="44154"/>
                    </a:cubicBezTo>
                    <a:cubicBezTo>
                      <a:pt x="13933" y="43954"/>
                      <a:pt x="13839" y="43755"/>
                      <a:pt x="13749" y="43553"/>
                    </a:cubicBezTo>
                    <a:cubicBezTo>
                      <a:pt x="13602" y="43216"/>
                      <a:pt x="13463" y="42875"/>
                      <a:pt x="13332" y="42532"/>
                    </a:cubicBezTo>
                    <a:cubicBezTo>
                      <a:pt x="13068" y="41837"/>
                      <a:pt x="12842" y="41129"/>
                      <a:pt x="12646" y="40413"/>
                    </a:cubicBezTo>
                    <a:cubicBezTo>
                      <a:pt x="12257" y="38992"/>
                      <a:pt x="12025" y="37531"/>
                      <a:pt x="11941" y="36062"/>
                    </a:cubicBezTo>
                    <a:cubicBezTo>
                      <a:pt x="11857" y="34597"/>
                      <a:pt x="11926" y="33125"/>
                      <a:pt x="12147" y="31675"/>
                    </a:cubicBezTo>
                    <a:cubicBezTo>
                      <a:pt x="12363" y="30252"/>
                      <a:pt x="12722" y="28850"/>
                      <a:pt x="13213" y="27499"/>
                    </a:cubicBezTo>
                    <a:cubicBezTo>
                      <a:pt x="13704" y="26146"/>
                      <a:pt x="14336" y="24845"/>
                      <a:pt x="15087" y="23616"/>
                    </a:cubicBezTo>
                    <a:cubicBezTo>
                      <a:pt x="15164" y="23493"/>
                      <a:pt x="15241" y="23369"/>
                      <a:pt x="15319" y="23247"/>
                    </a:cubicBezTo>
                    <a:cubicBezTo>
                      <a:pt x="15339" y="23238"/>
                      <a:pt x="15349" y="23220"/>
                      <a:pt x="15349" y="23200"/>
                    </a:cubicBezTo>
                    <a:cubicBezTo>
                      <a:pt x="15355" y="23192"/>
                      <a:pt x="15359" y="23184"/>
                      <a:pt x="15364" y="23176"/>
                    </a:cubicBezTo>
                    <a:cubicBezTo>
                      <a:pt x="15394" y="23153"/>
                      <a:pt x="15425" y="23129"/>
                      <a:pt x="15455" y="23107"/>
                    </a:cubicBezTo>
                    <a:close/>
                    <a:moveTo>
                      <a:pt x="21888" y="44247"/>
                    </a:moveTo>
                    <a:lnTo>
                      <a:pt x="21888" y="44247"/>
                    </a:lnTo>
                    <a:cubicBezTo>
                      <a:pt x="21685" y="44297"/>
                      <a:pt x="21481" y="44350"/>
                      <a:pt x="21281" y="44409"/>
                    </a:cubicBezTo>
                    <a:cubicBezTo>
                      <a:pt x="20838" y="44539"/>
                      <a:pt x="20403" y="44690"/>
                      <a:pt x="19975" y="44864"/>
                    </a:cubicBezTo>
                    <a:cubicBezTo>
                      <a:pt x="19124" y="45210"/>
                      <a:pt x="18296" y="45635"/>
                      <a:pt x="17541" y="46161"/>
                    </a:cubicBezTo>
                    <a:cubicBezTo>
                      <a:pt x="17210" y="46390"/>
                      <a:pt x="16893" y="46631"/>
                      <a:pt x="16587" y="46888"/>
                    </a:cubicBezTo>
                    <a:cubicBezTo>
                      <a:pt x="16658" y="46747"/>
                      <a:pt x="16732" y="46608"/>
                      <a:pt x="16810" y="46470"/>
                    </a:cubicBezTo>
                    <a:cubicBezTo>
                      <a:pt x="16926" y="46364"/>
                      <a:pt x="17034" y="46251"/>
                      <a:pt x="17150" y="46144"/>
                    </a:cubicBezTo>
                    <a:lnTo>
                      <a:pt x="17150" y="46145"/>
                    </a:lnTo>
                    <a:cubicBezTo>
                      <a:pt x="17285" y="46021"/>
                      <a:pt x="17426" y="45905"/>
                      <a:pt x="17572" y="45796"/>
                    </a:cubicBezTo>
                    <a:cubicBezTo>
                      <a:pt x="17882" y="45567"/>
                      <a:pt x="18213" y="45369"/>
                      <a:pt x="18558" y="45200"/>
                    </a:cubicBezTo>
                    <a:cubicBezTo>
                      <a:pt x="19257" y="44858"/>
                      <a:pt x="20008" y="44626"/>
                      <a:pt x="20767" y="44457"/>
                    </a:cubicBezTo>
                    <a:cubicBezTo>
                      <a:pt x="21139" y="44374"/>
                      <a:pt x="21514" y="44306"/>
                      <a:pt x="21888" y="44247"/>
                    </a:cubicBezTo>
                    <a:close/>
                    <a:moveTo>
                      <a:pt x="15942" y="23037"/>
                    </a:moveTo>
                    <a:lnTo>
                      <a:pt x="15942" y="23037"/>
                    </a:lnTo>
                    <a:cubicBezTo>
                      <a:pt x="16949" y="23335"/>
                      <a:pt x="17923" y="23712"/>
                      <a:pt x="18845" y="24224"/>
                    </a:cubicBezTo>
                    <a:cubicBezTo>
                      <a:pt x="18955" y="24285"/>
                      <a:pt x="19065" y="24348"/>
                      <a:pt x="19174" y="24413"/>
                    </a:cubicBezTo>
                    <a:cubicBezTo>
                      <a:pt x="19787" y="25718"/>
                      <a:pt x="20122" y="27123"/>
                      <a:pt x="20202" y="28564"/>
                    </a:cubicBezTo>
                    <a:cubicBezTo>
                      <a:pt x="20292" y="30145"/>
                      <a:pt x="20094" y="31726"/>
                      <a:pt x="19736" y="33264"/>
                    </a:cubicBezTo>
                    <a:cubicBezTo>
                      <a:pt x="19353" y="34911"/>
                      <a:pt x="18798" y="36510"/>
                      <a:pt x="18224" y="38097"/>
                    </a:cubicBezTo>
                    <a:cubicBezTo>
                      <a:pt x="17652" y="39686"/>
                      <a:pt x="17065" y="41271"/>
                      <a:pt x="16616" y="42900"/>
                    </a:cubicBezTo>
                    <a:cubicBezTo>
                      <a:pt x="16256" y="44212"/>
                      <a:pt x="15989" y="45557"/>
                      <a:pt x="15899" y="46915"/>
                    </a:cubicBezTo>
                    <a:cubicBezTo>
                      <a:pt x="15888" y="45584"/>
                      <a:pt x="15987" y="44253"/>
                      <a:pt x="16147" y="42931"/>
                    </a:cubicBezTo>
                    <a:cubicBezTo>
                      <a:pt x="16363" y="41136"/>
                      <a:pt x="16683" y="39356"/>
                      <a:pt x="16973" y="37572"/>
                    </a:cubicBezTo>
                    <a:cubicBezTo>
                      <a:pt x="17243" y="35910"/>
                      <a:pt x="17474" y="34242"/>
                      <a:pt x="17580" y="32560"/>
                    </a:cubicBezTo>
                    <a:cubicBezTo>
                      <a:pt x="17678" y="30979"/>
                      <a:pt x="17664" y="29383"/>
                      <a:pt x="17444" y="27812"/>
                    </a:cubicBezTo>
                    <a:cubicBezTo>
                      <a:pt x="17226" y="26262"/>
                      <a:pt x="16804" y="24733"/>
                      <a:pt x="16102" y="23329"/>
                    </a:cubicBezTo>
                    <a:cubicBezTo>
                      <a:pt x="16053" y="23229"/>
                      <a:pt x="15996" y="23134"/>
                      <a:pt x="15942" y="23037"/>
                    </a:cubicBezTo>
                    <a:close/>
                    <a:moveTo>
                      <a:pt x="15672" y="22941"/>
                    </a:moveTo>
                    <a:cubicBezTo>
                      <a:pt x="15685" y="22954"/>
                      <a:pt x="15700" y="22965"/>
                      <a:pt x="15722" y="22972"/>
                    </a:cubicBezTo>
                    <a:cubicBezTo>
                      <a:pt x="15738" y="22976"/>
                      <a:pt x="15752" y="22981"/>
                      <a:pt x="15768" y="22985"/>
                    </a:cubicBezTo>
                    <a:cubicBezTo>
                      <a:pt x="16102" y="23662"/>
                      <a:pt x="16408" y="24346"/>
                      <a:pt x="16645" y="25065"/>
                    </a:cubicBezTo>
                    <a:cubicBezTo>
                      <a:pt x="16890" y="25808"/>
                      <a:pt x="17071" y="26572"/>
                      <a:pt x="17199" y="27345"/>
                    </a:cubicBezTo>
                    <a:cubicBezTo>
                      <a:pt x="17460" y="28920"/>
                      <a:pt x="17505" y="30526"/>
                      <a:pt x="17425" y="32120"/>
                    </a:cubicBezTo>
                    <a:cubicBezTo>
                      <a:pt x="17342" y="33768"/>
                      <a:pt x="17106" y="35402"/>
                      <a:pt x="16846" y="37031"/>
                    </a:cubicBezTo>
                    <a:cubicBezTo>
                      <a:pt x="16560" y="38816"/>
                      <a:pt x="16233" y="40594"/>
                      <a:pt x="15996" y="42388"/>
                    </a:cubicBezTo>
                    <a:cubicBezTo>
                      <a:pt x="15796" y="43897"/>
                      <a:pt x="15664" y="45419"/>
                      <a:pt x="15675" y="46942"/>
                    </a:cubicBezTo>
                    <a:cubicBezTo>
                      <a:pt x="15380" y="45874"/>
                      <a:pt x="15118" y="44796"/>
                      <a:pt x="14904" y="43707"/>
                    </a:cubicBezTo>
                    <a:cubicBezTo>
                      <a:pt x="14578" y="42057"/>
                      <a:pt x="14350" y="40388"/>
                      <a:pt x="14210" y="38712"/>
                    </a:cubicBezTo>
                    <a:cubicBezTo>
                      <a:pt x="14070" y="37027"/>
                      <a:pt x="14022" y="35335"/>
                      <a:pt x="14068" y="33645"/>
                    </a:cubicBezTo>
                    <a:cubicBezTo>
                      <a:pt x="14114" y="31956"/>
                      <a:pt x="14255" y="30270"/>
                      <a:pt x="14481" y="28595"/>
                    </a:cubicBezTo>
                    <a:cubicBezTo>
                      <a:pt x="14708" y="26930"/>
                      <a:pt x="15025" y="25276"/>
                      <a:pt x="15432" y="23644"/>
                    </a:cubicBezTo>
                    <a:cubicBezTo>
                      <a:pt x="15483" y="23438"/>
                      <a:pt x="15535" y="23231"/>
                      <a:pt x="15585" y="23025"/>
                    </a:cubicBezTo>
                    <a:cubicBezTo>
                      <a:pt x="15586" y="23018"/>
                      <a:pt x="15583" y="23014"/>
                      <a:pt x="15582" y="23010"/>
                    </a:cubicBezTo>
                    <a:cubicBezTo>
                      <a:pt x="15612" y="22987"/>
                      <a:pt x="15642" y="22963"/>
                      <a:pt x="15672" y="22941"/>
                    </a:cubicBezTo>
                    <a:close/>
                    <a:moveTo>
                      <a:pt x="19374" y="24535"/>
                    </a:moveTo>
                    <a:lnTo>
                      <a:pt x="19374" y="24535"/>
                    </a:lnTo>
                    <a:cubicBezTo>
                      <a:pt x="20112" y="24992"/>
                      <a:pt x="20807" y="25524"/>
                      <a:pt x="21427" y="26129"/>
                    </a:cubicBezTo>
                    <a:cubicBezTo>
                      <a:pt x="21866" y="26556"/>
                      <a:pt x="22267" y="27024"/>
                      <a:pt x="22616" y="27530"/>
                    </a:cubicBezTo>
                    <a:cubicBezTo>
                      <a:pt x="22595" y="27546"/>
                      <a:pt x="22581" y="27574"/>
                      <a:pt x="22592" y="27607"/>
                    </a:cubicBezTo>
                    <a:cubicBezTo>
                      <a:pt x="23068" y="28918"/>
                      <a:pt x="23098" y="30348"/>
                      <a:pt x="22850" y="31709"/>
                    </a:cubicBezTo>
                    <a:cubicBezTo>
                      <a:pt x="22598" y="33100"/>
                      <a:pt x="22061" y="34419"/>
                      <a:pt x="21423" y="35675"/>
                    </a:cubicBezTo>
                    <a:cubicBezTo>
                      <a:pt x="20778" y="36948"/>
                      <a:pt x="20025" y="38163"/>
                      <a:pt x="19317" y="39401"/>
                    </a:cubicBezTo>
                    <a:cubicBezTo>
                      <a:pt x="18603" y="40648"/>
                      <a:pt x="17971" y="41932"/>
                      <a:pt x="17433" y="43263"/>
                    </a:cubicBezTo>
                    <a:cubicBezTo>
                      <a:pt x="16895" y="44597"/>
                      <a:pt x="16419" y="45948"/>
                      <a:pt x="16049" y="47338"/>
                    </a:cubicBezTo>
                    <a:cubicBezTo>
                      <a:pt x="16049" y="47340"/>
                      <a:pt x="16048" y="47341"/>
                      <a:pt x="16048" y="47342"/>
                    </a:cubicBezTo>
                    <a:lnTo>
                      <a:pt x="16048" y="47342"/>
                    </a:lnTo>
                    <a:cubicBezTo>
                      <a:pt x="16107" y="46016"/>
                      <a:pt x="16319" y="44707"/>
                      <a:pt x="16648" y="43413"/>
                    </a:cubicBezTo>
                    <a:cubicBezTo>
                      <a:pt x="17070" y="41758"/>
                      <a:pt x="17643" y="40150"/>
                      <a:pt x="18216" y="38543"/>
                    </a:cubicBezTo>
                    <a:cubicBezTo>
                      <a:pt x="18780" y="36962"/>
                      <a:pt x="19346" y="35378"/>
                      <a:pt x="19757" y="33750"/>
                    </a:cubicBezTo>
                    <a:cubicBezTo>
                      <a:pt x="20143" y="32220"/>
                      <a:pt x="20384" y="30651"/>
                      <a:pt x="20359" y="29068"/>
                    </a:cubicBezTo>
                    <a:cubicBezTo>
                      <a:pt x="20334" y="27545"/>
                      <a:pt x="20060" y="26004"/>
                      <a:pt x="19414" y="24616"/>
                    </a:cubicBezTo>
                    <a:cubicBezTo>
                      <a:pt x="19402" y="24589"/>
                      <a:pt x="19387" y="24562"/>
                      <a:pt x="19374" y="24535"/>
                    </a:cubicBezTo>
                    <a:close/>
                    <a:moveTo>
                      <a:pt x="22788" y="27789"/>
                    </a:moveTo>
                    <a:lnTo>
                      <a:pt x="22788" y="27789"/>
                    </a:lnTo>
                    <a:cubicBezTo>
                      <a:pt x="22959" y="28057"/>
                      <a:pt x="23116" y="28333"/>
                      <a:pt x="23253" y="28620"/>
                    </a:cubicBezTo>
                    <a:cubicBezTo>
                      <a:pt x="23740" y="29637"/>
                      <a:pt x="23965" y="30749"/>
                      <a:pt x="23994" y="31873"/>
                    </a:cubicBezTo>
                    <a:cubicBezTo>
                      <a:pt x="24006" y="32293"/>
                      <a:pt x="23989" y="32713"/>
                      <a:pt x="23952" y="33132"/>
                    </a:cubicBezTo>
                    <a:cubicBezTo>
                      <a:pt x="23428" y="35181"/>
                      <a:pt x="22352" y="37047"/>
                      <a:pt x="21196" y="38801"/>
                    </a:cubicBezTo>
                    <a:cubicBezTo>
                      <a:pt x="20881" y="39279"/>
                      <a:pt x="20568" y="39756"/>
                      <a:pt x="20240" y="40225"/>
                    </a:cubicBezTo>
                    <a:cubicBezTo>
                      <a:pt x="19920" y="40682"/>
                      <a:pt x="19594" y="41133"/>
                      <a:pt x="19279" y="41592"/>
                    </a:cubicBezTo>
                    <a:cubicBezTo>
                      <a:pt x="18645" y="42516"/>
                      <a:pt x="18044" y="43455"/>
                      <a:pt x="17509" y="44439"/>
                    </a:cubicBezTo>
                    <a:cubicBezTo>
                      <a:pt x="17207" y="44993"/>
                      <a:pt x="16938" y="45567"/>
                      <a:pt x="16697" y="46149"/>
                    </a:cubicBezTo>
                    <a:cubicBezTo>
                      <a:pt x="16664" y="46230"/>
                      <a:pt x="16633" y="46311"/>
                      <a:pt x="16601" y="46392"/>
                    </a:cubicBezTo>
                    <a:cubicBezTo>
                      <a:pt x="16385" y="46791"/>
                      <a:pt x="16190" y="47199"/>
                      <a:pt x="16036" y="47621"/>
                    </a:cubicBezTo>
                    <a:cubicBezTo>
                      <a:pt x="16037" y="47610"/>
                      <a:pt x="16037" y="47599"/>
                      <a:pt x="16038" y="47587"/>
                    </a:cubicBezTo>
                    <a:cubicBezTo>
                      <a:pt x="16218" y="46977"/>
                      <a:pt x="16377" y="46361"/>
                      <a:pt x="16573" y="45755"/>
                    </a:cubicBezTo>
                    <a:cubicBezTo>
                      <a:pt x="16796" y="45065"/>
                      <a:pt x="17041" y="44382"/>
                      <a:pt x="17309" y="43709"/>
                    </a:cubicBezTo>
                    <a:cubicBezTo>
                      <a:pt x="17843" y="42364"/>
                      <a:pt x="18501" y="41064"/>
                      <a:pt x="19208" y="39802"/>
                    </a:cubicBezTo>
                    <a:cubicBezTo>
                      <a:pt x="19913" y="38546"/>
                      <a:pt x="20678" y="37322"/>
                      <a:pt x="21348" y="36046"/>
                    </a:cubicBezTo>
                    <a:cubicBezTo>
                      <a:pt x="22003" y="34798"/>
                      <a:pt x="22555" y="33497"/>
                      <a:pt x="22855" y="32115"/>
                    </a:cubicBezTo>
                    <a:cubicBezTo>
                      <a:pt x="23146" y="30776"/>
                      <a:pt x="23211" y="29362"/>
                      <a:pt x="22859" y="28028"/>
                    </a:cubicBezTo>
                    <a:cubicBezTo>
                      <a:pt x="22839" y="27948"/>
                      <a:pt x="22812" y="27869"/>
                      <a:pt x="22788" y="27789"/>
                    </a:cubicBezTo>
                    <a:close/>
                    <a:moveTo>
                      <a:pt x="23005" y="44089"/>
                    </a:moveTo>
                    <a:cubicBezTo>
                      <a:pt x="22461" y="44257"/>
                      <a:pt x="21926" y="44453"/>
                      <a:pt x="21404" y="44675"/>
                    </a:cubicBezTo>
                    <a:cubicBezTo>
                      <a:pt x="20092" y="45231"/>
                      <a:pt x="18848" y="45944"/>
                      <a:pt x="17726" y="46823"/>
                    </a:cubicBezTo>
                    <a:cubicBezTo>
                      <a:pt x="17186" y="47246"/>
                      <a:pt x="16649" y="47700"/>
                      <a:pt x="16188" y="48213"/>
                    </a:cubicBezTo>
                    <a:cubicBezTo>
                      <a:pt x="16181" y="48185"/>
                      <a:pt x="16156" y="48166"/>
                      <a:pt x="16129" y="48159"/>
                    </a:cubicBezTo>
                    <a:cubicBezTo>
                      <a:pt x="16129" y="48094"/>
                      <a:pt x="16129" y="48027"/>
                      <a:pt x="16132" y="47962"/>
                    </a:cubicBezTo>
                    <a:cubicBezTo>
                      <a:pt x="16134" y="47956"/>
                      <a:pt x="16136" y="47950"/>
                      <a:pt x="16139" y="47944"/>
                    </a:cubicBezTo>
                    <a:cubicBezTo>
                      <a:pt x="16150" y="47944"/>
                      <a:pt x="16161" y="47941"/>
                      <a:pt x="16164" y="47929"/>
                    </a:cubicBezTo>
                    <a:cubicBezTo>
                      <a:pt x="16184" y="47860"/>
                      <a:pt x="16204" y="47793"/>
                      <a:pt x="16223" y="47725"/>
                    </a:cubicBezTo>
                    <a:cubicBezTo>
                      <a:pt x="16318" y="47477"/>
                      <a:pt x="16421" y="47232"/>
                      <a:pt x="16538" y="46992"/>
                    </a:cubicBezTo>
                    <a:cubicBezTo>
                      <a:pt x="17914" y="45938"/>
                      <a:pt x="19474" y="45101"/>
                      <a:pt x="21128" y="44588"/>
                    </a:cubicBezTo>
                    <a:cubicBezTo>
                      <a:pt x="21381" y="44509"/>
                      <a:pt x="21634" y="44438"/>
                      <a:pt x="21891" y="44376"/>
                    </a:cubicBezTo>
                    <a:cubicBezTo>
                      <a:pt x="22128" y="44317"/>
                      <a:pt x="22378" y="44273"/>
                      <a:pt x="22606" y="44185"/>
                    </a:cubicBezTo>
                    <a:cubicBezTo>
                      <a:pt x="22624" y="44177"/>
                      <a:pt x="22626" y="44156"/>
                      <a:pt x="22618" y="44141"/>
                    </a:cubicBezTo>
                    <a:cubicBezTo>
                      <a:pt x="22747" y="44124"/>
                      <a:pt x="22876" y="44106"/>
                      <a:pt x="23005" y="44089"/>
                    </a:cubicBezTo>
                    <a:close/>
                    <a:moveTo>
                      <a:pt x="1794" y="40734"/>
                    </a:moveTo>
                    <a:cubicBezTo>
                      <a:pt x="1942" y="41431"/>
                      <a:pt x="2326" y="42085"/>
                      <a:pt x="2855" y="42552"/>
                    </a:cubicBezTo>
                    <a:cubicBezTo>
                      <a:pt x="3296" y="42941"/>
                      <a:pt x="3842" y="43179"/>
                      <a:pt x="4401" y="43347"/>
                    </a:cubicBezTo>
                    <a:cubicBezTo>
                      <a:pt x="5035" y="43537"/>
                      <a:pt x="5690" y="43664"/>
                      <a:pt x="6336" y="43810"/>
                    </a:cubicBezTo>
                    <a:cubicBezTo>
                      <a:pt x="7027" y="43967"/>
                      <a:pt x="7717" y="44122"/>
                      <a:pt x="8407" y="44281"/>
                    </a:cubicBezTo>
                    <a:cubicBezTo>
                      <a:pt x="9042" y="44428"/>
                      <a:pt x="9677" y="44576"/>
                      <a:pt x="10293" y="44790"/>
                    </a:cubicBezTo>
                    <a:cubicBezTo>
                      <a:pt x="10888" y="44997"/>
                      <a:pt x="11457" y="45266"/>
                      <a:pt x="11972" y="45630"/>
                    </a:cubicBezTo>
                    <a:cubicBezTo>
                      <a:pt x="12468" y="45981"/>
                      <a:pt x="12911" y="46406"/>
                      <a:pt x="13305" y="46868"/>
                    </a:cubicBezTo>
                    <a:cubicBezTo>
                      <a:pt x="13727" y="47361"/>
                      <a:pt x="14089" y="47901"/>
                      <a:pt x="14413" y="48462"/>
                    </a:cubicBezTo>
                    <a:cubicBezTo>
                      <a:pt x="14407" y="48454"/>
                      <a:pt x="14399" y="48446"/>
                      <a:pt x="14392" y="48438"/>
                    </a:cubicBezTo>
                    <a:cubicBezTo>
                      <a:pt x="14343" y="48349"/>
                      <a:pt x="14291" y="48241"/>
                      <a:pt x="14201" y="48199"/>
                    </a:cubicBezTo>
                    <a:cubicBezTo>
                      <a:pt x="14089" y="48064"/>
                      <a:pt x="13975" y="47932"/>
                      <a:pt x="13854" y="47805"/>
                    </a:cubicBezTo>
                    <a:cubicBezTo>
                      <a:pt x="13042" y="46958"/>
                      <a:pt x="12058" y="46277"/>
                      <a:pt x="10967" y="45841"/>
                    </a:cubicBezTo>
                    <a:cubicBezTo>
                      <a:pt x="9642" y="45311"/>
                      <a:pt x="8216" y="45133"/>
                      <a:pt x="6831" y="44831"/>
                    </a:cubicBezTo>
                    <a:cubicBezTo>
                      <a:pt x="5556" y="44553"/>
                      <a:pt x="4253" y="44153"/>
                      <a:pt x="3234" y="43303"/>
                    </a:cubicBezTo>
                    <a:cubicBezTo>
                      <a:pt x="2470" y="42667"/>
                      <a:pt x="1903" y="41731"/>
                      <a:pt x="1794" y="40734"/>
                    </a:cubicBezTo>
                    <a:close/>
                    <a:moveTo>
                      <a:pt x="24099" y="44011"/>
                    </a:moveTo>
                    <a:cubicBezTo>
                      <a:pt x="24103" y="44022"/>
                      <a:pt x="24109" y="44032"/>
                      <a:pt x="24119" y="44040"/>
                    </a:cubicBezTo>
                    <a:cubicBezTo>
                      <a:pt x="23988" y="44089"/>
                      <a:pt x="23857" y="44139"/>
                      <a:pt x="23727" y="44187"/>
                    </a:cubicBezTo>
                    <a:cubicBezTo>
                      <a:pt x="23333" y="44331"/>
                      <a:pt x="22940" y="44480"/>
                      <a:pt x="22551" y="44636"/>
                    </a:cubicBezTo>
                    <a:cubicBezTo>
                      <a:pt x="21781" y="44946"/>
                      <a:pt x="21023" y="45287"/>
                      <a:pt x="20298" y="45692"/>
                    </a:cubicBezTo>
                    <a:cubicBezTo>
                      <a:pt x="19025" y="46401"/>
                      <a:pt x="17850" y="47328"/>
                      <a:pt x="16976" y="48505"/>
                    </a:cubicBezTo>
                    <a:cubicBezTo>
                      <a:pt x="16752" y="48808"/>
                      <a:pt x="16549" y="49130"/>
                      <a:pt x="16372" y="49465"/>
                    </a:cubicBezTo>
                    <a:cubicBezTo>
                      <a:pt x="16313" y="49316"/>
                      <a:pt x="16260" y="49163"/>
                      <a:pt x="16225" y="49006"/>
                    </a:cubicBezTo>
                    <a:cubicBezTo>
                      <a:pt x="16202" y="48907"/>
                      <a:pt x="16183" y="48805"/>
                      <a:pt x="16169" y="48703"/>
                    </a:cubicBezTo>
                    <a:cubicBezTo>
                      <a:pt x="16177" y="48684"/>
                      <a:pt x="16181" y="48661"/>
                      <a:pt x="16173" y="48636"/>
                    </a:cubicBezTo>
                    <a:cubicBezTo>
                      <a:pt x="16171" y="48628"/>
                      <a:pt x="16169" y="48619"/>
                      <a:pt x="16166" y="48611"/>
                    </a:cubicBezTo>
                    <a:cubicBezTo>
                      <a:pt x="16172" y="48520"/>
                      <a:pt x="16178" y="48428"/>
                      <a:pt x="16184" y="48337"/>
                    </a:cubicBezTo>
                    <a:cubicBezTo>
                      <a:pt x="16644" y="47914"/>
                      <a:pt x="17098" y="47485"/>
                      <a:pt x="17589" y="47096"/>
                    </a:cubicBezTo>
                    <a:cubicBezTo>
                      <a:pt x="18142" y="46657"/>
                      <a:pt x="18724" y="46255"/>
                      <a:pt x="19328" y="45891"/>
                    </a:cubicBezTo>
                    <a:cubicBezTo>
                      <a:pt x="20536" y="45162"/>
                      <a:pt x="21841" y="44595"/>
                      <a:pt x="23202" y="44224"/>
                    </a:cubicBezTo>
                    <a:cubicBezTo>
                      <a:pt x="23499" y="44143"/>
                      <a:pt x="23798" y="44075"/>
                      <a:pt x="24099" y="44011"/>
                    </a:cubicBezTo>
                    <a:close/>
                    <a:moveTo>
                      <a:pt x="1823" y="40230"/>
                    </a:moveTo>
                    <a:cubicBezTo>
                      <a:pt x="1947" y="40656"/>
                      <a:pt x="2282" y="41023"/>
                      <a:pt x="2636" y="41277"/>
                    </a:cubicBezTo>
                    <a:cubicBezTo>
                      <a:pt x="3160" y="41650"/>
                      <a:pt x="3771" y="41919"/>
                      <a:pt x="4369" y="42149"/>
                    </a:cubicBezTo>
                    <a:cubicBezTo>
                      <a:pt x="5596" y="42621"/>
                      <a:pt x="6885" y="42897"/>
                      <a:pt x="8151" y="43243"/>
                    </a:cubicBezTo>
                    <a:cubicBezTo>
                      <a:pt x="9394" y="43583"/>
                      <a:pt x="10645" y="43989"/>
                      <a:pt x="11734" y="44696"/>
                    </a:cubicBezTo>
                    <a:cubicBezTo>
                      <a:pt x="12728" y="45341"/>
                      <a:pt x="13569" y="46216"/>
                      <a:pt x="14202" y="47217"/>
                    </a:cubicBezTo>
                    <a:cubicBezTo>
                      <a:pt x="14676" y="47966"/>
                      <a:pt x="15006" y="48780"/>
                      <a:pt x="15210" y="49633"/>
                    </a:cubicBezTo>
                    <a:cubicBezTo>
                      <a:pt x="15205" y="49622"/>
                      <a:pt x="15201" y="49613"/>
                      <a:pt x="15196" y="49603"/>
                    </a:cubicBezTo>
                    <a:cubicBezTo>
                      <a:pt x="15056" y="49315"/>
                      <a:pt x="14911" y="49028"/>
                      <a:pt x="14759" y="48747"/>
                    </a:cubicBezTo>
                    <a:cubicBezTo>
                      <a:pt x="14458" y="48191"/>
                      <a:pt x="14124" y="47652"/>
                      <a:pt x="13740" y="47150"/>
                    </a:cubicBezTo>
                    <a:cubicBezTo>
                      <a:pt x="13021" y="46211"/>
                      <a:pt x="12117" y="45413"/>
                      <a:pt x="11032" y="44926"/>
                    </a:cubicBezTo>
                    <a:cubicBezTo>
                      <a:pt x="9849" y="44394"/>
                      <a:pt x="8535" y="44184"/>
                      <a:pt x="7278" y="43899"/>
                    </a:cubicBezTo>
                    <a:cubicBezTo>
                      <a:pt x="6596" y="43745"/>
                      <a:pt x="5914" y="43592"/>
                      <a:pt x="5232" y="43435"/>
                    </a:cubicBezTo>
                    <a:cubicBezTo>
                      <a:pt x="4628" y="43297"/>
                      <a:pt x="4018" y="43140"/>
                      <a:pt x="3472" y="42838"/>
                    </a:cubicBezTo>
                    <a:cubicBezTo>
                      <a:pt x="2507" y="42302"/>
                      <a:pt x="1918" y="41305"/>
                      <a:pt x="1823" y="40230"/>
                    </a:cubicBezTo>
                    <a:close/>
                    <a:moveTo>
                      <a:pt x="24908" y="43924"/>
                    </a:moveTo>
                    <a:lnTo>
                      <a:pt x="24908" y="43924"/>
                    </a:lnTo>
                    <a:cubicBezTo>
                      <a:pt x="24727" y="44012"/>
                      <a:pt x="24545" y="44100"/>
                      <a:pt x="24366" y="44191"/>
                    </a:cubicBezTo>
                    <a:cubicBezTo>
                      <a:pt x="22647" y="45059"/>
                      <a:pt x="20980" y="46042"/>
                      <a:pt x="19446" y="47210"/>
                    </a:cubicBezTo>
                    <a:cubicBezTo>
                      <a:pt x="18707" y="47775"/>
                      <a:pt x="17978" y="48372"/>
                      <a:pt x="17362" y="49071"/>
                    </a:cubicBezTo>
                    <a:cubicBezTo>
                      <a:pt x="17131" y="49333"/>
                      <a:pt x="16919" y="49610"/>
                      <a:pt x="16733" y="49903"/>
                    </a:cubicBezTo>
                    <a:cubicBezTo>
                      <a:pt x="16726" y="49891"/>
                      <a:pt x="16719" y="49879"/>
                      <a:pt x="16711" y="49868"/>
                    </a:cubicBezTo>
                    <a:cubicBezTo>
                      <a:pt x="16650" y="49789"/>
                      <a:pt x="16568" y="49739"/>
                      <a:pt x="16481" y="49715"/>
                    </a:cubicBezTo>
                    <a:cubicBezTo>
                      <a:pt x="16466" y="49687"/>
                      <a:pt x="16452" y="49659"/>
                      <a:pt x="16441" y="49635"/>
                    </a:cubicBezTo>
                    <a:cubicBezTo>
                      <a:pt x="16435" y="49623"/>
                      <a:pt x="16432" y="49611"/>
                      <a:pt x="16426" y="49599"/>
                    </a:cubicBezTo>
                    <a:cubicBezTo>
                      <a:pt x="16573" y="49314"/>
                      <a:pt x="16736" y="49037"/>
                      <a:pt x="16920" y="48772"/>
                    </a:cubicBezTo>
                    <a:cubicBezTo>
                      <a:pt x="17324" y="48194"/>
                      <a:pt x="17806" y="47671"/>
                      <a:pt x="18337" y="47207"/>
                    </a:cubicBezTo>
                    <a:cubicBezTo>
                      <a:pt x="19508" y="46183"/>
                      <a:pt x="20906" y="45459"/>
                      <a:pt x="22336" y="44867"/>
                    </a:cubicBezTo>
                    <a:cubicBezTo>
                      <a:pt x="22762" y="44691"/>
                      <a:pt x="23193" y="44526"/>
                      <a:pt x="23624" y="44366"/>
                    </a:cubicBezTo>
                    <a:cubicBezTo>
                      <a:pt x="23987" y="44234"/>
                      <a:pt x="24362" y="44117"/>
                      <a:pt x="24720" y="43971"/>
                    </a:cubicBezTo>
                    <a:cubicBezTo>
                      <a:pt x="24765" y="43959"/>
                      <a:pt x="24809" y="43949"/>
                      <a:pt x="24854" y="43938"/>
                    </a:cubicBezTo>
                    <a:cubicBezTo>
                      <a:pt x="24872" y="43934"/>
                      <a:pt x="24890" y="43928"/>
                      <a:pt x="24908" y="43924"/>
                    </a:cubicBezTo>
                    <a:close/>
                    <a:moveTo>
                      <a:pt x="2184" y="39463"/>
                    </a:moveTo>
                    <a:cubicBezTo>
                      <a:pt x="2552" y="39535"/>
                      <a:pt x="2689" y="39888"/>
                      <a:pt x="2872" y="40178"/>
                    </a:cubicBezTo>
                    <a:cubicBezTo>
                      <a:pt x="3038" y="40438"/>
                      <a:pt x="3275" y="40634"/>
                      <a:pt x="3542" y="40783"/>
                    </a:cubicBezTo>
                    <a:cubicBezTo>
                      <a:pt x="3825" y="40941"/>
                      <a:pt x="4133" y="41046"/>
                      <a:pt x="4441" y="41138"/>
                    </a:cubicBezTo>
                    <a:cubicBezTo>
                      <a:pt x="4811" y="41251"/>
                      <a:pt x="5187" y="41344"/>
                      <a:pt x="5566" y="41420"/>
                    </a:cubicBezTo>
                    <a:cubicBezTo>
                      <a:pt x="6337" y="41573"/>
                      <a:pt x="7119" y="41642"/>
                      <a:pt x="7906" y="41658"/>
                    </a:cubicBezTo>
                    <a:cubicBezTo>
                      <a:pt x="8697" y="41672"/>
                      <a:pt x="9486" y="41661"/>
                      <a:pt x="10272" y="41774"/>
                    </a:cubicBezTo>
                    <a:cubicBezTo>
                      <a:pt x="10660" y="41830"/>
                      <a:pt x="11044" y="41918"/>
                      <a:pt x="11410" y="42056"/>
                    </a:cubicBezTo>
                    <a:cubicBezTo>
                      <a:pt x="11782" y="42196"/>
                      <a:pt x="12118" y="42396"/>
                      <a:pt x="12443" y="42622"/>
                    </a:cubicBezTo>
                    <a:cubicBezTo>
                      <a:pt x="12457" y="42631"/>
                      <a:pt x="12470" y="42635"/>
                      <a:pt x="12483" y="42635"/>
                    </a:cubicBezTo>
                    <a:cubicBezTo>
                      <a:pt x="12485" y="42635"/>
                      <a:pt x="12488" y="42635"/>
                      <a:pt x="12491" y="42635"/>
                    </a:cubicBezTo>
                    <a:cubicBezTo>
                      <a:pt x="12683" y="42783"/>
                      <a:pt x="12867" y="42943"/>
                      <a:pt x="13030" y="43123"/>
                    </a:cubicBezTo>
                    <a:cubicBezTo>
                      <a:pt x="13184" y="43341"/>
                      <a:pt x="13337" y="43560"/>
                      <a:pt x="13489" y="43779"/>
                    </a:cubicBezTo>
                    <a:cubicBezTo>
                      <a:pt x="14076" y="44629"/>
                      <a:pt x="14636" y="45508"/>
                      <a:pt x="15018" y="46471"/>
                    </a:cubicBezTo>
                    <a:cubicBezTo>
                      <a:pt x="15434" y="47520"/>
                      <a:pt x="15614" y="48660"/>
                      <a:pt x="15544" y="49785"/>
                    </a:cubicBezTo>
                    <a:cubicBezTo>
                      <a:pt x="15538" y="49879"/>
                      <a:pt x="15530" y="49973"/>
                      <a:pt x="15521" y="50067"/>
                    </a:cubicBezTo>
                    <a:cubicBezTo>
                      <a:pt x="15467" y="49794"/>
                      <a:pt x="15395" y="49523"/>
                      <a:pt x="15314" y="49260"/>
                    </a:cubicBezTo>
                    <a:cubicBezTo>
                      <a:pt x="15143" y="48701"/>
                      <a:pt x="14909" y="48151"/>
                      <a:pt x="14632" y="47638"/>
                    </a:cubicBezTo>
                    <a:cubicBezTo>
                      <a:pt x="14079" y="46611"/>
                      <a:pt x="13319" y="45699"/>
                      <a:pt x="12394" y="44985"/>
                    </a:cubicBezTo>
                    <a:cubicBezTo>
                      <a:pt x="11395" y="44213"/>
                      <a:pt x="10223" y="43725"/>
                      <a:pt x="9022" y="43360"/>
                    </a:cubicBezTo>
                    <a:cubicBezTo>
                      <a:pt x="7770" y="42980"/>
                      <a:pt x="6486" y="42718"/>
                      <a:pt x="5239" y="42319"/>
                    </a:cubicBezTo>
                    <a:cubicBezTo>
                      <a:pt x="4621" y="42122"/>
                      <a:pt x="4011" y="41890"/>
                      <a:pt x="3431" y="41597"/>
                    </a:cubicBezTo>
                    <a:cubicBezTo>
                      <a:pt x="2836" y="41297"/>
                      <a:pt x="2194" y="40914"/>
                      <a:pt x="1948" y="40257"/>
                    </a:cubicBezTo>
                    <a:cubicBezTo>
                      <a:pt x="1912" y="40158"/>
                      <a:pt x="1887" y="40053"/>
                      <a:pt x="1873" y="39948"/>
                    </a:cubicBezTo>
                    <a:cubicBezTo>
                      <a:pt x="1903" y="39740"/>
                      <a:pt x="2023" y="39574"/>
                      <a:pt x="2184" y="39463"/>
                    </a:cubicBezTo>
                    <a:close/>
                    <a:moveTo>
                      <a:pt x="26071" y="49419"/>
                    </a:moveTo>
                    <a:lnTo>
                      <a:pt x="26071" y="49419"/>
                    </a:lnTo>
                    <a:cubicBezTo>
                      <a:pt x="26033" y="49622"/>
                      <a:pt x="25988" y="49824"/>
                      <a:pt x="25928" y="50023"/>
                    </a:cubicBezTo>
                    <a:cubicBezTo>
                      <a:pt x="25660" y="50930"/>
                      <a:pt x="25128" y="51712"/>
                      <a:pt x="24435" y="52351"/>
                    </a:cubicBezTo>
                    <a:cubicBezTo>
                      <a:pt x="23314" y="53385"/>
                      <a:pt x="21933" y="54010"/>
                      <a:pt x="20602" y="54718"/>
                    </a:cubicBezTo>
                    <a:cubicBezTo>
                      <a:pt x="21188" y="54352"/>
                      <a:pt x="21771" y="53983"/>
                      <a:pt x="22339" y="53591"/>
                    </a:cubicBezTo>
                    <a:cubicBezTo>
                      <a:pt x="23484" y="52799"/>
                      <a:pt x="24579" y="51894"/>
                      <a:pt x="25368" y="50734"/>
                    </a:cubicBezTo>
                    <a:cubicBezTo>
                      <a:pt x="25649" y="50320"/>
                      <a:pt x="25886" y="49881"/>
                      <a:pt x="26071" y="49419"/>
                    </a:cubicBezTo>
                    <a:close/>
                    <a:moveTo>
                      <a:pt x="25591" y="47504"/>
                    </a:moveTo>
                    <a:cubicBezTo>
                      <a:pt x="25075" y="48747"/>
                      <a:pt x="24351" y="49881"/>
                      <a:pt x="23496" y="50922"/>
                    </a:cubicBezTo>
                    <a:cubicBezTo>
                      <a:pt x="22479" y="52158"/>
                      <a:pt x="21320" y="53247"/>
                      <a:pt x="20112" y="54293"/>
                    </a:cubicBezTo>
                    <a:cubicBezTo>
                      <a:pt x="19540" y="54790"/>
                      <a:pt x="18967" y="55286"/>
                      <a:pt x="18399" y="55788"/>
                    </a:cubicBezTo>
                    <a:cubicBezTo>
                      <a:pt x="18848" y="55187"/>
                      <a:pt x="19303" y="54591"/>
                      <a:pt x="19772" y="54006"/>
                    </a:cubicBezTo>
                    <a:cubicBezTo>
                      <a:pt x="21069" y="52386"/>
                      <a:pt x="22434" y="50822"/>
                      <a:pt x="23852" y="49309"/>
                    </a:cubicBezTo>
                    <a:cubicBezTo>
                      <a:pt x="24423" y="48699"/>
                      <a:pt x="25010" y="48104"/>
                      <a:pt x="25591" y="47504"/>
                    </a:cubicBezTo>
                    <a:close/>
                    <a:moveTo>
                      <a:pt x="25446" y="47460"/>
                    </a:moveTo>
                    <a:cubicBezTo>
                      <a:pt x="24951" y="47930"/>
                      <a:pt x="24473" y="48417"/>
                      <a:pt x="23999" y="48907"/>
                    </a:cubicBezTo>
                    <a:cubicBezTo>
                      <a:pt x="23279" y="49652"/>
                      <a:pt x="22575" y="50415"/>
                      <a:pt x="21886" y="51192"/>
                    </a:cubicBezTo>
                    <a:cubicBezTo>
                      <a:pt x="20510" y="52747"/>
                      <a:pt x="19202" y="54365"/>
                      <a:pt x="17962" y="56031"/>
                    </a:cubicBezTo>
                    <a:cubicBezTo>
                      <a:pt x="18029" y="55884"/>
                      <a:pt x="18098" y="55738"/>
                      <a:pt x="18167" y="55592"/>
                    </a:cubicBezTo>
                    <a:cubicBezTo>
                      <a:pt x="18266" y="55388"/>
                      <a:pt x="18359" y="55187"/>
                      <a:pt x="18472" y="54990"/>
                    </a:cubicBezTo>
                    <a:cubicBezTo>
                      <a:pt x="18572" y="54814"/>
                      <a:pt x="18673" y="54638"/>
                      <a:pt x="18776" y="54463"/>
                    </a:cubicBezTo>
                    <a:cubicBezTo>
                      <a:pt x="19197" y="53739"/>
                      <a:pt x="19666" y="53043"/>
                      <a:pt x="20171" y="52376"/>
                    </a:cubicBezTo>
                    <a:cubicBezTo>
                      <a:pt x="21183" y="51038"/>
                      <a:pt x="22341" y="49790"/>
                      <a:pt x="23655" y="48743"/>
                    </a:cubicBezTo>
                    <a:cubicBezTo>
                      <a:pt x="24229" y="48286"/>
                      <a:pt x="24829" y="47858"/>
                      <a:pt x="25446" y="47460"/>
                    </a:cubicBezTo>
                    <a:close/>
                    <a:moveTo>
                      <a:pt x="26176" y="47323"/>
                    </a:moveTo>
                    <a:cubicBezTo>
                      <a:pt x="26194" y="47761"/>
                      <a:pt x="26197" y="48201"/>
                      <a:pt x="26166" y="48638"/>
                    </a:cubicBezTo>
                    <a:cubicBezTo>
                      <a:pt x="26155" y="48649"/>
                      <a:pt x="26144" y="48663"/>
                      <a:pt x="26140" y="48682"/>
                    </a:cubicBezTo>
                    <a:cubicBezTo>
                      <a:pt x="25810" y="49994"/>
                      <a:pt x="25007" y="51122"/>
                      <a:pt x="24058" y="52064"/>
                    </a:cubicBezTo>
                    <a:cubicBezTo>
                      <a:pt x="23004" y="53112"/>
                      <a:pt x="21746" y="53896"/>
                      <a:pt x="20491" y="54679"/>
                    </a:cubicBezTo>
                    <a:cubicBezTo>
                      <a:pt x="19799" y="55111"/>
                      <a:pt x="19112" y="55548"/>
                      <a:pt x="18458" y="56035"/>
                    </a:cubicBezTo>
                    <a:cubicBezTo>
                      <a:pt x="18551" y="55956"/>
                      <a:pt x="18644" y="55875"/>
                      <a:pt x="18738" y="55797"/>
                    </a:cubicBezTo>
                    <a:cubicBezTo>
                      <a:pt x="19086" y="55507"/>
                      <a:pt x="19442" y="55226"/>
                      <a:pt x="19799" y="54948"/>
                    </a:cubicBezTo>
                    <a:cubicBezTo>
                      <a:pt x="20526" y="54383"/>
                      <a:pt x="21263" y="53830"/>
                      <a:pt x="21975" y="53244"/>
                    </a:cubicBezTo>
                    <a:cubicBezTo>
                      <a:pt x="23261" y="52182"/>
                      <a:pt x="24476" y="51009"/>
                      <a:pt x="25310" y="49549"/>
                    </a:cubicBezTo>
                    <a:cubicBezTo>
                      <a:pt x="25533" y="49157"/>
                      <a:pt x="25728" y="48748"/>
                      <a:pt x="25884" y="48324"/>
                    </a:cubicBezTo>
                    <a:cubicBezTo>
                      <a:pt x="25961" y="48116"/>
                      <a:pt x="26027" y="47902"/>
                      <a:pt x="26083" y="47686"/>
                    </a:cubicBezTo>
                    <a:cubicBezTo>
                      <a:pt x="26114" y="47566"/>
                      <a:pt x="26146" y="47445"/>
                      <a:pt x="26176" y="47323"/>
                    </a:cubicBezTo>
                    <a:close/>
                    <a:moveTo>
                      <a:pt x="26025" y="47100"/>
                    </a:moveTo>
                    <a:lnTo>
                      <a:pt x="26025" y="47100"/>
                    </a:lnTo>
                    <a:cubicBezTo>
                      <a:pt x="26003" y="47266"/>
                      <a:pt x="25982" y="47433"/>
                      <a:pt x="25942" y="47597"/>
                    </a:cubicBezTo>
                    <a:cubicBezTo>
                      <a:pt x="25896" y="47789"/>
                      <a:pt x="25839" y="47978"/>
                      <a:pt x="25777" y="48163"/>
                    </a:cubicBezTo>
                    <a:cubicBezTo>
                      <a:pt x="25650" y="48540"/>
                      <a:pt x="25493" y="48905"/>
                      <a:pt x="25309" y="49256"/>
                    </a:cubicBezTo>
                    <a:cubicBezTo>
                      <a:pt x="24931" y="49972"/>
                      <a:pt x="24449" y="50631"/>
                      <a:pt x="23917" y="51242"/>
                    </a:cubicBezTo>
                    <a:cubicBezTo>
                      <a:pt x="22759" y="52573"/>
                      <a:pt x="21333" y="53622"/>
                      <a:pt x="19943" y="54695"/>
                    </a:cubicBezTo>
                    <a:cubicBezTo>
                      <a:pt x="19541" y="55006"/>
                      <a:pt x="19140" y="55318"/>
                      <a:pt x="18748" y="55642"/>
                    </a:cubicBezTo>
                    <a:cubicBezTo>
                      <a:pt x="18551" y="55803"/>
                      <a:pt x="18358" y="55968"/>
                      <a:pt x="18168" y="56136"/>
                    </a:cubicBezTo>
                    <a:cubicBezTo>
                      <a:pt x="18138" y="56163"/>
                      <a:pt x="18108" y="56189"/>
                      <a:pt x="18077" y="56216"/>
                    </a:cubicBezTo>
                    <a:cubicBezTo>
                      <a:pt x="18120" y="56158"/>
                      <a:pt x="18164" y="56101"/>
                      <a:pt x="18208" y="56043"/>
                    </a:cubicBezTo>
                    <a:cubicBezTo>
                      <a:pt x="19425" y="55017"/>
                      <a:pt x="20648" y="53998"/>
                      <a:pt x="21795" y="52893"/>
                    </a:cubicBezTo>
                    <a:cubicBezTo>
                      <a:pt x="22900" y="51829"/>
                      <a:pt x="23940" y="50700"/>
                      <a:pt x="24768" y="49402"/>
                    </a:cubicBezTo>
                    <a:cubicBezTo>
                      <a:pt x="25216" y="48700"/>
                      <a:pt x="25609" y="47964"/>
                      <a:pt x="25901" y="47183"/>
                    </a:cubicBezTo>
                    <a:cubicBezTo>
                      <a:pt x="25913" y="47173"/>
                      <a:pt x="25923" y="47162"/>
                      <a:pt x="25935" y="47150"/>
                    </a:cubicBezTo>
                    <a:cubicBezTo>
                      <a:pt x="25950" y="47141"/>
                      <a:pt x="25965" y="47130"/>
                      <a:pt x="25980" y="47121"/>
                    </a:cubicBezTo>
                    <a:cubicBezTo>
                      <a:pt x="25986" y="47118"/>
                      <a:pt x="25988" y="47114"/>
                      <a:pt x="25992" y="47111"/>
                    </a:cubicBezTo>
                    <a:cubicBezTo>
                      <a:pt x="26003" y="47106"/>
                      <a:pt x="26015" y="47103"/>
                      <a:pt x="26025" y="47100"/>
                    </a:cubicBezTo>
                    <a:close/>
                    <a:moveTo>
                      <a:pt x="25247" y="47375"/>
                    </a:moveTo>
                    <a:cubicBezTo>
                      <a:pt x="24043" y="48175"/>
                      <a:pt x="22929" y="49120"/>
                      <a:pt x="21918" y="50150"/>
                    </a:cubicBezTo>
                    <a:cubicBezTo>
                      <a:pt x="20732" y="51355"/>
                      <a:pt x="19704" y="52703"/>
                      <a:pt x="18856" y="54166"/>
                    </a:cubicBezTo>
                    <a:cubicBezTo>
                      <a:pt x="18620" y="54573"/>
                      <a:pt x="18413" y="54995"/>
                      <a:pt x="18190" y="55409"/>
                    </a:cubicBezTo>
                    <a:cubicBezTo>
                      <a:pt x="18034" y="55696"/>
                      <a:pt x="17897" y="55995"/>
                      <a:pt x="17768" y="56296"/>
                    </a:cubicBezTo>
                    <a:cubicBezTo>
                      <a:pt x="17731" y="56347"/>
                      <a:pt x="17694" y="56398"/>
                      <a:pt x="17656" y="56449"/>
                    </a:cubicBezTo>
                    <a:cubicBezTo>
                      <a:pt x="17959" y="54840"/>
                      <a:pt x="18589" y="53298"/>
                      <a:pt x="19506" y="51939"/>
                    </a:cubicBezTo>
                    <a:cubicBezTo>
                      <a:pt x="20534" y="50415"/>
                      <a:pt x="21909" y="49134"/>
                      <a:pt x="23499" y="48213"/>
                    </a:cubicBezTo>
                    <a:cubicBezTo>
                      <a:pt x="24058" y="47888"/>
                      <a:pt x="24644" y="47610"/>
                      <a:pt x="25247" y="47375"/>
                    </a:cubicBezTo>
                    <a:close/>
                    <a:moveTo>
                      <a:pt x="8343" y="51232"/>
                    </a:moveTo>
                    <a:cubicBezTo>
                      <a:pt x="8502" y="51290"/>
                      <a:pt x="8661" y="51350"/>
                      <a:pt x="8819" y="51416"/>
                    </a:cubicBezTo>
                    <a:cubicBezTo>
                      <a:pt x="9643" y="51761"/>
                      <a:pt x="10453" y="52178"/>
                      <a:pt x="11168" y="52718"/>
                    </a:cubicBezTo>
                    <a:cubicBezTo>
                      <a:pt x="11852" y="53233"/>
                      <a:pt x="12401" y="53888"/>
                      <a:pt x="12817" y="54634"/>
                    </a:cubicBezTo>
                    <a:cubicBezTo>
                      <a:pt x="13237" y="55385"/>
                      <a:pt x="13529" y="56198"/>
                      <a:pt x="13767" y="57021"/>
                    </a:cubicBezTo>
                    <a:cubicBezTo>
                      <a:pt x="13839" y="57270"/>
                      <a:pt x="13905" y="57520"/>
                      <a:pt x="13970" y="57771"/>
                    </a:cubicBezTo>
                    <a:cubicBezTo>
                      <a:pt x="13915" y="57634"/>
                      <a:pt x="13857" y="57499"/>
                      <a:pt x="13800" y="57365"/>
                    </a:cubicBezTo>
                    <a:cubicBezTo>
                      <a:pt x="13500" y="56675"/>
                      <a:pt x="13149" y="56010"/>
                      <a:pt x="12738" y="55378"/>
                    </a:cubicBezTo>
                    <a:cubicBezTo>
                      <a:pt x="11911" y="54107"/>
                      <a:pt x="10878" y="52979"/>
                      <a:pt x="9656" y="52076"/>
                    </a:cubicBezTo>
                    <a:cubicBezTo>
                      <a:pt x="9317" y="51825"/>
                      <a:pt x="8966" y="51594"/>
                      <a:pt x="8603" y="51381"/>
                    </a:cubicBezTo>
                    <a:cubicBezTo>
                      <a:pt x="8518" y="51331"/>
                      <a:pt x="8430" y="51281"/>
                      <a:pt x="8343" y="51232"/>
                    </a:cubicBezTo>
                    <a:close/>
                    <a:moveTo>
                      <a:pt x="7253" y="50880"/>
                    </a:moveTo>
                    <a:cubicBezTo>
                      <a:pt x="7406" y="50923"/>
                      <a:pt x="7557" y="50969"/>
                      <a:pt x="7709" y="51017"/>
                    </a:cubicBezTo>
                    <a:cubicBezTo>
                      <a:pt x="7948" y="51139"/>
                      <a:pt x="8189" y="51256"/>
                      <a:pt x="8423" y="51389"/>
                    </a:cubicBezTo>
                    <a:cubicBezTo>
                      <a:pt x="8755" y="51579"/>
                      <a:pt x="9078" y="51786"/>
                      <a:pt x="9391" y="52007"/>
                    </a:cubicBezTo>
                    <a:cubicBezTo>
                      <a:pt x="10005" y="52442"/>
                      <a:pt x="10580" y="52935"/>
                      <a:pt x="11103" y="53477"/>
                    </a:cubicBezTo>
                    <a:cubicBezTo>
                      <a:pt x="12140" y="54550"/>
                      <a:pt x="12974" y="55802"/>
                      <a:pt x="13543" y="57183"/>
                    </a:cubicBezTo>
                    <a:cubicBezTo>
                      <a:pt x="13677" y="57506"/>
                      <a:pt x="13789" y="57839"/>
                      <a:pt x="13891" y="58175"/>
                    </a:cubicBezTo>
                    <a:cubicBezTo>
                      <a:pt x="13578" y="57656"/>
                      <a:pt x="13250" y="57148"/>
                      <a:pt x="12914" y="56644"/>
                    </a:cubicBezTo>
                    <a:cubicBezTo>
                      <a:pt x="11785" y="54958"/>
                      <a:pt x="10570" y="53290"/>
                      <a:pt x="8975" y="52011"/>
                    </a:cubicBezTo>
                    <a:cubicBezTo>
                      <a:pt x="8438" y="51578"/>
                      <a:pt x="7863" y="51194"/>
                      <a:pt x="7253" y="50880"/>
                    </a:cubicBezTo>
                    <a:close/>
                    <a:moveTo>
                      <a:pt x="8044" y="51470"/>
                    </a:moveTo>
                    <a:lnTo>
                      <a:pt x="8044" y="51470"/>
                    </a:lnTo>
                    <a:cubicBezTo>
                      <a:pt x="9052" y="52155"/>
                      <a:pt x="9942" y="53014"/>
                      <a:pt x="10726" y="53953"/>
                    </a:cubicBezTo>
                    <a:cubicBezTo>
                      <a:pt x="11379" y="54736"/>
                      <a:pt x="11967" y="55571"/>
                      <a:pt x="12529" y="56419"/>
                    </a:cubicBezTo>
                    <a:cubicBezTo>
                      <a:pt x="13087" y="57259"/>
                      <a:pt x="13632" y="58109"/>
                      <a:pt x="14120" y="58992"/>
                    </a:cubicBezTo>
                    <a:cubicBezTo>
                      <a:pt x="14133" y="59039"/>
                      <a:pt x="14146" y="59086"/>
                      <a:pt x="14159" y="59133"/>
                    </a:cubicBezTo>
                    <a:cubicBezTo>
                      <a:pt x="13630" y="58745"/>
                      <a:pt x="13110" y="58345"/>
                      <a:pt x="12640" y="57888"/>
                    </a:cubicBezTo>
                    <a:cubicBezTo>
                      <a:pt x="12034" y="57299"/>
                      <a:pt x="11541" y="56617"/>
                      <a:pt x="11101" y="55900"/>
                    </a:cubicBezTo>
                    <a:cubicBezTo>
                      <a:pt x="10277" y="54555"/>
                      <a:pt x="9635" y="53077"/>
                      <a:pt x="8529" y="51927"/>
                    </a:cubicBezTo>
                    <a:cubicBezTo>
                      <a:pt x="8377" y="51769"/>
                      <a:pt x="8214" y="51616"/>
                      <a:pt x="8044" y="51470"/>
                    </a:cubicBezTo>
                    <a:close/>
                    <a:moveTo>
                      <a:pt x="6441" y="50658"/>
                    </a:moveTo>
                    <a:cubicBezTo>
                      <a:pt x="6511" y="50677"/>
                      <a:pt x="6580" y="50696"/>
                      <a:pt x="6650" y="50713"/>
                    </a:cubicBezTo>
                    <a:cubicBezTo>
                      <a:pt x="6946" y="50838"/>
                      <a:pt x="7230" y="50978"/>
                      <a:pt x="7501" y="51157"/>
                    </a:cubicBezTo>
                    <a:cubicBezTo>
                      <a:pt x="7807" y="51360"/>
                      <a:pt x="8091" y="51596"/>
                      <a:pt x="8354" y="51854"/>
                    </a:cubicBezTo>
                    <a:cubicBezTo>
                      <a:pt x="8883" y="52376"/>
                      <a:pt x="9333" y="52981"/>
                      <a:pt x="9727" y="53610"/>
                    </a:cubicBezTo>
                    <a:cubicBezTo>
                      <a:pt x="10173" y="54320"/>
                      <a:pt x="10561" y="55062"/>
                      <a:pt x="10977" y="55790"/>
                    </a:cubicBezTo>
                    <a:cubicBezTo>
                      <a:pt x="11379" y="56494"/>
                      <a:pt x="11818" y="57187"/>
                      <a:pt x="12370" y="57785"/>
                    </a:cubicBezTo>
                    <a:cubicBezTo>
                      <a:pt x="12920" y="58382"/>
                      <a:pt x="13555" y="58888"/>
                      <a:pt x="14203" y="59375"/>
                    </a:cubicBezTo>
                    <a:cubicBezTo>
                      <a:pt x="14203" y="59441"/>
                      <a:pt x="14209" y="59508"/>
                      <a:pt x="14222" y="59573"/>
                    </a:cubicBezTo>
                    <a:cubicBezTo>
                      <a:pt x="13226" y="58758"/>
                      <a:pt x="11979" y="58282"/>
                      <a:pt x="10981" y="57461"/>
                    </a:cubicBezTo>
                    <a:cubicBezTo>
                      <a:pt x="10681" y="57215"/>
                      <a:pt x="10407" y="56937"/>
                      <a:pt x="10184" y="56619"/>
                    </a:cubicBezTo>
                    <a:cubicBezTo>
                      <a:pt x="9918" y="56239"/>
                      <a:pt x="9739" y="55808"/>
                      <a:pt x="9589" y="55372"/>
                    </a:cubicBezTo>
                    <a:cubicBezTo>
                      <a:pt x="9290" y="54492"/>
                      <a:pt x="9090" y="53587"/>
                      <a:pt x="8566" y="52804"/>
                    </a:cubicBezTo>
                    <a:cubicBezTo>
                      <a:pt x="8009" y="51968"/>
                      <a:pt x="7228" y="51275"/>
                      <a:pt x="6441" y="50658"/>
                    </a:cubicBezTo>
                    <a:close/>
                    <a:moveTo>
                      <a:pt x="6396" y="50733"/>
                    </a:moveTo>
                    <a:lnTo>
                      <a:pt x="6396" y="50733"/>
                    </a:lnTo>
                    <a:cubicBezTo>
                      <a:pt x="7081" y="51337"/>
                      <a:pt x="7791" y="51912"/>
                      <a:pt x="8337" y="52652"/>
                    </a:cubicBezTo>
                    <a:cubicBezTo>
                      <a:pt x="8615" y="53028"/>
                      <a:pt x="8834" y="53437"/>
                      <a:pt x="8999" y="53874"/>
                    </a:cubicBezTo>
                    <a:cubicBezTo>
                      <a:pt x="9162" y="54308"/>
                      <a:pt x="9280" y="54757"/>
                      <a:pt x="9416" y="55200"/>
                    </a:cubicBezTo>
                    <a:cubicBezTo>
                      <a:pt x="9551" y="55637"/>
                      <a:pt x="9705" y="56071"/>
                      <a:pt x="9941" y="56467"/>
                    </a:cubicBezTo>
                    <a:cubicBezTo>
                      <a:pt x="10138" y="56799"/>
                      <a:pt x="10389" y="57094"/>
                      <a:pt x="10672" y="57356"/>
                    </a:cubicBezTo>
                    <a:cubicBezTo>
                      <a:pt x="11239" y="57882"/>
                      <a:pt x="11918" y="58262"/>
                      <a:pt x="12578" y="58654"/>
                    </a:cubicBezTo>
                    <a:cubicBezTo>
                      <a:pt x="13172" y="59007"/>
                      <a:pt x="13776" y="59369"/>
                      <a:pt x="14296" y="59826"/>
                    </a:cubicBezTo>
                    <a:cubicBezTo>
                      <a:pt x="14330" y="59913"/>
                      <a:pt x="14368" y="59997"/>
                      <a:pt x="14414" y="60078"/>
                    </a:cubicBezTo>
                    <a:cubicBezTo>
                      <a:pt x="14442" y="60128"/>
                      <a:pt x="14473" y="60176"/>
                      <a:pt x="14505" y="60224"/>
                    </a:cubicBezTo>
                    <a:cubicBezTo>
                      <a:pt x="13018" y="59623"/>
                      <a:pt x="11522" y="58960"/>
                      <a:pt x="10365" y="57825"/>
                    </a:cubicBezTo>
                    <a:lnTo>
                      <a:pt x="10366" y="57825"/>
                    </a:lnTo>
                    <a:cubicBezTo>
                      <a:pt x="9733" y="57205"/>
                      <a:pt x="9275" y="56468"/>
                      <a:pt x="8924" y="55660"/>
                    </a:cubicBezTo>
                    <a:cubicBezTo>
                      <a:pt x="8559" y="54821"/>
                      <a:pt x="8252" y="53962"/>
                      <a:pt x="7841" y="53144"/>
                    </a:cubicBezTo>
                    <a:cubicBezTo>
                      <a:pt x="7611" y="52687"/>
                      <a:pt x="7361" y="52242"/>
                      <a:pt x="7091" y="51807"/>
                    </a:cubicBezTo>
                    <a:cubicBezTo>
                      <a:pt x="6866" y="51444"/>
                      <a:pt x="6623" y="51095"/>
                      <a:pt x="6396" y="50733"/>
                    </a:cubicBezTo>
                    <a:close/>
                    <a:moveTo>
                      <a:pt x="4083" y="1"/>
                    </a:moveTo>
                    <a:cubicBezTo>
                      <a:pt x="3912" y="1"/>
                      <a:pt x="3739" y="39"/>
                      <a:pt x="3577" y="108"/>
                    </a:cubicBezTo>
                    <a:cubicBezTo>
                      <a:pt x="3384" y="189"/>
                      <a:pt x="3212" y="311"/>
                      <a:pt x="3055" y="449"/>
                    </a:cubicBezTo>
                    <a:cubicBezTo>
                      <a:pt x="2980" y="515"/>
                      <a:pt x="2910" y="584"/>
                      <a:pt x="2841" y="655"/>
                    </a:cubicBezTo>
                    <a:cubicBezTo>
                      <a:pt x="2780" y="716"/>
                      <a:pt x="2706" y="783"/>
                      <a:pt x="2664" y="860"/>
                    </a:cubicBezTo>
                    <a:cubicBezTo>
                      <a:pt x="2623" y="831"/>
                      <a:pt x="2583" y="804"/>
                      <a:pt x="2543" y="775"/>
                    </a:cubicBezTo>
                    <a:cubicBezTo>
                      <a:pt x="2536" y="760"/>
                      <a:pt x="2529" y="744"/>
                      <a:pt x="2521" y="729"/>
                    </a:cubicBezTo>
                    <a:cubicBezTo>
                      <a:pt x="2506" y="697"/>
                      <a:pt x="2479" y="684"/>
                      <a:pt x="2452" y="684"/>
                    </a:cubicBezTo>
                    <a:cubicBezTo>
                      <a:pt x="2441" y="684"/>
                      <a:pt x="2431" y="686"/>
                      <a:pt x="2421" y="689"/>
                    </a:cubicBezTo>
                    <a:cubicBezTo>
                      <a:pt x="2405" y="679"/>
                      <a:pt x="2390" y="666"/>
                      <a:pt x="2373" y="656"/>
                    </a:cubicBezTo>
                    <a:cubicBezTo>
                      <a:pt x="2362" y="648"/>
                      <a:pt x="2350" y="645"/>
                      <a:pt x="2339" y="645"/>
                    </a:cubicBezTo>
                    <a:cubicBezTo>
                      <a:pt x="2310" y="645"/>
                      <a:pt x="2286" y="668"/>
                      <a:pt x="2281" y="695"/>
                    </a:cubicBezTo>
                    <a:cubicBezTo>
                      <a:pt x="2272" y="701"/>
                      <a:pt x="2264" y="707"/>
                      <a:pt x="2258" y="717"/>
                    </a:cubicBezTo>
                    <a:cubicBezTo>
                      <a:pt x="2239" y="752"/>
                      <a:pt x="2222" y="790"/>
                      <a:pt x="2204" y="825"/>
                    </a:cubicBezTo>
                    <a:cubicBezTo>
                      <a:pt x="2193" y="827"/>
                      <a:pt x="2186" y="833"/>
                      <a:pt x="2182" y="844"/>
                    </a:cubicBezTo>
                    <a:cubicBezTo>
                      <a:pt x="2177" y="860"/>
                      <a:pt x="2174" y="877"/>
                      <a:pt x="2168" y="894"/>
                    </a:cubicBezTo>
                    <a:cubicBezTo>
                      <a:pt x="1677" y="1852"/>
                      <a:pt x="1398" y="2925"/>
                      <a:pt x="1264" y="3988"/>
                    </a:cubicBezTo>
                    <a:cubicBezTo>
                      <a:pt x="1238" y="4189"/>
                      <a:pt x="1221" y="4393"/>
                      <a:pt x="1206" y="4596"/>
                    </a:cubicBezTo>
                    <a:cubicBezTo>
                      <a:pt x="1198" y="4594"/>
                      <a:pt x="1191" y="4592"/>
                      <a:pt x="1183" y="4592"/>
                    </a:cubicBezTo>
                    <a:cubicBezTo>
                      <a:pt x="1169" y="4592"/>
                      <a:pt x="1154" y="4597"/>
                      <a:pt x="1140" y="4609"/>
                    </a:cubicBezTo>
                    <a:cubicBezTo>
                      <a:pt x="802" y="4879"/>
                      <a:pt x="654" y="5288"/>
                      <a:pt x="552" y="5694"/>
                    </a:cubicBezTo>
                    <a:cubicBezTo>
                      <a:pt x="429" y="6186"/>
                      <a:pt x="374" y="6693"/>
                      <a:pt x="371" y="7199"/>
                    </a:cubicBezTo>
                    <a:cubicBezTo>
                      <a:pt x="368" y="7544"/>
                      <a:pt x="391" y="7888"/>
                      <a:pt x="431" y="8228"/>
                    </a:cubicBezTo>
                    <a:cubicBezTo>
                      <a:pt x="4" y="8978"/>
                      <a:pt x="1" y="9929"/>
                      <a:pt x="164" y="10753"/>
                    </a:cubicBezTo>
                    <a:cubicBezTo>
                      <a:pt x="325" y="11570"/>
                      <a:pt x="659" y="12358"/>
                      <a:pt x="1068" y="13081"/>
                    </a:cubicBezTo>
                    <a:cubicBezTo>
                      <a:pt x="1842" y="14448"/>
                      <a:pt x="2952" y="15624"/>
                      <a:pt x="4273" y="16477"/>
                    </a:cubicBezTo>
                    <a:cubicBezTo>
                      <a:pt x="4641" y="16715"/>
                      <a:pt x="5025" y="16930"/>
                      <a:pt x="5420" y="17117"/>
                    </a:cubicBezTo>
                    <a:cubicBezTo>
                      <a:pt x="5547" y="17177"/>
                      <a:pt x="5675" y="17233"/>
                      <a:pt x="5803" y="17287"/>
                    </a:cubicBezTo>
                    <a:cubicBezTo>
                      <a:pt x="5850" y="17322"/>
                      <a:pt x="5898" y="17356"/>
                      <a:pt x="5948" y="17386"/>
                    </a:cubicBezTo>
                    <a:cubicBezTo>
                      <a:pt x="6000" y="17423"/>
                      <a:pt x="6055" y="17455"/>
                      <a:pt x="6112" y="17483"/>
                    </a:cubicBezTo>
                    <a:cubicBezTo>
                      <a:pt x="6247" y="17642"/>
                      <a:pt x="6377" y="17806"/>
                      <a:pt x="6494" y="17979"/>
                    </a:cubicBezTo>
                    <a:cubicBezTo>
                      <a:pt x="6537" y="18040"/>
                      <a:pt x="6576" y="18103"/>
                      <a:pt x="6615" y="18165"/>
                    </a:cubicBezTo>
                    <a:cubicBezTo>
                      <a:pt x="6723" y="18439"/>
                      <a:pt x="6830" y="18712"/>
                      <a:pt x="6934" y="18986"/>
                    </a:cubicBezTo>
                    <a:cubicBezTo>
                      <a:pt x="6954" y="19068"/>
                      <a:pt x="6972" y="19149"/>
                      <a:pt x="6993" y="19230"/>
                    </a:cubicBezTo>
                    <a:cubicBezTo>
                      <a:pt x="7031" y="19370"/>
                      <a:pt x="7068" y="19511"/>
                      <a:pt x="7114" y="19648"/>
                    </a:cubicBezTo>
                    <a:cubicBezTo>
                      <a:pt x="7138" y="19719"/>
                      <a:pt x="7170" y="19804"/>
                      <a:pt x="7215" y="19878"/>
                    </a:cubicBezTo>
                    <a:cubicBezTo>
                      <a:pt x="7244" y="19981"/>
                      <a:pt x="7270" y="20086"/>
                      <a:pt x="7301" y="20190"/>
                    </a:cubicBezTo>
                    <a:cubicBezTo>
                      <a:pt x="7365" y="20407"/>
                      <a:pt x="7428" y="20613"/>
                      <a:pt x="7556" y="20803"/>
                    </a:cubicBezTo>
                    <a:cubicBezTo>
                      <a:pt x="7563" y="20814"/>
                      <a:pt x="7573" y="20821"/>
                      <a:pt x="7582" y="20827"/>
                    </a:cubicBezTo>
                    <a:cubicBezTo>
                      <a:pt x="7882" y="21751"/>
                      <a:pt x="8151" y="22686"/>
                      <a:pt x="8384" y="23629"/>
                    </a:cubicBezTo>
                    <a:cubicBezTo>
                      <a:pt x="8522" y="24193"/>
                      <a:pt x="8644" y="24760"/>
                      <a:pt x="8757" y="25329"/>
                    </a:cubicBezTo>
                    <a:cubicBezTo>
                      <a:pt x="8636" y="25256"/>
                      <a:pt x="8500" y="25204"/>
                      <a:pt x="8344" y="25188"/>
                    </a:cubicBezTo>
                    <a:cubicBezTo>
                      <a:pt x="8293" y="25183"/>
                      <a:pt x="8242" y="25181"/>
                      <a:pt x="8190" y="25181"/>
                    </a:cubicBezTo>
                    <a:cubicBezTo>
                      <a:pt x="7823" y="25181"/>
                      <a:pt x="7448" y="25302"/>
                      <a:pt x="7108" y="25418"/>
                    </a:cubicBezTo>
                    <a:cubicBezTo>
                      <a:pt x="6349" y="25677"/>
                      <a:pt x="5642" y="26085"/>
                      <a:pt x="5025" y="26596"/>
                    </a:cubicBezTo>
                    <a:cubicBezTo>
                      <a:pt x="3727" y="27669"/>
                      <a:pt x="2851" y="29168"/>
                      <a:pt x="2500" y="30811"/>
                    </a:cubicBezTo>
                    <a:cubicBezTo>
                      <a:pt x="2108" y="32637"/>
                      <a:pt x="2352" y="34586"/>
                      <a:pt x="3081" y="36298"/>
                    </a:cubicBezTo>
                    <a:cubicBezTo>
                      <a:pt x="3768" y="37911"/>
                      <a:pt x="4866" y="39327"/>
                      <a:pt x="6177" y="40482"/>
                    </a:cubicBezTo>
                    <a:cubicBezTo>
                      <a:pt x="6330" y="40617"/>
                      <a:pt x="6488" y="40747"/>
                      <a:pt x="6647" y="40874"/>
                    </a:cubicBezTo>
                    <a:cubicBezTo>
                      <a:pt x="6555" y="40855"/>
                      <a:pt x="6463" y="40835"/>
                      <a:pt x="6371" y="40815"/>
                    </a:cubicBezTo>
                    <a:cubicBezTo>
                      <a:pt x="5925" y="40710"/>
                      <a:pt x="5485" y="40573"/>
                      <a:pt x="5066" y="40385"/>
                    </a:cubicBezTo>
                    <a:cubicBezTo>
                      <a:pt x="4635" y="40192"/>
                      <a:pt x="4263" y="39931"/>
                      <a:pt x="3884" y="39655"/>
                    </a:cubicBezTo>
                    <a:cubicBezTo>
                      <a:pt x="3537" y="39402"/>
                      <a:pt x="3134" y="39155"/>
                      <a:pt x="2695" y="39155"/>
                    </a:cubicBezTo>
                    <a:cubicBezTo>
                      <a:pt x="2641" y="39155"/>
                      <a:pt x="2586" y="39159"/>
                      <a:pt x="2531" y="39167"/>
                    </a:cubicBezTo>
                    <a:cubicBezTo>
                      <a:pt x="2400" y="39185"/>
                      <a:pt x="2273" y="39234"/>
                      <a:pt x="2162" y="39305"/>
                    </a:cubicBezTo>
                    <a:cubicBezTo>
                      <a:pt x="2148" y="39306"/>
                      <a:pt x="2132" y="39308"/>
                      <a:pt x="2118" y="39311"/>
                    </a:cubicBezTo>
                    <a:cubicBezTo>
                      <a:pt x="2075" y="39319"/>
                      <a:pt x="2035" y="39336"/>
                      <a:pt x="1999" y="39361"/>
                    </a:cubicBezTo>
                    <a:cubicBezTo>
                      <a:pt x="1936" y="39405"/>
                      <a:pt x="1881" y="39464"/>
                      <a:pt x="1841" y="39530"/>
                    </a:cubicBezTo>
                    <a:cubicBezTo>
                      <a:pt x="1809" y="39583"/>
                      <a:pt x="1790" y="39640"/>
                      <a:pt x="1776" y="39699"/>
                    </a:cubicBezTo>
                    <a:cubicBezTo>
                      <a:pt x="1771" y="39703"/>
                      <a:pt x="1766" y="39705"/>
                      <a:pt x="1763" y="39711"/>
                    </a:cubicBezTo>
                    <a:cubicBezTo>
                      <a:pt x="1763" y="39711"/>
                      <a:pt x="1763" y="39712"/>
                      <a:pt x="1761" y="39712"/>
                    </a:cubicBezTo>
                    <a:cubicBezTo>
                      <a:pt x="1761" y="39713"/>
                      <a:pt x="1759" y="39713"/>
                      <a:pt x="1758" y="39715"/>
                    </a:cubicBezTo>
                    <a:cubicBezTo>
                      <a:pt x="1757" y="39717"/>
                      <a:pt x="1757" y="39718"/>
                      <a:pt x="1757" y="39720"/>
                    </a:cubicBezTo>
                    <a:cubicBezTo>
                      <a:pt x="1754" y="39723"/>
                      <a:pt x="1751" y="39726"/>
                      <a:pt x="1750" y="39732"/>
                    </a:cubicBezTo>
                    <a:cubicBezTo>
                      <a:pt x="1749" y="39739"/>
                      <a:pt x="1749" y="39747"/>
                      <a:pt x="1748" y="39754"/>
                    </a:cubicBezTo>
                    <a:cubicBezTo>
                      <a:pt x="1587" y="40302"/>
                      <a:pt x="1594" y="40862"/>
                      <a:pt x="1751" y="41412"/>
                    </a:cubicBezTo>
                    <a:cubicBezTo>
                      <a:pt x="1913" y="41983"/>
                      <a:pt x="2210" y="42512"/>
                      <a:pt x="2596" y="42961"/>
                    </a:cubicBezTo>
                    <a:cubicBezTo>
                      <a:pt x="3446" y="43947"/>
                      <a:pt x="4684" y="44492"/>
                      <a:pt x="5914" y="44836"/>
                    </a:cubicBezTo>
                    <a:cubicBezTo>
                      <a:pt x="7283" y="45218"/>
                      <a:pt x="8707" y="45368"/>
                      <a:pt x="10068" y="45780"/>
                    </a:cubicBezTo>
                    <a:cubicBezTo>
                      <a:pt x="11259" y="46139"/>
                      <a:pt x="12346" y="46735"/>
                      <a:pt x="13265" y="47576"/>
                    </a:cubicBezTo>
                    <a:cubicBezTo>
                      <a:pt x="13473" y="47767"/>
                      <a:pt x="13666" y="47972"/>
                      <a:pt x="13853" y="48184"/>
                    </a:cubicBezTo>
                    <a:cubicBezTo>
                      <a:pt x="13923" y="48380"/>
                      <a:pt x="14061" y="48563"/>
                      <a:pt x="14159" y="48742"/>
                    </a:cubicBezTo>
                    <a:cubicBezTo>
                      <a:pt x="14283" y="48966"/>
                      <a:pt x="14405" y="49192"/>
                      <a:pt x="14519" y="49422"/>
                    </a:cubicBezTo>
                    <a:cubicBezTo>
                      <a:pt x="14689" y="49764"/>
                      <a:pt x="14838" y="50114"/>
                      <a:pt x="14986" y="50466"/>
                    </a:cubicBezTo>
                    <a:cubicBezTo>
                      <a:pt x="14998" y="50787"/>
                      <a:pt x="15145" y="51119"/>
                      <a:pt x="15248" y="51412"/>
                    </a:cubicBezTo>
                    <a:cubicBezTo>
                      <a:pt x="15434" y="51941"/>
                      <a:pt x="15553" y="52492"/>
                      <a:pt x="15626" y="53048"/>
                    </a:cubicBezTo>
                    <a:cubicBezTo>
                      <a:pt x="15770" y="54153"/>
                      <a:pt x="15727" y="55273"/>
                      <a:pt x="15663" y="56382"/>
                    </a:cubicBezTo>
                    <a:cubicBezTo>
                      <a:pt x="15567" y="57999"/>
                      <a:pt x="15484" y="59615"/>
                      <a:pt x="15427" y="61232"/>
                    </a:cubicBezTo>
                    <a:cubicBezTo>
                      <a:pt x="15346" y="61017"/>
                      <a:pt x="15259" y="60805"/>
                      <a:pt x="15168" y="60595"/>
                    </a:cubicBezTo>
                    <a:cubicBezTo>
                      <a:pt x="15041" y="60304"/>
                      <a:pt x="14902" y="60018"/>
                      <a:pt x="14760" y="59734"/>
                    </a:cubicBezTo>
                    <a:cubicBezTo>
                      <a:pt x="14724" y="59604"/>
                      <a:pt x="14685" y="59474"/>
                      <a:pt x="14650" y="59345"/>
                    </a:cubicBezTo>
                    <a:cubicBezTo>
                      <a:pt x="14586" y="59107"/>
                      <a:pt x="14524" y="58869"/>
                      <a:pt x="14463" y="58630"/>
                    </a:cubicBezTo>
                    <a:cubicBezTo>
                      <a:pt x="14341" y="58153"/>
                      <a:pt x="14221" y="57675"/>
                      <a:pt x="14086" y="57202"/>
                    </a:cubicBezTo>
                    <a:cubicBezTo>
                      <a:pt x="13843" y="56349"/>
                      <a:pt x="13555" y="55505"/>
                      <a:pt x="13136" y="54722"/>
                    </a:cubicBezTo>
                    <a:cubicBezTo>
                      <a:pt x="12733" y="53968"/>
                      <a:pt x="12212" y="53286"/>
                      <a:pt x="11546" y="52745"/>
                    </a:cubicBezTo>
                    <a:cubicBezTo>
                      <a:pt x="10841" y="52172"/>
                      <a:pt x="10018" y="51749"/>
                      <a:pt x="9186" y="51390"/>
                    </a:cubicBezTo>
                    <a:cubicBezTo>
                      <a:pt x="8364" y="51036"/>
                      <a:pt x="7486" y="50730"/>
                      <a:pt x="6596" y="50573"/>
                    </a:cubicBezTo>
                    <a:cubicBezTo>
                      <a:pt x="6472" y="50522"/>
                      <a:pt x="6347" y="50474"/>
                      <a:pt x="6219" y="50428"/>
                    </a:cubicBezTo>
                    <a:cubicBezTo>
                      <a:pt x="6215" y="50427"/>
                      <a:pt x="6212" y="50426"/>
                      <a:pt x="6209" y="50426"/>
                    </a:cubicBezTo>
                    <a:cubicBezTo>
                      <a:pt x="6197" y="50426"/>
                      <a:pt x="6187" y="50434"/>
                      <a:pt x="6181" y="50444"/>
                    </a:cubicBezTo>
                    <a:cubicBezTo>
                      <a:pt x="6158" y="50447"/>
                      <a:pt x="6137" y="50468"/>
                      <a:pt x="6147" y="50501"/>
                    </a:cubicBezTo>
                    <a:cubicBezTo>
                      <a:pt x="6150" y="50513"/>
                      <a:pt x="6155" y="50525"/>
                      <a:pt x="6160" y="50536"/>
                    </a:cubicBezTo>
                    <a:cubicBezTo>
                      <a:pt x="6152" y="50554"/>
                      <a:pt x="6159" y="50572"/>
                      <a:pt x="6176" y="50585"/>
                    </a:cubicBezTo>
                    <a:cubicBezTo>
                      <a:pt x="6321" y="50984"/>
                      <a:pt x="6605" y="51337"/>
                      <a:pt x="6828" y="51694"/>
                    </a:cubicBezTo>
                    <a:cubicBezTo>
                      <a:pt x="7085" y="52103"/>
                      <a:pt x="7322" y="52523"/>
                      <a:pt x="7545" y="52952"/>
                    </a:cubicBezTo>
                    <a:cubicBezTo>
                      <a:pt x="7973" y="53781"/>
                      <a:pt x="8300" y="54649"/>
                      <a:pt x="8655" y="55510"/>
                    </a:cubicBezTo>
                    <a:cubicBezTo>
                      <a:pt x="8992" y="56329"/>
                      <a:pt x="9395" y="57110"/>
                      <a:pt x="10000" y="57767"/>
                    </a:cubicBezTo>
                    <a:cubicBezTo>
                      <a:pt x="10583" y="58398"/>
                      <a:pt x="11279" y="58909"/>
                      <a:pt x="12021" y="59340"/>
                    </a:cubicBezTo>
                    <a:cubicBezTo>
                      <a:pt x="12948" y="59877"/>
                      <a:pt x="13943" y="60279"/>
                      <a:pt x="14935" y="60677"/>
                    </a:cubicBezTo>
                    <a:cubicBezTo>
                      <a:pt x="14939" y="60679"/>
                      <a:pt x="14943" y="60678"/>
                      <a:pt x="14948" y="60679"/>
                    </a:cubicBezTo>
                    <a:cubicBezTo>
                      <a:pt x="15034" y="60881"/>
                      <a:pt x="15117" y="61086"/>
                      <a:pt x="15194" y="61291"/>
                    </a:cubicBezTo>
                    <a:cubicBezTo>
                      <a:pt x="15265" y="61487"/>
                      <a:pt x="15323" y="61693"/>
                      <a:pt x="15404" y="61886"/>
                    </a:cubicBezTo>
                    <a:cubicBezTo>
                      <a:pt x="15388" y="62446"/>
                      <a:pt x="15373" y="63007"/>
                      <a:pt x="15365" y="63567"/>
                    </a:cubicBezTo>
                    <a:cubicBezTo>
                      <a:pt x="15354" y="64251"/>
                      <a:pt x="15348" y="64935"/>
                      <a:pt x="15348" y="65618"/>
                    </a:cubicBezTo>
                    <a:cubicBezTo>
                      <a:pt x="15348" y="66295"/>
                      <a:pt x="15338" y="66976"/>
                      <a:pt x="15381" y="67651"/>
                    </a:cubicBezTo>
                    <a:cubicBezTo>
                      <a:pt x="15384" y="67702"/>
                      <a:pt x="15427" y="67727"/>
                      <a:pt x="15470" y="67727"/>
                    </a:cubicBezTo>
                    <a:cubicBezTo>
                      <a:pt x="15495" y="67727"/>
                      <a:pt x="15521" y="67719"/>
                      <a:pt x="15538" y="67702"/>
                    </a:cubicBezTo>
                    <a:cubicBezTo>
                      <a:pt x="15548" y="67848"/>
                      <a:pt x="15561" y="67994"/>
                      <a:pt x="15575" y="68141"/>
                    </a:cubicBezTo>
                    <a:cubicBezTo>
                      <a:pt x="15578" y="68176"/>
                      <a:pt x="15606" y="68193"/>
                      <a:pt x="15635" y="68193"/>
                    </a:cubicBezTo>
                    <a:cubicBezTo>
                      <a:pt x="15648" y="68193"/>
                      <a:pt x="15661" y="68190"/>
                      <a:pt x="15672" y="68184"/>
                    </a:cubicBezTo>
                    <a:cubicBezTo>
                      <a:pt x="15678" y="68408"/>
                      <a:pt x="15686" y="68631"/>
                      <a:pt x="15699" y="68855"/>
                    </a:cubicBezTo>
                    <a:cubicBezTo>
                      <a:pt x="15703" y="68910"/>
                      <a:pt x="15748" y="68936"/>
                      <a:pt x="15795" y="68936"/>
                    </a:cubicBezTo>
                    <a:cubicBezTo>
                      <a:pt x="15842" y="68936"/>
                      <a:pt x="15890" y="68908"/>
                      <a:pt x="15895" y="68852"/>
                    </a:cubicBezTo>
                    <a:cubicBezTo>
                      <a:pt x="15962" y="68011"/>
                      <a:pt x="15955" y="67166"/>
                      <a:pt x="15963" y="66322"/>
                    </a:cubicBezTo>
                    <a:cubicBezTo>
                      <a:pt x="15970" y="65477"/>
                      <a:pt x="15978" y="64631"/>
                      <a:pt x="15985" y="63785"/>
                    </a:cubicBezTo>
                    <a:cubicBezTo>
                      <a:pt x="15995" y="62441"/>
                      <a:pt x="16004" y="61096"/>
                      <a:pt x="16007" y="59752"/>
                    </a:cubicBezTo>
                    <a:cubicBezTo>
                      <a:pt x="16027" y="59699"/>
                      <a:pt x="16046" y="59645"/>
                      <a:pt x="16068" y="59592"/>
                    </a:cubicBezTo>
                    <a:cubicBezTo>
                      <a:pt x="16194" y="59289"/>
                      <a:pt x="16336" y="58993"/>
                      <a:pt x="16493" y="58705"/>
                    </a:cubicBezTo>
                    <a:cubicBezTo>
                      <a:pt x="16649" y="58420"/>
                      <a:pt x="16823" y="58143"/>
                      <a:pt x="17009" y="57877"/>
                    </a:cubicBezTo>
                    <a:cubicBezTo>
                      <a:pt x="17100" y="57745"/>
                      <a:pt x="17194" y="57615"/>
                      <a:pt x="17292" y="57487"/>
                    </a:cubicBezTo>
                    <a:cubicBezTo>
                      <a:pt x="17353" y="57408"/>
                      <a:pt x="17422" y="57331"/>
                      <a:pt x="17483" y="57252"/>
                    </a:cubicBezTo>
                    <a:cubicBezTo>
                      <a:pt x="17513" y="57238"/>
                      <a:pt x="17538" y="57214"/>
                      <a:pt x="17543" y="57172"/>
                    </a:cubicBezTo>
                    <a:cubicBezTo>
                      <a:pt x="17543" y="57168"/>
                      <a:pt x="17543" y="57166"/>
                      <a:pt x="17544" y="57163"/>
                    </a:cubicBezTo>
                    <a:cubicBezTo>
                      <a:pt x="17554" y="57149"/>
                      <a:pt x="17564" y="57134"/>
                      <a:pt x="17572" y="57119"/>
                    </a:cubicBezTo>
                    <a:cubicBezTo>
                      <a:pt x="17575" y="57113"/>
                      <a:pt x="17579" y="57109"/>
                      <a:pt x="17580" y="57105"/>
                    </a:cubicBezTo>
                    <a:cubicBezTo>
                      <a:pt x="17855" y="56824"/>
                      <a:pt x="18138" y="56552"/>
                      <a:pt x="18447" y="56308"/>
                    </a:cubicBezTo>
                    <a:cubicBezTo>
                      <a:pt x="18826" y="56007"/>
                      <a:pt x="19232" y="55739"/>
                      <a:pt x="19649" y="55494"/>
                    </a:cubicBezTo>
                    <a:cubicBezTo>
                      <a:pt x="20471" y="55010"/>
                      <a:pt x="21331" y="54598"/>
                      <a:pt x="22171" y="54145"/>
                    </a:cubicBezTo>
                    <a:cubicBezTo>
                      <a:pt x="23780" y="53277"/>
                      <a:pt x="25417" y="52151"/>
                      <a:pt x="26050" y="50350"/>
                    </a:cubicBezTo>
                    <a:cubicBezTo>
                      <a:pt x="26438" y="49245"/>
                      <a:pt x="26444" y="48053"/>
                      <a:pt x="26372" y="46898"/>
                    </a:cubicBezTo>
                    <a:cubicBezTo>
                      <a:pt x="26368" y="46835"/>
                      <a:pt x="26313" y="46809"/>
                      <a:pt x="26259" y="46809"/>
                    </a:cubicBezTo>
                    <a:cubicBezTo>
                      <a:pt x="26265" y="46802"/>
                      <a:pt x="26271" y="46797"/>
                      <a:pt x="26276" y="46791"/>
                    </a:cubicBezTo>
                    <a:cubicBezTo>
                      <a:pt x="26298" y="46768"/>
                      <a:pt x="26273" y="46734"/>
                      <a:pt x="26247" y="46734"/>
                    </a:cubicBezTo>
                    <a:cubicBezTo>
                      <a:pt x="26241" y="46734"/>
                      <a:pt x="26234" y="46737"/>
                      <a:pt x="26227" y="46742"/>
                    </a:cubicBezTo>
                    <a:cubicBezTo>
                      <a:pt x="26188" y="46776"/>
                      <a:pt x="26150" y="46813"/>
                      <a:pt x="26110" y="46848"/>
                    </a:cubicBezTo>
                    <a:cubicBezTo>
                      <a:pt x="24369" y="47366"/>
                      <a:pt x="22748" y="48269"/>
                      <a:pt x="21392" y="49480"/>
                    </a:cubicBezTo>
                    <a:cubicBezTo>
                      <a:pt x="19989" y="50732"/>
                      <a:pt x="18889" y="52304"/>
                      <a:pt x="18172" y="54042"/>
                    </a:cubicBezTo>
                    <a:cubicBezTo>
                      <a:pt x="17805" y="54935"/>
                      <a:pt x="17537" y="55876"/>
                      <a:pt x="17378" y="56830"/>
                    </a:cubicBezTo>
                    <a:cubicBezTo>
                      <a:pt x="16912" y="57473"/>
                      <a:pt x="16453" y="58121"/>
                      <a:pt x="16011" y="58779"/>
                    </a:cubicBezTo>
                    <a:cubicBezTo>
                      <a:pt x="16011" y="58756"/>
                      <a:pt x="16011" y="58733"/>
                      <a:pt x="16011" y="58710"/>
                    </a:cubicBezTo>
                    <a:cubicBezTo>
                      <a:pt x="16010" y="58242"/>
                      <a:pt x="16011" y="57773"/>
                      <a:pt x="16008" y="57304"/>
                    </a:cubicBezTo>
                    <a:cubicBezTo>
                      <a:pt x="16007" y="57069"/>
                      <a:pt x="16005" y="56833"/>
                      <a:pt x="16000" y="56597"/>
                    </a:cubicBezTo>
                    <a:cubicBezTo>
                      <a:pt x="15996" y="56375"/>
                      <a:pt x="15998" y="56149"/>
                      <a:pt x="15973" y="55928"/>
                    </a:cubicBezTo>
                    <a:cubicBezTo>
                      <a:pt x="16015" y="55686"/>
                      <a:pt x="16058" y="55444"/>
                      <a:pt x="16102" y="55203"/>
                    </a:cubicBezTo>
                    <a:cubicBezTo>
                      <a:pt x="16194" y="54697"/>
                      <a:pt x="16296" y="54194"/>
                      <a:pt x="16409" y="53692"/>
                    </a:cubicBezTo>
                    <a:cubicBezTo>
                      <a:pt x="16638" y="52680"/>
                      <a:pt x="16914" y="51678"/>
                      <a:pt x="17234" y="50691"/>
                    </a:cubicBezTo>
                    <a:cubicBezTo>
                      <a:pt x="17414" y="50134"/>
                      <a:pt x="17609" y="49583"/>
                      <a:pt x="17817" y="49037"/>
                    </a:cubicBezTo>
                    <a:cubicBezTo>
                      <a:pt x="17830" y="49004"/>
                      <a:pt x="17827" y="48975"/>
                      <a:pt x="17816" y="48950"/>
                    </a:cubicBezTo>
                    <a:cubicBezTo>
                      <a:pt x="18052" y="48712"/>
                      <a:pt x="18300" y="48484"/>
                      <a:pt x="18556" y="48266"/>
                    </a:cubicBezTo>
                    <a:cubicBezTo>
                      <a:pt x="20108" y="46935"/>
                      <a:pt x="21850" y="45828"/>
                      <a:pt x="23650" y="44866"/>
                    </a:cubicBezTo>
                    <a:cubicBezTo>
                      <a:pt x="24594" y="44361"/>
                      <a:pt x="25559" y="43903"/>
                      <a:pt x="26534" y="43466"/>
                    </a:cubicBezTo>
                    <a:cubicBezTo>
                      <a:pt x="26730" y="43409"/>
                      <a:pt x="26926" y="43347"/>
                      <a:pt x="27119" y="43278"/>
                    </a:cubicBezTo>
                    <a:cubicBezTo>
                      <a:pt x="27565" y="43117"/>
                      <a:pt x="28018" y="42924"/>
                      <a:pt x="28415" y="42664"/>
                    </a:cubicBezTo>
                    <a:cubicBezTo>
                      <a:pt x="28425" y="42657"/>
                      <a:pt x="28432" y="42648"/>
                      <a:pt x="28435" y="42638"/>
                    </a:cubicBezTo>
                    <a:cubicBezTo>
                      <a:pt x="28705" y="42522"/>
                      <a:pt x="28976" y="42407"/>
                      <a:pt x="29247" y="42292"/>
                    </a:cubicBezTo>
                    <a:cubicBezTo>
                      <a:pt x="29926" y="42003"/>
                      <a:pt x="30801" y="41483"/>
                      <a:pt x="30619" y="40608"/>
                    </a:cubicBezTo>
                    <a:lnTo>
                      <a:pt x="30620" y="40608"/>
                    </a:lnTo>
                    <a:cubicBezTo>
                      <a:pt x="30530" y="40171"/>
                      <a:pt x="30204" y="39825"/>
                      <a:pt x="29859" y="39564"/>
                    </a:cubicBezTo>
                    <a:cubicBezTo>
                      <a:pt x="29496" y="39290"/>
                      <a:pt x="29081" y="39073"/>
                      <a:pt x="28665" y="38887"/>
                    </a:cubicBezTo>
                    <a:cubicBezTo>
                      <a:pt x="27648" y="38432"/>
                      <a:pt x="26536" y="38202"/>
                      <a:pt x="25424" y="38202"/>
                    </a:cubicBezTo>
                    <a:cubicBezTo>
                      <a:pt x="24664" y="38202"/>
                      <a:pt x="23904" y="38310"/>
                      <a:pt x="23174" y="38526"/>
                    </a:cubicBezTo>
                    <a:cubicBezTo>
                      <a:pt x="22990" y="38581"/>
                      <a:pt x="22809" y="38646"/>
                      <a:pt x="22631" y="38716"/>
                    </a:cubicBezTo>
                    <a:cubicBezTo>
                      <a:pt x="23098" y="37799"/>
                      <a:pt x="23463" y="36832"/>
                      <a:pt x="23734" y="35839"/>
                    </a:cubicBezTo>
                    <a:cubicBezTo>
                      <a:pt x="24040" y="34718"/>
                      <a:pt x="24250" y="33562"/>
                      <a:pt x="24279" y="32397"/>
                    </a:cubicBezTo>
                    <a:cubicBezTo>
                      <a:pt x="24307" y="31248"/>
                      <a:pt x="24155" y="30090"/>
                      <a:pt x="23737" y="29015"/>
                    </a:cubicBezTo>
                    <a:cubicBezTo>
                      <a:pt x="23361" y="28053"/>
                      <a:pt x="22783" y="27174"/>
                      <a:pt x="22092" y="26408"/>
                    </a:cubicBezTo>
                    <a:cubicBezTo>
                      <a:pt x="20623" y="24782"/>
                      <a:pt x="18654" y="23595"/>
                      <a:pt x="16575" y="22930"/>
                    </a:cubicBezTo>
                    <a:cubicBezTo>
                      <a:pt x="16343" y="22855"/>
                      <a:pt x="16109" y="22792"/>
                      <a:pt x="15873" y="22735"/>
                    </a:cubicBezTo>
                    <a:cubicBezTo>
                      <a:pt x="15863" y="22711"/>
                      <a:pt x="15839" y="22692"/>
                      <a:pt x="15812" y="22692"/>
                    </a:cubicBezTo>
                    <a:cubicBezTo>
                      <a:pt x="15800" y="22692"/>
                      <a:pt x="15788" y="22696"/>
                      <a:pt x="15776" y="22704"/>
                    </a:cubicBezTo>
                    <a:cubicBezTo>
                      <a:pt x="15772" y="22707"/>
                      <a:pt x="15768" y="22711"/>
                      <a:pt x="15763" y="22714"/>
                    </a:cubicBezTo>
                    <a:cubicBezTo>
                      <a:pt x="15712" y="22715"/>
                      <a:pt x="15674" y="22748"/>
                      <a:pt x="15656" y="22794"/>
                    </a:cubicBezTo>
                    <a:cubicBezTo>
                      <a:pt x="15512" y="22897"/>
                      <a:pt x="15373" y="23005"/>
                      <a:pt x="15234" y="23114"/>
                    </a:cubicBezTo>
                    <a:cubicBezTo>
                      <a:pt x="15065" y="23040"/>
                      <a:pt x="14880" y="23008"/>
                      <a:pt x="14692" y="23008"/>
                    </a:cubicBezTo>
                    <a:cubicBezTo>
                      <a:pt x="14338" y="23008"/>
                      <a:pt x="13974" y="23120"/>
                      <a:pt x="13681" y="23277"/>
                    </a:cubicBezTo>
                    <a:cubicBezTo>
                      <a:pt x="13188" y="23542"/>
                      <a:pt x="12777" y="23939"/>
                      <a:pt x="12394" y="24343"/>
                    </a:cubicBezTo>
                    <a:cubicBezTo>
                      <a:pt x="12356" y="24384"/>
                      <a:pt x="12321" y="24425"/>
                      <a:pt x="12282" y="24467"/>
                    </a:cubicBezTo>
                    <a:cubicBezTo>
                      <a:pt x="12285" y="24458"/>
                      <a:pt x="12290" y="24450"/>
                      <a:pt x="12289" y="24442"/>
                    </a:cubicBezTo>
                    <a:cubicBezTo>
                      <a:pt x="12276" y="24279"/>
                      <a:pt x="12116" y="24095"/>
                      <a:pt x="12009" y="23980"/>
                    </a:cubicBezTo>
                    <a:cubicBezTo>
                      <a:pt x="11893" y="23853"/>
                      <a:pt x="11758" y="23747"/>
                      <a:pt x="11605" y="23669"/>
                    </a:cubicBezTo>
                    <a:cubicBezTo>
                      <a:pt x="11437" y="23583"/>
                      <a:pt x="11248" y="23538"/>
                      <a:pt x="11060" y="23538"/>
                    </a:cubicBezTo>
                    <a:cubicBezTo>
                      <a:pt x="10879" y="23538"/>
                      <a:pt x="10699" y="23580"/>
                      <a:pt x="10538" y="23669"/>
                    </a:cubicBezTo>
                    <a:cubicBezTo>
                      <a:pt x="10201" y="23856"/>
                      <a:pt x="9967" y="24192"/>
                      <a:pt x="9731" y="24487"/>
                    </a:cubicBezTo>
                    <a:cubicBezTo>
                      <a:pt x="9470" y="24814"/>
                      <a:pt x="9201" y="25141"/>
                      <a:pt x="8971" y="25493"/>
                    </a:cubicBezTo>
                    <a:cubicBezTo>
                      <a:pt x="8963" y="25484"/>
                      <a:pt x="8954" y="25478"/>
                      <a:pt x="8945" y="25470"/>
                    </a:cubicBezTo>
                    <a:cubicBezTo>
                      <a:pt x="8795" y="24674"/>
                      <a:pt x="8620" y="23883"/>
                      <a:pt x="8421" y="23099"/>
                    </a:cubicBezTo>
                    <a:cubicBezTo>
                      <a:pt x="8440" y="23067"/>
                      <a:pt x="8459" y="23036"/>
                      <a:pt x="8478" y="23004"/>
                    </a:cubicBezTo>
                    <a:cubicBezTo>
                      <a:pt x="8859" y="22905"/>
                      <a:pt x="9234" y="22776"/>
                      <a:pt x="9604" y="22645"/>
                    </a:cubicBezTo>
                    <a:cubicBezTo>
                      <a:pt x="10000" y="22503"/>
                      <a:pt x="10392" y="22350"/>
                      <a:pt x="10770" y="22166"/>
                    </a:cubicBezTo>
                    <a:cubicBezTo>
                      <a:pt x="11507" y="21807"/>
                      <a:pt x="12198" y="21337"/>
                      <a:pt x="12725" y="20703"/>
                    </a:cubicBezTo>
                    <a:cubicBezTo>
                      <a:pt x="13279" y="20035"/>
                      <a:pt x="13639" y="19227"/>
                      <a:pt x="13927" y="18415"/>
                    </a:cubicBezTo>
                    <a:cubicBezTo>
                      <a:pt x="14251" y="17502"/>
                      <a:pt x="14516" y="16564"/>
                      <a:pt x="14753" y="15626"/>
                    </a:cubicBezTo>
                    <a:cubicBezTo>
                      <a:pt x="14893" y="15078"/>
                      <a:pt x="15024" y="14526"/>
                      <a:pt x="15143" y="13974"/>
                    </a:cubicBezTo>
                    <a:cubicBezTo>
                      <a:pt x="15252" y="13467"/>
                      <a:pt x="15369" y="12938"/>
                      <a:pt x="15191" y="12433"/>
                    </a:cubicBezTo>
                    <a:cubicBezTo>
                      <a:pt x="15174" y="12387"/>
                      <a:pt x="15139" y="12367"/>
                      <a:pt x="15101" y="12367"/>
                    </a:cubicBezTo>
                    <a:cubicBezTo>
                      <a:pt x="15085" y="12367"/>
                      <a:pt x="15068" y="12371"/>
                      <a:pt x="15051" y="12378"/>
                    </a:cubicBezTo>
                    <a:cubicBezTo>
                      <a:pt x="15033" y="12378"/>
                      <a:pt x="15014" y="12384"/>
                      <a:pt x="15007" y="12404"/>
                    </a:cubicBezTo>
                    <a:cubicBezTo>
                      <a:pt x="15004" y="12410"/>
                      <a:pt x="15003" y="12416"/>
                      <a:pt x="15000" y="12423"/>
                    </a:cubicBezTo>
                    <a:cubicBezTo>
                      <a:pt x="14990" y="12437"/>
                      <a:pt x="14982" y="12454"/>
                      <a:pt x="14981" y="12474"/>
                    </a:cubicBezTo>
                    <a:cubicBezTo>
                      <a:pt x="14957" y="12537"/>
                      <a:pt x="14932" y="12600"/>
                      <a:pt x="14909" y="12665"/>
                    </a:cubicBezTo>
                    <a:cubicBezTo>
                      <a:pt x="14351" y="13190"/>
                      <a:pt x="13809" y="13738"/>
                      <a:pt x="13279" y="14293"/>
                    </a:cubicBezTo>
                    <a:cubicBezTo>
                      <a:pt x="12703" y="14896"/>
                      <a:pt x="12150" y="15521"/>
                      <a:pt x="11644" y="16183"/>
                    </a:cubicBezTo>
                    <a:cubicBezTo>
                      <a:pt x="10668" y="17460"/>
                      <a:pt x="9886" y="18880"/>
                      <a:pt x="9255" y="20355"/>
                    </a:cubicBezTo>
                    <a:cubicBezTo>
                      <a:pt x="8938" y="21093"/>
                      <a:pt x="8658" y="21847"/>
                      <a:pt x="8404" y="22610"/>
                    </a:cubicBezTo>
                    <a:cubicBezTo>
                      <a:pt x="8376" y="22657"/>
                      <a:pt x="8351" y="22706"/>
                      <a:pt x="8332" y="22757"/>
                    </a:cubicBezTo>
                    <a:cubicBezTo>
                      <a:pt x="8118" y="21945"/>
                      <a:pt x="7880" y="21139"/>
                      <a:pt x="7611" y="20344"/>
                    </a:cubicBezTo>
                    <a:cubicBezTo>
                      <a:pt x="7590" y="20272"/>
                      <a:pt x="7569" y="20202"/>
                      <a:pt x="7547" y="20130"/>
                    </a:cubicBezTo>
                    <a:cubicBezTo>
                      <a:pt x="7484" y="19920"/>
                      <a:pt x="7426" y="19709"/>
                      <a:pt x="7374" y="19497"/>
                    </a:cubicBezTo>
                    <a:cubicBezTo>
                      <a:pt x="7276" y="19097"/>
                      <a:pt x="7183" y="18688"/>
                      <a:pt x="7137" y="18279"/>
                    </a:cubicBezTo>
                    <a:cubicBezTo>
                      <a:pt x="7115" y="18097"/>
                      <a:pt x="7109" y="17909"/>
                      <a:pt x="7153" y="17730"/>
                    </a:cubicBezTo>
                    <a:cubicBezTo>
                      <a:pt x="7197" y="17561"/>
                      <a:pt x="7290" y="17426"/>
                      <a:pt x="7400" y="17294"/>
                    </a:cubicBezTo>
                    <a:cubicBezTo>
                      <a:pt x="7535" y="17131"/>
                      <a:pt x="7681" y="16973"/>
                      <a:pt x="7751" y="16782"/>
                    </a:cubicBezTo>
                    <a:cubicBezTo>
                      <a:pt x="8176" y="16316"/>
                      <a:pt x="8509" y="15758"/>
                      <a:pt x="8766" y="15193"/>
                    </a:cubicBezTo>
                    <a:cubicBezTo>
                      <a:pt x="9209" y="14217"/>
                      <a:pt x="9457" y="13156"/>
                      <a:pt x="9605" y="12097"/>
                    </a:cubicBezTo>
                    <a:cubicBezTo>
                      <a:pt x="9931" y="9740"/>
                      <a:pt x="9706" y="7322"/>
                      <a:pt x="8964" y="5062"/>
                    </a:cubicBezTo>
                    <a:cubicBezTo>
                      <a:pt x="8857" y="4738"/>
                      <a:pt x="8740" y="4419"/>
                      <a:pt x="8612" y="4103"/>
                    </a:cubicBezTo>
                    <a:cubicBezTo>
                      <a:pt x="8503" y="3835"/>
                      <a:pt x="8392" y="3559"/>
                      <a:pt x="8213" y="3328"/>
                    </a:cubicBezTo>
                    <a:cubicBezTo>
                      <a:pt x="8046" y="3113"/>
                      <a:pt x="7818" y="2953"/>
                      <a:pt x="7544" y="2916"/>
                    </a:cubicBezTo>
                    <a:cubicBezTo>
                      <a:pt x="7507" y="2911"/>
                      <a:pt x="7470" y="2909"/>
                      <a:pt x="7433" y="2909"/>
                    </a:cubicBezTo>
                    <a:cubicBezTo>
                      <a:pt x="7349" y="2909"/>
                      <a:pt x="7266" y="2921"/>
                      <a:pt x="7188" y="2947"/>
                    </a:cubicBezTo>
                    <a:cubicBezTo>
                      <a:pt x="7091" y="2979"/>
                      <a:pt x="7025" y="3027"/>
                      <a:pt x="6971" y="3099"/>
                    </a:cubicBezTo>
                    <a:cubicBezTo>
                      <a:pt x="6893" y="2982"/>
                      <a:pt x="6802" y="2875"/>
                      <a:pt x="6687" y="2797"/>
                    </a:cubicBezTo>
                    <a:cubicBezTo>
                      <a:pt x="6618" y="2751"/>
                      <a:pt x="6548" y="2719"/>
                      <a:pt x="6478" y="2699"/>
                    </a:cubicBezTo>
                    <a:cubicBezTo>
                      <a:pt x="6160" y="2034"/>
                      <a:pt x="5736" y="1430"/>
                      <a:pt x="5291" y="844"/>
                    </a:cubicBezTo>
                    <a:cubicBezTo>
                      <a:pt x="5090" y="579"/>
                      <a:pt x="4884" y="297"/>
                      <a:pt x="4589" y="131"/>
                    </a:cubicBezTo>
                    <a:cubicBezTo>
                      <a:pt x="4430" y="41"/>
                      <a:pt x="4257" y="1"/>
                      <a:pt x="4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 name="Google Shape;636;p42"/>
            <p:cNvGrpSpPr/>
            <p:nvPr/>
          </p:nvGrpSpPr>
          <p:grpSpPr>
            <a:xfrm>
              <a:off x="7854406" y="1661473"/>
              <a:ext cx="317568" cy="410608"/>
              <a:chOff x="7854406" y="1661473"/>
              <a:chExt cx="317568" cy="410608"/>
            </a:xfrm>
          </p:grpSpPr>
          <p:sp>
            <p:nvSpPr>
              <p:cNvPr id="637" name="Google Shape;637;p42"/>
              <p:cNvSpPr/>
              <p:nvPr/>
            </p:nvSpPr>
            <p:spPr>
              <a:xfrm>
                <a:off x="7854406" y="1734473"/>
                <a:ext cx="179979" cy="224809"/>
              </a:xfrm>
              <a:custGeom>
                <a:avLst/>
                <a:gdLst/>
                <a:ahLst/>
                <a:cxnLst/>
                <a:rect l="l" t="t" r="r" b="b"/>
                <a:pathLst>
                  <a:path w="3161" h="3948" extrusionOk="0">
                    <a:moveTo>
                      <a:pt x="1700" y="1"/>
                    </a:moveTo>
                    <a:cubicBezTo>
                      <a:pt x="1559" y="1"/>
                      <a:pt x="1414" y="34"/>
                      <a:pt x="1275" y="107"/>
                    </a:cubicBezTo>
                    <a:cubicBezTo>
                      <a:pt x="794" y="358"/>
                      <a:pt x="504" y="883"/>
                      <a:pt x="311" y="1371"/>
                    </a:cubicBezTo>
                    <a:cubicBezTo>
                      <a:pt x="131" y="1827"/>
                      <a:pt x="1" y="2352"/>
                      <a:pt x="81" y="2844"/>
                    </a:cubicBezTo>
                    <a:cubicBezTo>
                      <a:pt x="170" y="3397"/>
                      <a:pt x="557" y="3851"/>
                      <a:pt x="1127" y="3934"/>
                    </a:cubicBezTo>
                    <a:cubicBezTo>
                      <a:pt x="1189" y="3943"/>
                      <a:pt x="1250" y="3948"/>
                      <a:pt x="1311" y="3948"/>
                    </a:cubicBezTo>
                    <a:cubicBezTo>
                      <a:pt x="1780" y="3948"/>
                      <a:pt x="2226" y="3692"/>
                      <a:pt x="2513" y="3326"/>
                    </a:cubicBezTo>
                    <a:cubicBezTo>
                      <a:pt x="2824" y="2932"/>
                      <a:pt x="2992" y="2398"/>
                      <a:pt x="3069" y="1908"/>
                    </a:cubicBezTo>
                    <a:cubicBezTo>
                      <a:pt x="3160" y="1331"/>
                      <a:pt x="3030" y="758"/>
                      <a:pt x="2595" y="353"/>
                    </a:cubicBezTo>
                    <a:cubicBezTo>
                      <a:pt x="2430" y="200"/>
                      <a:pt x="2228" y="101"/>
                      <a:pt x="2017" y="57"/>
                    </a:cubicBezTo>
                    <a:cubicBezTo>
                      <a:pt x="1915" y="21"/>
                      <a:pt x="1808" y="1"/>
                      <a:pt x="17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2"/>
              <p:cNvSpPr/>
              <p:nvPr/>
            </p:nvSpPr>
            <p:spPr>
              <a:xfrm>
                <a:off x="8031509" y="1890150"/>
                <a:ext cx="140465" cy="181931"/>
              </a:xfrm>
              <a:custGeom>
                <a:avLst/>
                <a:gdLst/>
                <a:ahLst/>
                <a:cxnLst/>
                <a:rect l="l" t="t" r="r" b="b"/>
                <a:pathLst>
                  <a:path w="2467" h="3195" extrusionOk="0">
                    <a:moveTo>
                      <a:pt x="1492" y="1"/>
                    </a:moveTo>
                    <a:cubicBezTo>
                      <a:pt x="1382" y="1"/>
                      <a:pt x="1269" y="21"/>
                      <a:pt x="1157" y="64"/>
                    </a:cubicBezTo>
                    <a:cubicBezTo>
                      <a:pt x="754" y="220"/>
                      <a:pt x="503" y="649"/>
                      <a:pt x="316" y="1013"/>
                    </a:cubicBezTo>
                    <a:cubicBezTo>
                      <a:pt x="238" y="1167"/>
                      <a:pt x="172" y="1329"/>
                      <a:pt x="120" y="1494"/>
                    </a:cubicBezTo>
                    <a:cubicBezTo>
                      <a:pt x="61" y="1685"/>
                      <a:pt x="6" y="1881"/>
                      <a:pt x="4" y="2082"/>
                    </a:cubicBezTo>
                    <a:cubicBezTo>
                      <a:pt x="1" y="2345"/>
                      <a:pt x="53" y="2604"/>
                      <a:pt x="222" y="2816"/>
                    </a:cubicBezTo>
                    <a:cubicBezTo>
                      <a:pt x="374" y="3008"/>
                      <a:pt x="578" y="3113"/>
                      <a:pt x="812" y="3169"/>
                    </a:cubicBezTo>
                    <a:cubicBezTo>
                      <a:pt x="885" y="3186"/>
                      <a:pt x="961" y="3194"/>
                      <a:pt x="1037" y="3194"/>
                    </a:cubicBezTo>
                    <a:cubicBezTo>
                      <a:pt x="1320" y="3194"/>
                      <a:pt x="1615" y="3083"/>
                      <a:pt x="1827" y="2910"/>
                    </a:cubicBezTo>
                    <a:cubicBezTo>
                      <a:pt x="2156" y="2642"/>
                      <a:pt x="2311" y="2233"/>
                      <a:pt x="2375" y="1824"/>
                    </a:cubicBezTo>
                    <a:cubicBezTo>
                      <a:pt x="2401" y="1654"/>
                      <a:pt x="2425" y="1466"/>
                      <a:pt x="2428" y="1281"/>
                    </a:cubicBezTo>
                    <a:cubicBezTo>
                      <a:pt x="2467" y="1056"/>
                      <a:pt x="2462" y="827"/>
                      <a:pt x="2367" y="604"/>
                    </a:cubicBezTo>
                    <a:cubicBezTo>
                      <a:pt x="2212" y="235"/>
                      <a:pt x="1867" y="1"/>
                      <a:pt x="1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2"/>
              <p:cNvSpPr/>
              <p:nvPr/>
            </p:nvSpPr>
            <p:spPr>
              <a:xfrm>
                <a:off x="8051455" y="1661473"/>
                <a:ext cx="100552" cy="133986"/>
              </a:xfrm>
              <a:custGeom>
                <a:avLst/>
                <a:gdLst/>
                <a:ahLst/>
                <a:cxnLst/>
                <a:rect l="l" t="t" r="r" b="b"/>
                <a:pathLst>
                  <a:path w="1766" h="2353" extrusionOk="0">
                    <a:moveTo>
                      <a:pt x="1251" y="1"/>
                    </a:moveTo>
                    <a:cubicBezTo>
                      <a:pt x="1165" y="1"/>
                      <a:pt x="1083" y="42"/>
                      <a:pt x="1015" y="112"/>
                    </a:cubicBezTo>
                    <a:cubicBezTo>
                      <a:pt x="1005" y="122"/>
                      <a:pt x="998" y="132"/>
                      <a:pt x="989" y="141"/>
                    </a:cubicBezTo>
                    <a:cubicBezTo>
                      <a:pt x="981" y="140"/>
                      <a:pt x="972" y="138"/>
                      <a:pt x="963" y="137"/>
                    </a:cubicBezTo>
                    <a:cubicBezTo>
                      <a:pt x="944" y="136"/>
                      <a:pt x="926" y="135"/>
                      <a:pt x="908" y="135"/>
                    </a:cubicBezTo>
                    <a:cubicBezTo>
                      <a:pt x="376" y="135"/>
                      <a:pt x="1" y="638"/>
                      <a:pt x="46" y="1154"/>
                    </a:cubicBezTo>
                    <a:cubicBezTo>
                      <a:pt x="64" y="1351"/>
                      <a:pt x="159" y="1528"/>
                      <a:pt x="298" y="1663"/>
                    </a:cubicBezTo>
                    <a:cubicBezTo>
                      <a:pt x="290" y="1738"/>
                      <a:pt x="284" y="1813"/>
                      <a:pt x="282" y="1888"/>
                    </a:cubicBezTo>
                    <a:cubicBezTo>
                      <a:pt x="277" y="2059"/>
                      <a:pt x="335" y="2210"/>
                      <a:pt x="490" y="2298"/>
                    </a:cubicBezTo>
                    <a:cubicBezTo>
                      <a:pt x="556" y="2336"/>
                      <a:pt x="622" y="2353"/>
                      <a:pt x="687" y="2353"/>
                    </a:cubicBezTo>
                    <a:cubicBezTo>
                      <a:pt x="778" y="2353"/>
                      <a:pt x="867" y="2320"/>
                      <a:pt x="954" y="2268"/>
                    </a:cubicBezTo>
                    <a:cubicBezTo>
                      <a:pt x="1325" y="2044"/>
                      <a:pt x="1706" y="1663"/>
                      <a:pt x="1743" y="1208"/>
                    </a:cubicBezTo>
                    <a:cubicBezTo>
                      <a:pt x="1765" y="927"/>
                      <a:pt x="1678" y="624"/>
                      <a:pt x="1498" y="412"/>
                    </a:cubicBezTo>
                    <a:cubicBezTo>
                      <a:pt x="1554" y="293"/>
                      <a:pt x="1533" y="136"/>
                      <a:pt x="1420" y="57"/>
                    </a:cubicBezTo>
                    <a:cubicBezTo>
                      <a:pt x="1364" y="18"/>
                      <a:pt x="1307" y="1"/>
                      <a:pt x="1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0" name="Google Shape;640;p42"/>
          <p:cNvGrpSpPr/>
          <p:nvPr/>
        </p:nvGrpSpPr>
        <p:grpSpPr>
          <a:xfrm>
            <a:off x="-1617600" y="3056056"/>
            <a:ext cx="3880088" cy="3498240"/>
            <a:chOff x="-1617600" y="3056056"/>
            <a:chExt cx="3880088" cy="3498240"/>
          </a:xfrm>
        </p:grpSpPr>
        <p:grpSp>
          <p:nvGrpSpPr>
            <p:cNvPr id="641" name="Google Shape;641;p42"/>
            <p:cNvGrpSpPr/>
            <p:nvPr/>
          </p:nvGrpSpPr>
          <p:grpSpPr>
            <a:xfrm>
              <a:off x="-1617600" y="3056056"/>
              <a:ext cx="3880088" cy="3498240"/>
              <a:chOff x="-1617600" y="3056056"/>
              <a:chExt cx="3880088" cy="3498240"/>
            </a:xfrm>
          </p:grpSpPr>
          <p:sp>
            <p:nvSpPr>
              <p:cNvPr id="642" name="Google Shape;642;p42"/>
              <p:cNvSpPr/>
              <p:nvPr/>
            </p:nvSpPr>
            <p:spPr>
              <a:xfrm rot="-2700099" flipH="1">
                <a:off x="-129911" y="3338849"/>
                <a:ext cx="959514" cy="1118580"/>
              </a:xfrm>
              <a:custGeom>
                <a:avLst/>
                <a:gdLst/>
                <a:ahLst/>
                <a:cxnLst/>
                <a:rect l="l" t="t" r="r" b="b"/>
                <a:pathLst>
                  <a:path w="15561" h="23859" extrusionOk="0">
                    <a:moveTo>
                      <a:pt x="9027" y="0"/>
                    </a:moveTo>
                    <a:cubicBezTo>
                      <a:pt x="8769" y="0"/>
                      <a:pt x="8512" y="17"/>
                      <a:pt x="8258" y="49"/>
                    </a:cubicBezTo>
                    <a:cubicBezTo>
                      <a:pt x="6965" y="212"/>
                      <a:pt x="5746" y="730"/>
                      <a:pt x="4551" y="1253"/>
                    </a:cubicBezTo>
                    <a:cubicBezTo>
                      <a:pt x="287" y="3113"/>
                      <a:pt x="1" y="5805"/>
                      <a:pt x="1790" y="9664"/>
                    </a:cubicBezTo>
                    <a:cubicBezTo>
                      <a:pt x="3608" y="13586"/>
                      <a:pt x="5701" y="17380"/>
                      <a:pt x="8055" y="21007"/>
                    </a:cubicBezTo>
                    <a:cubicBezTo>
                      <a:pt x="8936" y="22366"/>
                      <a:pt x="10215" y="23859"/>
                      <a:pt x="11748" y="23859"/>
                    </a:cubicBezTo>
                    <a:cubicBezTo>
                      <a:pt x="11910" y="23859"/>
                      <a:pt x="12074" y="23842"/>
                      <a:pt x="12241" y="23807"/>
                    </a:cubicBezTo>
                    <a:cubicBezTo>
                      <a:pt x="13978" y="23443"/>
                      <a:pt x="14656" y="21352"/>
                      <a:pt x="14888" y="19592"/>
                    </a:cubicBezTo>
                    <a:cubicBezTo>
                      <a:pt x="15561" y="14476"/>
                      <a:pt x="15163" y="9224"/>
                      <a:pt x="13727" y="4269"/>
                    </a:cubicBezTo>
                    <a:cubicBezTo>
                      <a:pt x="13374" y="3049"/>
                      <a:pt x="12917" y="1784"/>
                      <a:pt x="11948" y="963"/>
                    </a:cubicBezTo>
                    <a:cubicBezTo>
                      <a:pt x="11148" y="285"/>
                      <a:pt x="10085" y="0"/>
                      <a:pt x="90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43" name="Google Shape;643;p42"/>
              <p:cNvSpPr/>
              <p:nvPr/>
            </p:nvSpPr>
            <p:spPr>
              <a:xfrm rot="-6493074">
                <a:off x="160897" y="3484897"/>
                <a:ext cx="1551247" cy="1433698"/>
              </a:xfrm>
              <a:custGeom>
                <a:avLst/>
                <a:gdLst/>
                <a:ahLst/>
                <a:cxnLst/>
                <a:rect l="l" t="t" r="r" b="b"/>
                <a:pathLst>
                  <a:path w="30339" h="28040" extrusionOk="0">
                    <a:moveTo>
                      <a:pt x="7384" y="0"/>
                    </a:moveTo>
                    <a:cubicBezTo>
                      <a:pt x="5486" y="0"/>
                      <a:pt x="3403" y="197"/>
                      <a:pt x="1854" y="1349"/>
                    </a:cubicBezTo>
                    <a:cubicBezTo>
                      <a:pt x="0" y="2725"/>
                      <a:pt x="406" y="4932"/>
                      <a:pt x="410" y="7053"/>
                    </a:cubicBezTo>
                    <a:cubicBezTo>
                      <a:pt x="421" y="12619"/>
                      <a:pt x="1179" y="18184"/>
                      <a:pt x="2666" y="23548"/>
                    </a:cubicBezTo>
                    <a:cubicBezTo>
                      <a:pt x="3195" y="25462"/>
                      <a:pt x="4155" y="27661"/>
                      <a:pt x="6113" y="27997"/>
                    </a:cubicBezTo>
                    <a:cubicBezTo>
                      <a:pt x="6279" y="28026"/>
                      <a:pt x="6446" y="28039"/>
                      <a:pt x="6612" y="28039"/>
                    </a:cubicBezTo>
                    <a:cubicBezTo>
                      <a:pt x="7537" y="28039"/>
                      <a:pt x="8449" y="27628"/>
                      <a:pt x="9292" y="27205"/>
                    </a:cubicBezTo>
                    <a:cubicBezTo>
                      <a:pt x="16128" y="23772"/>
                      <a:pt x="22247" y="18921"/>
                      <a:pt x="27148" y="13046"/>
                    </a:cubicBezTo>
                    <a:cubicBezTo>
                      <a:pt x="28768" y="11105"/>
                      <a:pt x="30339" y="8612"/>
                      <a:pt x="29558" y="6208"/>
                    </a:cubicBezTo>
                    <a:cubicBezTo>
                      <a:pt x="28767" y="3769"/>
                      <a:pt x="25973" y="2687"/>
                      <a:pt x="23486" y="2063"/>
                    </a:cubicBezTo>
                    <a:cubicBezTo>
                      <a:pt x="18403" y="786"/>
                      <a:pt x="13173" y="94"/>
                      <a:pt x="7933" y="5"/>
                    </a:cubicBezTo>
                    <a:cubicBezTo>
                      <a:pt x="7752" y="2"/>
                      <a:pt x="7569" y="0"/>
                      <a:pt x="73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2"/>
              <p:cNvSpPr/>
              <p:nvPr/>
            </p:nvSpPr>
            <p:spPr>
              <a:xfrm rot="-4215483">
                <a:off x="-961557" y="3204782"/>
                <a:ext cx="2568002" cy="3200788"/>
              </a:xfrm>
              <a:custGeom>
                <a:avLst/>
                <a:gdLst/>
                <a:ahLst/>
                <a:cxnLst/>
                <a:rect l="l" t="t" r="r" b="b"/>
                <a:pathLst>
                  <a:path w="42778" h="53319" extrusionOk="0">
                    <a:moveTo>
                      <a:pt x="15467" y="191"/>
                    </a:moveTo>
                    <a:cubicBezTo>
                      <a:pt x="15585" y="703"/>
                      <a:pt x="15719" y="1210"/>
                      <a:pt x="15826" y="1724"/>
                    </a:cubicBezTo>
                    <a:cubicBezTo>
                      <a:pt x="15938" y="2258"/>
                      <a:pt x="16032" y="2796"/>
                      <a:pt x="16111" y="3336"/>
                    </a:cubicBezTo>
                    <a:cubicBezTo>
                      <a:pt x="16266" y="4404"/>
                      <a:pt x="16370" y="5479"/>
                      <a:pt x="16410" y="6559"/>
                    </a:cubicBezTo>
                    <a:cubicBezTo>
                      <a:pt x="16415" y="6680"/>
                      <a:pt x="16418" y="6802"/>
                      <a:pt x="16420" y="6923"/>
                    </a:cubicBezTo>
                    <a:cubicBezTo>
                      <a:pt x="16401" y="6813"/>
                      <a:pt x="16382" y="6703"/>
                      <a:pt x="16359" y="6593"/>
                    </a:cubicBezTo>
                    <a:cubicBezTo>
                      <a:pt x="16241" y="6017"/>
                      <a:pt x="16079" y="5449"/>
                      <a:pt x="15878" y="4895"/>
                    </a:cubicBezTo>
                    <a:cubicBezTo>
                      <a:pt x="15476" y="3793"/>
                      <a:pt x="14901" y="2751"/>
                      <a:pt x="14198" y="1810"/>
                    </a:cubicBezTo>
                    <a:cubicBezTo>
                      <a:pt x="14003" y="1549"/>
                      <a:pt x="13796" y="1295"/>
                      <a:pt x="13579" y="1052"/>
                    </a:cubicBezTo>
                    <a:cubicBezTo>
                      <a:pt x="13391" y="841"/>
                      <a:pt x="13198" y="621"/>
                      <a:pt x="12981" y="437"/>
                    </a:cubicBezTo>
                    <a:cubicBezTo>
                      <a:pt x="12984" y="437"/>
                      <a:pt x="12987" y="436"/>
                      <a:pt x="12991" y="436"/>
                    </a:cubicBezTo>
                    <a:cubicBezTo>
                      <a:pt x="13071" y="427"/>
                      <a:pt x="13153" y="422"/>
                      <a:pt x="13233" y="422"/>
                    </a:cubicBezTo>
                    <a:cubicBezTo>
                      <a:pt x="13702" y="422"/>
                      <a:pt x="14164" y="577"/>
                      <a:pt x="14520" y="893"/>
                    </a:cubicBezTo>
                    <a:cubicBezTo>
                      <a:pt x="14588" y="953"/>
                      <a:pt x="14649" y="1019"/>
                      <a:pt x="14703" y="1091"/>
                    </a:cubicBezTo>
                    <a:cubicBezTo>
                      <a:pt x="14786" y="1278"/>
                      <a:pt x="14869" y="1464"/>
                      <a:pt x="14951" y="1651"/>
                    </a:cubicBezTo>
                    <a:cubicBezTo>
                      <a:pt x="14969" y="1691"/>
                      <a:pt x="15005" y="1709"/>
                      <a:pt x="15042" y="1709"/>
                    </a:cubicBezTo>
                    <a:cubicBezTo>
                      <a:pt x="15098" y="1709"/>
                      <a:pt x="15155" y="1666"/>
                      <a:pt x="15144" y="1597"/>
                    </a:cubicBezTo>
                    <a:cubicBezTo>
                      <a:pt x="15101" y="1343"/>
                      <a:pt x="14992" y="1118"/>
                      <a:pt x="14840" y="927"/>
                    </a:cubicBezTo>
                    <a:cubicBezTo>
                      <a:pt x="14759" y="752"/>
                      <a:pt x="14679" y="578"/>
                      <a:pt x="14599" y="405"/>
                    </a:cubicBezTo>
                    <a:cubicBezTo>
                      <a:pt x="14879" y="303"/>
                      <a:pt x="15170" y="231"/>
                      <a:pt x="15467" y="191"/>
                    </a:cubicBezTo>
                    <a:close/>
                    <a:moveTo>
                      <a:pt x="11640" y="895"/>
                    </a:moveTo>
                    <a:cubicBezTo>
                      <a:pt x="11844" y="979"/>
                      <a:pt x="12045" y="1063"/>
                      <a:pt x="12233" y="1189"/>
                    </a:cubicBezTo>
                    <a:cubicBezTo>
                      <a:pt x="12459" y="1339"/>
                      <a:pt x="12662" y="1524"/>
                      <a:pt x="12848" y="1722"/>
                    </a:cubicBezTo>
                    <a:cubicBezTo>
                      <a:pt x="13238" y="2137"/>
                      <a:pt x="13566" y="2610"/>
                      <a:pt x="13882" y="3081"/>
                    </a:cubicBezTo>
                    <a:cubicBezTo>
                      <a:pt x="14554" y="4080"/>
                      <a:pt x="15143" y="5132"/>
                      <a:pt x="15629" y="6234"/>
                    </a:cubicBezTo>
                    <a:cubicBezTo>
                      <a:pt x="15747" y="6502"/>
                      <a:pt x="15859" y="6773"/>
                      <a:pt x="15966" y="7047"/>
                    </a:cubicBezTo>
                    <a:cubicBezTo>
                      <a:pt x="15839" y="6820"/>
                      <a:pt x="15705" y="6597"/>
                      <a:pt x="15564" y="6379"/>
                    </a:cubicBezTo>
                    <a:cubicBezTo>
                      <a:pt x="15255" y="5894"/>
                      <a:pt x="14912" y="5431"/>
                      <a:pt x="14543" y="4992"/>
                    </a:cubicBezTo>
                    <a:cubicBezTo>
                      <a:pt x="13812" y="4121"/>
                      <a:pt x="12957" y="3270"/>
                      <a:pt x="11917" y="2779"/>
                    </a:cubicBezTo>
                    <a:cubicBezTo>
                      <a:pt x="11411" y="2540"/>
                      <a:pt x="10853" y="2387"/>
                      <a:pt x="10293" y="2387"/>
                    </a:cubicBezTo>
                    <a:cubicBezTo>
                      <a:pt x="10222" y="2387"/>
                      <a:pt x="10152" y="2389"/>
                      <a:pt x="10081" y="2394"/>
                    </a:cubicBezTo>
                    <a:cubicBezTo>
                      <a:pt x="10119" y="2328"/>
                      <a:pt x="10158" y="2263"/>
                      <a:pt x="10201" y="2200"/>
                    </a:cubicBezTo>
                    <a:cubicBezTo>
                      <a:pt x="10292" y="2066"/>
                      <a:pt x="10403" y="1932"/>
                      <a:pt x="10558" y="1871"/>
                    </a:cubicBezTo>
                    <a:cubicBezTo>
                      <a:pt x="10616" y="1848"/>
                      <a:pt x="10675" y="1838"/>
                      <a:pt x="10735" y="1838"/>
                    </a:cubicBezTo>
                    <a:cubicBezTo>
                      <a:pt x="10869" y="1838"/>
                      <a:pt x="11005" y="1886"/>
                      <a:pt x="11129" y="1933"/>
                    </a:cubicBezTo>
                    <a:cubicBezTo>
                      <a:pt x="11327" y="2010"/>
                      <a:pt x="11522" y="2092"/>
                      <a:pt x="11720" y="2171"/>
                    </a:cubicBezTo>
                    <a:cubicBezTo>
                      <a:pt x="11935" y="2257"/>
                      <a:pt x="12150" y="2341"/>
                      <a:pt x="12365" y="2425"/>
                    </a:cubicBezTo>
                    <a:cubicBezTo>
                      <a:pt x="12496" y="2477"/>
                      <a:pt x="12627" y="2527"/>
                      <a:pt x="12760" y="2569"/>
                    </a:cubicBezTo>
                    <a:cubicBezTo>
                      <a:pt x="12875" y="2662"/>
                      <a:pt x="12994" y="2751"/>
                      <a:pt x="13127" y="2815"/>
                    </a:cubicBezTo>
                    <a:cubicBezTo>
                      <a:pt x="13137" y="2820"/>
                      <a:pt x="13148" y="2822"/>
                      <a:pt x="13159" y="2822"/>
                    </a:cubicBezTo>
                    <a:cubicBezTo>
                      <a:pt x="13222" y="2822"/>
                      <a:pt x="13271" y="2739"/>
                      <a:pt x="13225" y="2685"/>
                    </a:cubicBezTo>
                    <a:cubicBezTo>
                      <a:pt x="13085" y="2519"/>
                      <a:pt x="12895" y="2397"/>
                      <a:pt x="12723" y="2265"/>
                    </a:cubicBezTo>
                    <a:cubicBezTo>
                      <a:pt x="12542" y="2126"/>
                      <a:pt x="12361" y="1987"/>
                      <a:pt x="12181" y="1848"/>
                    </a:cubicBezTo>
                    <a:cubicBezTo>
                      <a:pt x="11866" y="1605"/>
                      <a:pt x="11551" y="1363"/>
                      <a:pt x="11238" y="1121"/>
                    </a:cubicBezTo>
                    <a:cubicBezTo>
                      <a:pt x="11369" y="1042"/>
                      <a:pt x="11503" y="966"/>
                      <a:pt x="11640" y="895"/>
                    </a:cubicBezTo>
                    <a:close/>
                    <a:moveTo>
                      <a:pt x="10097" y="2466"/>
                    </a:moveTo>
                    <a:cubicBezTo>
                      <a:pt x="11254" y="2466"/>
                      <a:pt x="12297" y="3007"/>
                      <a:pt x="13161" y="3747"/>
                    </a:cubicBezTo>
                    <a:cubicBezTo>
                      <a:pt x="14011" y="4475"/>
                      <a:pt x="14745" y="5353"/>
                      <a:pt x="15353" y="6294"/>
                    </a:cubicBezTo>
                    <a:cubicBezTo>
                      <a:pt x="15526" y="6562"/>
                      <a:pt x="15688" y="6837"/>
                      <a:pt x="15840" y="7119"/>
                    </a:cubicBezTo>
                    <a:cubicBezTo>
                      <a:pt x="15872" y="7179"/>
                      <a:pt x="15902" y="7240"/>
                      <a:pt x="15933" y="7300"/>
                    </a:cubicBezTo>
                    <a:cubicBezTo>
                      <a:pt x="15666" y="6952"/>
                      <a:pt x="15351" y="6638"/>
                      <a:pt x="15003" y="6371"/>
                    </a:cubicBezTo>
                    <a:cubicBezTo>
                      <a:pt x="14000" y="5597"/>
                      <a:pt x="12772" y="5213"/>
                      <a:pt x="11537" y="5003"/>
                    </a:cubicBezTo>
                    <a:cubicBezTo>
                      <a:pt x="10812" y="4880"/>
                      <a:pt x="10080" y="4814"/>
                      <a:pt x="9347" y="4753"/>
                    </a:cubicBezTo>
                    <a:cubicBezTo>
                      <a:pt x="9406" y="4029"/>
                      <a:pt x="9602" y="3321"/>
                      <a:pt x="9930" y="2672"/>
                    </a:cubicBezTo>
                    <a:cubicBezTo>
                      <a:pt x="9964" y="2604"/>
                      <a:pt x="10001" y="2535"/>
                      <a:pt x="10039" y="2467"/>
                    </a:cubicBezTo>
                    <a:cubicBezTo>
                      <a:pt x="10058" y="2466"/>
                      <a:pt x="10078" y="2466"/>
                      <a:pt x="10097" y="2466"/>
                    </a:cubicBezTo>
                    <a:close/>
                    <a:moveTo>
                      <a:pt x="12907" y="449"/>
                    </a:moveTo>
                    <a:cubicBezTo>
                      <a:pt x="13078" y="644"/>
                      <a:pt x="13267" y="823"/>
                      <a:pt x="13440" y="1016"/>
                    </a:cubicBezTo>
                    <a:cubicBezTo>
                      <a:pt x="13632" y="1232"/>
                      <a:pt x="13817" y="1454"/>
                      <a:pt x="13993" y="1683"/>
                    </a:cubicBezTo>
                    <a:cubicBezTo>
                      <a:pt x="14350" y="2145"/>
                      <a:pt x="14671" y="2634"/>
                      <a:pt x="14952" y="3146"/>
                    </a:cubicBezTo>
                    <a:cubicBezTo>
                      <a:pt x="15507" y="4163"/>
                      <a:pt x="15925" y="5259"/>
                      <a:pt x="16173" y="6391"/>
                    </a:cubicBezTo>
                    <a:cubicBezTo>
                      <a:pt x="16242" y="6710"/>
                      <a:pt x="16298" y="7033"/>
                      <a:pt x="16341" y="7357"/>
                    </a:cubicBezTo>
                    <a:cubicBezTo>
                      <a:pt x="16358" y="7481"/>
                      <a:pt x="16369" y="7605"/>
                      <a:pt x="16378" y="7730"/>
                    </a:cubicBezTo>
                    <a:cubicBezTo>
                      <a:pt x="16324" y="7560"/>
                      <a:pt x="16261" y="7392"/>
                      <a:pt x="16198" y="7225"/>
                    </a:cubicBezTo>
                    <a:cubicBezTo>
                      <a:pt x="16090" y="6939"/>
                      <a:pt x="15975" y="6655"/>
                      <a:pt x="15852" y="6375"/>
                    </a:cubicBezTo>
                    <a:cubicBezTo>
                      <a:pt x="15604" y="5810"/>
                      <a:pt x="15331" y="5256"/>
                      <a:pt x="15032" y="4716"/>
                    </a:cubicBezTo>
                    <a:cubicBezTo>
                      <a:pt x="14736" y="4180"/>
                      <a:pt x="14416" y="3657"/>
                      <a:pt x="14070" y="3152"/>
                    </a:cubicBezTo>
                    <a:cubicBezTo>
                      <a:pt x="13740" y="2667"/>
                      <a:pt x="13392" y="2182"/>
                      <a:pt x="12997" y="1748"/>
                    </a:cubicBezTo>
                    <a:cubicBezTo>
                      <a:pt x="12795" y="1528"/>
                      <a:pt x="12576" y="1320"/>
                      <a:pt x="12330" y="1151"/>
                    </a:cubicBezTo>
                    <a:cubicBezTo>
                      <a:pt x="12151" y="1028"/>
                      <a:pt x="11945" y="908"/>
                      <a:pt x="11730" y="849"/>
                    </a:cubicBezTo>
                    <a:cubicBezTo>
                      <a:pt x="12103" y="660"/>
                      <a:pt x="12494" y="508"/>
                      <a:pt x="12907" y="449"/>
                    </a:cubicBezTo>
                    <a:close/>
                    <a:moveTo>
                      <a:pt x="27491" y="5408"/>
                    </a:moveTo>
                    <a:cubicBezTo>
                      <a:pt x="27647" y="5628"/>
                      <a:pt x="27801" y="5849"/>
                      <a:pt x="27954" y="6071"/>
                    </a:cubicBezTo>
                    <a:lnTo>
                      <a:pt x="27953" y="6071"/>
                    </a:lnTo>
                    <a:cubicBezTo>
                      <a:pt x="27970" y="6094"/>
                      <a:pt x="27986" y="6117"/>
                      <a:pt x="28002" y="6140"/>
                    </a:cubicBezTo>
                    <a:cubicBezTo>
                      <a:pt x="27338" y="6330"/>
                      <a:pt x="26679" y="6547"/>
                      <a:pt x="26027" y="6772"/>
                    </a:cubicBezTo>
                    <a:cubicBezTo>
                      <a:pt x="25320" y="7017"/>
                      <a:pt x="24619" y="7283"/>
                      <a:pt x="23932" y="7579"/>
                    </a:cubicBezTo>
                    <a:cubicBezTo>
                      <a:pt x="23372" y="7821"/>
                      <a:pt x="22821" y="8085"/>
                      <a:pt x="22284" y="8373"/>
                    </a:cubicBezTo>
                    <a:cubicBezTo>
                      <a:pt x="23303" y="7670"/>
                      <a:pt x="24358" y="7016"/>
                      <a:pt x="25448" y="6428"/>
                    </a:cubicBezTo>
                    <a:cubicBezTo>
                      <a:pt x="26118" y="6065"/>
                      <a:pt x="26804" y="5736"/>
                      <a:pt x="27491" y="5408"/>
                    </a:cubicBezTo>
                    <a:close/>
                    <a:moveTo>
                      <a:pt x="16111" y="150"/>
                    </a:moveTo>
                    <a:cubicBezTo>
                      <a:pt x="16201" y="150"/>
                      <a:pt x="16291" y="151"/>
                      <a:pt x="16382" y="154"/>
                    </a:cubicBezTo>
                    <a:cubicBezTo>
                      <a:pt x="16384" y="165"/>
                      <a:pt x="16389" y="175"/>
                      <a:pt x="16402" y="180"/>
                    </a:cubicBezTo>
                    <a:cubicBezTo>
                      <a:pt x="16558" y="248"/>
                      <a:pt x="16724" y="283"/>
                      <a:pt x="16888" y="322"/>
                    </a:cubicBezTo>
                    <a:cubicBezTo>
                      <a:pt x="17025" y="353"/>
                      <a:pt x="17162" y="385"/>
                      <a:pt x="17299" y="416"/>
                    </a:cubicBezTo>
                    <a:cubicBezTo>
                      <a:pt x="17449" y="1516"/>
                      <a:pt x="17523" y="2620"/>
                      <a:pt x="17499" y="3730"/>
                    </a:cubicBezTo>
                    <a:cubicBezTo>
                      <a:pt x="17475" y="4852"/>
                      <a:pt x="17356" y="5974"/>
                      <a:pt x="17153" y="7077"/>
                    </a:cubicBezTo>
                    <a:cubicBezTo>
                      <a:pt x="17037" y="7705"/>
                      <a:pt x="16889" y="8326"/>
                      <a:pt x="16721" y="8941"/>
                    </a:cubicBezTo>
                    <a:cubicBezTo>
                      <a:pt x="16715" y="8934"/>
                      <a:pt x="16710" y="8928"/>
                      <a:pt x="16703" y="8922"/>
                    </a:cubicBezTo>
                    <a:cubicBezTo>
                      <a:pt x="16677" y="8795"/>
                      <a:pt x="16643" y="8670"/>
                      <a:pt x="16605" y="8548"/>
                    </a:cubicBezTo>
                    <a:cubicBezTo>
                      <a:pt x="16703" y="8041"/>
                      <a:pt x="16734" y="7514"/>
                      <a:pt x="16771" y="7001"/>
                    </a:cubicBezTo>
                    <a:cubicBezTo>
                      <a:pt x="16809" y="6457"/>
                      <a:pt x="16831" y="5913"/>
                      <a:pt x="16836" y="5368"/>
                    </a:cubicBezTo>
                    <a:cubicBezTo>
                      <a:pt x="16847" y="4284"/>
                      <a:pt x="16791" y="3200"/>
                      <a:pt x="16669" y="2122"/>
                    </a:cubicBezTo>
                    <a:cubicBezTo>
                      <a:pt x="16600" y="1502"/>
                      <a:pt x="16510" y="883"/>
                      <a:pt x="16395" y="270"/>
                    </a:cubicBezTo>
                    <a:cubicBezTo>
                      <a:pt x="16388" y="232"/>
                      <a:pt x="16358" y="214"/>
                      <a:pt x="16328" y="214"/>
                    </a:cubicBezTo>
                    <a:cubicBezTo>
                      <a:pt x="16291" y="214"/>
                      <a:pt x="16253" y="242"/>
                      <a:pt x="16262" y="289"/>
                    </a:cubicBezTo>
                    <a:cubicBezTo>
                      <a:pt x="16653" y="2444"/>
                      <a:pt x="16799" y="4630"/>
                      <a:pt x="16677" y="6818"/>
                    </a:cubicBezTo>
                    <a:cubicBezTo>
                      <a:pt x="16661" y="7123"/>
                      <a:pt x="16638" y="7430"/>
                      <a:pt x="16611" y="7735"/>
                    </a:cubicBezTo>
                    <a:cubicBezTo>
                      <a:pt x="16597" y="7885"/>
                      <a:pt x="16581" y="8036"/>
                      <a:pt x="16566" y="8187"/>
                    </a:cubicBezTo>
                    <a:cubicBezTo>
                      <a:pt x="16566" y="8155"/>
                      <a:pt x="16567" y="8125"/>
                      <a:pt x="16566" y="8093"/>
                    </a:cubicBezTo>
                    <a:cubicBezTo>
                      <a:pt x="16567" y="8054"/>
                      <a:pt x="16568" y="8013"/>
                      <a:pt x="16568" y="7973"/>
                    </a:cubicBezTo>
                    <a:cubicBezTo>
                      <a:pt x="16570" y="7826"/>
                      <a:pt x="16572" y="7681"/>
                      <a:pt x="16572" y="7535"/>
                    </a:cubicBezTo>
                    <a:cubicBezTo>
                      <a:pt x="16572" y="7270"/>
                      <a:pt x="16565" y="7005"/>
                      <a:pt x="16557" y="6739"/>
                    </a:cubicBezTo>
                    <a:cubicBezTo>
                      <a:pt x="16539" y="6200"/>
                      <a:pt x="16506" y="5661"/>
                      <a:pt x="16456" y="5124"/>
                    </a:cubicBezTo>
                    <a:cubicBezTo>
                      <a:pt x="16358" y="4037"/>
                      <a:pt x="16190" y="2959"/>
                      <a:pt x="15964" y="1891"/>
                    </a:cubicBezTo>
                    <a:cubicBezTo>
                      <a:pt x="15842" y="1318"/>
                      <a:pt x="15715" y="740"/>
                      <a:pt x="15539" y="180"/>
                    </a:cubicBezTo>
                    <a:cubicBezTo>
                      <a:pt x="15730" y="158"/>
                      <a:pt x="15921" y="150"/>
                      <a:pt x="16111" y="150"/>
                    </a:cubicBezTo>
                    <a:close/>
                    <a:moveTo>
                      <a:pt x="17451" y="450"/>
                    </a:moveTo>
                    <a:lnTo>
                      <a:pt x="17451" y="450"/>
                    </a:lnTo>
                    <a:cubicBezTo>
                      <a:pt x="17684" y="495"/>
                      <a:pt x="18013" y="533"/>
                      <a:pt x="18127" y="752"/>
                    </a:cubicBezTo>
                    <a:cubicBezTo>
                      <a:pt x="18191" y="876"/>
                      <a:pt x="18172" y="1026"/>
                      <a:pt x="18156" y="1158"/>
                    </a:cubicBezTo>
                    <a:cubicBezTo>
                      <a:pt x="18137" y="1324"/>
                      <a:pt x="18115" y="1490"/>
                      <a:pt x="18097" y="1656"/>
                    </a:cubicBezTo>
                    <a:cubicBezTo>
                      <a:pt x="18057" y="1995"/>
                      <a:pt x="18019" y="2335"/>
                      <a:pt x="17980" y="2675"/>
                    </a:cubicBezTo>
                    <a:cubicBezTo>
                      <a:pt x="17959" y="2865"/>
                      <a:pt x="17936" y="3055"/>
                      <a:pt x="17916" y="3245"/>
                    </a:cubicBezTo>
                    <a:cubicBezTo>
                      <a:pt x="17896" y="3432"/>
                      <a:pt x="17875" y="3630"/>
                      <a:pt x="17892" y="3817"/>
                    </a:cubicBezTo>
                    <a:cubicBezTo>
                      <a:pt x="17895" y="3847"/>
                      <a:pt x="17922" y="3864"/>
                      <a:pt x="17948" y="3864"/>
                    </a:cubicBezTo>
                    <a:cubicBezTo>
                      <a:pt x="17969" y="3864"/>
                      <a:pt x="17989" y="3853"/>
                      <a:pt x="17997" y="3831"/>
                    </a:cubicBezTo>
                    <a:cubicBezTo>
                      <a:pt x="18013" y="3783"/>
                      <a:pt x="18025" y="3734"/>
                      <a:pt x="18037" y="3685"/>
                    </a:cubicBezTo>
                    <a:cubicBezTo>
                      <a:pt x="18206" y="3359"/>
                      <a:pt x="18365" y="3029"/>
                      <a:pt x="18517" y="2695"/>
                    </a:cubicBezTo>
                    <a:cubicBezTo>
                      <a:pt x="18678" y="2343"/>
                      <a:pt x="18828" y="1984"/>
                      <a:pt x="19001" y="1637"/>
                    </a:cubicBezTo>
                    <a:cubicBezTo>
                      <a:pt x="19067" y="1505"/>
                      <a:pt x="19146" y="1394"/>
                      <a:pt x="19274" y="1325"/>
                    </a:cubicBezTo>
                    <a:lnTo>
                      <a:pt x="19274" y="1325"/>
                    </a:lnTo>
                    <a:cubicBezTo>
                      <a:pt x="18636" y="3381"/>
                      <a:pt x="18015" y="5444"/>
                      <a:pt x="17382" y="7503"/>
                    </a:cubicBezTo>
                    <a:cubicBezTo>
                      <a:pt x="17290" y="7804"/>
                      <a:pt x="17198" y="8106"/>
                      <a:pt x="17105" y="8407"/>
                    </a:cubicBezTo>
                    <a:cubicBezTo>
                      <a:pt x="17061" y="8551"/>
                      <a:pt x="17016" y="8696"/>
                      <a:pt x="16971" y="8842"/>
                    </a:cubicBezTo>
                    <a:cubicBezTo>
                      <a:pt x="16940" y="8943"/>
                      <a:pt x="16907" y="9046"/>
                      <a:pt x="16880" y="9151"/>
                    </a:cubicBezTo>
                    <a:cubicBezTo>
                      <a:pt x="16851" y="9099"/>
                      <a:pt x="16817" y="9049"/>
                      <a:pt x="16778" y="9004"/>
                    </a:cubicBezTo>
                    <a:cubicBezTo>
                      <a:pt x="16774" y="8999"/>
                      <a:pt x="16769" y="8993"/>
                      <a:pt x="16764" y="8987"/>
                    </a:cubicBezTo>
                    <a:cubicBezTo>
                      <a:pt x="16766" y="8985"/>
                      <a:pt x="16769" y="8984"/>
                      <a:pt x="16770" y="8981"/>
                    </a:cubicBezTo>
                    <a:cubicBezTo>
                      <a:pt x="17102" y="7895"/>
                      <a:pt x="17334" y="6775"/>
                      <a:pt x="17471" y="5646"/>
                    </a:cubicBezTo>
                    <a:cubicBezTo>
                      <a:pt x="17607" y="4521"/>
                      <a:pt x="17651" y="3383"/>
                      <a:pt x="17605" y="2252"/>
                    </a:cubicBezTo>
                    <a:cubicBezTo>
                      <a:pt x="17580" y="1650"/>
                      <a:pt x="17530" y="1047"/>
                      <a:pt x="17451" y="450"/>
                    </a:cubicBezTo>
                    <a:close/>
                    <a:moveTo>
                      <a:pt x="26635" y="4294"/>
                    </a:moveTo>
                    <a:lnTo>
                      <a:pt x="26635" y="4294"/>
                    </a:lnTo>
                    <a:cubicBezTo>
                      <a:pt x="26888" y="4593"/>
                      <a:pt x="27128" y="4902"/>
                      <a:pt x="27357" y="5219"/>
                    </a:cubicBezTo>
                    <a:cubicBezTo>
                      <a:pt x="27377" y="5247"/>
                      <a:pt x="27397" y="5276"/>
                      <a:pt x="27417" y="5304"/>
                    </a:cubicBezTo>
                    <a:cubicBezTo>
                      <a:pt x="26806" y="5576"/>
                      <a:pt x="26207" y="5885"/>
                      <a:pt x="25619" y="6202"/>
                    </a:cubicBezTo>
                    <a:cubicBezTo>
                      <a:pt x="25011" y="6531"/>
                      <a:pt x="24412" y="6876"/>
                      <a:pt x="23824" y="7240"/>
                    </a:cubicBezTo>
                    <a:cubicBezTo>
                      <a:pt x="22995" y="7750"/>
                      <a:pt x="22190" y="8298"/>
                      <a:pt x="21407" y="8877"/>
                    </a:cubicBezTo>
                    <a:cubicBezTo>
                      <a:pt x="21036" y="9105"/>
                      <a:pt x="20672" y="9346"/>
                      <a:pt x="20320" y="9605"/>
                    </a:cubicBezTo>
                    <a:cubicBezTo>
                      <a:pt x="20280" y="9634"/>
                      <a:pt x="20241" y="9663"/>
                      <a:pt x="20202" y="9693"/>
                    </a:cubicBezTo>
                    <a:cubicBezTo>
                      <a:pt x="20657" y="9202"/>
                      <a:pt x="21124" y="8722"/>
                      <a:pt x="21610" y="8258"/>
                    </a:cubicBezTo>
                    <a:cubicBezTo>
                      <a:pt x="22589" y="7325"/>
                      <a:pt x="23625" y="6461"/>
                      <a:pt x="24713" y="5656"/>
                    </a:cubicBezTo>
                    <a:cubicBezTo>
                      <a:pt x="25329" y="5200"/>
                      <a:pt x="25963" y="4765"/>
                      <a:pt x="26608" y="4350"/>
                    </a:cubicBezTo>
                    <a:cubicBezTo>
                      <a:pt x="26631" y="4336"/>
                      <a:pt x="26638" y="4314"/>
                      <a:pt x="26635" y="4294"/>
                    </a:cubicBezTo>
                    <a:close/>
                    <a:moveTo>
                      <a:pt x="20041" y="1261"/>
                    </a:moveTo>
                    <a:cubicBezTo>
                      <a:pt x="20189" y="1270"/>
                      <a:pt x="20335" y="1280"/>
                      <a:pt x="20481" y="1295"/>
                    </a:cubicBezTo>
                    <a:lnTo>
                      <a:pt x="20481" y="1295"/>
                    </a:lnTo>
                    <a:cubicBezTo>
                      <a:pt x="20208" y="2415"/>
                      <a:pt x="19902" y="3528"/>
                      <a:pt x="19559" y="4628"/>
                    </a:cubicBezTo>
                    <a:cubicBezTo>
                      <a:pt x="19212" y="5741"/>
                      <a:pt x="18823" y="6841"/>
                      <a:pt x="18397" y="7926"/>
                    </a:cubicBezTo>
                    <a:cubicBezTo>
                      <a:pt x="18277" y="8230"/>
                      <a:pt x="18155" y="8533"/>
                      <a:pt x="18029" y="8837"/>
                    </a:cubicBezTo>
                    <a:cubicBezTo>
                      <a:pt x="17966" y="8990"/>
                      <a:pt x="17902" y="9144"/>
                      <a:pt x="17837" y="9298"/>
                    </a:cubicBezTo>
                    <a:cubicBezTo>
                      <a:pt x="17784" y="9421"/>
                      <a:pt x="17727" y="9544"/>
                      <a:pt x="17684" y="9671"/>
                    </a:cubicBezTo>
                    <a:cubicBezTo>
                      <a:pt x="17618" y="9652"/>
                      <a:pt x="17549" y="9641"/>
                      <a:pt x="17475" y="9641"/>
                    </a:cubicBezTo>
                    <a:cubicBezTo>
                      <a:pt x="17459" y="9641"/>
                      <a:pt x="17442" y="9641"/>
                      <a:pt x="17425" y="9642"/>
                    </a:cubicBezTo>
                    <a:cubicBezTo>
                      <a:pt x="17328" y="9648"/>
                      <a:pt x="17237" y="9671"/>
                      <a:pt x="17148" y="9706"/>
                    </a:cubicBezTo>
                    <a:cubicBezTo>
                      <a:pt x="17405" y="9228"/>
                      <a:pt x="17632" y="8733"/>
                      <a:pt x="17851" y="8237"/>
                    </a:cubicBezTo>
                    <a:cubicBezTo>
                      <a:pt x="18093" y="7689"/>
                      <a:pt x="18320" y="7135"/>
                      <a:pt x="18531" y="6574"/>
                    </a:cubicBezTo>
                    <a:cubicBezTo>
                      <a:pt x="18946" y="5469"/>
                      <a:pt x="19313" y="4343"/>
                      <a:pt x="19607" y="3200"/>
                    </a:cubicBezTo>
                    <a:cubicBezTo>
                      <a:pt x="19773" y="2559"/>
                      <a:pt x="19924" y="1912"/>
                      <a:pt x="20041" y="1261"/>
                    </a:cubicBezTo>
                    <a:close/>
                    <a:moveTo>
                      <a:pt x="19670" y="1247"/>
                    </a:moveTo>
                    <a:cubicBezTo>
                      <a:pt x="19720" y="1247"/>
                      <a:pt x="19771" y="1249"/>
                      <a:pt x="19820" y="1250"/>
                    </a:cubicBezTo>
                    <a:cubicBezTo>
                      <a:pt x="19851" y="1251"/>
                      <a:pt x="19882" y="1254"/>
                      <a:pt x="19913" y="1255"/>
                    </a:cubicBezTo>
                    <a:cubicBezTo>
                      <a:pt x="19684" y="2405"/>
                      <a:pt x="19423" y="3546"/>
                      <a:pt x="19086" y="4671"/>
                    </a:cubicBezTo>
                    <a:cubicBezTo>
                      <a:pt x="18748" y="5804"/>
                      <a:pt x="18337" y="6915"/>
                      <a:pt x="17867" y="7999"/>
                    </a:cubicBezTo>
                    <a:cubicBezTo>
                      <a:pt x="17612" y="8588"/>
                      <a:pt x="17328" y="9164"/>
                      <a:pt x="17056" y="9745"/>
                    </a:cubicBezTo>
                    <a:cubicBezTo>
                      <a:pt x="17046" y="9750"/>
                      <a:pt x="17035" y="9754"/>
                      <a:pt x="17023" y="9761"/>
                    </a:cubicBezTo>
                    <a:cubicBezTo>
                      <a:pt x="17036" y="9584"/>
                      <a:pt x="17002" y="9408"/>
                      <a:pt x="16931" y="9249"/>
                    </a:cubicBezTo>
                    <a:cubicBezTo>
                      <a:pt x="17033" y="9013"/>
                      <a:pt x="17095" y="8752"/>
                      <a:pt x="17171" y="8508"/>
                    </a:cubicBezTo>
                    <a:cubicBezTo>
                      <a:pt x="17254" y="8242"/>
                      <a:pt x="17337" y="7974"/>
                      <a:pt x="17419" y="7707"/>
                    </a:cubicBezTo>
                    <a:cubicBezTo>
                      <a:pt x="17582" y="7184"/>
                      <a:pt x="17744" y="6659"/>
                      <a:pt x="17906" y="6136"/>
                    </a:cubicBezTo>
                    <a:cubicBezTo>
                      <a:pt x="18234" y="5078"/>
                      <a:pt x="18560" y="4019"/>
                      <a:pt x="18891" y="2962"/>
                    </a:cubicBezTo>
                    <a:cubicBezTo>
                      <a:pt x="19068" y="2397"/>
                      <a:pt x="19246" y="1834"/>
                      <a:pt x="19421" y="1270"/>
                    </a:cubicBezTo>
                    <a:cubicBezTo>
                      <a:pt x="19501" y="1251"/>
                      <a:pt x="19586" y="1247"/>
                      <a:pt x="19670" y="1247"/>
                    </a:cubicBezTo>
                    <a:close/>
                    <a:moveTo>
                      <a:pt x="20611" y="1309"/>
                    </a:moveTo>
                    <a:cubicBezTo>
                      <a:pt x="20726" y="1322"/>
                      <a:pt x="20840" y="1338"/>
                      <a:pt x="20953" y="1356"/>
                    </a:cubicBezTo>
                    <a:cubicBezTo>
                      <a:pt x="21197" y="1394"/>
                      <a:pt x="21439" y="1445"/>
                      <a:pt x="21679" y="1504"/>
                    </a:cubicBezTo>
                    <a:cubicBezTo>
                      <a:pt x="21281" y="2624"/>
                      <a:pt x="20865" y="3739"/>
                      <a:pt x="20427" y="4844"/>
                    </a:cubicBezTo>
                    <a:cubicBezTo>
                      <a:pt x="19975" y="5981"/>
                      <a:pt x="19504" y="7111"/>
                      <a:pt x="19004" y="8229"/>
                    </a:cubicBezTo>
                    <a:cubicBezTo>
                      <a:pt x="18733" y="8835"/>
                      <a:pt x="18451" y="9437"/>
                      <a:pt x="18177" y="10041"/>
                    </a:cubicBezTo>
                    <a:cubicBezTo>
                      <a:pt x="18059" y="9887"/>
                      <a:pt x="17918" y="9759"/>
                      <a:pt x="17746" y="9692"/>
                    </a:cubicBezTo>
                    <a:cubicBezTo>
                      <a:pt x="17866" y="9475"/>
                      <a:pt x="17955" y="9234"/>
                      <a:pt x="18051" y="9008"/>
                    </a:cubicBezTo>
                    <a:cubicBezTo>
                      <a:pt x="18166" y="8737"/>
                      <a:pt x="18278" y="8465"/>
                      <a:pt x="18389" y="8193"/>
                    </a:cubicBezTo>
                    <a:cubicBezTo>
                      <a:pt x="18610" y="7641"/>
                      <a:pt x="18823" y="7087"/>
                      <a:pt x="19025" y="6529"/>
                    </a:cubicBezTo>
                    <a:cubicBezTo>
                      <a:pt x="19428" y="5419"/>
                      <a:pt x="19795" y="4295"/>
                      <a:pt x="20123" y="3160"/>
                    </a:cubicBezTo>
                    <a:cubicBezTo>
                      <a:pt x="20300" y="2547"/>
                      <a:pt x="20461" y="1929"/>
                      <a:pt x="20611" y="1309"/>
                    </a:cubicBezTo>
                    <a:close/>
                    <a:moveTo>
                      <a:pt x="25626" y="3263"/>
                    </a:moveTo>
                    <a:lnTo>
                      <a:pt x="25626" y="3264"/>
                    </a:lnTo>
                    <a:cubicBezTo>
                      <a:pt x="25758" y="3377"/>
                      <a:pt x="25887" y="3496"/>
                      <a:pt x="26012" y="3617"/>
                    </a:cubicBezTo>
                    <a:cubicBezTo>
                      <a:pt x="26212" y="3813"/>
                      <a:pt x="26400" y="4022"/>
                      <a:pt x="26584" y="4235"/>
                    </a:cubicBezTo>
                    <a:cubicBezTo>
                      <a:pt x="26576" y="4232"/>
                      <a:pt x="26569" y="4231"/>
                      <a:pt x="26561" y="4231"/>
                    </a:cubicBezTo>
                    <a:cubicBezTo>
                      <a:pt x="26549" y="4231"/>
                      <a:pt x="26537" y="4234"/>
                      <a:pt x="26524" y="4242"/>
                    </a:cubicBezTo>
                    <a:cubicBezTo>
                      <a:pt x="25375" y="4985"/>
                      <a:pt x="24286" y="5807"/>
                      <a:pt x="23236" y="6683"/>
                    </a:cubicBezTo>
                    <a:cubicBezTo>
                      <a:pt x="22193" y="7554"/>
                      <a:pt x="21202" y="8489"/>
                      <a:pt x="20274" y="9481"/>
                    </a:cubicBezTo>
                    <a:cubicBezTo>
                      <a:pt x="20107" y="9660"/>
                      <a:pt x="19943" y="9840"/>
                      <a:pt x="19781" y="10020"/>
                    </a:cubicBezTo>
                    <a:cubicBezTo>
                      <a:pt x="19570" y="10191"/>
                      <a:pt x="19366" y="10370"/>
                      <a:pt x="19171" y="10559"/>
                    </a:cubicBezTo>
                    <a:cubicBezTo>
                      <a:pt x="19209" y="10503"/>
                      <a:pt x="19245" y="10445"/>
                      <a:pt x="19282" y="10389"/>
                    </a:cubicBezTo>
                    <a:cubicBezTo>
                      <a:pt x="19471" y="10109"/>
                      <a:pt x="19661" y="9831"/>
                      <a:pt x="19857" y="9556"/>
                    </a:cubicBezTo>
                    <a:cubicBezTo>
                      <a:pt x="20254" y="8997"/>
                      <a:pt x="20669" y="8451"/>
                      <a:pt x="21097" y="7917"/>
                    </a:cubicBezTo>
                    <a:cubicBezTo>
                      <a:pt x="21961" y="6841"/>
                      <a:pt x="22892" y="5817"/>
                      <a:pt x="23884" y="4858"/>
                    </a:cubicBezTo>
                    <a:cubicBezTo>
                      <a:pt x="24439" y="4321"/>
                      <a:pt x="25013" y="3804"/>
                      <a:pt x="25604" y="3307"/>
                    </a:cubicBezTo>
                    <a:cubicBezTo>
                      <a:pt x="25618" y="3294"/>
                      <a:pt x="25624" y="3279"/>
                      <a:pt x="25626" y="3263"/>
                    </a:cubicBezTo>
                    <a:close/>
                    <a:moveTo>
                      <a:pt x="24629" y="2551"/>
                    </a:moveTo>
                    <a:cubicBezTo>
                      <a:pt x="24949" y="2737"/>
                      <a:pt x="25254" y="2952"/>
                      <a:pt x="25538" y="3189"/>
                    </a:cubicBezTo>
                    <a:cubicBezTo>
                      <a:pt x="25532" y="3192"/>
                      <a:pt x="25526" y="3195"/>
                      <a:pt x="25519" y="3200"/>
                    </a:cubicBezTo>
                    <a:cubicBezTo>
                      <a:pt x="24466" y="4093"/>
                      <a:pt x="23468" y="5051"/>
                      <a:pt x="22531" y="6065"/>
                    </a:cubicBezTo>
                    <a:cubicBezTo>
                      <a:pt x="21592" y="7084"/>
                      <a:pt x="20714" y="8160"/>
                      <a:pt x="19911" y="9289"/>
                    </a:cubicBezTo>
                    <a:cubicBezTo>
                      <a:pt x="19688" y="9602"/>
                      <a:pt x="19470" y="9917"/>
                      <a:pt x="19261" y="10238"/>
                    </a:cubicBezTo>
                    <a:cubicBezTo>
                      <a:pt x="19159" y="10394"/>
                      <a:pt x="19055" y="10551"/>
                      <a:pt x="18955" y="10709"/>
                    </a:cubicBezTo>
                    <a:cubicBezTo>
                      <a:pt x="19423" y="9624"/>
                      <a:pt x="19960" y="8568"/>
                      <a:pt x="20573" y="7557"/>
                    </a:cubicBezTo>
                    <a:cubicBezTo>
                      <a:pt x="21286" y="6382"/>
                      <a:pt x="22102" y="5269"/>
                      <a:pt x="23008" y="4233"/>
                    </a:cubicBezTo>
                    <a:cubicBezTo>
                      <a:pt x="23521" y="3646"/>
                      <a:pt x="24063" y="3085"/>
                      <a:pt x="24629" y="2551"/>
                    </a:cubicBezTo>
                    <a:close/>
                    <a:moveTo>
                      <a:pt x="21810" y="1537"/>
                    </a:moveTo>
                    <a:cubicBezTo>
                      <a:pt x="21924" y="1568"/>
                      <a:pt x="22038" y="1600"/>
                      <a:pt x="22150" y="1634"/>
                    </a:cubicBezTo>
                    <a:lnTo>
                      <a:pt x="22150" y="1635"/>
                    </a:lnTo>
                    <a:cubicBezTo>
                      <a:pt x="22118" y="2050"/>
                      <a:pt x="22017" y="2455"/>
                      <a:pt x="21845" y="2836"/>
                    </a:cubicBezTo>
                    <a:cubicBezTo>
                      <a:pt x="21816" y="2901"/>
                      <a:pt x="21852" y="2954"/>
                      <a:pt x="21903" y="2974"/>
                    </a:cubicBezTo>
                    <a:cubicBezTo>
                      <a:pt x="21251" y="4072"/>
                      <a:pt x="20653" y="5205"/>
                      <a:pt x="20131" y="6369"/>
                    </a:cubicBezTo>
                    <a:cubicBezTo>
                      <a:pt x="19933" y="6809"/>
                      <a:pt x="19745" y="7253"/>
                      <a:pt x="19561" y="7700"/>
                    </a:cubicBezTo>
                    <a:cubicBezTo>
                      <a:pt x="19549" y="7730"/>
                      <a:pt x="19574" y="7753"/>
                      <a:pt x="19599" y="7753"/>
                    </a:cubicBezTo>
                    <a:cubicBezTo>
                      <a:pt x="19612" y="7753"/>
                      <a:pt x="19625" y="7746"/>
                      <a:pt x="19632" y="7730"/>
                    </a:cubicBezTo>
                    <a:cubicBezTo>
                      <a:pt x="20321" y="6184"/>
                      <a:pt x="21105" y="4671"/>
                      <a:pt x="21971" y="3216"/>
                    </a:cubicBezTo>
                    <a:cubicBezTo>
                      <a:pt x="22218" y="2802"/>
                      <a:pt x="22472" y="2391"/>
                      <a:pt x="22733" y="1985"/>
                    </a:cubicBezTo>
                    <a:cubicBezTo>
                      <a:pt x="22757" y="1948"/>
                      <a:pt x="22751" y="1908"/>
                      <a:pt x="22732" y="1878"/>
                    </a:cubicBezTo>
                    <a:lnTo>
                      <a:pt x="22732" y="1878"/>
                    </a:lnTo>
                    <a:cubicBezTo>
                      <a:pt x="23091" y="1937"/>
                      <a:pt x="23443" y="2029"/>
                      <a:pt x="23782" y="2152"/>
                    </a:cubicBezTo>
                    <a:cubicBezTo>
                      <a:pt x="22982" y="3199"/>
                      <a:pt x="22182" y="4246"/>
                      <a:pt x="21443" y="5336"/>
                    </a:cubicBezTo>
                    <a:cubicBezTo>
                      <a:pt x="20684" y="6456"/>
                      <a:pt x="19990" y="7617"/>
                      <a:pt x="19400" y="8833"/>
                    </a:cubicBezTo>
                    <a:cubicBezTo>
                      <a:pt x="19237" y="9170"/>
                      <a:pt x="19082" y="9511"/>
                      <a:pt x="18942" y="9858"/>
                    </a:cubicBezTo>
                    <a:cubicBezTo>
                      <a:pt x="18821" y="10155"/>
                      <a:pt x="18684" y="10464"/>
                      <a:pt x="18603" y="10777"/>
                    </a:cubicBezTo>
                    <a:cubicBezTo>
                      <a:pt x="18511" y="10594"/>
                      <a:pt x="18414" y="10413"/>
                      <a:pt x="18309" y="10236"/>
                    </a:cubicBezTo>
                    <a:cubicBezTo>
                      <a:pt x="18281" y="10188"/>
                      <a:pt x="18250" y="10142"/>
                      <a:pt x="18218" y="10097"/>
                    </a:cubicBezTo>
                    <a:cubicBezTo>
                      <a:pt x="18765" y="9016"/>
                      <a:pt x="19260" y="7905"/>
                      <a:pt x="19740" y="6794"/>
                    </a:cubicBezTo>
                    <a:cubicBezTo>
                      <a:pt x="20226" y="5671"/>
                      <a:pt x="20691" y="4538"/>
                      <a:pt x="21129" y="3395"/>
                    </a:cubicBezTo>
                    <a:cubicBezTo>
                      <a:pt x="21365" y="2779"/>
                      <a:pt x="21591" y="2159"/>
                      <a:pt x="21810" y="1537"/>
                    </a:cubicBezTo>
                    <a:close/>
                    <a:moveTo>
                      <a:pt x="23920" y="2205"/>
                    </a:moveTo>
                    <a:cubicBezTo>
                      <a:pt x="24112" y="2281"/>
                      <a:pt x="24299" y="2367"/>
                      <a:pt x="24482" y="2466"/>
                    </a:cubicBezTo>
                    <a:cubicBezTo>
                      <a:pt x="24489" y="2470"/>
                      <a:pt x="24497" y="2475"/>
                      <a:pt x="24504" y="2479"/>
                    </a:cubicBezTo>
                    <a:cubicBezTo>
                      <a:pt x="23516" y="3421"/>
                      <a:pt x="22608" y="4449"/>
                      <a:pt x="21794" y="5545"/>
                    </a:cubicBezTo>
                    <a:cubicBezTo>
                      <a:pt x="20962" y="6664"/>
                      <a:pt x="20220" y="7854"/>
                      <a:pt x="19594" y="9100"/>
                    </a:cubicBezTo>
                    <a:cubicBezTo>
                      <a:pt x="19281" y="9724"/>
                      <a:pt x="19000" y="10362"/>
                      <a:pt x="18748" y="11012"/>
                    </a:cubicBezTo>
                    <a:cubicBezTo>
                      <a:pt x="18742" y="11018"/>
                      <a:pt x="18736" y="11025"/>
                      <a:pt x="18731" y="11031"/>
                    </a:cubicBezTo>
                    <a:cubicBezTo>
                      <a:pt x="18700" y="10968"/>
                      <a:pt x="18668" y="10905"/>
                      <a:pt x="18636" y="10841"/>
                    </a:cubicBezTo>
                    <a:cubicBezTo>
                      <a:pt x="18759" y="10562"/>
                      <a:pt x="18851" y="10267"/>
                      <a:pt x="18966" y="9984"/>
                    </a:cubicBezTo>
                    <a:cubicBezTo>
                      <a:pt x="19090" y="9675"/>
                      <a:pt x="19223" y="9370"/>
                      <a:pt x="19363" y="9068"/>
                    </a:cubicBezTo>
                    <a:cubicBezTo>
                      <a:pt x="19650" y="8452"/>
                      <a:pt x="19974" y="7856"/>
                      <a:pt x="20323" y="7273"/>
                    </a:cubicBezTo>
                    <a:cubicBezTo>
                      <a:pt x="21014" y="6116"/>
                      <a:pt x="21794" y="5015"/>
                      <a:pt x="22601" y="3936"/>
                    </a:cubicBezTo>
                    <a:cubicBezTo>
                      <a:pt x="23035" y="3355"/>
                      <a:pt x="23477" y="2780"/>
                      <a:pt x="23920" y="2205"/>
                    </a:cubicBezTo>
                    <a:close/>
                    <a:moveTo>
                      <a:pt x="28156" y="6360"/>
                    </a:moveTo>
                    <a:cubicBezTo>
                      <a:pt x="28187" y="6405"/>
                      <a:pt x="28219" y="6450"/>
                      <a:pt x="28248" y="6495"/>
                    </a:cubicBezTo>
                    <a:cubicBezTo>
                      <a:pt x="28295" y="6567"/>
                      <a:pt x="28325" y="6645"/>
                      <a:pt x="28255" y="6711"/>
                    </a:cubicBezTo>
                    <a:cubicBezTo>
                      <a:pt x="28202" y="6763"/>
                      <a:pt x="28124" y="6791"/>
                      <a:pt x="28058" y="6820"/>
                    </a:cubicBezTo>
                    <a:cubicBezTo>
                      <a:pt x="27664" y="6996"/>
                      <a:pt x="27271" y="7171"/>
                      <a:pt x="26877" y="7347"/>
                    </a:cubicBezTo>
                    <a:cubicBezTo>
                      <a:pt x="26478" y="7524"/>
                      <a:pt x="26077" y="7697"/>
                      <a:pt x="25690" y="7899"/>
                    </a:cubicBezTo>
                    <a:cubicBezTo>
                      <a:pt x="25635" y="7928"/>
                      <a:pt x="25658" y="8004"/>
                      <a:pt x="25711" y="8004"/>
                    </a:cubicBezTo>
                    <a:cubicBezTo>
                      <a:pt x="25718" y="8004"/>
                      <a:pt x="25725" y="8003"/>
                      <a:pt x="25733" y="8000"/>
                    </a:cubicBezTo>
                    <a:cubicBezTo>
                      <a:pt x="25747" y="7996"/>
                      <a:pt x="25759" y="7989"/>
                      <a:pt x="25773" y="7985"/>
                    </a:cubicBezTo>
                    <a:lnTo>
                      <a:pt x="25773" y="7985"/>
                    </a:lnTo>
                    <a:cubicBezTo>
                      <a:pt x="25763" y="7993"/>
                      <a:pt x="25752" y="8002"/>
                      <a:pt x="25743" y="8012"/>
                    </a:cubicBezTo>
                    <a:cubicBezTo>
                      <a:pt x="25709" y="8050"/>
                      <a:pt x="25748" y="8103"/>
                      <a:pt x="25792" y="8103"/>
                    </a:cubicBezTo>
                    <a:cubicBezTo>
                      <a:pt x="25793" y="8103"/>
                      <a:pt x="25795" y="8103"/>
                      <a:pt x="25797" y="8102"/>
                    </a:cubicBezTo>
                    <a:cubicBezTo>
                      <a:pt x="25908" y="8094"/>
                      <a:pt x="26011" y="8035"/>
                      <a:pt x="26113" y="7997"/>
                    </a:cubicBezTo>
                    <a:cubicBezTo>
                      <a:pt x="26222" y="7955"/>
                      <a:pt x="26330" y="7911"/>
                      <a:pt x="26439" y="7871"/>
                    </a:cubicBezTo>
                    <a:cubicBezTo>
                      <a:pt x="26659" y="7789"/>
                      <a:pt x="26884" y="7716"/>
                      <a:pt x="27111" y="7657"/>
                    </a:cubicBezTo>
                    <a:cubicBezTo>
                      <a:pt x="27337" y="7598"/>
                      <a:pt x="27566" y="7552"/>
                      <a:pt x="27796" y="7516"/>
                    </a:cubicBezTo>
                    <a:cubicBezTo>
                      <a:pt x="27996" y="7485"/>
                      <a:pt x="28197" y="7470"/>
                      <a:pt x="28396" y="7442"/>
                    </a:cubicBezTo>
                    <a:lnTo>
                      <a:pt x="28396" y="7442"/>
                    </a:lnTo>
                    <a:cubicBezTo>
                      <a:pt x="28396" y="7446"/>
                      <a:pt x="28395" y="7450"/>
                      <a:pt x="28396" y="7455"/>
                    </a:cubicBezTo>
                    <a:cubicBezTo>
                      <a:pt x="28584" y="8386"/>
                      <a:pt x="28714" y="9329"/>
                      <a:pt x="28785" y="10276"/>
                    </a:cubicBezTo>
                    <a:cubicBezTo>
                      <a:pt x="28786" y="10293"/>
                      <a:pt x="28787" y="10310"/>
                      <a:pt x="28788" y="10326"/>
                    </a:cubicBezTo>
                    <a:cubicBezTo>
                      <a:pt x="28785" y="10325"/>
                      <a:pt x="28782" y="10323"/>
                      <a:pt x="28778" y="10323"/>
                    </a:cubicBezTo>
                    <a:cubicBezTo>
                      <a:pt x="28040" y="10266"/>
                      <a:pt x="27301" y="10237"/>
                      <a:pt x="26563" y="10237"/>
                    </a:cubicBezTo>
                    <a:cubicBezTo>
                      <a:pt x="25982" y="10237"/>
                      <a:pt x="25401" y="10255"/>
                      <a:pt x="24822" y="10291"/>
                    </a:cubicBezTo>
                    <a:cubicBezTo>
                      <a:pt x="23501" y="10374"/>
                      <a:pt x="22184" y="10545"/>
                      <a:pt x="20889" y="10810"/>
                    </a:cubicBezTo>
                    <a:cubicBezTo>
                      <a:pt x="20218" y="10948"/>
                      <a:pt x="19556" y="11110"/>
                      <a:pt x="18900" y="11310"/>
                    </a:cubicBezTo>
                    <a:cubicBezTo>
                      <a:pt x="18904" y="11296"/>
                      <a:pt x="18907" y="11283"/>
                      <a:pt x="18909" y="11269"/>
                    </a:cubicBezTo>
                    <a:cubicBezTo>
                      <a:pt x="18937" y="11255"/>
                      <a:pt x="18954" y="11225"/>
                      <a:pt x="18964" y="11191"/>
                    </a:cubicBezTo>
                    <a:cubicBezTo>
                      <a:pt x="18965" y="11185"/>
                      <a:pt x="18966" y="11178"/>
                      <a:pt x="18968" y="11172"/>
                    </a:cubicBezTo>
                    <a:cubicBezTo>
                      <a:pt x="19174" y="11088"/>
                      <a:pt x="19380" y="10998"/>
                      <a:pt x="19586" y="10915"/>
                    </a:cubicBezTo>
                    <a:cubicBezTo>
                      <a:pt x="19891" y="10791"/>
                      <a:pt x="20199" y="10672"/>
                      <a:pt x="20509" y="10561"/>
                    </a:cubicBezTo>
                    <a:cubicBezTo>
                      <a:pt x="21139" y="10334"/>
                      <a:pt x="21777" y="10131"/>
                      <a:pt x="22423" y="9954"/>
                    </a:cubicBezTo>
                    <a:cubicBezTo>
                      <a:pt x="23703" y="9601"/>
                      <a:pt x="25012" y="9349"/>
                      <a:pt x="26332" y="9204"/>
                    </a:cubicBezTo>
                    <a:cubicBezTo>
                      <a:pt x="27074" y="9123"/>
                      <a:pt x="27818" y="9075"/>
                      <a:pt x="28564" y="9061"/>
                    </a:cubicBezTo>
                    <a:cubicBezTo>
                      <a:pt x="28665" y="9059"/>
                      <a:pt x="28643" y="8902"/>
                      <a:pt x="28543" y="8902"/>
                    </a:cubicBezTo>
                    <a:cubicBezTo>
                      <a:pt x="28542" y="8902"/>
                      <a:pt x="28541" y="8902"/>
                      <a:pt x="28540" y="8902"/>
                    </a:cubicBezTo>
                    <a:cubicBezTo>
                      <a:pt x="27200" y="8936"/>
                      <a:pt x="25866" y="9079"/>
                      <a:pt x="24550" y="9326"/>
                    </a:cubicBezTo>
                    <a:cubicBezTo>
                      <a:pt x="23249" y="9570"/>
                      <a:pt x="21969" y="9915"/>
                      <a:pt x="20723" y="10362"/>
                    </a:cubicBezTo>
                    <a:cubicBezTo>
                      <a:pt x="20366" y="10489"/>
                      <a:pt x="20014" y="10625"/>
                      <a:pt x="19665" y="10770"/>
                    </a:cubicBezTo>
                    <a:cubicBezTo>
                      <a:pt x="19438" y="10863"/>
                      <a:pt x="19210" y="10958"/>
                      <a:pt x="18987" y="11064"/>
                    </a:cubicBezTo>
                    <a:cubicBezTo>
                      <a:pt x="18988" y="11059"/>
                      <a:pt x="18988" y="11056"/>
                      <a:pt x="18988" y="11052"/>
                    </a:cubicBezTo>
                    <a:cubicBezTo>
                      <a:pt x="19048" y="10984"/>
                      <a:pt x="19108" y="10915"/>
                      <a:pt x="19167" y="10846"/>
                    </a:cubicBezTo>
                    <a:cubicBezTo>
                      <a:pt x="20036" y="10089"/>
                      <a:pt x="20984" y="9433"/>
                      <a:pt x="21989" y="8867"/>
                    </a:cubicBezTo>
                    <a:cubicBezTo>
                      <a:pt x="23207" y="8182"/>
                      <a:pt x="24497" y="7634"/>
                      <a:pt x="25812" y="7167"/>
                    </a:cubicBezTo>
                    <a:cubicBezTo>
                      <a:pt x="26195" y="7031"/>
                      <a:pt x="26579" y="6901"/>
                      <a:pt x="26967" y="6776"/>
                    </a:cubicBezTo>
                    <a:cubicBezTo>
                      <a:pt x="27157" y="6714"/>
                      <a:pt x="27348" y="6653"/>
                      <a:pt x="27540" y="6594"/>
                    </a:cubicBezTo>
                    <a:cubicBezTo>
                      <a:pt x="27734" y="6533"/>
                      <a:pt x="27941" y="6488"/>
                      <a:pt x="28124" y="6399"/>
                    </a:cubicBezTo>
                    <a:cubicBezTo>
                      <a:pt x="28141" y="6389"/>
                      <a:pt x="28151" y="6376"/>
                      <a:pt x="28156" y="6360"/>
                    </a:cubicBezTo>
                    <a:close/>
                    <a:moveTo>
                      <a:pt x="26472" y="10409"/>
                    </a:moveTo>
                    <a:cubicBezTo>
                      <a:pt x="26497" y="10409"/>
                      <a:pt x="26522" y="10409"/>
                      <a:pt x="26547" y="10410"/>
                    </a:cubicBezTo>
                    <a:cubicBezTo>
                      <a:pt x="27284" y="10412"/>
                      <a:pt x="28021" y="10443"/>
                      <a:pt x="28756" y="10502"/>
                    </a:cubicBezTo>
                    <a:cubicBezTo>
                      <a:pt x="28758" y="10502"/>
                      <a:pt x="28760" y="10502"/>
                      <a:pt x="28762" y="10502"/>
                    </a:cubicBezTo>
                    <a:cubicBezTo>
                      <a:pt x="28776" y="10502"/>
                      <a:pt x="28788" y="10499"/>
                      <a:pt x="28799" y="10495"/>
                    </a:cubicBezTo>
                    <a:cubicBezTo>
                      <a:pt x="28810" y="10662"/>
                      <a:pt x="28819" y="10829"/>
                      <a:pt x="28825" y="10996"/>
                    </a:cubicBezTo>
                    <a:cubicBezTo>
                      <a:pt x="28832" y="11179"/>
                      <a:pt x="28837" y="11396"/>
                      <a:pt x="28702" y="11538"/>
                    </a:cubicBezTo>
                    <a:cubicBezTo>
                      <a:pt x="28583" y="11662"/>
                      <a:pt x="28408" y="11697"/>
                      <a:pt x="28227" y="11697"/>
                    </a:cubicBezTo>
                    <a:cubicBezTo>
                      <a:pt x="28064" y="11697"/>
                      <a:pt x="27898" y="11669"/>
                      <a:pt x="27764" y="11651"/>
                    </a:cubicBezTo>
                    <a:cubicBezTo>
                      <a:pt x="26187" y="11448"/>
                      <a:pt x="24600" y="11346"/>
                      <a:pt x="23012" y="11346"/>
                    </a:cubicBezTo>
                    <a:cubicBezTo>
                      <a:pt x="22683" y="11346"/>
                      <a:pt x="22354" y="11351"/>
                      <a:pt x="22026" y="11360"/>
                    </a:cubicBezTo>
                    <a:cubicBezTo>
                      <a:pt x="21007" y="11387"/>
                      <a:pt x="19992" y="11457"/>
                      <a:pt x="18982" y="11592"/>
                    </a:cubicBezTo>
                    <a:cubicBezTo>
                      <a:pt x="18959" y="11534"/>
                      <a:pt x="18935" y="11476"/>
                      <a:pt x="18911" y="11418"/>
                    </a:cubicBezTo>
                    <a:cubicBezTo>
                      <a:pt x="18907" y="11410"/>
                      <a:pt x="18904" y="11403"/>
                      <a:pt x="18900" y="11396"/>
                    </a:cubicBezTo>
                    <a:cubicBezTo>
                      <a:pt x="20126" y="11094"/>
                      <a:pt x="21359" y="10833"/>
                      <a:pt x="22610" y="10663"/>
                    </a:cubicBezTo>
                    <a:cubicBezTo>
                      <a:pt x="23890" y="10489"/>
                      <a:pt x="25181" y="10409"/>
                      <a:pt x="26472" y="10409"/>
                    </a:cubicBezTo>
                    <a:close/>
                    <a:moveTo>
                      <a:pt x="18952" y="12139"/>
                    </a:moveTo>
                    <a:cubicBezTo>
                      <a:pt x="19016" y="12316"/>
                      <a:pt x="19076" y="12493"/>
                      <a:pt x="19129" y="12672"/>
                    </a:cubicBezTo>
                    <a:lnTo>
                      <a:pt x="19129" y="12673"/>
                    </a:lnTo>
                    <a:cubicBezTo>
                      <a:pt x="19181" y="12846"/>
                      <a:pt x="19227" y="13022"/>
                      <a:pt x="19269" y="13197"/>
                    </a:cubicBezTo>
                    <a:cubicBezTo>
                      <a:pt x="17733" y="13526"/>
                      <a:pt x="16183" y="13889"/>
                      <a:pt x="14760" y="14572"/>
                    </a:cubicBezTo>
                    <a:cubicBezTo>
                      <a:pt x="14052" y="14913"/>
                      <a:pt x="13376" y="15337"/>
                      <a:pt x="12780" y="15853"/>
                    </a:cubicBezTo>
                    <a:cubicBezTo>
                      <a:pt x="12832" y="15799"/>
                      <a:pt x="12881" y="15744"/>
                      <a:pt x="12934" y="15691"/>
                    </a:cubicBezTo>
                    <a:cubicBezTo>
                      <a:pt x="13993" y="14636"/>
                      <a:pt x="15281" y="13849"/>
                      <a:pt x="16616" y="13194"/>
                    </a:cubicBezTo>
                    <a:cubicBezTo>
                      <a:pt x="17383" y="12817"/>
                      <a:pt x="18172" y="12487"/>
                      <a:pt x="18952" y="12139"/>
                    </a:cubicBezTo>
                    <a:close/>
                    <a:moveTo>
                      <a:pt x="16052" y="8745"/>
                    </a:moveTo>
                    <a:cubicBezTo>
                      <a:pt x="16107" y="8772"/>
                      <a:pt x="16163" y="8798"/>
                      <a:pt x="16216" y="8829"/>
                    </a:cubicBezTo>
                    <a:cubicBezTo>
                      <a:pt x="16329" y="8895"/>
                      <a:pt x="16434" y="8973"/>
                      <a:pt x="16525" y="9063"/>
                    </a:cubicBezTo>
                    <a:cubicBezTo>
                      <a:pt x="16528" y="9078"/>
                      <a:pt x="16531" y="9093"/>
                      <a:pt x="16534" y="9109"/>
                    </a:cubicBezTo>
                    <a:cubicBezTo>
                      <a:pt x="16542" y="9165"/>
                      <a:pt x="16587" y="9189"/>
                      <a:pt x="16632" y="9190"/>
                    </a:cubicBezTo>
                    <a:cubicBezTo>
                      <a:pt x="16724" y="9317"/>
                      <a:pt x="16787" y="9465"/>
                      <a:pt x="16799" y="9634"/>
                    </a:cubicBezTo>
                    <a:cubicBezTo>
                      <a:pt x="16805" y="9730"/>
                      <a:pt x="16794" y="9834"/>
                      <a:pt x="16763" y="9933"/>
                    </a:cubicBezTo>
                    <a:cubicBezTo>
                      <a:pt x="16603" y="10061"/>
                      <a:pt x="16458" y="10213"/>
                      <a:pt x="16334" y="10356"/>
                    </a:cubicBezTo>
                    <a:cubicBezTo>
                      <a:pt x="16324" y="10366"/>
                      <a:pt x="16319" y="10378"/>
                      <a:pt x="16316" y="10392"/>
                    </a:cubicBezTo>
                    <a:cubicBezTo>
                      <a:pt x="16283" y="10420"/>
                      <a:pt x="16251" y="10448"/>
                      <a:pt x="16219" y="10476"/>
                    </a:cubicBezTo>
                    <a:cubicBezTo>
                      <a:pt x="15912" y="10740"/>
                      <a:pt x="15608" y="11006"/>
                      <a:pt x="15309" y="11275"/>
                    </a:cubicBezTo>
                    <a:cubicBezTo>
                      <a:pt x="14720" y="11809"/>
                      <a:pt x="14148" y="12363"/>
                      <a:pt x="13615" y="12951"/>
                    </a:cubicBezTo>
                    <a:cubicBezTo>
                      <a:pt x="12745" y="13911"/>
                      <a:pt x="11973" y="14978"/>
                      <a:pt x="11434" y="16158"/>
                    </a:cubicBezTo>
                    <a:cubicBezTo>
                      <a:pt x="11555" y="15743"/>
                      <a:pt x="11690" y="15333"/>
                      <a:pt x="11842" y="14929"/>
                    </a:cubicBezTo>
                    <a:cubicBezTo>
                      <a:pt x="12407" y="13432"/>
                      <a:pt x="13198" y="12019"/>
                      <a:pt x="14180" y="10755"/>
                    </a:cubicBezTo>
                    <a:cubicBezTo>
                      <a:pt x="14737" y="10040"/>
                      <a:pt x="15357" y="9377"/>
                      <a:pt x="16035" y="8776"/>
                    </a:cubicBezTo>
                    <a:cubicBezTo>
                      <a:pt x="16045" y="8767"/>
                      <a:pt x="16050" y="8757"/>
                      <a:pt x="16052" y="8745"/>
                    </a:cubicBezTo>
                    <a:close/>
                    <a:moveTo>
                      <a:pt x="10515" y="7923"/>
                    </a:moveTo>
                    <a:cubicBezTo>
                      <a:pt x="10121" y="9274"/>
                      <a:pt x="9942" y="10679"/>
                      <a:pt x="9915" y="12085"/>
                    </a:cubicBezTo>
                    <a:cubicBezTo>
                      <a:pt x="9888" y="13493"/>
                      <a:pt x="10013" y="14896"/>
                      <a:pt x="10194" y="16291"/>
                    </a:cubicBezTo>
                    <a:cubicBezTo>
                      <a:pt x="10070" y="15821"/>
                      <a:pt x="9942" y="15352"/>
                      <a:pt x="9804" y="14886"/>
                    </a:cubicBezTo>
                    <a:cubicBezTo>
                      <a:pt x="9386" y="13468"/>
                      <a:pt x="8907" y="12069"/>
                      <a:pt x="8386" y="10686"/>
                    </a:cubicBezTo>
                    <a:cubicBezTo>
                      <a:pt x="8240" y="10303"/>
                      <a:pt x="8093" y="9920"/>
                      <a:pt x="7938" y="9540"/>
                    </a:cubicBezTo>
                    <a:cubicBezTo>
                      <a:pt x="7796" y="9187"/>
                      <a:pt x="7662" y="8822"/>
                      <a:pt x="7490" y="8481"/>
                    </a:cubicBezTo>
                    <a:cubicBezTo>
                      <a:pt x="7599" y="8454"/>
                      <a:pt x="7707" y="8426"/>
                      <a:pt x="7817" y="8404"/>
                    </a:cubicBezTo>
                    <a:cubicBezTo>
                      <a:pt x="7949" y="8376"/>
                      <a:pt x="8081" y="8353"/>
                      <a:pt x="8213" y="8331"/>
                    </a:cubicBezTo>
                    <a:cubicBezTo>
                      <a:pt x="8361" y="9103"/>
                      <a:pt x="8508" y="9875"/>
                      <a:pt x="8656" y="10646"/>
                    </a:cubicBezTo>
                    <a:cubicBezTo>
                      <a:pt x="8668" y="10711"/>
                      <a:pt x="8714" y="10741"/>
                      <a:pt x="8762" y="10741"/>
                    </a:cubicBezTo>
                    <a:cubicBezTo>
                      <a:pt x="8813" y="10741"/>
                      <a:pt x="8867" y="10707"/>
                      <a:pt x="8882" y="10644"/>
                    </a:cubicBezTo>
                    <a:cubicBezTo>
                      <a:pt x="9062" y="9912"/>
                      <a:pt x="8720" y="9075"/>
                      <a:pt x="9117" y="8392"/>
                    </a:cubicBezTo>
                    <a:cubicBezTo>
                      <a:pt x="9195" y="8258"/>
                      <a:pt x="9305" y="8139"/>
                      <a:pt x="9443" y="8066"/>
                    </a:cubicBezTo>
                    <a:cubicBezTo>
                      <a:pt x="9616" y="7974"/>
                      <a:pt x="9815" y="7951"/>
                      <a:pt x="10009" y="7939"/>
                    </a:cubicBezTo>
                    <a:cubicBezTo>
                      <a:pt x="10177" y="7930"/>
                      <a:pt x="10346" y="7925"/>
                      <a:pt x="10515" y="7923"/>
                    </a:cubicBezTo>
                    <a:close/>
                    <a:moveTo>
                      <a:pt x="10933" y="7921"/>
                    </a:moveTo>
                    <a:cubicBezTo>
                      <a:pt x="10972" y="7921"/>
                      <a:pt x="11010" y="7922"/>
                      <a:pt x="11049" y="7922"/>
                    </a:cubicBezTo>
                    <a:cubicBezTo>
                      <a:pt x="10759" y="9419"/>
                      <a:pt x="10562" y="10933"/>
                      <a:pt x="10459" y="12454"/>
                    </a:cubicBezTo>
                    <a:cubicBezTo>
                      <a:pt x="10356" y="13978"/>
                      <a:pt x="10351" y="15509"/>
                      <a:pt x="10442" y="17033"/>
                    </a:cubicBezTo>
                    <a:cubicBezTo>
                      <a:pt x="10448" y="17132"/>
                      <a:pt x="10455" y="17232"/>
                      <a:pt x="10461" y="17331"/>
                    </a:cubicBezTo>
                    <a:cubicBezTo>
                      <a:pt x="10435" y="17224"/>
                      <a:pt x="10409" y="17115"/>
                      <a:pt x="10382" y="17007"/>
                    </a:cubicBezTo>
                    <a:cubicBezTo>
                      <a:pt x="10376" y="16980"/>
                      <a:pt x="10368" y="16954"/>
                      <a:pt x="10362" y="16927"/>
                    </a:cubicBezTo>
                    <a:cubicBezTo>
                      <a:pt x="10261" y="16167"/>
                      <a:pt x="10172" y="15406"/>
                      <a:pt x="10110" y="14642"/>
                    </a:cubicBezTo>
                    <a:cubicBezTo>
                      <a:pt x="9991" y="13167"/>
                      <a:pt x="9976" y="11678"/>
                      <a:pt x="10165" y="10209"/>
                    </a:cubicBezTo>
                    <a:cubicBezTo>
                      <a:pt x="10265" y="9435"/>
                      <a:pt x="10426" y="8669"/>
                      <a:pt x="10653" y="7923"/>
                    </a:cubicBezTo>
                    <a:cubicBezTo>
                      <a:pt x="10747" y="7922"/>
                      <a:pt x="10840" y="7921"/>
                      <a:pt x="10933" y="7921"/>
                    </a:cubicBezTo>
                    <a:close/>
                    <a:moveTo>
                      <a:pt x="13588" y="8111"/>
                    </a:moveTo>
                    <a:lnTo>
                      <a:pt x="13588" y="8111"/>
                    </a:lnTo>
                    <a:cubicBezTo>
                      <a:pt x="13693" y="8125"/>
                      <a:pt x="13799" y="8140"/>
                      <a:pt x="13905" y="8159"/>
                    </a:cubicBezTo>
                    <a:lnTo>
                      <a:pt x="13906" y="8159"/>
                    </a:lnTo>
                    <a:cubicBezTo>
                      <a:pt x="14335" y="8232"/>
                      <a:pt x="14762" y="8326"/>
                      <a:pt x="15182" y="8443"/>
                    </a:cubicBezTo>
                    <a:cubicBezTo>
                      <a:pt x="15439" y="8515"/>
                      <a:pt x="15702" y="8589"/>
                      <a:pt x="15950" y="8696"/>
                    </a:cubicBezTo>
                    <a:cubicBezTo>
                      <a:pt x="14764" y="9787"/>
                      <a:pt x="13738" y="11055"/>
                      <a:pt x="12932" y="12452"/>
                    </a:cubicBezTo>
                    <a:cubicBezTo>
                      <a:pt x="12196" y="13725"/>
                      <a:pt x="11637" y="15098"/>
                      <a:pt x="11275" y="16524"/>
                    </a:cubicBezTo>
                    <a:cubicBezTo>
                      <a:pt x="11239" y="16615"/>
                      <a:pt x="11204" y="16707"/>
                      <a:pt x="11169" y="16799"/>
                    </a:cubicBezTo>
                    <a:cubicBezTo>
                      <a:pt x="11094" y="17004"/>
                      <a:pt x="11026" y="17210"/>
                      <a:pt x="10965" y="17420"/>
                    </a:cubicBezTo>
                    <a:cubicBezTo>
                      <a:pt x="10971" y="17358"/>
                      <a:pt x="10977" y="17296"/>
                      <a:pt x="10984" y="17234"/>
                    </a:cubicBezTo>
                    <a:cubicBezTo>
                      <a:pt x="11071" y="16476"/>
                      <a:pt x="11194" y="15722"/>
                      <a:pt x="11343" y="14975"/>
                    </a:cubicBezTo>
                    <a:cubicBezTo>
                      <a:pt x="11642" y="13467"/>
                      <a:pt x="12056" y="11983"/>
                      <a:pt x="12589" y="10541"/>
                    </a:cubicBezTo>
                    <a:cubicBezTo>
                      <a:pt x="12886" y="9735"/>
                      <a:pt x="13221" y="8942"/>
                      <a:pt x="13590" y="8166"/>
                    </a:cubicBezTo>
                    <a:cubicBezTo>
                      <a:pt x="13600" y="8144"/>
                      <a:pt x="13597" y="8125"/>
                      <a:pt x="13588" y="8111"/>
                    </a:cubicBezTo>
                    <a:close/>
                    <a:moveTo>
                      <a:pt x="18340" y="10749"/>
                    </a:moveTo>
                    <a:cubicBezTo>
                      <a:pt x="18494" y="11041"/>
                      <a:pt x="18636" y="11340"/>
                      <a:pt x="18762" y="11645"/>
                    </a:cubicBezTo>
                    <a:cubicBezTo>
                      <a:pt x="18746" y="11677"/>
                      <a:pt x="18760" y="11725"/>
                      <a:pt x="18800" y="11736"/>
                    </a:cubicBezTo>
                    <a:cubicBezTo>
                      <a:pt x="18835" y="11823"/>
                      <a:pt x="18866" y="11909"/>
                      <a:pt x="18898" y="11996"/>
                    </a:cubicBezTo>
                    <a:cubicBezTo>
                      <a:pt x="17467" y="12604"/>
                      <a:pt x="16036" y="13266"/>
                      <a:pt x="14729" y="14115"/>
                    </a:cubicBezTo>
                    <a:cubicBezTo>
                      <a:pt x="13632" y="14826"/>
                      <a:pt x="12632" y="15706"/>
                      <a:pt x="11884" y="16782"/>
                    </a:cubicBezTo>
                    <a:cubicBezTo>
                      <a:pt x="11784" y="16906"/>
                      <a:pt x="11689" y="17034"/>
                      <a:pt x="11599" y="17167"/>
                    </a:cubicBezTo>
                    <a:cubicBezTo>
                      <a:pt x="11430" y="17414"/>
                      <a:pt x="11275" y="17675"/>
                      <a:pt x="11142" y="17948"/>
                    </a:cubicBezTo>
                    <a:cubicBezTo>
                      <a:pt x="11407" y="16984"/>
                      <a:pt x="11882" y="16078"/>
                      <a:pt x="12486" y="15275"/>
                    </a:cubicBezTo>
                    <a:cubicBezTo>
                      <a:pt x="13444" y="14001"/>
                      <a:pt x="14706" y="13009"/>
                      <a:pt x="16032" y="12143"/>
                    </a:cubicBezTo>
                    <a:cubicBezTo>
                      <a:pt x="16784" y="11651"/>
                      <a:pt x="17562" y="11201"/>
                      <a:pt x="18340" y="10749"/>
                    </a:cubicBezTo>
                    <a:close/>
                    <a:moveTo>
                      <a:pt x="11168" y="7924"/>
                    </a:moveTo>
                    <a:cubicBezTo>
                      <a:pt x="11214" y="7925"/>
                      <a:pt x="11259" y="7925"/>
                      <a:pt x="11303" y="7926"/>
                    </a:cubicBezTo>
                    <a:cubicBezTo>
                      <a:pt x="11794" y="7934"/>
                      <a:pt x="12284" y="7963"/>
                      <a:pt x="12772" y="8010"/>
                    </a:cubicBezTo>
                    <a:cubicBezTo>
                      <a:pt x="12152" y="9414"/>
                      <a:pt x="11668" y="10881"/>
                      <a:pt x="11315" y="12375"/>
                    </a:cubicBezTo>
                    <a:cubicBezTo>
                      <a:pt x="10959" y="13883"/>
                      <a:pt x="10741" y="15423"/>
                      <a:pt x="10670" y="16971"/>
                    </a:cubicBezTo>
                    <a:cubicBezTo>
                      <a:pt x="10653" y="17347"/>
                      <a:pt x="10648" y="17724"/>
                      <a:pt x="10650" y="18101"/>
                    </a:cubicBezTo>
                    <a:cubicBezTo>
                      <a:pt x="10649" y="18097"/>
                      <a:pt x="10648" y="18093"/>
                      <a:pt x="10647" y="18090"/>
                    </a:cubicBezTo>
                    <a:cubicBezTo>
                      <a:pt x="10640" y="18058"/>
                      <a:pt x="10632" y="18026"/>
                      <a:pt x="10624" y="17994"/>
                    </a:cubicBezTo>
                    <a:cubicBezTo>
                      <a:pt x="10548" y="17006"/>
                      <a:pt x="10498" y="16016"/>
                      <a:pt x="10498" y="15023"/>
                    </a:cubicBezTo>
                    <a:cubicBezTo>
                      <a:pt x="10498" y="13495"/>
                      <a:pt x="10588" y="11967"/>
                      <a:pt x="10772" y="10451"/>
                    </a:cubicBezTo>
                    <a:cubicBezTo>
                      <a:pt x="10876" y="9604"/>
                      <a:pt x="11007" y="8762"/>
                      <a:pt x="11168" y="7924"/>
                    </a:cubicBezTo>
                    <a:close/>
                    <a:moveTo>
                      <a:pt x="17482" y="9866"/>
                    </a:moveTo>
                    <a:cubicBezTo>
                      <a:pt x="17803" y="9866"/>
                      <a:pt x="18002" y="10152"/>
                      <a:pt x="18154" y="10414"/>
                    </a:cubicBezTo>
                    <a:cubicBezTo>
                      <a:pt x="18197" y="10487"/>
                      <a:pt x="18238" y="10562"/>
                      <a:pt x="18278" y="10637"/>
                    </a:cubicBezTo>
                    <a:cubicBezTo>
                      <a:pt x="16878" y="11454"/>
                      <a:pt x="15476" y="12286"/>
                      <a:pt x="14233" y="13333"/>
                    </a:cubicBezTo>
                    <a:cubicBezTo>
                      <a:pt x="13055" y="14326"/>
                      <a:pt x="12033" y="15530"/>
                      <a:pt x="11413" y="16951"/>
                    </a:cubicBezTo>
                    <a:cubicBezTo>
                      <a:pt x="11237" y="17357"/>
                      <a:pt x="11097" y="17777"/>
                      <a:pt x="10999" y="18207"/>
                    </a:cubicBezTo>
                    <a:cubicBezTo>
                      <a:pt x="11027" y="17996"/>
                      <a:pt x="11061" y="17785"/>
                      <a:pt x="11099" y="17576"/>
                    </a:cubicBezTo>
                    <a:cubicBezTo>
                      <a:pt x="11149" y="17414"/>
                      <a:pt x="11203" y="17254"/>
                      <a:pt x="11263" y="17095"/>
                    </a:cubicBezTo>
                    <a:cubicBezTo>
                      <a:pt x="11523" y="16400"/>
                      <a:pt x="11865" y="15733"/>
                      <a:pt x="12263" y="15107"/>
                    </a:cubicBezTo>
                    <a:cubicBezTo>
                      <a:pt x="13089" y="13803"/>
                      <a:pt x="14150" y="12672"/>
                      <a:pt x="15284" y="11632"/>
                    </a:cubicBezTo>
                    <a:cubicBezTo>
                      <a:pt x="15609" y="11333"/>
                      <a:pt x="15939" y="11042"/>
                      <a:pt x="16273" y="10753"/>
                    </a:cubicBezTo>
                    <a:cubicBezTo>
                      <a:pt x="16382" y="10660"/>
                      <a:pt x="16491" y="10566"/>
                      <a:pt x="16600" y="10474"/>
                    </a:cubicBezTo>
                    <a:cubicBezTo>
                      <a:pt x="16694" y="10424"/>
                      <a:pt x="16772" y="10355"/>
                      <a:pt x="16835" y="10272"/>
                    </a:cubicBezTo>
                    <a:cubicBezTo>
                      <a:pt x="16964" y="10163"/>
                      <a:pt x="17090" y="10053"/>
                      <a:pt x="17203" y="9929"/>
                    </a:cubicBezTo>
                    <a:cubicBezTo>
                      <a:pt x="17264" y="9904"/>
                      <a:pt x="17327" y="9883"/>
                      <a:pt x="17393" y="9873"/>
                    </a:cubicBezTo>
                    <a:cubicBezTo>
                      <a:pt x="17423" y="9868"/>
                      <a:pt x="17453" y="9866"/>
                      <a:pt x="17482" y="9866"/>
                    </a:cubicBezTo>
                    <a:close/>
                    <a:moveTo>
                      <a:pt x="12898" y="8024"/>
                    </a:moveTo>
                    <a:cubicBezTo>
                      <a:pt x="13095" y="8044"/>
                      <a:pt x="13291" y="8068"/>
                      <a:pt x="13487" y="8095"/>
                    </a:cubicBezTo>
                    <a:cubicBezTo>
                      <a:pt x="13481" y="8100"/>
                      <a:pt x="13474" y="8108"/>
                      <a:pt x="13470" y="8117"/>
                    </a:cubicBezTo>
                    <a:cubicBezTo>
                      <a:pt x="12808" y="9516"/>
                      <a:pt x="12260" y="10967"/>
                      <a:pt x="11833" y="12454"/>
                    </a:cubicBezTo>
                    <a:cubicBezTo>
                      <a:pt x="11409" y="13928"/>
                      <a:pt x="11117" y="15431"/>
                      <a:pt x="10937" y="16953"/>
                    </a:cubicBezTo>
                    <a:cubicBezTo>
                      <a:pt x="10900" y="17263"/>
                      <a:pt x="10870" y="17575"/>
                      <a:pt x="10843" y="17885"/>
                    </a:cubicBezTo>
                    <a:cubicBezTo>
                      <a:pt x="10835" y="17920"/>
                      <a:pt x="10827" y="17955"/>
                      <a:pt x="10818" y="17990"/>
                    </a:cubicBezTo>
                    <a:cubicBezTo>
                      <a:pt x="10786" y="18140"/>
                      <a:pt x="10755" y="18292"/>
                      <a:pt x="10729" y="18446"/>
                    </a:cubicBezTo>
                    <a:cubicBezTo>
                      <a:pt x="10724" y="18422"/>
                      <a:pt x="10719" y="18398"/>
                      <a:pt x="10713" y="18374"/>
                    </a:cubicBezTo>
                    <a:cubicBezTo>
                      <a:pt x="10717" y="17229"/>
                      <a:pt x="10786" y="16086"/>
                      <a:pt x="10937" y="14948"/>
                    </a:cubicBezTo>
                    <a:cubicBezTo>
                      <a:pt x="11141" y="13416"/>
                      <a:pt x="11485" y="11904"/>
                      <a:pt x="11966" y="10434"/>
                    </a:cubicBezTo>
                    <a:cubicBezTo>
                      <a:pt x="12234" y="9615"/>
                      <a:pt x="12549" y="8812"/>
                      <a:pt x="12898" y="8024"/>
                    </a:cubicBezTo>
                    <a:close/>
                    <a:moveTo>
                      <a:pt x="2830" y="11636"/>
                    </a:moveTo>
                    <a:cubicBezTo>
                      <a:pt x="2932" y="11699"/>
                      <a:pt x="3043" y="11743"/>
                      <a:pt x="3153" y="11794"/>
                    </a:cubicBezTo>
                    <a:cubicBezTo>
                      <a:pt x="3299" y="11860"/>
                      <a:pt x="3444" y="11932"/>
                      <a:pt x="3585" y="12010"/>
                    </a:cubicBezTo>
                    <a:cubicBezTo>
                      <a:pt x="3862" y="12161"/>
                      <a:pt x="4130" y="12332"/>
                      <a:pt x="4387" y="12517"/>
                    </a:cubicBezTo>
                    <a:cubicBezTo>
                      <a:pt x="4910" y="12894"/>
                      <a:pt x="5387" y="13330"/>
                      <a:pt x="5828" y="13798"/>
                    </a:cubicBezTo>
                    <a:cubicBezTo>
                      <a:pt x="6784" y="14812"/>
                      <a:pt x="7562" y="15972"/>
                      <a:pt x="8367" y="17102"/>
                    </a:cubicBezTo>
                    <a:cubicBezTo>
                      <a:pt x="8694" y="17562"/>
                      <a:pt x="9027" y="18018"/>
                      <a:pt x="9378" y="18459"/>
                    </a:cubicBezTo>
                    <a:cubicBezTo>
                      <a:pt x="8661" y="18039"/>
                      <a:pt x="7883" y="17717"/>
                      <a:pt x="7089" y="17475"/>
                    </a:cubicBezTo>
                    <a:cubicBezTo>
                      <a:pt x="5586" y="17015"/>
                      <a:pt x="4027" y="16806"/>
                      <a:pt x="2490" y="16498"/>
                    </a:cubicBezTo>
                    <a:cubicBezTo>
                      <a:pt x="2192" y="16439"/>
                      <a:pt x="1870" y="16362"/>
                      <a:pt x="1643" y="16147"/>
                    </a:cubicBezTo>
                    <a:cubicBezTo>
                      <a:pt x="1418" y="15933"/>
                      <a:pt x="1357" y="15610"/>
                      <a:pt x="1367" y="15311"/>
                    </a:cubicBezTo>
                    <a:cubicBezTo>
                      <a:pt x="1378" y="14984"/>
                      <a:pt x="1455" y="14658"/>
                      <a:pt x="1540" y="14344"/>
                    </a:cubicBezTo>
                    <a:cubicBezTo>
                      <a:pt x="1627" y="14022"/>
                      <a:pt x="1734" y="13705"/>
                      <a:pt x="1858" y="13397"/>
                    </a:cubicBezTo>
                    <a:cubicBezTo>
                      <a:pt x="2109" y="12773"/>
                      <a:pt x="2436" y="12181"/>
                      <a:pt x="2830" y="11636"/>
                    </a:cubicBezTo>
                    <a:close/>
                    <a:moveTo>
                      <a:pt x="10952" y="18107"/>
                    </a:moveTo>
                    <a:lnTo>
                      <a:pt x="10952" y="18107"/>
                    </a:lnTo>
                    <a:cubicBezTo>
                      <a:pt x="10928" y="18263"/>
                      <a:pt x="10906" y="18419"/>
                      <a:pt x="10888" y="18575"/>
                    </a:cubicBezTo>
                    <a:cubicBezTo>
                      <a:pt x="10879" y="18604"/>
                      <a:pt x="10868" y="18633"/>
                      <a:pt x="10859" y="18662"/>
                    </a:cubicBezTo>
                    <a:cubicBezTo>
                      <a:pt x="10862" y="18611"/>
                      <a:pt x="10865" y="18560"/>
                      <a:pt x="10868" y="18509"/>
                    </a:cubicBezTo>
                    <a:cubicBezTo>
                      <a:pt x="10890" y="18391"/>
                      <a:pt x="10912" y="18271"/>
                      <a:pt x="10940" y="18153"/>
                    </a:cubicBezTo>
                    <a:cubicBezTo>
                      <a:pt x="10944" y="18138"/>
                      <a:pt x="10948" y="18123"/>
                      <a:pt x="10952" y="18107"/>
                    </a:cubicBezTo>
                    <a:close/>
                    <a:moveTo>
                      <a:pt x="7424" y="8498"/>
                    </a:moveTo>
                    <a:cubicBezTo>
                      <a:pt x="7534" y="8816"/>
                      <a:pt x="7676" y="9125"/>
                      <a:pt x="7800" y="9438"/>
                    </a:cubicBezTo>
                    <a:cubicBezTo>
                      <a:pt x="7935" y="9777"/>
                      <a:pt x="8067" y="10118"/>
                      <a:pt x="8197" y="10460"/>
                    </a:cubicBezTo>
                    <a:cubicBezTo>
                      <a:pt x="8456" y="11150"/>
                      <a:pt x="8700" y="11845"/>
                      <a:pt x="8931" y="12545"/>
                    </a:cubicBezTo>
                    <a:cubicBezTo>
                      <a:pt x="9392" y="13948"/>
                      <a:pt x="9794" y="15374"/>
                      <a:pt x="10140" y="16809"/>
                    </a:cubicBezTo>
                    <a:cubicBezTo>
                      <a:pt x="10237" y="17207"/>
                      <a:pt x="10328" y="17607"/>
                      <a:pt x="10415" y="18007"/>
                    </a:cubicBezTo>
                    <a:cubicBezTo>
                      <a:pt x="10458" y="18213"/>
                      <a:pt x="10501" y="18419"/>
                      <a:pt x="10542" y="18624"/>
                    </a:cubicBezTo>
                    <a:cubicBezTo>
                      <a:pt x="10553" y="18673"/>
                      <a:pt x="10562" y="18722"/>
                      <a:pt x="10571" y="18771"/>
                    </a:cubicBezTo>
                    <a:cubicBezTo>
                      <a:pt x="10586" y="18857"/>
                      <a:pt x="10599" y="18944"/>
                      <a:pt x="10614" y="19030"/>
                    </a:cubicBezTo>
                    <a:cubicBezTo>
                      <a:pt x="10606" y="18998"/>
                      <a:pt x="10597" y="18966"/>
                      <a:pt x="10590" y="18934"/>
                    </a:cubicBezTo>
                    <a:cubicBezTo>
                      <a:pt x="10547" y="18750"/>
                      <a:pt x="10505" y="18565"/>
                      <a:pt x="10459" y="18381"/>
                    </a:cubicBezTo>
                    <a:lnTo>
                      <a:pt x="10459" y="18380"/>
                    </a:lnTo>
                    <a:cubicBezTo>
                      <a:pt x="10370" y="18018"/>
                      <a:pt x="10272" y="17657"/>
                      <a:pt x="10167" y="17299"/>
                    </a:cubicBezTo>
                    <a:cubicBezTo>
                      <a:pt x="9954" y="16567"/>
                      <a:pt x="9712" y="15844"/>
                      <a:pt x="9438" y="15132"/>
                    </a:cubicBezTo>
                    <a:cubicBezTo>
                      <a:pt x="8897" y="13725"/>
                      <a:pt x="8238" y="12361"/>
                      <a:pt x="7463" y="11068"/>
                    </a:cubicBezTo>
                    <a:cubicBezTo>
                      <a:pt x="7242" y="10700"/>
                      <a:pt x="7015" y="10335"/>
                      <a:pt x="6779" y="9977"/>
                    </a:cubicBezTo>
                    <a:cubicBezTo>
                      <a:pt x="6556" y="9640"/>
                      <a:pt x="6334" y="9293"/>
                      <a:pt x="6079" y="8980"/>
                    </a:cubicBezTo>
                    <a:cubicBezTo>
                      <a:pt x="6513" y="8782"/>
                      <a:pt x="6963" y="8620"/>
                      <a:pt x="7424" y="8498"/>
                    </a:cubicBezTo>
                    <a:close/>
                    <a:moveTo>
                      <a:pt x="4552" y="9886"/>
                    </a:moveTo>
                    <a:cubicBezTo>
                      <a:pt x="5018" y="10421"/>
                      <a:pt x="5489" y="10949"/>
                      <a:pt x="5930" y="11505"/>
                    </a:cubicBezTo>
                    <a:cubicBezTo>
                      <a:pt x="6395" y="12089"/>
                      <a:pt x="6838" y="12692"/>
                      <a:pt x="7256" y="13309"/>
                    </a:cubicBezTo>
                    <a:cubicBezTo>
                      <a:pt x="8097" y="14548"/>
                      <a:pt x="8844" y="15852"/>
                      <a:pt x="9490" y="17202"/>
                    </a:cubicBezTo>
                    <a:cubicBezTo>
                      <a:pt x="9787" y="17823"/>
                      <a:pt x="10065" y="18454"/>
                      <a:pt x="10316" y="19095"/>
                    </a:cubicBezTo>
                    <a:cubicBezTo>
                      <a:pt x="10126" y="18944"/>
                      <a:pt x="9927" y="18805"/>
                      <a:pt x="9723" y="18672"/>
                    </a:cubicBezTo>
                    <a:cubicBezTo>
                      <a:pt x="8865" y="17640"/>
                      <a:pt x="8128" y="16515"/>
                      <a:pt x="7330" y="15437"/>
                    </a:cubicBezTo>
                    <a:cubicBezTo>
                      <a:pt x="6545" y="14378"/>
                      <a:pt x="5683" y="13355"/>
                      <a:pt x="4625" y="12557"/>
                    </a:cubicBezTo>
                    <a:cubicBezTo>
                      <a:pt x="4342" y="12344"/>
                      <a:pt x="4046" y="12148"/>
                      <a:pt x="3735" y="11974"/>
                    </a:cubicBezTo>
                    <a:cubicBezTo>
                      <a:pt x="3579" y="11887"/>
                      <a:pt x="3419" y="11805"/>
                      <a:pt x="3256" y="11730"/>
                    </a:cubicBezTo>
                    <a:cubicBezTo>
                      <a:pt x="3130" y="11673"/>
                      <a:pt x="3003" y="11613"/>
                      <a:pt x="2869" y="11586"/>
                    </a:cubicBezTo>
                    <a:cubicBezTo>
                      <a:pt x="3255" y="11061"/>
                      <a:pt x="3700" y="10580"/>
                      <a:pt x="4199" y="10161"/>
                    </a:cubicBezTo>
                    <a:cubicBezTo>
                      <a:pt x="4314" y="10065"/>
                      <a:pt x="4433" y="9974"/>
                      <a:pt x="4552" y="9886"/>
                    </a:cubicBezTo>
                    <a:close/>
                    <a:moveTo>
                      <a:pt x="19309" y="13375"/>
                    </a:moveTo>
                    <a:cubicBezTo>
                      <a:pt x="19350" y="13558"/>
                      <a:pt x="19386" y="13742"/>
                      <a:pt x="19417" y="13927"/>
                    </a:cubicBezTo>
                    <a:cubicBezTo>
                      <a:pt x="17915" y="14239"/>
                      <a:pt x="16400" y="14562"/>
                      <a:pt x="14988" y="15178"/>
                    </a:cubicBezTo>
                    <a:cubicBezTo>
                      <a:pt x="13737" y="15724"/>
                      <a:pt x="12568" y="16520"/>
                      <a:pt x="11739" y="17618"/>
                    </a:cubicBezTo>
                    <a:cubicBezTo>
                      <a:pt x="11392" y="18078"/>
                      <a:pt x="11111" y="18584"/>
                      <a:pt x="10931" y="19128"/>
                    </a:cubicBezTo>
                    <a:cubicBezTo>
                      <a:pt x="10940" y="19015"/>
                      <a:pt x="10953" y="18902"/>
                      <a:pt x="10969" y="18788"/>
                    </a:cubicBezTo>
                    <a:cubicBezTo>
                      <a:pt x="11137" y="18268"/>
                      <a:pt x="11361" y="17769"/>
                      <a:pt x="11647" y="17301"/>
                    </a:cubicBezTo>
                    <a:cubicBezTo>
                      <a:pt x="11709" y="17199"/>
                      <a:pt x="11778" y="17100"/>
                      <a:pt x="11844" y="17002"/>
                    </a:cubicBezTo>
                    <a:cubicBezTo>
                      <a:pt x="12153" y="16605"/>
                      <a:pt x="12508" y="16244"/>
                      <a:pt x="12892" y="15922"/>
                    </a:cubicBezTo>
                    <a:cubicBezTo>
                      <a:pt x="14013" y="14981"/>
                      <a:pt x="15380" y="14403"/>
                      <a:pt x="16772" y="13992"/>
                    </a:cubicBezTo>
                    <a:cubicBezTo>
                      <a:pt x="17605" y="13746"/>
                      <a:pt x="18455" y="13558"/>
                      <a:pt x="19305" y="13377"/>
                    </a:cubicBezTo>
                    <a:cubicBezTo>
                      <a:pt x="19307" y="13377"/>
                      <a:pt x="19308" y="13376"/>
                      <a:pt x="19309" y="13375"/>
                    </a:cubicBezTo>
                    <a:close/>
                    <a:moveTo>
                      <a:pt x="6032" y="9002"/>
                    </a:moveTo>
                    <a:cubicBezTo>
                      <a:pt x="6224" y="9304"/>
                      <a:pt x="6440" y="9592"/>
                      <a:pt x="6638" y="9891"/>
                    </a:cubicBezTo>
                    <a:cubicBezTo>
                      <a:pt x="6847" y="10208"/>
                      <a:pt x="7049" y="10528"/>
                      <a:pt x="7245" y="10853"/>
                    </a:cubicBezTo>
                    <a:cubicBezTo>
                      <a:pt x="7635" y="11502"/>
                      <a:pt x="7993" y="12174"/>
                      <a:pt x="8328" y="12854"/>
                    </a:cubicBezTo>
                    <a:cubicBezTo>
                      <a:pt x="8992" y="14209"/>
                      <a:pt x="9544" y="15620"/>
                      <a:pt x="9973" y="17067"/>
                    </a:cubicBezTo>
                    <a:cubicBezTo>
                      <a:pt x="10094" y="17474"/>
                      <a:pt x="10204" y="17883"/>
                      <a:pt x="10304" y="18296"/>
                    </a:cubicBezTo>
                    <a:cubicBezTo>
                      <a:pt x="10354" y="18505"/>
                      <a:pt x="10403" y="18714"/>
                      <a:pt x="10449" y="18923"/>
                    </a:cubicBezTo>
                    <a:cubicBezTo>
                      <a:pt x="10466" y="19005"/>
                      <a:pt x="10481" y="19087"/>
                      <a:pt x="10496" y="19171"/>
                    </a:cubicBezTo>
                    <a:cubicBezTo>
                      <a:pt x="9982" y="17866"/>
                      <a:pt x="9390" y="16595"/>
                      <a:pt x="8695" y="15376"/>
                    </a:cubicBezTo>
                    <a:cubicBezTo>
                      <a:pt x="7959" y="14082"/>
                      <a:pt x="7125" y="12844"/>
                      <a:pt x="6203" y="11676"/>
                    </a:cubicBezTo>
                    <a:cubicBezTo>
                      <a:pt x="5703" y="11042"/>
                      <a:pt x="5182" y="10414"/>
                      <a:pt x="4614" y="9838"/>
                    </a:cubicBezTo>
                    <a:cubicBezTo>
                      <a:pt x="5057" y="9513"/>
                      <a:pt x="5534" y="9233"/>
                      <a:pt x="6032" y="9002"/>
                    </a:cubicBezTo>
                    <a:close/>
                    <a:moveTo>
                      <a:pt x="16370" y="14895"/>
                    </a:moveTo>
                    <a:lnTo>
                      <a:pt x="16370" y="14895"/>
                    </a:lnTo>
                    <a:cubicBezTo>
                      <a:pt x="16083" y="15404"/>
                      <a:pt x="15831" y="15930"/>
                      <a:pt x="15596" y="16467"/>
                    </a:cubicBezTo>
                    <a:lnTo>
                      <a:pt x="15597" y="16467"/>
                    </a:lnTo>
                    <a:cubicBezTo>
                      <a:pt x="15338" y="17055"/>
                      <a:pt x="15097" y="17651"/>
                      <a:pt x="14881" y="18255"/>
                    </a:cubicBezTo>
                    <a:cubicBezTo>
                      <a:pt x="14821" y="18422"/>
                      <a:pt x="14763" y="18589"/>
                      <a:pt x="14707" y="18757"/>
                    </a:cubicBezTo>
                    <a:cubicBezTo>
                      <a:pt x="14684" y="18823"/>
                      <a:pt x="14663" y="18889"/>
                      <a:pt x="14641" y="18955"/>
                    </a:cubicBezTo>
                    <a:cubicBezTo>
                      <a:pt x="14632" y="18959"/>
                      <a:pt x="14624" y="18965"/>
                      <a:pt x="14620" y="18975"/>
                    </a:cubicBezTo>
                    <a:cubicBezTo>
                      <a:pt x="14620" y="18977"/>
                      <a:pt x="14619" y="18980"/>
                      <a:pt x="14617" y="18983"/>
                    </a:cubicBezTo>
                    <a:cubicBezTo>
                      <a:pt x="14600" y="19005"/>
                      <a:pt x="14596" y="19042"/>
                      <a:pt x="14591" y="19068"/>
                    </a:cubicBezTo>
                    <a:cubicBezTo>
                      <a:pt x="14585" y="19096"/>
                      <a:pt x="14580" y="19124"/>
                      <a:pt x="14576" y="19152"/>
                    </a:cubicBezTo>
                    <a:cubicBezTo>
                      <a:pt x="14573" y="19181"/>
                      <a:pt x="14569" y="19209"/>
                      <a:pt x="14566" y="19237"/>
                    </a:cubicBezTo>
                    <a:cubicBezTo>
                      <a:pt x="14562" y="19263"/>
                      <a:pt x="14559" y="19290"/>
                      <a:pt x="14564" y="19315"/>
                    </a:cubicBezTo>
                    <a:cubicBezTo>
                      <a:pt x="14527" y="19311"/>
                      <a:pt x="14492" y="19306"/>
                      <a:pt x="14456" y="19301"/>
                    </a:cubicBezTo>
                    <a:cubicBezTo>
                      <a:pt x="14451" y="19301"/>
                      <a:pt x="14447" y="19301"/>
                      <a:pt x="14443" y="19301"/>
                    </a:cubicBezTo>
                    <a:cubicBezTo>
                      <a:pt x="14401" y="19301"/>
                      <a:pt x="14359" y="19327"/>
                      <a:pt x="14343" y="19367"/>
                    </a:cubicBezTo>
                    <a:cubicBezTo>
                      <a:pt x="14328" y="19405"/>
                      <a:pt x="14312" y="19444"/>
                      <a:pt x="14297" y="19482"/>
                    </a:cubicBezTo>
                    <a:cubicBezTo>
                      <a:pt x="14285" y="19403"/>
                      <a:pt x="14274" y="19324"/>
                      <a:pt x="14262" y="19244"/>
                    </a:cubicBezTo>
                    <a:cubicBezTo>
                      <a:pt x="14254" y="19190"/>
                      <a:pt x="14206" y="19153"/>
                      <a:pt x="14152" y="19153"/>
                    </a:cubicBezTo>
                    <a:cubicBezTo>
                      <a:pt x="14148" y="19153"/>
                      <a:pt x="14144" y="19153"/>
                      <a:pt x="14140" y="19154"/>
                    </a:cubicBezTo>
                    <a:cubicBezTo>
                      <a:pt x="13215" y="19259"/>
                      <a:pt x="12290" y="19363"/>
                      <a:pt x="11365" y="19467"/>
                    </a:cubicBezTo>
                    <a:cubicBezTo>
                      <a:pt x="11221" y="19484"/>
                      <a:pt x="11077" y="19500"/>
                      <a:pt x="10934" y="19516"/>
                    </a:cubicBezTo>
                    <a:cubicBezTo>
                      <a:pt x="11334" y="18310"/>
                      <a:pt x="12119" y="17289"/>
                      <a:pt x="13119" y="16510"/>
                    </a:cubicBezTo>
                    <a:cubicBezTo>
                      <a:pt x="14085" y="15759"/>
                      <a:pt x="15208" y="15260"/>
                      <a:pt x="16370" y="14895"/>
                    </a:cubicBezTo>
                    <a:close/>
                    <a:moveTo>
                      <a:pt x="40183" y="16542"/>
                    </a:moveTo>
                    <a:cubicBezTo>
                      <a:pt x="40478" y="16846"/>
                      <a:pt x="40750" y="17171"/>
                      <a:pt x="40996" y="17521"/>
                    </a:cubicBezTo>
                    <a:cubicBezTo>
                      <a:pt x="41104" y="17675"/>
                      <a:pt x="41205" y="17833"/>
                      <a:pt x="41301" y="17994"/>
                    </a:cubicBezTo>
                    <a:cubicBezTo>
                      <a:pt x="40924" y="18127"/>
                      <a:pt x="40556" y="18282"/>
                      <a:pt x="40199" y="18462"/>
                    </a:cubicBezTo>
                    <a:cubicBezTo>
                      <a:pt x="39872" y="18629"/>
                      <a:pt x="39537" y="18811"/>
                      <a:pt x="39236" y="19028"/>
                    </a:cubicBezTo>
                    <a:cubicBezTo>
                      <a:pt x="39108" y="19099"/>
                      <a:pt x="38982" y="19174"/>
                      <a:pt x="38854" y="19246"/>
                    </a:cubicBezTo>
                    <a:cubicBezTo>
                      <a:pt x="38499" y="19429"/>
                      <a:pt x="38147" y="19617"/>
                      <a:pt x="37799" y="19814"/>
                    </a:cubicBezTo>
                    <a:cubicBezTo>
                      <a:pt x="36784" y="20388"/>
                      <a:pt x="35805" y="21025"/>
                      <a:pt x="34864" y="21714"/>
                    </a:cubicBezTo>
                    <a:cubicBezTo>
                      <a:pt x="35100" y="21484"/>
                      <a:pt x="35336" y="21253"/>
                      <a:pt x="35573" y="21024"/>
                    </a:cubicBezTo>
                    <a:lnTo>
                      <a:pt x="38509" y="18173"/>
                    </a:lnTo>
                    <a:cubicBezTo>
                      <a:pt x="39064" y="17635"/>
                      <a:pt x="39618" y="17096"/>
                      <a:pt x="40173" y="16558"/>
                    </a:cubicBezTo>
                    <a:lnTo>
                      <a:pt x="40173" y="16557"/>
                    </a:lnTo>
                    <a:cubicBezTo>
                      <a:pt x="40178" y="16553"/>
                      <a:pt x="40180" y="16547"/>
                      <a:pt x="40183" y="16542"/>
                    </a:cubicBezTo>
                    <a:close/>
                    <a:moveTo>
                      <a:pt x="18747" y="17419"/>
                    </a:moveTo>
                    <a:lnTo>
                      <a:pt x="18747" y="17419"/>
                    </a:lnTo>
                    <a:cubicBezTo>
                      <a:pt x="18745" y="17424"/>
                      <a:pt x="18743" y="17429"/>
                      <a:pt x="18745" y="17436"/>
                    </a:cubicBezTo>
                    <a:cubicBezTo>
                      <a:pt x="18816" y="17735"/>
                      <a:pt x="18933" y="18025"/>
                      <a:pt x="19016" y="18322"/>
                    </a:cubicBezTo>
                    <a:cubicBezTo>
                      <a:pt x="19099" y="18620"/>
                      <a:pt x="19172" y="18920"/>
                      <a:pt x="19238" y="19222"/>
                    </a:cubicBezTo>
                    <a:cubicBezTo>
                      <a:pt x="19368" y="19828"/>
                      <a:pt x="19461" y="20441"/>
                      <a:pt x="19517" y="21058"/>
                    </a:cubicBezTo>
                    <a:cubicBezTo>
                      <a:pt x="19533" y="21234"/>
                      <a:pt x="19544" y="21410"/>
                      <a:pt x="19552" y="21588"/>
                    </a:cubicBezTo>
                    <a:cubicBezTo>
                      <a:pt x="19556" y="21671"/>
                      <a:pt x="19559" y="21754"/>
                      <a:pt x="19562" y="21837"/>
                    </a:cubicBezTo>
                    <a:cubicBezTo>
                      <a:pt x="19563" y="21880"/>
                      <a:pt x="19562" y="21925"/>
                      <a:pt x="19564" y="21970"/>
                    </a:cubicBezTo>
                    <a:cubicBezTo>
                      <a:pt x="19359" y="21874"/>
                      <a:pt x="19142" y="21808"/>
                      <a:pt x="18921" y="21808"/>
                    </a:cubicBezTo>
                    <a:cubicBezTo>
                      <a:pt x="18859" y="21808"/>
                      <a:pt x="18796" y="21813"/>
                      <a:pt x="18734" y="21824"/>
                    </a:cubicBezTo>
                    <a:cubicBezTo>
                      <a:pt x="18763" y="21414"/>
                      <a:pt x="18727" y="20994"/>
                      <a:pt x="18672" y="20591"/>
                    </a:cubicBezTo>
                    <a:cubicBezTo>
                      <a:pt x="18607" y="20118"/>
                      <a:pt x="18495" y="19653"/>
                      <a:pt x="18345" y="19201"/>
                    </a:cubicBezTo>
                    <a:cubicBezTo>
                      <a:pt x="18270" y="18977"/>
                      <a:pt x="18177" y="18760"/>
                      <a:pt x="18101" y="18538"/>
                    </a:cubicBezTo>
                    <a:cubicBezTo>
                      <a:pt x="18029" y="18326"/>
                      <a:pt x="17972" y="18085"/>
                      <a:pt x="18056" y="17869"/>
                    </a:cubicBezTo>
                    <a:cubicBezTo>
                      <a:pt x="18167" y="17585"/>
                      <a:pt x="18464" y="17469"/>
                      <a:pt x="18747" y="17419"/>
                    </a:cubicBezTo>
                    <a:close/>
                    <a:moveTo>
                      <a:pt x="30525" y="14420"/>
                    </a:moveTo>
                    <a:cubicBezTo>
                      <a:pt x="30550" y="14537"/>
                      <a:pt x="30601" y="14645"/>
                      <a:pt x="30644" y="14755"/>
                    </a:cubicBezTo>
                    <a:cubicBezTo>
                      <a:pt x="30694" y="14880"/>
                      <a:pt x="30743" y="15007"/>
                      <a:pt x="30790" y="15133"/>
                    </a:cubicBezTo>
                    <a:cubicBezTo>
                      <a:pt x="30883" y="15386"/>
                      <a:pt x="30970" y="15641"/>
                      <a:pt x="31054" y="15898"/>
                    </a:cubicBezTo>
                    <a:cubicBezTo>
                      <a:pt x="31223" y="16415"/>
                      <a:pt x="31367" y="16938"/>
                      <a:pt x="31487" y="17469"/>
                    </a:cubicBezTo>
                    <a:cubicBezTo>
                      <a:pt x="31729" y="18526"/>
                      <a:pt x="31878" y="19605"/>
                      <a:pt x="31930" y="20687"/>
                    </a:cubicBezTo>
                    <a:cubicBezTo>
                      <a:pt x="31944" y="20995"/>
                      <a:pt x="31952" y="21303"/>
                      <a:pt x="31951" y="21611"/>
                    </a:cubicBezTo>
                    <a:cubicBezTo>
                      <a:pt x="31949" y="21833"/>
                      <a:pt x="31939" y="22055"/>
                      <a:pt x="31937" y="22277"/>
                    </a:cubicBezTo>
                    <a:cubicBezTo>
                      <a:pt x="31883" y="22213"/>
                      <a:pt x="31829" y="22148"/>
                      <a:pt x="31774" y="22085"/>
                    </a:cubicBezTo>
                    <a:cubicBezTo>
                      <a:pt x="31774" y="22065"/>
                      <a:pt x="31774" y="22045"/>
                      <a:pt x="31772" y="22025"/>
                    </a:cubicBezTo>
                    <a:cubicBezTo>
                      <a:pt x="31785" y="21914"/>
                      <a:pt x="31779" y="21801"/>
                      <a:pt x="31755" y="21690"/>
                    </a:cubicBezTo>
                    <a:cubicBezTo>
                      <a:pt x="31751" y="21671"/>
                      <a:pt x="31741" y="21655"/>
                      <a:pt x="31726" y="21642"/>
                    </a:cubicBezTo>
                    <a:cubicBezTo>
                      <a:pt x="31720" y="21577"/>
                      <a:pt x="31708" y="21513"/>
                      <a:pt x="31697" y="21449"/>
                    </a:cubicBezTo>
                    <a:cubicBezTo>
                      <a:pt x="31677" y="21323"/>
                      <a:pt x="31657" y="21198"/>
                      <a:pt x="31634" y="21074"/>
                    </a:cubicBezTo>
                    <a:cubicBezTo>
                      <a:pt x="31588" y="20825"/>
                      <a:pt x="31536" y="20576"/>
                      <a:pt x="31478" y="20330"/>
                    </a:cubicBezTo>
                    <a:cubicBezTo>
                      <a:pt x="31362" y="19838"/>
                      <a:pt x="31223" y="19350"/>
                      <a:pt x="31058" y="18873"/>
                    </a:cubicBezTo>
                    <a:cubicBezTo>
                      <a:pt x="30726" y="17910"/>
                      <a:pt x="30300" y="16980"/>
                      <a:pt x="29786" y="16101"/>
                    </a:cubicBezTo>
                    <a:cubicBezTo>
                      <a:pt x="29539" y="15679"/>
                      <a:pt x="29273" y="15265"/>
                      <a:pt x="28963" y="14885"/>
                    </a:cubicBezTo>
                    <a:cubicBezTo>
                      <a:pt x="28980" y="14877"/>
                      <a:pt x="28997" y="14871"/>
                      <a:pt x="29012" y="14863"/>
                    </a:cubicBezTo>
                    <a:cubicBezTo>
                      <a:pt x="29035" y="14852"/>
                      <a:pt x="29050" y="14834"/>
                      <a:pt x="29056" y="14812"/>
                    </a:cubicBezTo>
                    <a:cubicBezTo>
                      <a:pt x="29059" y="14812"/>
                      <a:pt x="29061" y="14812"/>
                      <a:pt x="29063" y="14812"/>
                    </a:cubicBezTo>
                    <a:cubicBezTo>
                      <a:pt x="29065" y="14812"/>
                      <a:pt x="29066" y="14812"/>
                      <a:pt x="29067" y="14812"/>
                    </a:cubicBezTo>
                    <a:cubicBezTo>
                      <a:pt x="29297" y="14771"/>
                      <a:pt x="29511" y="14686"/>
                      <a:pt x="29733" y="14616"/>
                    </a:cubicBezTo>
                    <a:cubicBezTo>
                      <a:pt x="29842" y="14580"/>
                      <a:pt x="29954" y="14549"/>
                      <a:pt x="30064" y="14516"/>
                    </a:cubicBezTo>
                    <a:cubicBezTo>
                      <a:pt x="30091" y="14511"/>
                      <a:pt x="30118" y="14506"/>
                      <a:pt x="30145" y="14499"/>
                    </a:cubicBezTo>
                    <a:cubicBezTo>
                      <a:pt x="30272" y="14473"/>
                      <a:pt x="30398" y="14446"/>
                      <a:pt x="30525" y="14420"/>
                    </a:cubicBezTo>
                    <a:close/>
                    <a:moveTo>
                      <a:pt x="37854" y="15009"/>
                    </a:moveTo>
                    <a:cubicBezTo>
                      <a:pt x="37858" y="15012"/>
                      <a:pt x="37862" y="15014"/>
                      <a:pt x="37866" y="15017"/>
                    </a:cubicBezTo>
                    <a:cubicBezTo>
                      <a:pt x="38160" y="15260"/>
                      <a:pt x="38125" y="15650"/>
                      <a:pt x="38010" y="15978"/>
                    </a:cubicBezTo>
                    <a:cubicBezTo>
                      <a:pt x="37865" y="16386"/>
                      <a:pt x="37623" y="16751"/>
                      <a:pt x="37633" y="17200"/>
                    </a:cubicBezTo>
                    <a:cubicBezTo>
                      <a:pt x="37634" y="17260"/>
                      <a:pt x="37676" y="17285"/>
                      <a:pt x="37723" y="17285"/>
                    </a:cubicBezTo>
                    <a:cubicBezTo>
                      <a:pt x="37766" y="17285"/>
                      <a:pt x="37813" y="17263"/>
                      <a:pt x="37833" y="17225"/>
                    </a:cubicBezTo>
                    <a:cubicBezTo>
                      <a:pt x="38159" y="16619"/>
                      <a:pt x="38581" y="16063"/>
                      <a:pt x="39044" y="15555"/>
                    </a:cubicBezTo>
                    <a:cubicBezTo>
                      <a:pt x="39422" y="15829"/>
                      <a:pt x="39776" y="16130"/>
                      <a:pt x="40103" y="16458"/>
                    </a:cubicBezTo>
                    <a:cubicBezTo>
                      <a:pt x="40101" y="16460"/>
                      <a:pt x="40099" y="16460"/>
                      <a:pt x="40098" y="16462"/>
                    </a:cubicBezTo>
                    <a:cubicBezTo>
                      <a:pt x="39116" y="17417"/>
                      <a:pt x="38134" y="18373"/>
                      <a:pt x="37153" y="19329"/>
                    </a:cubicBezTo>
                    <a:cubicBezTo>
                      <a:pt x="36172" y="20286"/>
                      <a:pt x="35189" y="21241"/>
                      <a:pt x="34209" y="22198"/>
                    </a:cubicBezTo>
                    <a:cubicBezTo>
                      <a:pt x="34199" y="22209"/>
                      <a:pt x="34189" y="22218"/>
                      <a:pt x="34179" y="22228"/>
                    </a:cubicBezTo>
                    <a:cubicBezTo>
                      <a:pt x="34112" y="22280"/>
                      <a:pt x="34046" y="22331"/>
                      <a:pt x="33979" y="22383"/>
                    </a:cubicBezTo>
                    <a:cubicBezTo>
                      <a:pt x="34481" y="21761"/>
                      <a:pt x="34945" y="21108"/>
                      <a:pt x="35377" y="20438"/>
                    </a:cubicBezTo>
                    <a:cubicBezTo>
                      <a:pt x="36086" y="19339"/>
                      <a:pt x="36686" y="18171"/>
                      <a:pt x="37176" y="16958"/>
                    </a:cubicBezTo>
                    <a:cubicBezTo>
                      <a:pt x="37435" y="16319"/>
                      <a:pt x="37660" y="15669"/>
                      <a:pt x="37854" y="15009"/>
                    </a:cubicBezTo>
                    <a:close/>
                    <a:moveTo>
                      <a:pt x="19391" y="17373"/>
                    </a:moveTo>
                    <a:cubicBezTo>
                      <a:pt x="19548" y="17373"/>
                      <a:pt x="19706" y="17379"/>
                      <a:pt x="19862" y="17386"/>
                    </a:cubicBezTo>
                    <a:cubicBezTo>
                      <a:pt x="20251" y="18698"/>
                      <a:pt x="20462" y="20062"/>
                      <a:pt x="20503" y="21430"/>
                    </a:cubicBezTo>
                    <a:cubicBezTo>
                      <a:pt x="20515" y="21806"/>
                      <a:pt x="20513" y="22183"/>
                      <a:pt x="20500" y="22558"/>
                    </a:cubicBezTo>
                    <a:cubicBezTo>
                      <a:pt x="20255" y="22378"/>
                      <a:pt x="20003" y="22208"/>
                      <a:pt x="19739" y="22058"/>
                    </a:cubicBezTo>
                    <a:cubicBezTo>
                      <a:pt x="19725" y="22051"/>
                      <a:pt x="19711" y="22043"/>
                      <a:pt x="19697" y="22036"/>
                    </a:cubicBezTo>
                    <a:cubicBezTo>
                      <a:pt x="19713" y="21917"/>
                      <a:pt x="19694" y="21785"/>
                      <a:pt x="19687" y="21668"/>
                    </a:cubicBezTo>
                    <a:cubicBezTo>
                      <a:pt x="19678" y="21508"/>
                      <a:pt x="19666" y="21348"/>
                      <a:pt x="19651" y="21188"/>
                    </a:cubicBezTo>
                    <a:cubicBezTo>
                      <a:pt x="19623" y="20874"/>
                      <a:pt x="19588" y="20562"/>
                      <a:pt x="19541" y="20250"/>
                    </a:cubicBezTo>
                    <a:cubicBezTo>
                      <a:pt x="19450" y="19636"/>
                      <a:pt x="19317" y="19027"/>
                      <a:pt x="19146" y="18429"/>
                    </a:cubicBezTo>
                    <a:cubicBezTo>
                      <a:pt x="19100" y="18262"/>
                      <a:pt x="19049" y="18096"/>
                      <a:pt x="18996" y="17931"/>
                    </a:cubicBezTo>
                    <a:cubicBezTo>
                      <a:pt x="18941" y="17758"/>
                      <a:pt x="18890" y="17580"/>
                      <a:pt x="18812" y="17417"/>
                    </a:cubicBezTo>
                    <a:cubicBezTo>
                      <a:pt x="18811" y="17414"/>
                      <a:pt x="18808" y="17413"/>
                      <a:pt x="18805" y="17411"/>
                    </a:cubicBezTo>
                    <a:cubicBezTo>
                      <a:pt x="18820" y="17408"/>
                      <a:pt x="18836" y="17405"/>
                      <a:pt x="18851" y="17403"/>
                    </a:cubicBezTo>
                    <a:cubicBezTo>
                      <a:pt x="19028" y="17381"/>
                      <a:pt x="19209" y="17373"/>
                      <a:pt x="19391" y="17373"/>
                    </a:cubicBezTo>
                    <a:close/>
                    <a:moveTo>
                      <a:pt x="31121" y="14295"/>
                    </a:moveTo>
                    <a:cubicBezTo>
                      <a:pt x="31122" y="14297"/>
                      <a:pt x="31122" y="14298"/>
                      <a:pt x="31122" y="14300"/>
                    </a:cubicBezTo>
                    <a:cubicBezTo>
                      <a:pt x="31539" y="15331"/>
                      <a:pt x="31853" y="16402"/>
                      <a:pt x="32055" y="17497"/>
                    </a:cubicBezTo>
                    <a:cubicBezTo>
                      <a:pt x="32259" y="18598"/>
                      <a:pt x="32350" y="19715"/>
                      <a:pt x="32347" y="20836"/>
                    </a:cubicBezTo>
                    <a:cubicBezTo>
                      <a:pt x="32346" y="21145"/>
                      <a:pt x="32329" y="21456"/>
                      <a:pt x="32308" y="21765"/>
                    </a:cubicBezTo>
                    <a:cubicBezTo>
                      <a:pt x="32297" y="21920"/>
                      <a:pt x="32288" y="22076"/>
                      <a:pt x="32265" y="22228"/>
                    </a:cubicBezTo>
                    <a:cubicBezTo>
                      <a:pt x="32245" y="22359"/>
                      <a:pt x="32224" y="22489"/>
                      <a:pt x="32206" y="22621"/>
                    </a:cubicBezTo>
                    <a:cubicBezTo>
                      <a:pt x="32146" y="22541"/>
                      <a:pt x="32087" y="22460"/>
                      <a:pt x="32023" y="22381"/>
                    </a:cubicBezTo>
                    <a:cubicBezTo>
                      <a:pt x="32048" y="22151"/>
                      <a:pt x="32052" y="21919"/>
                      <a:pt x="32057" y="21688"/>
                    </a:cubicBezTo>
                    <a:cubicBezTo>
                      <a:pt x="32063" y="21425"/>
                      <a:pt x="32062" y="21160"/>
                      <a:pt x="32055" y="20896"/>
                    </a:cubicBezTo>
                    <a:cubicBezTo>
                      <a:pt x="32042" y="20346"/>
                      <a:pt x="32004" y="19796"/>
                      <a:pt x="31941" y="19249"/>
                    </a:cubicBezTo>
                    <a:cubicBezTo>
                      <a:pt x="31818" y="18170"/>
                      <a:pt x="31596" y="17102"/>
                      <a:pt x="31284" y="16062"/>
                    </a:cubicBezTo>
                    <a:cubicBezTo>
                      <a:pt x="31195" y="15767"/>
                      <a:pt x="31098" y="15475"/>
                      <a:pt x="30993" y="15186"/>
                    </a:cubicBezTo>
                    <a:cubicBezTo>
                      <a:pt x="30939" y="15039"/>
                      <a:pt x="30884" y="14893"/>
                      <a:pt x="30827" y="14746"/>
                    </a:cubicBezTo>
                    <a:cubicBezTo>
                      <a:pt x="30779" y="14626"/>
                      <a:pt x="30737" y="14500"/>
                      <a:pt x="30669" y="14389"/>
                    </a:cubicBezTo>
                    <a:cubicBezTo>
                      <a:pt x="30820" y="14358"/>
                      <a:pt x="30970" y="14326"/>
                      <a:pt x="31121" y="14295"/>
                    </a:cubicBezTo>
                    <a:close/>
                    <a:moveTo>
                      <a:pt x="32883" y="13920"/>
                    </a:moveTo>
                    <a:cubicBezTo>
                      <a:pt x="32882" y="13927"/>
                      <a:pt x="32881" y="13934"/>
                      <a:pt x="32882" y="13943"/>
                    </a:cubicBezTo>
                    <a:cubicBezTo>
                      <a:pt x="33034" y="15115"/>
                      <a:pt x="33107" y="16296"/>
                      <a:pt x="33078" y="17477"/>
                    </a:cubicBezTo>
                    <a:cubicBezTo>
                      <a:pt x="33050" y="18653"/>
                      <a:pt x="32935" y="19829"/>
                      <a:pt x="32727" y="20988"/>
                    </a:cubicBezTo>
                    <a:cubicBezTo>
                      <a:pt x="32619" y="21593"/>
                      <a:pt x="32478" y="22190"/>
                      <a:pt x="32335" y="22788"/>
                    </a:cubicBezTo>
                    <a:cubicBezTo>
                      <a:pt x="32311" y="22755"/>
                      <a:pt x="32285" y="22724"/>
                      <a:pt x="32261" y="22691"/>
                    </a:cubicBezTo>
                    <a:cubicBezTo>
                      <a:pt x="32304" y="22419"/>
                      <a:pt x="32314" y="22140"/>
                      <a:pt x="32340" y="21866"/>
                    </a:cubicBezTo>
                    <a:cubicBezTo>
                      <a:pt x="32366" y="21590"/>
                      <a:pt x="32382" y="21313"/>
                      <a:pt x="32394" y="21034"/>
                    </a:cubicBezTo>
                    <a:cubicBezTo>
                      <a:pt x="32418" y="20476"/>
                      <a:pt x="32417" y="19917"/>
                      <a:pt x="32385" y="19358"/>
                    </a:cubicBezTo>
                    <a:cubicBezTo>
                      <a:pt x="32320" y="18238"/>
                      <a:pt x="32133" y="17125"/>
                      <a:pt x="31836" y="16042"/>
                    </a:cubicBezTo>
                    <a:cubicBezTo>
                      <a:pt x="31672" y="15441"/>
                      <a:pt x="31473" y="14848"/>
                      <a:pt x="31241" y="14270"/>
                    </a:cubicBezTo>
                    <a:cubicBezTo>
                      <a:pt x="31529" y="14210"/>
                      <a:pt x="31817" y="14149"/>
                      <a:pt x="32105" y="14088"/>
                    </a:cubicBezTo>
                    <a:cubicBezTo>
                      <a:pt x="32287" y="14050"/>
                      <a:pt x="32468" y="14010"/>
                      <a:pt x="32649" y="13971"/>
                    </a:cubicBezTo>
                    <a:cubicBezTo>
                      <a:pt x="32727" y="13954"/>
                      <a:pt x="32805" y="13938"/>
                      <a:pt x="32883" y="13920"/>
                    </a:cubicBezTo>
                    <a:close/>
                    <a:moveTo>
                      <a:pt x="33173" y="13891"/>
                    </a:moveTo>
                    <a:cubicBezTo>
                      <a:pt x="33343" y="13891"/>
                      <a:pt x="33508" y="13935"/>
                      <a:pt x="33626" y="14065"/>
                    </a:cubicBezTo>
                    <a:cubicBezTo>
                      <a:pt x="33736" y="14187"/>
                      <a:pt x="33798" y="14347"/>
                      <a:pt x="33831" y="14505"/>
                    </a:cubicBezTo>
                    <a:cubicBezTo>
                      <a:pt x="33926" y="14947"/>
                      <a:pt x="33830" y="15414"/>
                      <a:pt x="34032" y="15835"/>
                    </a:cubicBezTo>
                    <a:cubicBezTo>
                      <a:pt x="34046" y="15862"/>
                      <a:pt x="34065" y="15880"/>
                      <a:pt x="34088" y="15892"/>
                    </a:cubicBezTo>
                    <a:cubicBezTo>
                      <a:pt x="34089" y="15928"/>
                      <a:pt x="34089" y="15964"/>
                      <a:pt x="34088" y="16000"/>
                    </a:cubicBezTo>
                    <a:cubicBezTo>
                      <a:pt x="34087" y="16129"/>
                      <a:pt x="34084" y="16258"/>
                      <a:pt x="34080" y="16388"/>
                    </a:cubicBezTo>
                    <a:cubicBezTo>
                      <a:pt x="34071" y="16635"/>
                      <a:pt x="34057" y="16883"/>
                      <a:pt x="34038" y="17129"/>
                    </a:cubicBezTo>
                    <a:cubicBezTo>
                      <a:pt x="34000" y="17624"/>
                      <a:pt x="33945" y="18116"/>
                      <a:pt x="33865" y="18605"/>
                    </a:cubicBezTo>
                    <a:cubicBezTo>
                      <a:pt x="33703" y="19581"/>
                      <a:pt x="33455" y="20538"/>
                      <a:pt x="33124" y="21469"/>
                    </a:cubicBezTo>
                    <a:cubicBezTo>
                      <a:pt x="33030" y="21733"/>
                      <a:pt x="32931" y="21995"/>
                      <a:pt x="32822" y="22253"/>
                    </a:cubicBezTo>
                    <a:cubicBezTo>
                      <a:pt x="32716" y="22507"/>
                      <a:pt x="32586" y="22751"/>
                      <a:pt x="32484" y="23007"/>
                    </a:cubicBezTo>
                    <a:cubicBezTo>
                      <a:pt x="32453" y="22960"/>
                      <a:pt x="32423" y="22914"/>
                      <a:pt x="32391" y="22868"/>
                    </a:cubicBezTo>
                    <a:cubicBezTo>
                      <a:pt x="32732" y="21772"/>
                      <a:pt x="32939" y="20625"/>
                      <a:pt x="33077" y="19488"/>
                    </a:cubicBezTo>
                    <a:cubicBezTo>
                      <a:pt x="33219" y="18308"/>
                      <a:pt x="33261" y="17115"/>
                      <a:pt x="33211" y="15927"/>
                    </a:cubicBezTo>
                    <a:cubicBezTo>
                      <a:pt x="33182" y="15256"/>
                      <a:pt x="33125" y="14585"/>
                      <a:pt x="33032" y="13921"/>
                    </a:cubicBezTo>
                    <a:cubicBezTo>
                      <a:pt x="33031" y="13913"/>
                      <a:pt x="33028" y="13906"/>
                      <a:pt x="33025" y="13900"/>
                    </a:cubicBezTo>
                    <a:cubicBezTo>
                      <a:pt x="33061" y="13897"/>
                      <a:pt x="33097" y="13894"/>
                      <a:pt x="33132" y="13893"/>
                    </a:cubicBezTo>
                    <a:lnTo>
                      <a:pt x="33132" y="13892"/>
                    </a:lnTo>
                    <a:cubicBezTo>
                      <a:pt x="33146" y="13891"/>
                      <a:pt x="33159" y="13891"/>
                      <a:pt x="33173" y="13891"/>
                    </a:cubicBezTo>
                    <a:close/>
                    <a:moveTo>
                      <a:pt x="36547" y="14521"/>
                    </a:moveTo>
                    <a:lnTo>
                      <a:pt x="36547" y="14521"/>
                    </a:lnTo>
                    <a:cubicBezTo>
                      <a:pt x="36651" y="14546"/>
                      <a:pt x="36754" y="14572"/>
                      <a:pt x="36856" y="14601"/>
                    </a:cubicBezTo>
                    <a:cubicBezTo>
                      <a:pt x="37051" y="14656"/>
                      <a:pt x="37244" y="14716"/>
                      <a:pt x="37433" y="14787"/>
                    </a:cubicBezTo>
                    <a:cubicBezTo>
                      <a:pt x="37531" y="14824"/>
                      <a:pt x="37629" y="14867"/>
                      <a:pt x="37720" y="14920"/>
                    </a:cubicBezTo>
                    <a:cubicBezTo>
                      <a:pt x="37364" y="16135"/>
                      <a:pt x="36903" y="17316"/>
                      <a:pt x="36346" y="18453"/>
                    </a:cubicBezTo>
                    <a:cubicBezTo>
                      <a:pt x="35771" y="19625"/>
                      <a:pt x="35099" y="20756"/>
                      <a:pt x="34319" y="21805"/>
                    </a:cubicBezTo>
                    <a:cubicBezTo>
                      <a:pt x="34108" y="22089"/>
                      <a:pt x="33887" y="22365"/>
                      <a:pt x="33663" y="22638"/>
                    </a:cubicBezTo>
                    <a:cubicBezTo>
                      <a:pt x="33624" y="22671"/>
                      <a:pt x="33585" y="22701"/>
                      <a:pt x="33546" y="22733"/>
                    </a:cubicBezTo>
                    <a:cubicBezTo>
                      <a:pt x="33430" y="22828"/>
                      <a:pt x="33315" y="22926"/>
                      <a:pt x="33201" y="23024"/>
                    </a:cubicBezTo>
                    <a:cubicBezTo>
                      <a:pt x="33425" y="22671"/>
                      <a:pt x="33636" y="22308"/>
                      <a:pt x="33837" y="21943"/>
                    </a:cubicBezTo>
                    <a:cubicBezTo>
                      <a:pt x="34145" y="21386"/>
                      <a:pt x="34433" y="20818"/>
                      <a:pt x="34701" y="20242"/>
                    </a:cubicBezTo>
                    <a:cubicBezTo>
                      <a:pt x="35239" y="19085"/>
                      <a:pt x="35689" y="17887"/>
                      <a:pt x="36050" y="16662"/>
                    </a:cubicBezTo>
                    <a:cubicBezTo>
                      <a:pt x="36251" y="15978"/>
                      <a:pt x="36430" y="15281"/>
                      <a:pt x="36563" y="14580"/>
                    </a:cubicBezTo>
                    <a:cubicBezTo>
                      <a:pt x="36568" y="14554"/>
                      <a:pt x="36560" y="14535"/>
                      <a:pt x="36547" y="14521"/>
                    </a:cubicBezTo>
                    <a:close/>
                    <a:moveTo>
                      <a:pt x="34651" y="14303"/>
                    </a:moveTo>
                    <a:cubicBezTo>
                      <a:pt x="34874" y="14303"/>
                      <a:pt x="35097" y="14314"/>
                      <a:pt x="35320" y="14332"/>
                    </a:cubicBezTo>
                    <a:cubicBezTo>
                      <a:pt x="35157" y="15536"/>
                      <a:pt x="34918" y="16729"/>
                      <a:pt x="34599" y="17901"/>
                    </a:cubicBezTo>
                    <a:cubicBezTo>
                      <a:pt x="34278" y="19079"/>
                      <a:pt x="33881" y="20239"/>
                      <a:pt x="33408" y="21367"/>
                    </a:cubicBezTo>
                    <a:cubicBezTo>
                      <a:pt x="33154" y="21973"/>
                      <a:pt x="32871" y="22566"/>
                      <a:pt x="32587" y="23159"/>
                    </a:cubicBezTo>
                    <a:cubicBezTo>
                      <a:pt x="32565" y="23125"/>
                      <a:pt x="32541" y="23092"/>
                      <a:pt x="32519" y="23059"/>
                    </a:cubicBezTo>
                    <a:cubicBezTo>
                      <a:pt x="32527" y="23057"/>
                      <a:pt x="32533" y="23052"/>
                      <a:pt x="32538" y="23043"/>
                    </a:cubicBezTo>
                    <a:cubicBezTo>
                      <a:pt x="32662" y="22818"/>
                      <a:pt x="32751" y="22572"/>
                      <a:pt x="32849" y="22333"/>
                    </a:cubicBezTo>
                    <a:cubicBezTo>
                      <a:pt x="32942" y="22105"/>
                      <a:pt x="33032" y="21874"/>
                      <a:pt x="33118" y="21642"/>
                    </a:cubicBezTo>
                    <a:cubicBezTo>
                      <a:pt x="33289" y="21178"/>
                      <a:pt x="33440" y="20705"/>
                      <a:pt x="33571" y="20228"/>
                    </a:cubicBezTo>
                    <a:cubicBezTo>
                      <a:pt x="33835" y="19270"/>
                      <a:pt x="34028" y="18292"/>
                      <a:pt x="34135" y="17305"/>
                    </a:cubicBezTo>
                    <a:lnTo>
                      <a:pt x="34135" y="17304"/>
                    </a:lnTo>
                    <a:cubicBezTo>
                      <a:pt x="34165" y="17026"/>
                      <a:pt x="34187" y="16747"/>
                      <a:pt x="34203" y="16468"/>
                    </a:cubicBezTo>
                    <a:cubicBezTo>
                      <a:pt x="34210" y="16333"/>
                      <a:pt x="34215" y="16199"/>
                      <a:pt x="34220" y="16065"/>
                    </a:cubicBezTo>
                    <a:cubicBezTo>
                      <a:pt x="34222" y="16001"/>
                      <a:pt x="34225" y="15935"/>
                      <a:pt x="34227" y="15871"/>
                    </a:cubicBezTo>
                    <a:cubicBezTo>
                      <a:pt x="34245" y="15853"/>
                      <a:pt x="34259" y="15830"/>
                      <a:pt x="34263" y="15801"/>
                    </a:cubicBezTo>
                    <a:cubicBezTo>
                      <a:pt x="34342" y="15303"/>
                      <a:pt x="34421" y="14805"/>
                      <a:pt x="34501" y="14305"/>
                    </a:cubicBezTo>
                    <a:cubicBezTo>
                      <a:pt x="34551" y="14304"/>
                      <a:pt x="34601" y="14303"/>
                      <a:pt x="34651" y="14303"/>
                    </a:cubicBezTo>
                    <a:close/>
                    <a:moveTo>
                      <a:pt x="20016" y="17392"/>
                    </a:moveTo>
                    <a:lnTo>
                      <a:pt x="20016" y="17392"/>
                    </a:lnTo>
                    <a:cubicBezTo>
                      <a:pt x="20053" y="17394"/>
                      <a:pt x="20091" y="17396"/>
                      <a:pt x="20129" y="17397"/>
                    </a:cubicBezTo>
                    <a:lnTo>
                      <a:pt x="20129" y="17398"/>
                    </a:lnTo>
                    <a:cubicBezTo>
                      <a:pt x="20452" y="17413"/>
                      <a:pt x="20774" y="17440"/>
                      <a:pt x="21096" y="17472"/>
                    </a:cubicBezTo>
                    <a:cubicBezTo>
                      <a:pt x="21113" y="17638"/>
                      <a:pt x="21147" y="17804"/>
                      <a:pt x="21169" y="17968"/>
                    </a:cubicBezTo>
                    <a:cubicBezTo>
                      <a:pt x="21195" y="18156"/>
                      <a:pt x="21218" y="18344"/>
                      <a:pt x="21239" y="18532"/>
                    </a:cubicBezTo>
                    <a:cubicBezTo>
                      <a:pt x="21280" y="18913"/>
                      <a:pt x="21312" y="19296"/>
                      <a:pt x="21334" y="19678"/>
                    </a:cubicBezTo>
                    <a:cubicBezTo>
                      <a:pt x="21379" y="20440"/>
                      <a:pt x="21383" y="21203"/>
                      <a:pt x="21344" y="21965"/>
                    </a:cubicBezTo>
                    <a:cubicBezTo>
                      <a:pt x="21325" y="22371"/>
                      <a:pt x="21280" y="22774"/>
                      <a:pt x="21260" y="23179"/>
                    </a:cubicBezTo>
                    <a:cubicBezTo>
                      <a:pt x="21069" y="23004"/>
                      <a:pt x="20871" y="22838"/>
                      <a:pt x="20668" y="22682"/>
                    </a:cubicBezTo>
                    <a:cubicBezTo>
                      <a:pt x="20635" y="22658"/>
                      <a:pt x="20602" y="22634"/>
                      <a:pt x="20570" y="22609"/>
                    </a:cubicBezTo>
                    <a:cubicBezTo>
                      <a:pt x="20681" y="21224"/>
                      <a:pt x="20577" y="19818"/>
                      <a:pt x="20286" y="18459"/>
                    </a:cubicBezTo>
                    <a:cubicBezTo>
                      <a:pt x="20210" y="18100"/>
                      <a:pt x="20118" y="17745"/>
                      <a:pt x="20016" y="17392"/>
                    </a:cubicBezTo>
                    <a:close/>
                    <a:moveTo>
                      <a:pt x="35464" y="14341"/>
                    </a:moveTo>
                    <a:cubicBezTo>
                      <a:pt x="35803" y="14375"/>
                      <a:pt x="36138" y="14429"/>
                      <a:pt x="36468" y="14505"/>
                    </a:cubicBezTo>
                    <a:cubicBezTo>
                      <a:pt x="36443" y="14512"/>
                      <a:pt x="36421" y="14529"/>
                      <a:pt x="36414" y="14562"/>
                    </a:cubicBezTo>
                    <a:cubicBezTo>
                      <a:pt x="36150" y="15800"/>
                      <a:pt x="35826" y="17021"/>
                      <a:pt x="35400" y="18215"/>
                    </a:cubicBezTo>
                    <a:cubicBezTo>
                      <a:pt x="34976" y="19402"/>
                      <a:pt x="34466" y="20560"/>
                      <a:pt x="33869" y="21670"/>
                    </a:cubicBezTo>
                    <a:cubicBezTo>
                      <a:pt x="33587" y="22196"/>
                      <a:pt x="33281" y="22707"/>
                      <a:pt x="32972" y="23218"/>
                    </a:cubicBezTo>
                    <a:cubicBezTo>
                      <a:pt x="32895" y="23284"/>
                      <a:pt x="32822" y="23354"/>
                      <a:pt x="32753" y="23427"/>
                    </a:cubicBezTo>
                    <a:cubicBezTo>
                      <a:pt x="32716" y="23366"/>
                      <a:pt x="32678" y="23305"/>
                      <a:pt x="32640" y="23245"/>
                    </a:cubicBezTo>
                    <a:cubicBezTo>
                      <a:pt x="33221" y="22177"/>
                      <a:pt x="33698" y="21042"/>
                      <a:pt x="34107" y="19898"/>
                    </a:cubicBezTo>
                    <a:cubicBezTo>
                      <a:pt x="34520" y="18742"/>
                      <a:pt x="34857" y="17557"/>
                      <a:pt x="35114" y="16357"/>
                    </a:cubicBezTo>
                    <a:cubicBezTo>
                      <a:pt x="35256" y="15690"/>
                      <a:pt x="35373" y="15017"/>
                      <a:pt x="35464" y="14341"/>
                    </a:cubicBezTo>
                    <a:close/>
                    <a:moveTo>
                      <a:pt x="34071" y="22720"/>
                    </a:moveTo>
                    <a:lnTo>
                      <a:pt x="34071" y="22720"/>
                    </a:lnTo>
                    <a:cubicBezTo>
                      <a:pt x="33941" y="22839"/>
                      <a:pt x="33813" y="22957"/>
                      <a:pt x="33687" y="23078"/>
                    </a:cubicBezTo>
                    <a:cubicBezTo>
                      <a:pt x="33443" y="23309"/>
                      <a:pt x="33181" y="23542"/>
                      <a:pt x="32964" y="23801"/>
                    </a:cubicBezTo>
                    <a:cubicBezTo>
                      <a:pt x="32933" y="23743"/>
                      <a:pt x="32902" y="23684"/>
                      <a:pt x="32868" y="23626"/>
                    </a:cubicBezTo>
                    <a:cubicBezTo>
                      <a:pt x="32887" y="23609"/>
                      <a:pt x="32904" y="23593"/>
                      <a:pt x="32921" y="23577"/>
                    </a:cubicBezTo>
                    <a:cubicBezTo>
                      <a:pt x="33169" y="23408"/>
                      <a:pt x="33405" y="23217"/>
                      <a:pt x="33644" y="23035"/>
                    </a:cubicBezTo>
                    <a:cubicBezTo>
                      <a:pt x="33784" y="22928"/>
                      <a:pt x="33928" y="22825"/>
                      <a:pt x="34071" y="22720"/>
                    </a:cubicBezTo>
                    <a:close/>
                    <a:moveTo>
                      <a:pt x="31854" y="22490"/>
                    </a:moveTo>
                    <a:cubicBezTo>
                      <a:pt x="32146" y="22848"/>
                      <a:pt x="32403" y="23230"/>
                      <a:pt x="32631" y="23631"/>
                    </a:cubicBezTo>
                    <a:cubicBezTo>
                      <a:pt x="32586" y="23662"/>
                      <a:pt x="32541" y="23694"/>
                      <a:pt x="32497" y="23725"/>
                    </a:cubicBezTo>
                    <a:lnTo>
                      <a:pt x="32497" y="23727"/>
                    </a:lnTo>
                    <a:cubicBezTo>
                      <a:pt x="32442" y="23765"/>
                      <a:pt x="32388" y="23806"/>
                      <a:pt x="32335" y="23849"/>
                    </a:cubicBezTo>
                    <a:cubicBezTo>
                      <a:pt x="31692" y="23736"/>
                      <a:pt x="31044" y="23655"/>
                      <a:pt x="30394" y="23610"/>
                    </a:cubicBezTo>
                    <a:cubicBezTo>
                      <a:pt x="30333" y="23606"/>
                      <a:pt x="30272" y="23605"/>
                      <a:pt x="30210" y="23601"/>
                    </a:cubicBezTo>
                    <a:cubicBezTo>
                      <a:pt x="30479" y="23469"/>
                      <a:pt x="30738" y="23321"/>
                      <a:pt x="30989" y="23157"/>
                    </a:cubicBezTo>
                    <a:cubicBezTo>
                      <a:pt x="31141" y="23057"/>
                      <a:pt x="31289" y="22952"/>
                      <a:pt x="31434" y="22843"/>
                    </a:cubicBezTo>
                    <a:cubicBezTo>
                      <a:pt x="31508" y="22787"/>
                      <a:pt x="31582" y="22729"/>
                      <a:pt x="31655" y="22670"/>
                    </a:cubicBezTo>
                    <a:cubicBezTo>
                      <a:pt x="31721" y="22616"/>
                      <a:pt x="31803" y="22561"/>
                      <a:pt x="31854" y="22490"/>
                    </a:cubicBezTo>
                    <a:close/>
                    <a:moveTo>
                      <a:pt x="41591" y="18522"/>
                    </a:moveTo>
                    <a:cubicBezTo>
                      <a:pt x="41673" y="18684"/>
                      <a:pt x="41752" y="18848"/>
                      <a:pt x="41825" y="19014"/>
                    </a:cubicBezTo>
                    <a:cubicBezTo>
                      <a:pt x="40567" y="19402"/>
                      <a:pt x="39341" y="19894"/>
                      <a:pt x="38164" y="20481"/>
                    </a:cubicBezTo>
                    <a:cubicBezTo>
                      <a:pt x="36983" y="21067"/>
                      <a:pt x="35853" y="21751"/>
                      <a:pt x="34790" y="22530"/>
                    </a:cubicBezTo>
                    <a:cubicBezTo>
                      <a:pt x="34490" y="22751"/>
                      <a:pt x="34194" y="22976"/>
                      <a:pt x="33904" y="23209"/>
                    </a:cubicBezTo>
                    <a:cubicBezTo>
                      <a:pt x="33762" y="23323"/>
                      <a:pt x="33622" y="23438"/>
                      <a:pt x="33484" y="23554"/>
                    </a:cubicBezTo>
                    <a:cubicBezTo>
                      <a:pt x="33336" y="23679"/>
                      <a:pt x="33201" y="23811"/>
                      <a:pt x="33061" y="23945"/>
                    </a:cubicBezTo>
                    <a:cubicBezTo>
                      <a:pt x="33058" y="23947"/>
                      <a:pt x="33058" y="23951"/>
                      <a:pt x="33059" y="23954"/>
                    </a:cubicBezTo>
                    <a:lnTo>
                      <a:pt x="33059" y="23954"/>
                    </a:lnTo>
                    <a:cubicBezTo>
                      <a:pt x="33044" y="23926"/>
                      <a:pt x="33027" y="23899"/>
                      <a:pt x="33006" y="23874"/>
                    </a:cubicBezTo>
                    <a:cubicBezTo>
                      <a:pt x="33004" y="23872"/>
                      <a:pt x="33001" y="23872"/>
                      <a:pt x="32999" y="23870"/>
                    </a:cubicBezTo>
                    <a:cubicBezTo>
                      <a:pt x="32999" y="23870"/>
                      <a:pt x="32999" y="23869"/>
                      <a:pt x="32999" y="23869"/>
                    </a:cubicBezTo>
                    <a:cubicBezTo>
                      <a:pt x="33233" y="23667"/>
                      <a:pt x="33444" y="23437"/>
                      <a:pt x="33668" y="23226"/>
                    </a:cubicBezTo>
                    <a:cubicBezTo>
                      <a:pt x="33913" y="22995"/>
                      <a:pt x="34162" y="22768"/>
                      <a:pt x="34415" y="22547"/>
                    </a:cubicBezTo>
                    <a:cubicBezTo>
                      <a:pt x="34603" y="22382"/>
                      <a:pt x="34796" y="22223"/>
                      <a:pt x="34989" y="22063"/>
                    </a:cubicBezTo>
                    <a:cubicBezTo>
                      <a:pt x="35361" y="21807"/>
                      <a:pt x="35737" y="21554"/>
                      <a:pt x="36119" y="21313"/>
                    </a:cubicBezTo>
                    <a:cubicBezTo>
                      <a:pt x="37246" y="20599"/>
                      <a:pt x="38414" y="19957"/>
                      <a:pt x="39616" y="19382"/>
                    </a:cubicBezTo>
                    <a:cubicBezTo>
                      <a:pt x="40264" y="19073"/>
                      <a:pt x="40923" y="18786"/>
                      <a:pt x="41590" y="18522"/>
                    </a:cubicBezTo>
                    <a:close/>
                    <a:moveTo>
                      <a:pt x="42390" y="20947"/>
                    </a:moveTo>
                    <a:cubicBezTo>
                      <a:pt x="42420" y="21133"/>
                      <a:pt x="42446" y="21320"/>
                      <a:pt x="42465" y="21508"/>
                    </a:cubicBezTo>
                    <a:cubicBezTo>
                      <a:pt x="42199" y="21560"/>
                      <a:pt x="41932" y="21609"/>
                      <a:pt x="41667" y="21659"/>
                    </a:cubicBezTo>
                    <a:cubicBezTo>
                      <a:pt x="41519" y="21687"/>
                      <a:pt x="41372" y="21717"/>
                      <a:pt x="41225" y="21747"/>
                    </a:cubicBezTo>
                    <a:cubicBezTo>
                      <a:pt x="41152" y="21761"/>
                      <a:pt x="41078" y="21778"/>
                      <a:pt x="41005" y="21796"/>
                    </a:cubicBezTo>
                    <a:cubicBezTo>
                      <a:pt x="40934" y="21813"/>
                      <a:pt x="40866" y="21848"/>
                      <a:pt x="40797" y="21874"/>
                    </a:cubicBezTo>
                    <a:cubicBezTo>
                      <a:pt x="40778" y="21881"/>
                      <a:pt x="40772" y="21902"/>
                      <a:pt x="40775" y="21921"/>
                    </a:cubicBezTo>
                    <a:cubicBezTo>
                      <a:pt x="40707" y="21956"/>
                      <a:pt x="40724" y="22058"/>
                      <a:pt x="40788" y="22089"/>
                    </a:cubicBezTo>
                    <a:cubicBezTo>
                      <a:pt x="40883" y="22136"/>
                      <a:pt x="40985" y="22131"/>
                      <a:pt x="41088" y="22137"/>
                    </a:cubicBezTo>
                    <a:cubicBezTo>
                      <a:pt x="41205" y="22143"/>
                      <a:pt x="41321" y="22150"/>
                      <a:pt x="41437" y="22157"/>
                    </a:cubicBezTo>
                    <a:cubicBezTo>
                      <a:pt x="41657" y="22170"/>
                      <a:pt x="41879" y="22184"/>
                      <a:pt x="42099" y="22196"/>
                    </a:cubicBezTo>
                    <a:cubicBezTo>
                      <a:pt x="42194" y="22202"/>
                      <a:pt x="42290" y="22203"/>
                      <a:pt x="42384" y="22215"/>
                    </a:cubicBezTo>
                    <a:cubicBezTo>
                      <a:pt x="42465" y="22225"/>
                      <a:pt x="42522" y="22248"/>
                      <a:pt x="42534" y="22335"/>
                    </a:cubicBezTo>
                    <a:cubicBezTo>
                      <a:pt x="42538" y="22376"/>
                      <a:pt x="42538" y="22416"/>
                      <a:pt x="42537" y="22457"/>
                    </a:cubicBezTo>
                    <a:cubicBezTo>
                      <a:pt x="42489" y="22452"/>
                      <a:pt x="42442" y="22451"/>
                      <a:pt x="42395" y="22451"/>
                    </a:cubicBezTo>
                    <a:cubicBezTo>
                      <a:pt x="42315" y="22451"/>
                      <a:pt x="42236" y="22455"/>
                      <a:pt x="42157" y="22458"/>
                    </a:cubicBezTo>
                    <a:lnTo>
                      <a:pt x="42156" y="22458"/>
                    </a:lnTo>
                    <a:cubicBezTo>
                      <a:pt x="42007" y="22463"/>
                      <a:pt x="41858" y="22470"/>
                      <a:pt x="41709" y="22477"/>
                    </a:cubicBezTo>
                    <a:cubicBezTo>
                      <a:pt x="41411" y="22493"/>
                      <a:pt x="41113" y="22514"/>
                      <a:pt x="40815" y="22539"/>
                    </a:cubicBezTo>
                    <a:cubicBezTo>
                      <a:pt x="40226" y="22589"/>
                      <a:pt x="39638" y="22658"/>
                      <a:pt x="39053" y="22745"/>
                    </a:cubicBezTo>
                    <a:cubicBezTo>
                      <a:pt x="37876" y="22921"/>
                      <a:pt x="36712" y="23168"/>
                      <a:pt x="35567" y="23491"/>
                    </a:cubicBezTo>
                    <a:cubicBezTo>
                      <a:pt x="35037" y="23640"/>
                      <a:pt x="34513" y="23809"/>
                      <a:pt x="33995" y="23995"/>
                    </a:cubicBezTo>
                    <a:cubicBezTo>
                      <a:pt x="34317" y="23843"/>
                      <a:pt x="34637" y="23688"/>
                      <a:pt x="34960" y="23542"/>
                    </a:cubicBezTo>
                    <a:cubicBezTo>
                      <a:pt x="35539" y="23280"/>
                      <a:pt x="36122" y="23031"/>
                      <a:pt x="36710" y="22794"/>
                    </a:cubicBezTo>
                    <a:cubicBezTo>
                      <a:pt x="37893" y="22319"/>
                      <a:pt x="39095" y="21892"/>
                      <a:pt x="40315" y="21522"/>
                    </a:cubicBezTo>
                    <a:cubicBezTo>
                      <a:pt x="41002" y="21314"/>
                      <a:pt x="41695" y="21124"/>
                      <a:pt x="42390" y="20947"/>
                    </a:cubicBezTo>
                    <a:close/>
                    <a:moveTo>
                      <a:pt x="41867" y="19117"/>
                    </a:moveTo>
                    <a:cubicBezTo>
                      <a:pt x="41880" y="19147"/>
                      <a:pt x="41894" y="19178"/>
                      <a:pt x="41907" y="19209"/>
                    </a:cubicBezTo>
                    <a:cubicBezTo>
                      <a:pt x="40652" y="19596"/>
                      <a:pt x="39432" y="20090"/>
                      <a:pt x="38259" y="20678"/>
                    </a:cubicBezTo>
                    <a:cubicBezTo>
                      <a:pt x="37040" y="21288"/>
                      <a:pt x="35873" y="22001"/>
                      <a:pt x="34775" y="22808"/>
                    </a:cubicBezTo>
                    <a:cubicBezTo>
                      <a:pt x="34212" y="23222"/>
                      <a:pt x="33668" y="23661"/>
                      <a:pt x="33151" y="24130"/>
                    </a:cubicBezTo>
                    <a:cubicBezTo>
                      <a:pt x="33139" y="24110"/>
                      <a:pt x="33127" y="24088"/>
                      <a:pt x="33113" y="24068"/>
                    </a:cubicBezTo>
                    <a:cubicBezTo>
                      <a:pt x="33112" y="24067"/>
                      <a:pt x="33112" y="24066"/>
                      <a:pt x="33111" y="24065"/>
                    </a:cubicBezTo>
                    <a:cubicBezTo>
                      <a:pt x="33095" y="24029"/>
                      <a:pt x="33079" y="23992"/>
                      <a:pt x="33060" y="23957"/>
                    </a:cubicBezTo>
                    <a:lnTo>
                      <a:pt x="33060" y="23957"/>
                    </a:lnTo>
                    <a:cubicBezTo>
                      <a:pt x="33062" y="23959"/>
                      <a:pt x="33064" y="23960"/>
                      <a:pt x="33066" y="23960"/>
                    </a:cubicBezTo>
                    <a:cubicBezTo>
                      <a:pt x="33068" y="23960"/>
                      <a:pt x="33070" y="23960"/>
                      <a:pt x="33072" y="23958"/>
                    </a:cubicBezTo>
                    <a:cubicBezTo>
                      <a:pt x="33202" y="23854"/>
                      <a:pt x="33335" y="23757"/>
                      <a:pt x="33463" y="23650"/>
                    </a:cubicBezTo>
                    <a:cubicBezTo>
                      <a:pt x="33590" y="23544"/>
                      <a:pt x="33719" y="23439"/>
                      <a:pt x="33848" y="23335"/>
                    </a:cubicBezTo>
                    <a:cubicBezTo>
                      <a:pt x="34104" y="23131"/>
                      <a:pt x="34363" y="22932"/>
                      <a:pt x="34627" y="22739"/>
                    </a:cubicBezTo>
                    <a:cubicBezTo>
                      <a:pt x="35160" y="22349"/>
                      <a:pt x="35711" y="21985"/>
                      <a:pt x="36272" y="21639"/>
                    </a:cubicBezTo>
                    <a:cubicBezTo>
                      <a:pt x="37393" y="20945"/>
                      <a:pt x="38574" y="20342"/>
                      <a:pt x="39796" y="19846"/>
                    </a:cubicBezTo>
                    <a:cubicBezTo>
                      <a:pt x="40475" y="19571"/>
                      <a:pt x="41165" y="19327"/>
                      <a:pt x="41867" y="19117"/>
                    </a:cubicBezTo>
                    <a:close/>
                    <a:moveTo>
                      <a:pt x="41952" y="19325"/>
                    </a:moveTo>
                    <a:cubicBezTo>
                      <a:pt x="42044" y="19564"/>
                      <a:pt x="42126" y="19807"/>
                      <a:pt x="42196" y="20053"/>
                    </a:cubicBezTo>
                    <a:cubicBezTo>
                      <a:pt x="42237" y="20195"/>
                      <a:pt x="42271" y="20339"/>
                      <a:pt x="42302" y="20482"/>
                    </a:cubicBezTo>
                    <a:cubicBezTo>
                      <a:pt x="41681" y="20648"/>
                      <a:pt x="41049" y="20771"/>
                      <a:pt x="40428" y="20939"/>
                    </a:cubicBezTo>
                    <a:cubicBezTo>
                      <a:pt x="39808" y="21108"/>
                      <a:pt x="39195" y="21299"/>
                      <a:pt x="38588" y="21512"/>
                    </a:cubicBezTo>
                    <a:cubicBezTo>
                      <a:pt x="37367" y="21943"/>
                      <a:pt x="36177" y="22458"/>
                      <a:pt x="35035" y="23068"/>
                    </a:cubicBezTo>
                    <a:cubicBezTo>
                      <a:pt x="34414" y="23399"/>
                      <a:pt x="33820" y="23763"/>
                      <a:pt x="33242" y="24162"/>
                    </a:cubicBezTo>
                    <a:cubicBezTo>
                      <a:pt x="34214" y="23340"/>
                      <a:pt x="35228" y="22572"/>
                      <a:pt x="36309" y="21896"/>
                    </a:cubicBezTo>
                    <a:cubicBezTo>
                      <a:pt x="37466" y="21174"/>
                      <a:pt x="38684" y="20551"/>
                      <a:pt x="39947" y="20038"/>
                    </a:cubicBezTo>
                    <a:cubicBezTo>
                      <a:pt x="40605" y="19770"/>
                      <a:pt x="41274" y="19534"/>
                      <a:pt x="41952" y="19325"/>
                    </a:cubicBezTo>
                    <a:close/>
                    <a:moveTo>
                      <a:pt x="42325" y="20596"/>
                    </a:moveTo>
                    <a:cubicBezTo>
                      <a:pt x="42338" y="20663"/>
                      <a:pt x="42354" y="20728"/>
                      <a:pt x="42365" y="20794"/>
                    </a:cubicBezTo>
                    <a:lnTo>
                      <a:pt x="42365" y="20795"/>
                    </a:lnTo>
                    <a:cubicBezTo>
                      <a:pt x="41135" y="21112"/>
                      <a:pt x="39917" y="21486"/>
                      <a:pt x="38718" y="21907"/>
                    </a:cubicBezTo>
                    <a:cubicBezTo>
                      <a:pt x="37506" y="22333"/>
                      <a:pt x="36312" y="22811"/>
                      <a:pt x="35141" y="23340"/>
                    </a:cubicBezTo>
                    <a:cubicBezTo>
                      <a:pt x="34497" y="23631"/>
                      <a:pt x="33844" y="23925"/>
                      <a:pt x="33233" y="24279"/>
                    </a:cubicBezTo>
                    <a:cubicBezTo>
                      <a:pt x="33226" y="24276"/>
                      <a:pt x="33218" y="24273"/>
                      <a:pt x="33212" y="24269"/>
                    </a:cubicBezTo>
                    <a:cubicBezTo>
                      <a:pt x="33208" y="24265"/>
                      <a:pt x="33204" y="24265"/>
                      <a:pt x="33201" y="24264"/>
                    </a:cubicBezTo>
                    <a:cubicBezTo>
                      <a:pt x="33197" y="24250"/>
                      <a:pt x="33193" y="24237"/>
                      <a:pt x="33189" y="24224"/>
                    </a:cubicBezTo>
                    <a:cubicBezTo>
                      <a:pt x="33191" y="24224"/>
                      <a:pt x="33193" y="24224"/>
                      <a:pt x="33195" y="24223"/>
                    </a:cubicBezTo>
                    <a:cubicBezTo>
                      <a:pt x="34299" y="23553"/>
                      <a:pt x="35434" y="22929"/>
                      <a:pt x="36608" y="22391"/>
                    </a:cubicBezTo>
                    <a:cubicBezTo>
                      <a:pt x="37777" y="21854"/>
                      <a:pt x="38989" y="21410"/>
                      <a:pt x="40228" y="21064"/>
                    </a:cubicBezTo>
                    <a:cubicBezTo>
                      <a:pt x="40914" y="20872"/>
                      <a:pt x="41617" y="20678"/>
                      <a:pt x="42325" y="20596"/>
                    </a:cubicBezTo>
                    <a:close/>
                    <a:moveTo>
                      <a:pt x="42530" y="22577"/>
                    </a:moveTo>
                    <a:cubicBezTo>
                      <a:pt x="42530" y="22585"/>
                      <a:pt x="42528" y="22595"/>
                      <a:pt x="42528" y="22603"/>
                    </a:cubicBezTo>
                    <a:cubicBezTo>
                      <a:pt x="42523" y="22706"/>
                      <a:pt x="42516" y="22809"/>
                      <a:pt x="42508" y="22911"/>
                    </a:cubicBezTo>
                    <a:cubicBezTo>
                      <a:pt x="42494" y="23083"/>
                      <a:pt x="42477" y="23254"/>
                      <a:pt x="42456" y="23425"/>
                    </a:cubicBezTo>
                    <a:cubicBezTo>
                      <a:pt x="41817" y="23376"/>
                      <a:pt x="41175" y="23352"/>
                      <a:pt x="40533" y="23352"/>
                    </a:cubicBezTo>
                    <a:cubicBezTo>
                      <a:pt x="39985" y="23352"/>
                      <a:pt x="39437" y="23369"/>
                      <a:pt x="38891" y="23403"/>
                    </a:cubicBezTo>
                    <a:cubicBezTo>
                      <a:pt x="37687" y="23475"/>
                      <a:pt x="36487" y="23628"/>
                      <a:pt x="35302" y="23858"/>
                    </a:cubicBezTo>
                    <a:cubicBezTo>
                      <a:pt x="34642" y="23987"/>
                      <a:pt x="33988" y="24140"/>
                      <a:pt x="33343" y="24332"/>
                    </a:cubicBezTo>
                    <a:cubicBezTo>
                      <a:pt x="33341" y="24332"/>
                      <a:pt x="33341" y="24335"/>
                      <a:pt x="33339" y="24336"/>
                    </a:cubicBezTo>
                    <a:cubicBezTo>
                      <a:pt x="33326" y="24329"/>
                      <a:pt x="33314" y="24324"/>
                      <a:pt x="33301" y="24316"/>
                    </a:cubicBezTo>
                    <a:cubicBezTo>
                      <a:pt x="33418" y="24264"/>
                      <a:pt x="33534" y="24210"/>
                      <a:pt x="33650" y="24157"/>
                    </a:cubicBezTo>
                    <a:cubicBezTo>
                      <a:pt x="33656" y="24168"/>
                      <a:pt x="33666" y="24176"/>
                      <a:pt x="33679" y="24176"/>
                    </a:cubicBezTo>
                    <a:cubicBezTo>
                      <a:pt x="33683" y="24176"/>
                      <a:pt x="33687" y="24175"/>
                      <a:pt x="33691" y="24174"/>
                    </a:cubicBezTo>
                    <a:cubicBezTo>
                      <a:pt x="34813" y="23791"/>
                      <a:pt x="35951" y="23457"/>
                      <a:pt x="37110" y="23203"/>
                    </a:cubicBezTo>
                    <a:cubicBezTo>
                      <a:pt x="38261" y="22952"/>
                      <a:pt x="39427" y="22776"/>
                      <a:pt x="40601" y="22678"/>
                    </a:cubicBezTo>
                    <a:cubicBezTo>
                      <a:pt x="40927" y="22651"/>
                      <a:pt x="41252" y="22630"/>
                      <a:pt x="41578" y="22615"/>
                    </a:cubicBezTo>
                    <a:cubicBezTo>
                      <a:pt x="41745" y="22606"/>
                      <a:pt x="41911" y="22600"/>
                      <a:pt x="42077" y="22595"/>
                    </a:cubicBezTo>
                    <a:cubicBezTo>
                      <a:pt x="42227" y="22591"/>
                      <a:pt x="42380" y="22595"/>
                      <a:pt x="42530" y="22577"/>
                    </a:cubicBezTo>
                    <a:close/>
                    <a:moveTo>
                      <a:pt x="21232" y="17486"/>
                    </a:moveTo>
                    <a:cubicBezTo>
                      <a:pt x="21331" y="17497"/>
                      <a:pt x="21431" y="17505"/>
                      <a:pt x="21530" y="17518"/>
                    </a:cubicBezTo>
                    <a:cubicBezTo>
                      <a:pt x="21791" y="17551"/>
                      <a:pt x="22051" y="17590"/>
                      <a:pt x="22309" y="17635"/>
                    </a:cubicBezTo>
                    <a:cubicBezTo>
                      <a:pt x="22544" y="19414"/>
                      <a:pt x="22605" y="21222"/>
                      <a:pt x="22459" y="23011"/>
                    </a:cubicBezTo>
                    <a:cubicBezTo>
                      <a:pt x="22439" y="23261"/>
                      <a:pt x="22414" y="23512"/>
                      <a:pt x="22387" y="23762"/>
                    </a:cubicBezTo>
                    <a:cubicBezTo>
                      <a:pt x="22364" y="23974"/>
                      <a:pt x="22328" y="24188"/>
                      <a:pt x="22314" y="24401"/>
                    </a:cubicBezTo>
                    <a:cubicBezTo>
                      <a:pt x="22037" y="23979"/>
                      <a:pt x="21701" y="23594"/>
                      <a:pt x="21331" y="23245"/>
                    </a:cubicBezTo>
                    <a:cubicBezTo>
                      <a:pt x="21398" y="22873"/>
                      <a:pt x="21422" y="22492"/>
                      <a:pt x="21445" y="22115"/>
                    </a:cubicBezTo>
                    <a:cubicBezTo>
                      <a:pt x="21469" y="21732"/>
                      <a:pt x="21483" y="21349"/>
                      <a:pt x="21486" y="20965"/>
                    </a:cubicBezTo>
                    <a:cubicBezTo>
                      <a:pt x="21493" y="20197"/>
                      <a:pt x="21460" y="19430"/>
                      <a:pt x="21383" y="18666"/>
                    </a:cubicBezTo>
                    <a:cubicBezTo>
                      <a:pt x="21362" y="18455"/>
                      <a:pt x="21337" y="18244"/>
                      <a:pt x="21310" y="18035"/>
                    </a:cubicBezTo>
                    <a:cubicBezTo>
                      <a:pt x="21286" y="17854"/>
                      <a:pt x="21270" y="17666"/>
                      <a:pt x="21232" y="17486"/>
                    </a:cubicBezTo>
                    <a:close/>
                    <a:moveTo>
                      <a:pt x="40479" y="23487"/>
                    </a:moveTo>
                    <a:cubicBezTo>
                      <a:pt x="41133" y="23487"/>
                      <a:pt x="41786" y="23513"/>
                      <a:pt x="42439" y="23554"/>
                    </a:cubicBezTo>
                    <a:cubicBezTo>
                      <a:pt x="42380" y="24000"/>
                      <a:pt x="42295" y="24442"/>
                      <a:pt x="42185" y="24876"/>
                    </a:cubicBezTo>
                    <a:cubicBezTo>
                      <a:pt x="41057" y="24632"/>
                      <a:pt x="39913" y="24457"/>
                      <a:pt x="38765" y="24353"/>
                    </a:cubicBezTo>
                    <a:cubicBezTo>
                      <a:pt x="37927" y="24277"/>
                      <a:pt x="37087" y="24238"/>
                      <a:pt x="36246" y="24238"/>
                    </a:cubicBezTo>
                    <a:cubicBezTo>
                      <a:pt x="35914" y="24238"/>
                      <a:pt x="35581" y="24244"/>
                      <a:pt x="35249" y="24256"/>
                    </a:cubicBezTo>
                    <a:cubicBezTo>
                      <a:pt x="34920" y="24269"/>
                      <a:pt x="34592" y="24285"/>
                      <a:pt x="34264" y="24307"/>
                    </a:cubicBezTo>
                    <a:cubicBezTo>
                      <a:pt x="33998" y="24325"/>
                      <a:pt x="33727" y="24338"/>
                      <a:pt x="33461" y="24373"/>
                    </a:cubicBezTo>
                    <a:cubicBezTo>
                      <a:pt x="34586" y="24105"/>
                      <a:pt x="35716" y="23871"/>
                      <a:pt x="36865" y="23721"/>
                    </a:cubicBezTo>
                    <a:cubicBezTo>
                      <a:pt x="38049" y="23567"/>
                      <a:pt x="39246" y="23489"/>
                      <a:pt x="40442" y="23487"/>
                    </a:cubicBezTo>
                    <a:cubicBezTo>
                      <a:pt x="40454" y="23487"/>
                      <a:pt x="40466" y="23487"/>
                      <a:pt x="40479" y="23487"/>
                    </a:cubicBezTo>
                    <a:close/>
                    <a:moveTo>
                      <a:pt x="22448" y="17661"/>
                    </a:moveTo>
                    <a:lnTo>
                      <a:pt x="22448" y="17661"/>
                    </a:lnTo>
                    <a:cubicBezTo>
                      <a:pt x="23037" y="17766"/>
                      <a:pt x="23621" y="17899"/>
                      <a:pt x="24197" y="18064"/>
                    </a:cubicBezTo>
                    <a:cubicBezTo>
                      <a:pt x="24194" y="18559"/>
                      <a:pt x="24206" y="19053"/>
                      <a:pt x="24182" y="19548"/>
                    </a:cubicBezTo>
                    <a:cubicBezTo>
                      <a:pt x="24158" y="20047"/>
                      <a:pt x="24114" y="20543"/>
                      <a:pt x="24049" y="21036"/>
                    </a:cubicBezTo>
                    <a:cubicBezTo>
                      <a:pt x="23918" y="22043"/>
                      <a:pt x="23703" y="23033"/>
                      <a:pt x="23395" y="24001"/>
                    </a:cubicBezTo>
                    <a:cubicBezTo>
                      <a:pt x="23310" y="24270"/>
                      <a:pt x="23219" y="24535"/>
                      <a:pt x="23121" y="24799"/>
                    </a:cubicBezTo>
                    <a:cubicBezTo>
                      <a:pt x="23034" y="25035"/>
                      <a:pt x="22936" y="25266"/>
                      <a:pt x="22855" y="25504"/>
                    </a:cubicBezTo>
                    <a:cubicBezTo>
                      <a:pt x="22737" y="25148"/>
                      <a:pt x="22572" y="24810"/>
                      <a:pt x="22373" y="24493"/>
                    </a:cubicBezTo>
                    <a:cubicBezTo>
                      <a:pt x="22422" y="24297"/>
                      <a:pt x="22443" y="24093"/>
                      <a:pt x="22468" y="23893"/>
                    </a:cubicBezTo>
                    <a:cubicBezTo>
                      <a:pt x="22496" y="23665"/>
                      <a:pt x="22520" y="23438"/>
                      <a:pt x="22542" y="23210"/>
                    </a:cubicBezTo>
                    <a:cubicBezTo>
                      <a:pt x="22583" y="22756"/>
                      <a:pt x="22614" y="22299"/>
                      <a:pt x="22635" y="21843"/>
                    </a:cubicBezTo>
                    <a:cubicBezTo>
                      <a:pt x="22676" y="20936"/>
                      <a:pt x="22659" y="20025"/>
                      <a:pt x="22596" y="19119"/>
                    </a:cubicBezTo>
                    <a:cubicBezTo>
                      <a:pt x="22562" y="18631"/>
                      <a:pt x="22512" y="18145"/>
                      <a:pt x="22448" y="17661"/>
                    </a:cubicBezTo>
                    <a:close/>
                    <a:moveTo>
                      <a:pt x="24337" y="18104"/>
                    </a:moveTo>
                    <a:cubicBezTo>
                      <a:pt x="24779" y="18234"/>
                      <a:pt x="25216" y="18381"/>
                      <a:pt x="25646" y="18545"/>
                    </a:cubicBezTo>
                    <a:cubicBezTo>
                      <a:pt x="25510" y="19640"/>
                      <a:pt x="25304" y="20722"/>
                      <a:pt x="25000" y="21783"/>
                    </a:cubicBezTo>
                    <a:cubicBezTo>
                      <a:pt x="24695" y="22847"/>
                      <a:pt x="24300" y="23885"/>
                      <a:pt x="23820" y="24882"/>
                    </a:cubicBezTo>
                    <a:cubicBezTo>
                      <a:pt x="23687" y="25160"/>
                      <a:pt x="23547" y="25434"/>
                      <a:pt x="23400" y="25705"/>
                    </a:cubicBezTo>
                    <a:cubicBezTo>
                      <a:pt x="23328" y="25838"/>
                      <a:pt x="23255" y="25971"/>
                      <a:pt x="23180" y="26103"/>
                    </a:cubicBezTo>
                    <a:cubicBezTo>
                      <a:pt x="23133" y="26186"/>
                      <a:pt x="23083" y="26268"/>
                      <a:pt x="23036" y="26352"/>
                    </a:cubicBezTo>
                    <a:cubicBezTo>
                      <a:pt x="23019" y="26343"/>
                      <a:pt x="23001" y="26337"/>
                      <a:pt x="22984" y="26337"/>
                    </a:cubicBezTo>
                    <a:cubicBezTo>
                      <a:pt x="22979" y="26337"/>
                      <a:pt x="22973" y="26338"/>
                      <a:pt x="22968" y="26339"/>
                    </a:cubicBezTo>
                    <a:cubicBezTo>
                      <a:pt x="22898" y="26359"/>
                      <a:pt x="22826" y="26377"/>
                      <a:pt x="22756" y="26397"/>
                    </a:cubicBezTo>
                    <a:cubicBezTo>
                      <a:pt x="22823" y="26360"/>
                      <a:pt x="22890" y="26323"/>
                      <a:pt x="22958" y="26287"/>
                    </a:cubicBezTo>
                    <a:cubicBezTo>
                      <a:pt x="22998" y="26265"/>
                      <a:pt x="23027" y="26226"/>
                      <a:pt x="23019" y="26178"/>
                    </a:cubicBezTo>
                    <a:cubicBezTo>
                      <a:pt x="22989" y="25978"/>
                      <a:pt x="22942" y="25783"/>
                      <a:pt x="22884" y="25594"/>
                    </a:cubicBezTo>
                    <a:cubicBezTo>
                      <a:pt x="22998" y="25381"/>
                      <a:pt x="23086" y="25153"/>
                      <a:pt x="23173" y="24926"/>
                    </a:cubicBezTo>
                    <a:cubicBezTo>
                      <a:pt x="23263" y="24688"/>
                      <a:pt x="23348" y="24448"/>
                      <a:pt x="23428" y="24207"/>
                    </a:cubicBezTo>
                    <a:cubicBezTo>
                      <a:pt x="23587" y="23724"/>
                      <a:pt x="23725" y="23235"/>
                      <a:pt x="23843" y="22741"/>
                    </a:cubicBezTo>
                    <a:cubicBezTo>
                      <a:pt x="24078" y="21749"/>
                      <a:pt x="24244" y="20747"/>
                      <a:pt x="24311" y="19728"/>
                    </a:cubicBezTo>
                    <a:cubicBezTo>
                      <a:pt x="24346" y="19191"/>
                      <a:pt x="24371" y="18642"/>
                      <a:pt x="24337" y="18104"/>
                    </a:cubicBezTo>
                    <a:close/>
                    <a:moveTo>
                      <a:pt x="35897" y="24350"/>
                    </a:moveTo>
                    <a:cubicBezTo>
                      <a:pt x="36197" y="24350"/>
                      <a:pt x="36497" y="24354"/>
                      <a:pt x="36797" y="24361"/>
                    </a:cubicBezTo>
                    <a:cubicBezTo>
                      <a:pt x="37965" y="24389"/>
                      <a:pt x="39131" y="24488"/>
                      <a:pt x="40288" y="24652"/>
                    </a:cubicBezTo>
                    <a:cubicBezTo>
                      <a:pt x="40914" y="24740"/>
                      <a:pt x="41537" y="24853"/>
                      <a:pt x="42156" y="24982"/>
                    </a:cubicBezTo>
                    <a:cubicBezTo>
                      <a:pt x="42126" y="25096"/>
                      <a:pt x="42096" y="25210"/>
                      <a:pt x="42061" y="25323"/>
                    </a:cubicBezTo>
                    <a:lnTo>
                      <a:pt x="42061" y="25324"/>
                    </a:lnTo>
                    <a:cubicBezTo>
                      <a:pt x="41943" y="25722"/>
                      <a:pt x="41796" y="26109"/>
                      <a:pt x="41655" y="26500"/>
                    </a:cubicBezTo>
                    <a:cubicBezTo>
                      <a:pt x="41570" y="26436"/>
                      <a:pt x="41476" y="26387"/>
                      <a:pt x="41381" y="26335"/>
                    </a:cubicBezTo>
                    <a:cubicBezTo>
                      <a:pt x="41259" y="26267"/>
                      <a:pt x="41134" y="26202"/>
                      <a:pt x="41009" y="26138"/>
                    </a:cubicBezTo>
                    <a:cubicBezTo>
                      <a:pt x="40759" y="26011"/>
                      <a:pt x="40506" y="25890"/>
                      <a:pt x="40249" y="25776"/>
                    </a:cubicBezTo>
                    <a:cubicBezTo>
                      <a:pt x="39736" y="25549"/>
                      <a:pt x="39210" y="25350"/>
                      <a:pt x="38675" y="25180"/>
                    </a:cubicBezTo>
                    <a:cubicBezTo>
                      <a:pt x="37606" y="24841"/>
                      <a:pt x="36500" y="24613"/>
                      <a:pt x="35383" y="24515"/>
                    </a:cubicBezTo>
                    <a:cubicBezTo>
                      <a:pt x="35072" y="24487"/>
                      <a:pt x="34760" y="24470"/>
                      <a:pt x="34449" y="24462"/>
                    </a:cubicBezTo>
                    <a:cubicBezTo>
                      <a:pt x="34359" y="24459"/>
                      <a:pt x="34269" y="24458"/>
                      <a:pt x="34179" y="24458"/>
                    </a:cubicBezTo>
                    <a:cubicBezTo>
                      <a:pt x="34005" y="24458"/>
                      <a:pt x="33831" y="24464"/>
                      <a:pt x="33658" y="24481"/>
                    </a:cubicBezTo>
                    <a:cubicBezTo>
                      <a:pt x="33635" y="24472"/>
                      <a:pt x="33610" y="24462"/>
                      <a:pt x="33586" y="24451"/>
                    </a:cubicBezTo>
                    <a:cubicBezTo>
                      <a:pt x="33777" y="24438"/>
                      <a:pt x="33968" y="24419"/>
                      <a:pt x="34159" y="24407"/>
                    </a:cubicBezTo>
                    <a:cubicBezTo>
                      <a:pt x="34448" y="24388"/>
                      <a:pt x="34736" y="24372"/>
                      <a:pt x="35026" y="24363"/>
                    </a:cubicBezTo>
                    <a:cubicBezTo>
                      <a:pt x="35317" y="24354"/>
                      <a:pt x="35607" y="24350"/>
                      <a:pt x="35897" y="24350"/>
                    </a:cubicBezTo>
                    <a:close/>
                    <a:moveTo>
                      <a:pt x="25746" y="18583"/>
                    </a:moveTo>
                    <a:cubicBezTo>
                      <a:pt x="26109" y="18724"/>
                      <a:pt x="26468" y="18878"/>
                      <a:pt x="26822" y="19043"/>
                    </a:cubicBezTo>
                    <a:cubicBezTo>
                      <a:pt x="26497" y="20088"/>
                      <a:pt x="26112" y="21117"/>
                      <a:pt x="25669" y="22118"/>
                    </a:cubicBezTo>
                    <a:cubicBezTo>
                      <a:pt x="25209" y="23155"/>
                      <a:pt x="24687" y="24164"/>
                      <a:pt x="24100" y="25135"/>
                    </a:cubicBezTo>
                    <a:cubicBezTo>
                      <a:pt x="23795" y="25640"/>
                      <a:pt x="23470" y="26132"/>
                      <a:pt x="23143" y="26622"/>
                    </a:cubicBezTo>
                    <a:cubicBezTo>
                      <a:pt x="23124" y="26562"/>
                      <a:pt x="23109" y="26502"/>
                      <a:pt x="23090" y="26443"/>
                    </a:cubicBezTo>
                    <a:cubicBezTo>
                      <a:pt x="23140" y="26365"/>
                      <a:pt x="23185" y="26284"/>
                      <a:pt x="23231" y="26205"/>
                    </a:cubicBezTo>
                    <a:cubicBezTo>
                      <a:pt x="23299" y="26088"/>
                      <a:pt x="23366" y="25971"/>
                      <a:pt x="23430" y="25853"/>
                    </a:cubicBezTo>
                    <a:cubicBezTo>
                      <a:pt x="23563" y="25610"/>
                      <a:pt x="23692" y="25365"/>
                      <a:pt x="23815" y="25117"/>
                    </a:cubicBezTo>
                    <a:cubicBezTo>
                      <a:pt x="24062" y="24616"/>
                      <a:pt x="24288" y="24104"/>
                      <a:pt x="24494" y="23585"/>
                    </a:cubicBezTo>
                    <a:cubicBezTo>
                      <a:pt x="24900" y="22556"/>
                      <a:pt x="25222" y="21494"/>
                      <a:pt x="25451" y="20411"/>
                    </a:cubicBezTo>
                    <a:cubicBezTo>
                      <a:pt x="25579" y="19808"/>
                      <a:pt x="25680" y="19198"/>
                      <a:pt x="25746" y="18583"/>
                    </a:cubicBezTo>
                    <a:close/>
                    <a:moveTo>
                      <a:pt x="15814" y="19885"/>
                    </a:moveTo>
                    <a:cubicBezTo>
                      <a:pt x="16087" y="20045"/>
                      <a:pt x="16300" y="20276"/>
                      <a:pt x="16376" y="20623"/>
                    </a:cubicBezTo>
                    <a:cubicBezTo>
                      <a:pt x="16423" y="20829"/>
                      <a:pt x="16418" y="21039"/>
                      <a:pt x="16404" y="21249"/>
                    </a:cubicBezTo>
                    <a:cubicBezTo>
                      <a:pt x="16389" y="21470"/>
                      <a:pt x="16368" y="21693"/>
                      <a:pt x="16344" y="21914"/>
                    </a:cubicBezTo>
                    <a:cubicBezTo>
                      <a:pt x="16295" y="22362"/>
                      <a:pt x="16230" y="22808"/>
                      <a:pt x="16150" y="23251"/>
                    </a:cubicBezTo>
                    <a:cubicBezTo>
                      <a:pt x="16087" y="23603"/>
                      <a:pt x="16019" y="23956"/>
                      <a:pt x="15940" y="24307"/>
                    </a:cubicBezTo>
                    <a:cubicBezTo>
                      <a:pt x="15859" y="24486"/>
                      <a:pt x="15779" y="24665"/>
                      <a:pt x="15704" y="24847"/>
                    </a:cubicBezTo>
                    <a:cubicBezTo>
                      <a:pt x="15595" y="25111"/>
                      <a:pt x="15484" y="25375"/>
                      <a:pt x="15374" y="25639"/>
                    </a:cubicBezTo>
                    <a:cubicBezTo>
                      <a:pt x="15368" y="25653"/>
                      <a:pt x="15361" y="25664"/>
                      <a:pt x="15355" y="25677"/>
                    </a:cubicBezTo>
                    <a:cubicBezTo>
                      <a:pt x="15237" y="25911"/>
                      <a:pt x="15123" y="26147"/>
                      <a:pt x="15011" y="26385"/>
                    </a:cubicBezTo>
                    <a:cubicBezTo>
                      <a:pt x="14966" y="26477"/>
                      <a:pt x="14925" y="26571"/>
                      <a:pt x="14881" y="26665"/>
                    </a:cubicBezTo>
                    <a:cubicBezTo>
                      <a:pt x="14975" y="26365"/>
                      <a:pt x="15061" y="26063"/>
                      <a:pt x="15139" y="25759"/>
                    </a:cubicBezTo>
                    <a:cubicBezTo>
                      <a:pt x="15460" y="24499"/>
                      <a:pt x="15664" y="23212"/>
                      <a:pt x="15756" y="21914"/>
                    </a:cubicBezTo>
                    <a:cubicBezTo>
                      <a:pt x="15782" y="21549"/>
                      <a:pt x="15799" y="21185"/>
                      <a:pt x="15806" y="20819"/>
                    </a:cubicBezTo>
                    <a:cubicBezTo>
                      <a:pt x="15809" y="20637"/>
                      <a:pt x="15814" y="20455"/>
                      <a:pt x="15815" y="20272"/>
                    </a:cubicBezTo>
                    <a:cubicBezTo>
                      <a:pt x="15816" y="20143"/>
                      <a:pt x="15821" y="20014"/>
                      <a:pt x="15814" y="19885"/>
                    </a:cubicBezTo>
                    <a:close/>
                    <a:moveTo>
                      <a:pt x="26955" y="19107"/>
                    </a:moveTo>
                    <a:cubicBezTo>
                      <a:pt x="26995" y="19125"/>
                      <a:pt x="27033" y="19145"/>
                      <a:pt x="27072" y="19162"/>
                    </a:cubicBezTo>
                    <a:cubicBezTo>
                      <a:pt x="26915" y="19689"/>
                      <a:pt x="26765" y="20214"/>
                      <a:pt x="26581" y="20731"/>
                    </a:cubicBezTo>
                    <a:cubicBezTo>
                      <a:pt x="26392" y="21260"/>
                      <a:pt x="26182" y="21781"/>
                      <a:pt x="25950" y="22292"/>
                    </a:cubicBezTo>
                    <a:cubicBezTo>
                      <a:pt x="25768" y="22693"/>
                      <a:pt x="25571" y="23089"/>
                      <a:pt x="25366" y="23479"/>
                    </a:cubicBezTo>
                    <a:cubicBezTo>
                      <a:pt x="24986" y="24127"/>
                      <a:pt x="24586" y="24764"/>
                      <a:pt x="24176" y="25392"/>
                    </a:cubicBezTo>
                    <a:cubicBezTo>
                      <a:pt x="24000" y="25662"/>
                      <a:pt x="23823" y="25931"/>
                      <a:pt x="23645" y="26201"/>
                    </a:cubicBezTo>
                    <a:cubicBezTo>
                      <a:pt x="23622" y="26234"/>
                      <a:pt x="23600" y="26268"/>
                      <a:pt x="23578" y="26302"/>
                    </a:cubicBezTo>
                    <a:cubicBezTo>
                      <a:pt x="23559" y="26327"/>
                      <a:pt x="23539" y="26353"/>
                      <a:pt x="23522" y="26378"/>
                    </a:cubicBezTo>
                    <a:cubicBezTo>
                      <a:pt x="23442" y="26490"/>
                      <a:pt x="23367" y="26606"/>
                      <a:pt x="23289" y="26719"/>
                    </a:cubicBezTo>
                    <a:cubicBezTo>
                      <a:pt x="23275" y="26686"/>
                      <a:pt x="23245" y="26661"/>
                      <a:pt x="23203" y="26656"/>
                    </a:cubicBezTo>
                    <a:cubicBezTo>
                      <a:pt x="23833" y="25782"/>
                      <a:pt x="24385" y="24851"/>
                      <a:pt x="24899" y="23906"/>
                    </a:cubicBezTo>
                    <a:cubicBezTo>
                      <a:pt x="25439" y="22911"/>
                      <a:pt x="25924" y="21884"/>
                      <a:pt x="26341" y="20831"/>
                    </a:cubicBezTo>
                    <a:cubicBezTo>
                      <a:pt x="26564" y="20263"/>
                      <a:pt x="26768" y="19688"/>
                      <a:pt x="26955" y="19107"/>
                    </a:cubicBezTo>
                    <a:close/>
                    <a:moveTo>
                      <a:pt x="28577" y="20193"/>
                    </a:moveTo>
                    <a:cubicBezTo>
                      <a:pt x="28671" y="20193"/>
                      <a:pt x="28765" y="20205"/>
                      <a:pt x="28859" y="20228"/>
                    </a:cubicBezTo>
                    <a:cubicBezTo>
                      <a:pt x="28856" y="20231"/>
                      <a:pt x="28853" y="20233"/>
                      <a:pt x="28851" y="20236"/>
                    </a:cubicBezTo>
                    <a:cubicBezTo>
                      <a:pt x="28277" y="21271"/>
                      <a:pt x="27637" y="22269"/>
                      <a:pt x="26938" y="23224"/>
                    </a:cubicBezTo>
                    <a:cubicBezTo>
                      <a:pt x="26238" y="24179"/>
                      <a:pt x="25484" y="25093"/>
                      <a:pt x="24667" y="25951"/>
                    </a:cubicBezTo>
                    <a:cubicBezTo>
                      <a:pt x="24233" y="26406"/>
                      <a:pt x="23777" y="26840"/>
                      <a:pt x="23327" y="27281"/>
                    </a:cubicBezTo>
                    <a:cubicBezTo>
                      <a:pt x="23312" y="27224"/>
                      <a:pt x="23297" y="27169"/>
                      <a:pt x="23283" y="27113"/>
                    </a:cubicBezTo>
                    <a:cubicBezTo>
                      <a:pt x="23598" y="26648"/>
                      <a:pt x="23910" y="26182"/>
                      <a:pt x="24223" y="25715"/>
                    </a:cubicBezTo>
                    <a:cubicBezTo>
                      <a:pt x="24273" y="25645"/>
                      <a:pt x="24324" y="25575"/>
                      <a:pt x="24374" y="25504"/>
                    </a:cubicBezTo>
                    <a:cubicBezTo>
                      <a:pt x="24619" y="25154"/>
                      <a:pt x="24858" y="24797"/>
                      <a:pt x="25083" y="24434"/>
                    </a:cubicBezTo>
                    <a:cubicBezTo>
                      <a:pt x="25361" y="24019"/>
                      <a:pt x="25638" y="23604"/>
                      <a:pt x="25916" y="23191"/>
                    </a:cubicBezTo>
                    <a:cubicBezTo>
                      <a:pt x="26040" y="23007"/>
                      <a:pt x="26163" y="22823"/>
                      <a:pt x="26287" y="22639"/>
                    </a:cubicBezTo>
                    <a:cubicBezTo>
                      <a:pt x="26351" y="22543"/>
                      <a:pt x="26416" y="22446"/>
                      <a:pt x="26481" y="22350"/>
                    </a:cubicBezTo>
                    <a:cubicBezTo>
                      <a:pt x="26528" y="22281"/>
                      <a:pt x="26578" y="22214"/>
                      <a:pt x="26618" y="22141"/>
                    </a:cubicBezTo>
                    <a:cubicBezTo>
                      <a:pt x="27042" y="21825"/>
                      <a:pt x="27254" y="21318"/>
                      <a:pt x="27546" y="20889"/>
                    </a:cubicBezTo>
                    <a:cubicBezTo>
                      <a:pt x="27702" y="20659"/>
                      <a:pt x="27890" y="20431"/>
                      <a:pt x="28138" y="20299"/>
                    </a:cubicBezTo>
                    <a:cubicBezTo>
                      <a:pt x="28280" y="20224"/>
                      <a:pt x="28428" y="20193"/>
                      <a:pt x="28577" y="20193"/>
                    </a:cubicBezTo>
                    <a:close/>
                    <a:moveTo>
                      <a:pt x="28975" y="20260"/>
                    </a:moveTo>
                    <a:cubicBezTo>
                      <a:pt x="28998" y="20267"/>
                      <a:pt x="29022" y="20274"/>
                      <a:pt x="29045" y="20283"/>
                    </a:cubicBezTo>
                    <a:cubicBezTo>
                      <a:pt x="29286" y="20373"/>
                      <a:pt x="29515" y="20502"/>
                      <a:pt x="29734" y="20639"/>
                    </a:cubicBezTo>
                    <a:cubicBezTo>
                      <a:pt x="29342" y="21093"/>
                      <a:pt x="28964" y="21563"/>
                      <a:pt x="28573" y="22020"/>
                    </a:cubicBezTo>
                    <a:cubicBezTo>
                      <a:pt x="28163" y="22496"/>
                      <a:pt x="27747" y="22968"/>
                      <a:pt x="27326" y="23437"/>
                    </a:cubicBezTo>
                    <a:cubicBezTo>
                      <a:pt x="26482" y="24379"/>
                      <a:pt x="25618" y="25304"/>
                      <a:pt x="24726" y="26200"/>
                    </a:cubicBezTo>
                    <a:cubicBezTo>
                      <a:pt x="24480" y="26446"/>
                      <a:pt x="24234" y="26691"/>
                      <a:pt x="23985" y="26934"/>
                    </a:cubicBezTo>
                    <a:cubicBezTo>
                      <a:pt x="23787" y="27129"/>
                      <a:pt x="23574" y="27318"/>
                      <a:pt x="23384" y="27522"/>
                    </a:cubicBezTo>
                    <a:cubicBezTo>
                      <a:pt x="23369" y="27460"/>
                      <a:pt x="23356" y="27397"/>
                      <a:pt x="23340" y="27334"/>
                    </a:cubicBezTo>
                    <a:cubicBezTo>
                      <a:pt x="23766" y="26975"/>
                      <a:pt x="24167" y="26586"/>
                      <a:pt x="24556" y="26189"/>
                    </a:cubicBezTo>
                    <a:cubicBezTo>
                      <a:pt x="24976" y="25762"/>
                      <a:pt x="25382" y="25319"/>
                      <a:pt x="25775" y="24866"/>
                    </a:cubicBezTo>
                    <a:cubicBezTo>
                      <a:pt x="26557" y="23962"/>
                      <a:pt x="27280" y="23011"/>
                      <a:pt x="27932" y="22010"/>
                    </a:cubicBezTo>
                    <a:cubicBezTo>
                      <a:pt x="28299" y="21447"/>
                      <a:pt x="28644" y="20871"/>
                      <a:pt x="28968" y="20284"/>
                    </a:cubicBezTo>
                    <a:cubicBezTo>
                      <a:pt x="28972" y="20275"/>
                      <a:pt x="28974" y="20267"/>
                      <a:pt x="28975" y="20260"/>
                    </a:cubicBezTo>
                    <a:close/>
                    <a:moveTo>
                      <a:pt x="29848" y="20709"/>
                    </a:moveTo>
                    <a:cubicBezTo>
                      <a:pt x="29858" y="20716"/>
                      <a:pt x="29869" y="20722"/>
                      <a:pt x="29879" y="20729"/>
                    </a:cubicBezTo>
                    <a:cubicBezTo>
                      <a:pt x="30108" y="20875"/>
                      <a:pt x="30329" y="21034"/>
                      <a:pt x="30543" y="21202"/>
                    </a:cubicBezTo>
                    <a:cubicBezTo>
                      <a:pt x="29756" y="22217"/>
                      <a:pt x="28908" y="23192"/>
                      <a:pt x="27998" y="24098"/>
                    </a:cubicBezTo>
                    <a:cubicBezTo>
                      <a:pt x="27091" y="25000"/>
                      <a:pt x="26120" y="25844"/>
                      <a:pt x="25099" y="26615"/>
                    </a:cubicBezTo>
                    <a:cubicBezTo>
                      <a:pt x="24557" y="27024"/>
                      <a:pt x="23993" y="27400"/>
                      <a:pt x="23440" y="27790"/>
                    </a:cubicBezTo>
                    <a:cubicBezTo>
                      <a:pt x="23427" y="27729"/>
                      <a:pt x="23416" y="27667"/>
                      <a:pt x="23402" y="27604"/>
                    </a:cubicBezTo>
                    <a:cubicBezTo>
                      <a:pt x="23602" y="27440"/>
                      <a:pt x="23784" y="27253"/>
                      <a:pt x="23969" y="27074"/>
                    </a:cubicBezTo>
                    <a:cubicBezTo>
                      <a:pt x="24195" y="26855"/>
                      <a:pt x="24419" y="26635"/>
                      <a:pt x="24642" y="26414"/>
                    </a:cubicBezTo>
                    <a:cubicBezTo>
                      <a:pt x="25089" y="25970"/>
                      <a:pt x="25529" y="25524"/>
                      <a:pt x="25966" y="25072"/>
                    </a:cubicBezTo>
                    <a:cubicBezTo>
                      <a:pt x="26841" y="24168"/>
                      <a:pt x="27694" y="23241"/>
                      <a:pt x="28518" y="22289"/>
                    </a:cubicBezTo>
                    <a:cubicBezTo>
                      <a:pt x="28968" y="21770"/>
                      <a:pt x="29425" y="21251"/>
                      <a:pt x="29848" y="20709"/>
                    </a:cubicBezTo>
                    <a:close/>
                    <a:moveTo>
                      <a:pt x="30649" y="21288"/>
                    </a:moveTo>
                    <a:cubicBezTo>
                      <a:pt x="31058" y="21621"/>
                      <a:pt x="31434" y="21993"/>
                      <a:pt x="31773" y="22396"/>
                    </a:cubicBezTo>
                    <a:cubicBezTo>
                      <a:pt x="31708" y="22435"/>
                      <a:pt x="31651" y="22493"/>
                      <a:pt x="31594" y="22542"/>
                    </a:cubicBezTo>
                    <a:cubicBezTo>
                      <a:pt x="31523" y="22603"/>
                      <a:pt x="31451" y="22662"/>
                      <a:pt x="31378" y="22720"/>
                    </a:cubicBezTo>
                    <a:cubicBezTo>
                      <a:pt x="31236" y="22834"/>
                      <a:pt x="31091" y="22942"/>
                      <a:pt x="30940" y="23044"/>
                    </a:cubicBezTo>
                    <a:cubicBezTo>
                      <a:pt x="30646" y="23246"/>
                      <a:pt x="30338" y="23425"/>
                      <a:pt x="30022" y="23592"/>
                    </a:cubicBezTo>
                    <a:cubicBezTo>
                      <a:pt x="29949" y="23587"/>
                      <a:pt x="29875" y="23582"/>
                      <a:pt x="29800" y="23580"/>
                    </a:cubicBezTo>
                    <a:cubicBezTo>
                      <a:pt x="29761" y="23579"/>
                      <a:pt x="29722" y="23578"/>
                      <a:pt x="29684" y="23578"/>
                    </a:cubicBezTo>
                    <a:cubicBezTo>
                      <a:pt x="29544" y="23578"/>
                      <a:pt x="29405" y="23590"/>
                      <a:pt x="29270" y="23635"/>
                    </a:cubicBezTo>
                    <a:cubicBezTo>
                      <a:pt x="28964" y="23737"/>
                      <a:pt x="28780" y="24027"/>
                      <a:pt x="28710" y="24328"/>
                    </a:cubicBezTo>
                    <a:cubicBezTo>
                      <a:pt x="28684" y="24439"/>
                      <a:pt x="28676" y="24550"/>
                      <a:pt x="28676" y="24663"/>
                    </a:cubicBezTo>
                    <a:cubicBezTo>
                      <a:pt x="27382" y="25674"/>
                      <a:pt x="26043" y="26623"/>
                      <a:pt x="24638" y="27476"/>
                    </a:cubicBezTo>
                    <a:cubicBezTo>
                      <a:pt x="24264" y="27703"/>
                      <a:pt x="23882" y="27916"/>
                      <a:pt x="23510" y="28148"/>
                    </a:cubicBezTo>
                    <a:cubicBezTo>
                      <a:pt x="23493" y="28046"/>
                      <a:pt x="23470" y="27944"/>
                      <a:pt x="23450" y="27842"/>
                    </a:cubicBezTo>
                    <a:cubicBezTo>
                      <a:pt x="23969" y="27534"/>
                      <a:pt x="24465" y="27178"/>
                      <a:pt x="24950" y="26820"/>
                    </a:cubicBezTo>
                    <a:cubicBezTo>
                      <a:pt x="25466" y="26437"/>
                      <a:pt x="25972" y="26040"/>
                      <a:pt x="26464" y="25626"/>
                    </a:cubicBezTo>
                    <a:cubicBezTo>
                      <a:pt x="27446" y="24798"/>
                      <a:pt x="28377" y="23904"/>
                      <a:pt x="29244" y="22957"/>
                    </a:cubicBezTo>
                    <a:cubicBezTo>
                      <a:pt x="29735" y="22420"/>
                      <a:pt x="30203" y="21863"/>
                      <a:pt x="30649" y="21288"/>
                    </a:cubicBezTo>
                    <a:close/>
                    <a:moveTo>
                      <a:pt x="28684" y="24834"/>
                    </a:moveTo>
                    <a:cubicBezTo>
                      <a:pt x="28701" y="25048"/>
                      <a:pt x="28741" y="25262"/>
                      <a:pt x="28767" y="25471"/>
                    </a:cubicBezTo>
                    <a:cubicBezTo>
                      <a:pt x="28784" y="25614"/>
                      <a:pt x="28797" y="25757"/>
                      <a:pt x="28807" y="25901"/>
                    </a:cubicBezTo>
                    <a:cubicBezTo>
                      <a:pt x="28673" y="25974"/>
                      <a:pt x="28543" y="26062"/>
                      <a:pt x="28412" y="26139"/>
                    </a:cubicBezTo>
                    <a:cubicBezTo>
                      <a:pt x="28233" y="26246"/>
                      <a:pt x="28054" y="26351"/>
                      <a:pt x="27874" y="26455"/>
                    </a:cubicBezTo>
                    <a:cubicBezTo>
                      <a:pt x="27531" y="26652"/>
                      <a:pt x="27186" y="26846"/>
                      <a:pt x="26838" y="27034"/>
                    </a:cubicBezTo>
                    <a:cubicBezTo>
                      <a:pt x="26142" y="27411"/>
                      <a:pt x="25437" y="27771"/>
                      <a:pt x="24724" y="28113"/>
                    </a:cubicBezTo>
                    <a:cubicBezTo>
                      <a:pt x="24524" y="28210"/>
                      <a:pt x="24322" y="28304"/>
                      <a:pt x="24120" y="28399"/>
                    </a:cubicBezTo>
                    <a:cubicBezTo>
                      <a:pt x="23944" y="28481"/>
                      <a:pt x="23763" y="28556"/>
                      <a:pt x="23589" y="28644"/>
                    </a:cubicBezTo>
                    <a:cubicBezTo>
                      <a:pt x="23570" y="28502"/>
                      <a:pt x="23549" y="28359"/>
                      <a:pt x="23524" y="28217"/>
                    </a:cubicBezTo>
                    <a:cubicBezTo>
                      <a:pt x="23872" y="28044"/>
                      <a:pt x="24208" y="27843"/>
                      <a:pt x="24543" y="27644"/>
                    </a:cubicBezTo>
                    <a:cubicBezTo>
                      <a:pt x="24901" y="27432"/>
                      <a:pt x="25254" y="27214"/>
                      <a:pt x="25604" y="26992"/>
                    </a:cubicBezTo>
                    <a:cubicBezTo>
                      <a:pt x="26295" y="26552"/>
                      <a:pt x="26979" y="26097"/>
                      <a:pt x="27643" y="25617"/>
                    </a:cubicBezTo>
                    <a:cubicBezTo>
                      <a:pt x="27994" y="25363"/>
                      <a:pt x="28341" y="25101"/>
                      <a:pt x="28684" y="24834"/>
                    </a:cubicBezTo>
                    <a:close/>
                    <a:moveTo>
                      <a:pt x="28814" y="26013"/>
                    </a:moveTo>
                    <a:cubicBezTo>
                      <a:pt x="28823" y="26180"/>
                      <a:pt x="28827" y="26347"/>
                      <a:pt x="28826" y="26513"/>
                    </a:cubicBezTo>
                    <a:cubicBezTo>
                      <a:pt x="28826" y="26538"/>
                      <a:pt x="28824" y="26562"/>
                      <a:pt x="28824" y="26586"/>
                    </a:cubicBezTo>
                    <a:cubicBezTo>
                      <a:pt x="28817" y="26582"/>
                      <a:pt x="28808" y="26579"/>
                      <a:pt x="28799" y="26579"/>
                    </a:cubicBezTo>
                    <a:cubicBezTo>
                      <a:pt x="28791" y="26579"/>
                      <a:pt x="28784" y="26581"/>
                      <a:pt x="28776" y="26584"/>
                    </a:cubicBezTo>
                    <a:cubicBezTo>
                      <a:pt x="28605" y="26657"/>
                      <a:pt x="28443" y="26762"/>
                      <a:pt x="28279" y="26852"/>
                    </a:cubicBezTo>
                    <a:cubicBezTo>
                      <a:pt x="28117" y="26939"/>
                      <a:pt x="27956" y="27025"/>
                      <a:pt x="27794" y="27110"/>
                    </a:cubicBezTo>
                    <a:cubicBezTo>
                      <a:pt x="27464" y="27284"/>
                      <a:pt x="27133" y="27452"/>
                      <a:pt x="26799" y="27615"/>
                    </a:cubicBezTo>
                    <a:cubicBezTo>
                      <a:pt x="26130" y="27942"/>
                      <a:pt x="25452" y="28249"/>
                      <a:pt x="24768" y="28540"/>
                    </a:cubicBezTo>
                    <a:cubicBezTo>
                      <a:pt x="24393" y="28699"/>
                      <a:pt x="24000" y="28834"/>
                      <a:pt x="23637" y="29019"/>
                    </a:cubicBezTo>
                    <a:cubicBezTo>
                      <a:pt x="23626" y="28920"/>
                      <a:pt x="23612" y="28821"/>
                      <a:pt x="23600" y="28722"/>
                    </a:cubicBezTo>
                    <a:cubicBezTo>
                      <a:pt x="23762" y="28660"/>
                      <a:pt x="23919" y="28583"/>
                      <a:pt x="24077" y="28510"/>
                    </a:cubicBezTo>
                    <a:cubicBezTo>
                      <a:pt x="24259" y="28427"/>
                      <a:pt x="24441" y="28342"/>
                      <a:pt x="24622" y="28256"/>
                    </a:cubicBezTo>
                    <a:cubicBezTo>
                      <a:pt x="24984" y="28083"/>
                      <a:pt x="25344" y="27907"/>
                      <a:pt x="25702" y="27725"/>
                    </a:cubicBezTo>
                    <a:cubicBezTo>
                      <a:pt x="26412" y="27366"/>
                      <a:pt x="27114" y="26987"/>
                      <a:pt x="27807" y="26594"/>
                    </a:cubicBezTo>
                    <a:cubicBezTo>
                      <a:pt x="28001" y="26485"/>
                      <a:pt x="28194" y="26374"/>
                      <a:pt x="28386" y="26261"/>
                    </a:cubicBezTo>
                    <a:cubicBezTo>
                      <a:pt x="28526" y="26179"/>
                      <a:pt x="28676" y="26102"/>
                      <a:pt x="28814" y="26013"/>
                    </a:cubicBezTo>
                    <a:close/>
                    <a:moveTo>
                      <a:pt x="28820" y="26695"/>
                    </a:moveTo>
                    <a:cubicBezTo>
                      <a:pt x="28817" y="26798"/>
                      <a:pt x="28810" y="26901"/>
                      <a:pt x="28802" y="27003"/>
                    </a:cubicBezTo>
                    <a:cubicBezTo>
                      <a:pt x="27524" y="27741"/>
                      <a:pt x="26165" y="28344"/>
                      <a:pt x="24766" y="28811"/>
                    </a:cubicBezTo>
                    <a:cubicBezTo>
                      <a:pt x="24396" y="28935"/>
                      <a:pt x="24023" y="29049"/>
                      <a:pt x="23653" y="29170"/>
                    </a:cubicBezTo>
                    <a:cubicBezTo>
                      <a:pt x="23651" y="29147"/>
                      <a:pt x="23648" y="29125"/>
                      <a:pt x="23646" y="29102"/>
                    </a:cubicBezTo>
                    <a:cubicBezTo>
                      <a:pt x="23995" y="29009"/>
                      <a:pt x="24331" y="28858"/>
                      <a:pt x="24664" y="28721"/>
                    </a:cubicBezTo>
                    <a:cubicBezTo>
                      <a:pt x="25013" y="28576"/>
                      <a:pt x="25360" y="28428"/>
                      <a:pt x="25704" y="28272"/>
                    </a:cubicBezTo>
                    <a:cubicBezTo>
                      <a:pt x="26387" y="27965"/>
                      <a:pt x="27062" y="27638"/>
                      <a:pt x="27728" y="27292"/>
                    </a:cubicBezTo>
                    <a:cubicBezTo>
                      <a:pt x="27915" y="27195"/>
                      <a:pt x="28101" y="27096"/>
                      <a:pt x="28286" y="26996"/>
                    </a:cubicBezTo>
                    <a:cubicBezTo>
                      <a:pt x="28464" y="26900"/>
                      <a:pt x="28655" y="26811"/>
                      <a:pt x="28820" y="26695"/>
                    </a:cubicBezTo>
                    <a:close/>
                    <a:moveTo>
                      <a:pt x="28794" y="27155"/>
                    </a:moveTo>
                    <a:cubicBezTo>
                      <a:pt x="28757" y="27625"/>
                      <a:pt x="28683" y="28092"/>
                      <a:pt x="28573" y="28551"/>
                    </a:cubicBezTo>
                    <a:cubicBezTo>
                      <a:pt x="28571" y="28561"/>
                      <a:pt x="28568" y="28571"/>
                      <a:pt x="28566" y="28582"/>
                    </a:cubicBezTo>
                    <a:cubicBezTo>
                      <a:pt x="28562" y="28581"/>
                      <a:pt x="28558" y="28581"/>
                      <a:pt x="28555" y="28581"/>
                    </a:cubicBezTo>
                    <a:cubicBezTo>
                      <a:pt x="28495" y="28581"/>
                      <a:pt x="28444" y="28605"/>
                      <a:pt x="28386" y="28628"/>
                    </a:cubicBezTo>
                    <a:cubicBezTo>
                      <a:pt x="28304" y="28660"/>
                      <a:pt x="28221" y="28693"/>
                      <a:pt x="28139" y="28724"/>
                    </a:cubicBezTo>
                    <a:cubicBezTo>
                      <a:pt x="27979" y="28785"/>
                      <a:pt x="27818" y="28845"/>
                      <a:pt x="27657" y="28904"/>
                    </a:cubicBezTo>
                    <a:cubicBezTo>
                      <a:pt x="27336" y="29021"/>
                      <a:pt x="27013" y="29135"/>
                      <a:pt x="26686" y="29238"/>
                    </a:cubicBezTo>
                    <a:cubicBezTo>
                      <a:pt x="26027" y="29444"/>
                      <a:pt x="25358" y="29622"/>
                      <a:pt x="24683" y="29770"/>
                    </a:cubicBezTo>
                    <a:cubicBezTo>
                      <a:pt x="24361" y="29841"/>
                      <a:pt x="24038" y="29908"/>
                      <a:pt x="23716" y="29978"/>
                    </a:cubicBezTo>
                    <a:cubicBezTo>
                      <a:pt x="23703" y="29728"/>
                      <a:pt x="23683" y="29479"/>
                      <a:pt x="23658" y="29229"/>
                    </a:cubicBezTo>
                    <a:cubicBezTo>
                      <a:pt x="24353" y="29063"/>
                      <a:pt x="25032" y="28820"/>
                      <a:pt x="25700" y="28567"/>
                    </a:cubicBezTo>
                    <a:cubicBezTo>
                      <a:pt x="26402" y="28300"/>
                      <a:pt x="27093" y="28001"/>
                      <a:pt x="27770" y="27676"/>
                    </a:cubicBezTo>
                    <a:cubicBezTo>
                      <a:pt x="28116" y="27510"/>
                      <a:pt x="28456" y="27335"/>
                      <a:pt x="28794" y="27155"/>
                    </a:cubicBezTo>
                    <a:close/>
                    <a:moveTo>
                      <a:pt x="28534" y="28706"/>
                    </a:moveTo>
                    <a:cubicBezTo>
                      <a:pt x="28505" y="28815"/>
                      <a:pt x="28474" y="28924"/>
                      <a:pt x="28442" y="29033"/>
                    </a:cubicBezTo>
                    <a:cubicBezTo>
                      <a:pt x="27213" y="29521"/>
                      <a:pt x="25948" y="29909"/>
                      <a:pt x="24658" y="30199"/>
                    </a:cubicBezTo>
                    <a:cubicBezTo>
                      <a:pt x="24349" y="30269"/>
                      <a:pt x="24040" y="30332"/>
                      <a:pt x="23729" y="30394"/>
                    </a:cubicBezTo>
                    <a:cubicBezTo>
                      <a:pt x="23727" y="30276"/>
                      <a:pt x="23723" y="30157"/>
                      <a:pt x="23718" y="30038"/>
                    </a:cubicBezTo>
                    <a:cubicBezTo>
                      <a:pt x="24353" y="29955"/>
                      <a:pt x="24981" y="29814"/>
                      <a:pt x="25600" y="29656"/>
                    </a:cubicBezTo>
                    <a:cubicBezTo>
                      <a:pt x="26263" y="29487"/>
                      <a:pt x="26921" y="29293"/>
                      <a:pt x="27567" y="29070"/>
                    </a:cubicBezTo>
                    <a:cubicBezTo>
                      <a:pt x="27750" y="29006"/>
                      <a:pt x="27932" y="28942"/>
                      <a:pt x="28113" y="28873"/>
                    </a:cubicBezTo>
                    <a:cubicBezTo>
                      <a:pt x="28205" y="28838"/>
                      <a:pt x="28298" y="28802"/>
                      <a:pt x="28391" y="28765"/>
                    </a:cubicBezTo>
                    <a:cubicBezTo>
                      <a:pt x="28439" y="28746"/>
                      <a:pt x="28489" y="28730"/>
                      <a:pt x="28534" y="28706"/>
                    </a:cubicBezTo>
                    <a:close/>
                    <a:moveTo>
                      <a:pt x="28395" y="29186"/>
                    </a:moveTo>
                    <a:lnTo>
                      <a:pt x="28395" y="29186"/>
                    </a:lnTo>
                    <a:cubicBezTo>
                      <a:pt x="28216" y="29758"/>
                      <a:pt x="27984" y="30313"/>
                      <a:pt x="27708" y="30847"/>
                    </a:cubicBezTo>
                    <a:cubicBezTo>
                      <a:pt x="27577" y="30804"/>
                      <a:pt x="27420" y="30806"/>
                      <a:pt x="27289" y="30793"/>
                    </a:cubicBezTo>
                    <a:cubicBezTo>
                      <a:pt x="27128" y="30777"/>
                      <a:pt x="26966" y="30766"/>
                      <a:pt x="26804" y="30757"/>
                    </a:cubicBezTo>
                    <a:cubicBezTo>
                      <a:pt x="26571" y="30745"/>
                      <a:pt x="26338" y="30739"/>
                      <a:pt x="26104" y="30739"/>
                    </a:cubicBezTo>
                    <a:cubicBezTo>
                      <a:pt x="26016" y="30739"/>
                      <a:pt x="25929" y="30739"/>
                      <a:pt x="25841" y="30741"/>
                    </a:cubicBezTo>
                    <a:cubicBezTo>
                      <a:pt x="25195" y="30755"/>
                      <a:pt x="24547" y="30817"/>
                      <a:pt x="23912" y="30937"/>
                    </a:cubicBezTo>
                    <a:cubicBezTo>
                      <a:pt x="23555" y="31006"/>
                      <a:pt x="23208" y="31100"/>
                      <a:pt x="22861" y="31209"/>
                    </a:cubicBezTo>
                    <a:cubicBezTo>
                      <a:pt x="22845" y="31215"/>
                      <a:pt x="22840" y="31229"/>
                      <a:pt x="22840" y="31245"/>
                    </a:cubicBezTo>
                    <a:cubicBezTo>
                      <a:pt x="22541" y="31152"/>
                      <a:pt x="22246" y="31054"/>
                      <a:pt x="22015" y="30844"/>
                    </a:cubicBezTo>
                    <a:cubicBezTo>
                      <a:pt x="22560" y="30821"/>
                      <a:pt x="23105" y="30797"/>
                      <a:pt x="23652" y="30775"/>
                    </a:cubicBezTo>
                    <a:cubicBezTo>
                      <a:pt x="23689" y="30774"/>
                      <a:pt x="23733" y="30731"/>
                      <a:pt x="23733" y="30691"/>
                    </a:cubicBezTo>
                    <a:cubicBezTo>
                      <a:pt x="23734" y="30618"/>
                      <a:pt x="23731" y="30543"/>
                      <a:pt x="23730" y="30468"/>
                    </a:cubicBezTo>
                    <a:cubicBezTo>
                      <a:pt x="24990" y="30265"/>
                      <a:pt x="26231" y="29925"/>
                      <a:pt x="27439" y="29524"/>
                    </a:cubicBezTo>
                    <a:cubicBezTo>
                      <a:pt x="27760" y="29418"/>
                      <a:pt x="28079" y="29304"/>
                      <a:pt x="28395" y="29186"/>
                    </a:cubicBezTo>
                    <a:close/>
                    <a:moveTo>
                      <a:pt x="22464" y="25068"/>
                    </a:moveTo>
                    <a:cubicBezTo>
                      <a:pt x="22623" y="25407"/>
                      <a:pt x="22741" y="25765"/>
                      <a:pt x="22803" y="26138"/>
                    </a:cubicBezTo>
                    <a:cubicBezTo>
                      <a:pt x="22502" y="26301"/>
                      <a:pt x="22201" y="26467"/>
                      <a:pt x="21899" y="26631"/>
                    </a:cubicBezTo>
                    <a:cubicBezTo>
                      <a:pt x="21895" y="26634"/>
                      <a:pt x="21893" y="26637"/>
                      <a:pt x="21889" y="26640"/>
                    </a:cubicBezTo>
                    <a:cubicBezTo>
                      <a:pt x="21870" y="26648"/>
                      <a:pt x="21851" y="26657"/>
                      <a:pt x="21832" y="26664"/>
                    </a:cubicBezTo>
                    <a:cubicBezTo>
                      <a:pt x="21669" y="26734"/>
                      <a:pt x="21506" y="26807"/>
                      <a:pt x="21346" y="26881"/>
                    </a:cubicBezTo>
                    <a:cubicBezTo>
                      <a:pt x="21017" y="27030"/>
                      <a:pt x="20692" y="27188"/>
                      <a:pt x="20371" y="27351"/>
                    </a:cubicBezTo>
                    <a:cubicBezTo>
                      <a:pt x="20095" y="27491"/>
                      <a:pt x="19823" y="27637"/>
                      <a:pt x="19553" y="27787"/>
                    </a:cubicBezTo>
                    <a:cubicBezTo>
                      <a:pt x="19315" y="27906"/>
                      <a:pt x="19077" y="28028"/>
                      <a:pt x="18843" y="28158"/>
                    </a:cubicBezTo>
                    <a:cubicBezTo>
                      <a:pt x="17543" y="28880"/>
                      <a:pt x="16325" y="29752"/>
                      <a:pt x="15240" y="30768"/>
                    </a:cubicBezTo>
                    <a:cubicBezTo>
                      <a:pt x="15082" y="30917"/>
                      <a:pt x="14927" y="31067"/>
                      <a:pt x="14774" y="31221"/>
                    </a:cubicBezTo>
                    <a:cubicBezTo>
                      <a:pt x="14676" y="31318"/>
                      <a:pt x="14581" y="31419"/>
                      <a:pt x="14488" y="31520"/>
                    </a:cubicBezTo>
                    <a:cubicBezTo>
                      <a:pt x="14449" y="31561"/>
                      <a:pt x="14410" y="31601"/>
                      <a:pt x="14371" y="31641"/>
                    </a:cubicBezTo>
                    <a:cubicBezTo>
                      <a:pt x="14548" y="31394"/>
                      <a:pt x="14729" y="31149"/>
                      <a:pt x="14921" y="30912"/>
                    </a:cubicBezTo>
                    <a:cubicBezTo>
                      <a:pt x="15397" y="30326"/>
                      <a:pt x="15915" y="29773"/>
                      <a:pt x="16466" y="29254"/>
                    </a:cubicBezTo>
                    <a:cubicBezTo>
                      <a:pt x="17604" y="28179"/>
                      <a:pt x="18872" y="27246"/>
                      <a:pt x="20192" y="26406"/>
                    </a:cubicBezTo>
                    <a:cubicBezTo>
                      <a:pt x="20933" y="25935"/>
                      <a:pt x="21693" y="25492"/>
                      <a:pt x="22464" y="25068"/>
                    </a:cubicBezTo>
                    <a:close/>
                    <a:moveTo>
                      <a:pt x="9915" y="26676"/>
                    </a:moveTo>
                    <a:cubicBezTo>
                      <a:pt x="10127" y="26889"/>
                      <a:pt x="10309" y="27130"/>
                      <a:pt x="10408" y="27414"/>
                    </a:cubicBezTo>
                    <a:cubicBezTo>
                      <a:pt x="10541" y="27791"/>
                      <a:pt x="10512" y="28273"/>
                      <a:pt x="10208" y="28562"/>
                    </a:cubicBezTo>
                    <a:cubicBezTo>
                      <a:pt x="10136" y="28631"/>
                      <a:pt x="10181" y="28747"/>
                      <a:pt x="10270" y="28747"/>
                    </a:cubicBezTo>
                    <a:cubicBezTo>
                      <a:pt x="10283" y="28747"/>
                      <a:pt x="10298" y="28744"/>
                      <a:pt x="10313" y="28738"/>
                    </a:cubicBezTo>
                    <a:lnTo>
                      <a:pt x="10313" y="28739"/>
                    </a:lnTo>
                    <a:cubicBezTo>
                      <a:pt x="10504" y="28667"/>
                      <a:pt x="10695" y="28594"/>
                      <a:pt x="10887" y="28521"/>
                    </a:cubicBezTo>
                    <a:cubicBezTo>
                      <a:pt x="10989" y="28673"/>
                      <a:pt x="11079" y="28832"/>
                      <a:pt x="11165" y="28994"/>
                    </a:cubicBezTo>
                    <a:cubicBezTo>
                      <a:pt x="11164" y="28994"/>
                      <a:pt x="11163" y="28994"/>
                      <a:pt x="11162" y="28994"/>
                    </a:cubicBezTo>
                    <a:cubicBezTo>
                      <a:pt x="11150" y="28994"/>
                      <a:pt x="11137" y="28999"/>
                      <a:pt x="11129" y="29011"/>
                    </a:cubicBezTo>
                    <a:cubicBezTo>
                      <a:pt x="10964" y="29242"/>
                      <a:pt x="10834" y="29507"/>
                      <a:pt x="10694" y="29754"/>
                    </a:cubicBezTo>
                    <a:cubicBezTo>
                      <a:pt x="10552" y="30004"/>
                      <a:pt x="10411" y="30256"/>
                      <a:pt x="10274" y="30510"/>
                    </a:cubicBezTo>
                    <a:cubicBezTo>
                      <a:pt x="10138" y="30764"/>
                      <a:pt x="10003" y="31018"/>
                      <a:pt x="9873" y="31276"/>
                    </a:cubicBezTo>
                    <a:cubicBezTo>
                      <a:pt x="9807" y="31407"/>
                      <a:pt x="9741" y="31539"/>
                      <a:pt x="9676" y="31669"/>
                    </a:cubicBezTo>
                    <a:cubicBezTo>
                      <a:pt x="9626" y="31771"/>
                      <a:pt x="9574" y="31872"/>
                      <a:pt x="9538" y="31979"/>
                    </a:cubicBezTo>
                    <a:cubicBezTo>
                      <a:pt x="9468" y="31975"/>
                      <a:pt x="9396" y="31969"/>
                      <a:pt x="9325" y="31965"/>
                    </a:cubicBezTo>
                    <a:cubicBezTo>
                      <a:pt x="9248" y="31961"/>
                      <a:pt x="9169" y="31958"/>
                      <a:pt x="9089" y="31958"/>
                    </a:cubicBezTo>
                    <a:cubicBezTo>
                      <a:pt x="8999" y="31958"/>
                      <a:pt x="8908" y="31962"/>
                      <a:pt x="8818" y="31970"/>
                    </a:cubicBezTo>
                    <a:cubicBezTo>
                      <a:pt x="8950" y="31685"/>
                      <a:pt x="9041" y="31374"/>
                      <a:pt x="9134" y="31077"/>
                    </a:cubicBezTo>
                    <a:cubicBezTo>
                      <a:pt x="9241" y="30736"/>
                      <a:pt x="9339" y="30391"/>
                      <a:pt x="9425" y="30043"/>
                    </a:cubicBezTo>
                    <a:cubicBezTo>
                      <a:pt x="9601" y="29333"/>
                      <a:pt x="9732" y="28612"/>
                      <a:pt x="9818" y="27884"/>
                    </a:cubicBezTo>
                    <a:cubicBezTo>
                      <a:pt x="9864" y="27484"/>
                      <a:pt x="9903" y="27079"/>
                      <a:pt x="9915" y="26676"/>
                    </a:cubicBezTo>
                    <a:close/>
                    <a:moveTo>
                      <a:pt x="11204" y="29068"/>
                    </a:moveTo>
                    <a:cubicBezTo>
                      <a:pt x="11421" y="29495"/>
                      <a:pt x="11579" y="29951"/>
                      <a:pt x="11677" y="30419"/>
                    </a:cubicBezTo>
                    <a:cubicBezTo>
                      <a:pt x="11219" y="30927"/>
                      <a:pt x="10788" y="31468"/>
                      <a:pt x="10445" y="32059"/>
                    </a:cubicBezTo>
                    <a:cubicBezTo>
                      <a:pt x="10167" y="32031"/>
                      <a:pt x="9891" y="32004"/>
                      <a:pt x="9614" y="31984"/>
                    </a:cubicBezTo>
                    <a:cubicBezTo>
                      <a:pt x="9669" y="31896"/>
                      <a:pt x="9714" y="31798"/>
                      <a:pt x="9760" y="31705"/>
                    </a:cubicBezTo>
                    <a:cubicBezTo>
                      <a:pt x="9825" y="31579"/>
                      <a:pt x="9889" y="31452"/>
                      <a:pt x="9954" y="31327"/>
                    </a:cubicBezTo>
                    <a:cubicBezTo>
                      <a:pt x="10086" y="31071"/>
                      <a:pt x="10220" y="30816"/>
                      <a:pt x="10357" y="30563"/>
                    </a:cubicBezTo>
                    <a:cubicBezTo>
                      <a:pt x="10492" y="30313"/>
                      <a:pt x="10628" y="30066"/>
                      <a:pt x="10769" y="29820"/>
                    </a:cubicBezTo>
                    <a:cubicBezTo>
                      <a:pt x="10844" y="29686"/>
                      <a:pt x="10921" y="29553"/>
                      <a:pt x="10999" y="29420"/>
                    </a:cubicBezTo>
                    <a:cubicBezTo>
                      <a:pt x="11068" y="29303"/>
                      <a:pt x="11143" y="29189"/>
                      <a:pt x="11204" y="29068"/>
                    </a:cubicBezTo>
                    <a:close/>
                    <a:moveTo>
                      <a:pt x="11705" y="30563"/>
                    </a:moveTo>
                    <a:cubicBezTo>
                      <a:pt x="11754" y="30836"/>
                      <a:pt x="11784" y="31113"/>
                      <a:pt x="11790" y="31391"/>
                    </a:cubicBezTo>
                    <a:cubicBezTo>
                      <a:pt x="11798" y="31666"/>
                      <a:pt x="11779" y="31942"/>
                      <a:pt x="11741" y="32216"/>
                    </a:cubicBezTo>
                    <a:cubicBezTo>
                      <a:pt x="11484" y="32179"/>
                      <a:pt x="11226" y="32146"/>
                      <a:pt x="10969" y="32116"/>
                    </a:cubicBezTo>
                    <a:cubicBezTo>
                      <a:pt x="10818" y="32098"/>
                      <a:pt x="10668" y="32083"/>
                      <a:pt x="10516" y="32067"/>
                    </a:cubicBezTo>
                    <a:cubicBezTo>
                      <a:pt x="10886" y="31544"/>
                      <a:pt x="11269" y="31033"/>
                      <a:pt x="11705" y="30563"/>
                    </a:cubicBezTo>
                    <a:close/>
                    <a:moveTo>
                      <a:pt x="23528" y="30090"/>
                    </a:moveTo>
                    <a:cubicBezTo>
                      <a:pt x="23533" y="30207"/>
                      <a:pt x="23534" y="30324"/>
                      <a:pt x="23536" y="30440"/>
                    </a:cubicBezTo>
                    <a:cubicBezTo>
                      <a:pt x="23520" y="30455"/>
                      <a:pt x="23521" y="30479"/>
                      <a:pt x="23537" y="30491"/>
                    </a:cubicBezTo>
                    <a:cubicBezTo>
                      <a:pt x="23538" y="30523"/>
                      <a:pt x="23539" y="30555"/>
                      <a:pt x="23539" y="30587"/>
                    </a:cubicBezTo>
                    <a:cubicBezTo>
                      <a:pt x="22969" y="30611"/>
                      <a:pt x="22399" y="30632"/>
                      <a:pt x="21829" y="30654"/>
                    </a:cubicBezTo>
                    <a:cubicBezTo>
                      <a:pt x="21711" y="30658"/>
                      <a:pt x="21729" y="30826"/>
                      <a:pt x="21834" y="30847"/>
                    </a:cubicBezTo>
                    <a:cubicBezTo>
                      <a:pt x="22129" y="31343"/>
                      <a:pt x="22820" y="31371"/>
                      <a:pt x="23303" y="31590"/>
                    </a:cubicBezTo>
                    <a:cubicBezTo>
                      <a:pt x="23448" y="31656"/>
                      <a:pt x="23600" y="31745"/>
                      <a:pt x="23717" y="31864"/>
                    </a:cubicBezTo>
                    <a:cubicBezTo>
                      <a:pt x="22594" y="31615"/>
                      <a:pt x="21438" y="31490"/>
                      <a:pt x="20289" y="31472"/>
                    </a:cubicBezTo>
                    <a:cubicBezTo>
                      <a:pt x="20202" y="31471"/>
                      <a:pt x="20115" y="31470"/>
                      <a:pt x="20028" y="31470"/>
                    </a:cubicBezTo>
                    <a:cubicBezTo>
                      <a:pt x="18929" y="31470"/>
                      <a:pt x="17831" y="31568"/>
                      <a:pt x="16750" y="31773"/>
                    </a:cubicBezTo>
                    <a:cubicBezTo>
                      <a:pt x="16420" y="31835"/>
                      <a:pt x="16092" y="31909"/>
                      <a:pt x="15766" y="31991"/>
                    </a:cubicBezTo>
                    <a:cubicBezTo>
                      <a:pt x="15488" y="32062"/>
                      <a:pt x="15210" y="32137"/>
                      <a:pt x="14940" y="32233"/>
                    </a:cubicBezTo>
                    <a:cubicBezTo>
                      <a:pt x="14942" y="32232"/>
                      <a:pt x="14944" y="32231"/>
                      <a:pt x="14946" y="32231"/>
                    </a:cubicBezTo>
                    <a:cubicBezTo>
                      <a:pt x="15237" y="32088"/>
                      <a:pt x="15532" y="31949"/>
                      <a:pt x="15830" y="31818"/>
                    </a:cubicBezTo>
                    <a:cubicBezTo>
                      <a:pt x="16421" y="31557"/>
                      <a:pt x="17024" y="31325"/>
                      <a:pt x="17638" y="31122"/>
                    </a:cubicBezTo>
                    <a:cubicBezTo>
                      <a:pt x="18869" y="30713"/>
                      <a:pt x="20139" y="30422"/>
                      <a:pt x="21425" y="30254"/>
                    </a:cubicBezTo>
                    <a:cubicBezTo>
                      <a:pt x="22123" y="30163"/>
                      <a:pt x="22824" y="30109"/>
                      <a:pt x="23528" y="30090"/>
                    </a:cubicBezTo>
                    <a:close/>
                    <a:moveTo>
                      <a:pt x="14064" y="19379"/>
                    </a:moveTo>
                    <a:lnTo>
                      <a:pt x="14141" y="19906"/>
                    </a:lnTo>
                    <a:cubicBezTo>
                      <a:pt x="14150" y="19964"/>
                      <a:pt x="14199" y="19995"/>
                      <a:pt x="14249" y="19995"/>
                    </a:cubicBezTo>
                    <a:cubicBezTo>
                      <a:pt x="14289" y="19995"/>
                      <a:pt x="14329" y="19975"/>
                      <a:pt x="14347" y="19931"/>
                    </a:cubicBezTo>
                    <a:cubicBezTo>
                      <a:pt x="14402" y="19796"/>
                      <a:pt x="14457" y="19661"/>
                      <a:pt x="14511" y="19525"/>
                    </a:cubicBezTo>
                    <a:cubicBezTo>
                      <a:pt x="14616" y="19538"/>
                      <a:pt x="14727" y="19554"/>
                      <a:pt x="14840" y="19572"/>
                    </a:cubicBezTo>
                    <a:cubicBezTo>
                      <a:pt x="14841" y="19587"/>
                      <a:pt x="14845" y="19601"/>
                      <a:pt x="14848" y="19615"/>
                    </a:cubicBezTo>
                    <a:cubicBezTo>
                      <a:pt x="14856" y="19646"/>
                      <a:pt x="14864" y="19676"/>
                      <a:pt x="14870" y="19706"/>
                    </a:cubicBezTo>
                    <a:cubicBezTo>
                      <a:pt x="14882" y="19765"/>
                      <a:pt x="14892" y="19826"/>
                      <a:pt x="14900" y="19885"/>
                    </a:cubicBezTo>
                    <a:cubicBezTo>
                      <a:pt x="14917" y="20006"/>
                      <a:pt x="14924" y="20133"/>
                      <a:pt x="14919" y="20256"/>
                    </a:cubicBezTo>
                    <a:cubicBezTo>
                      <a:pt x="14918" y="20274"/>
                      <a:pt x="14932" y="20285"/>
                      <a:pt x="14946" y="20285"/>
                    </a:cubicBezTo>
                    <a:cubicBezTo>
                      <a:pt x="14958" y="20285"/>
                      <a:pt x="14969" y="20277"/>
                      <a:pt x="14973" y="20262"/>
                    </a:cubicBezTo>
                    <a:cubicBezTo>
                      <a:pt x="14985" y="20196"/>
                      <a:pt x="14999" y="20131"/>
                      <a:pt x="15002" y="20063"/>
                    </a:cubicBezTo>
                    <a:cubicBezTo>
                      <a:pt x="15005" y="19999"/>
                      <a:pt x="15005" y="19935"/>
                      <a:pt x="15002" y="19870"/>
                    </a:cubicBezTo>
                    <a:cubicBezTo>
                      <a:pt x="14999" y="19805"/>
                      <a:pt x="14989" y="19741"/>
                      <a:pt x="14978" y="19677"/>
                    </a:cubicBezTo>
                    <a:cubicBezTo>
                      <a:pt x="14973" y="19651"/>
                      <a:pt x="14968" y="19622"/>
                      <a:pt x="14961" y="19594"/>
                    </a:cubicBezTo>
                    <a:lnTo>
                      <a:pt x="14961" y="19594"/>
                    </a:lnTo>
                    <a:cubicBezTo>
                      <a:pt x="15211" y="19642"/>
                      <a:pt x="15465" y="19710"/>
                      <a:pt x="15688" y="19818"/>
                    </a:cubicBezTo>
                    <a:cubicBezTo>
                      <a:pt x="15684" y="19943"/>
                      <a:pt x="15693" y="20069"/>
                      <a:pt x="15696" y="20193"/>
                    </a:cubicBezTo>
                    <a:cubicBezTo>
                      <a:pt x="15700" y="20360"/>
                      <a:pt x="15704" y="20528"/>
                      <a:pt x="15701" y="20694"/>
                    </a:cubicBezTo>
                    <a:cubicBezTo>
                      <a:pt x="15698" y="21017"/>
                      <a:pt x="15687" y="21338"/>
                      <a:pt x="15668" y="21660"/>
                    </a:cubicBezTo>
                    <a:cubicBezTo>
                      <a:pt x="15632" y="22304"/>
                      <a:pt x="15564" y="22946"/>
                      <a:pt x="15470" y="23583"/>
                    </a:cubicBezTo>
                    <a:cubicBezTo>
                      <a:pt x="15279" y="24857"/>
                      <a:pt x="14984" y="26124"/>
                      <a:pt x="14575" y="27345"/>
                    </a:cubicBezTo>
                    <a:cubicBezTo>
                      <a:pt x="14575" y="27346"/>
                      <a:pt x="14574" y="27347"/>
                      <a:pt x="14574" y="27347"/>
                    </a:cubicBezTo>
                    <a:cubicBezTo>
                      <a:pt x="14510" y="27494"/>
                      <a:pt x="14444" y="27642"/>
                      <a:pt x="14382" y="27789"/>
                    </a:cubicBezTo>
                    <a:cubicBezTo>
                      <a:pt x="14097" y="28470"/>
                      <a:pt x="13835" y="29159"/>
                      <a:pt x="13593" y="29855"/>
                    </a:cubicBezTo>
                    <a:cubicBezTo>
                      <a:pt x="13791" y="29129"/>
                      <a:pt x="13980" y="28399"/>
                      <a:pt x="14154" y="27665"/>
                    </a:cubicBezTo>
                    <a:cubicBezTo>
                      <a:pt x="14507" y="26179"/>
                      <a:pt x="14789" y="24673"/>
                      <a:pt x="14914" y="23149"/>
                    </a:cubicBezTo>
                    <a:cubicBezTo>
                      <a:pt x="14949" y="22730"/>
                      <a:pt x="14972" y="22309"/>
                      <a:pt x="14981" y="21888"/>
                    </a:cubicBezTo>
                    <a:cubicBezTo>
                      <a:pt x="14986" y="21674"/>
                      <a:pt x="14987" y="21461"/>
                      <a:pt x="14985" y="21247"/>
                    </a:cubicBezTo>
                    <a:cubicBezTo>
                      <a:pt x="14983" y="21034"/>
                      <a:pt x="14993" y="20816"/>
                      <a:pt x="14941" y="20609"/>
                    </a:cubicBezTo>
                    <a:cubicBezTo>
                      <a:pt x="14937" y="20591"/>
                      <a:pt x="14922" y="20581"/>
                      <a:pt x="14907" y="20581"/>
                    </a:cubicBezTo>
                    <a:cubicBezTo>
                      <a:pt x="14892" y="20581"/>
                      <a:pt x="14878" y="20590"/>
                      <a:pt x="14874" y="20610"/>
                    </a:cubicBezTo>
                    <a:cubicBezTo>
                      <a:pt x="14845" y="20793"/>
                      <a:pt x="14861" y="20978"/>
                      <a:pt x="14864" y="21164"/>
                    </a:cubicBezTo>
                    <a:cubicBezTo>
                      <a:pt x="14867" y="21361"/>
                      <a:pt x="14866" y="21558"/>
                      <a:pt x="14863" y="21755"/>
                    </a:cubicBezTo>
                    <a:cubicBezTo>
                      <a:pt x="14856" y="22132"/>
                      <a:pt x="14840" y="22508"/>
                      <a:pt x="14814" y="22883"/>
                    </a:cubicBezTo>
                    <a:cubicBezTo>
                      <a:pt x="14761" y="23640"/>
                      <a:pt x="14670" y="24394"/>
                      <a:pt x="14551" y="25144"/>
                    </a:cubicBezTo>
                    <a:cubicBezTo>
                      <a:pt x="14312" y="26649"/>
                      <a:pt x="13963" y="28133"/>
                      <a:pt x="13568" y="29603"/>
                    </a:cubicBezTo>
                    <a:cubicBezTo>
                      <a:pt x="13456" y="30020"/>
                      <a:pt x="13340" y="30435"/>
                      <a:pt x="13226" y="30851"/>
                    </a:cubicBezTo>
                    <a:cubicBezTo>
                      <a:pt x="13169" y="31059"/>
                      <a:pt x="13112" y="31265"/>
                      <a:pt x="13057" y="31474"/>
                    </a:cubicBezTo>
                    <a:cubicBezTo>
                      <a:pt x="13023" y="31603"/>
                      <a:pt x="12993" y="31732"/>
                      <a:pt x="12964" y="31860"/>
                    </a:cubicBezTo>
                    <a:cubicBezTo>
                      <a:pt x="12914" y="32035"/>
                      <a:pt x="12864" y="32208"/>
                      <a:pt x="12816" y="32384"/>
                    </a:cubicBezTo>
                    <a:cubicBezTo>
                      <a:pt x="12814" y="32383"/>
                      <a:pt x="12811" y="32383"/>
                      <a:pt x="12808" y="32383"/>
                    </a:cubicBezTo>
                    <a:cubicBezTo>
                      <a:pt x="12860" y="32232"/>
                      <a:pt x="12888" y="32074"/>
                      <a:pt x="12921" y="31918"/>
                    </a:cubicBezTo>
                    <a:cubicBezTo>
                      <a:pt x="12964" y="31717"/>
                      <a:pt x="13006" y="31516"/>
                      <a:pt x="13047" y="31314"/>
                    </a:cubicBezTo>
                    <a:cubicBezTo>
                      <a:pt x="13129" y="30911"/>
                      <a:pt x="13208" y="30508"/>
                      <a:pt x="13282" y="30103"/>
                    </a:cubicBezTo>
                    <a:cubicBezTo>
                      <a:pt x="13430" y="29305"/>
                      <a:pt x="13562" y="28506"/>
                      <a:pt x="13676" y="27702"/>
                    </a:cubicBezTo>
                    <a:cubicBezTo>
                      <a:pt x="13905" y="26079"/>
                      <a:pt x="14081" y="24448"/>
                      <a:pt x="14201" y="22814"/>
                    </a:cubicBezTo>
                    <a:cubicBezTo>
                      <a:pt x="14234" y="22358"/>
                      <a:pt x="14263" y="21901"/>
                      <a:pt x="14287" y="21445"/>
                    </a:cubicBezTo>
                    <a:cubicBezTo>
                      <a:pt x="14312" y="20993"/>
                      <a:pt x="14343" y="20538"/>
                      <a:pt x="14336" y="20085"/>
                    </a:cubicBezTo>
                    <a:cubicBezTo>
                      <a:pt x="14336" y="20071"/>
                      <a:pt x="14325" y="20065"/>
                      <a:pt x="14313" y="20065"/>
                    </a:cubicBezTo>
                    <a:cubicBezTo>
                      <a:pt x="14301" y="20065"/>
                      <a:pt x="14288" y="20072"/>
                      <a:pt x="14287" y="20085"/>
                    </a:cubicBezTo>
                    <a:cubicBezTo>
                      <a:pt x="14251" y="20494"/>
                      <a:pt x="14242" y="20907"/>
                      <a:pt x="14219" y="21317"/>
                    </a:cubicBezTo>
                    <a:cubicBezTo>
                      <a:pt x="14196" y="21722"/>
                      <a:pt x="14169" y="22125"/>
                      <a:pt x="14139" y="22530"/>
                    </a:cubicBezTo>
                    <a:cubicBezTo>
                      <a:pt x="14079" y="23339"/>
                      <a:pt x="14004" y="24146"/>
                      <a:pt x="13914" y="24953"/>
                    </a:cubicBezTo>
                    <a:cubicBezTo>
                      <a:pt x="13734" y="26570"/>
                      <a:pt x="13485" y="28180"/>
                      <a:pt x="13196" y="29782"/>
                    </a:cubicBezTo>
                    <a:cubicBezTo>
                      <a:pt x="13115" y="30232"/>
                      <a:pt x="13030" y="30681"/>
                      <a:pt x="12940" y="31128"/>
                    </a:cubicBezTo>
                    <a:cubicBezTo>
                      <a:pt x="12896" y="31348"/>
                      <a:pt x="12851" y="31566"/>
                      <a:pt x="12806" y="31784"/>
                    </a:cubicBezTo>
                    <a:cubicBezTo>
                      <a:pt x="12804" y="31790"/>
                      <a:pt x="12803" y="31797"/>
                      <a:pt x="12801" y="31803"/>
                    </a:cubicBezTo>
                    <a:cubicBezTo>
                      <a:pt x="12924" y="30704"/>
                      <a:pt x="12989" y="29594"/>
                      <a:pt x="13041" y="28489"/>
                    </a:cubicBezTo>
                    <a:cubicBezTo>
                      <a:pt x="13103" y="27185"/>
                      <a:pt x="13121" y="25878"/>
                      <a:pt x="13096" y="24572"/>
                    </a:cubicBezTo>
                    <a:cubicBezTo>
                      <a:pt x="13083" y="23835"/>
                      <a:pt x="13081" y="23088"/>
                      <a:pt x="12995" y="22356"/>
                    </a:cubicBezTo>
                    <a:cubicBezTo>
                      <a:pt x="12992" y="22332"/>
                      <a:pt x="12971" y="22319"/>
                      <a:pt x="12950" y="22319"/>
                    </a:cubicBezTo>
                    <a:cubicBezTo>
                      <a:pt x="12928" y="22319"/>
                      <a:pt x="12908" y="22332"/>
                      <a:pt x="12907" y="22357"/>
                    </a:cubicBezTo>
                    <a:cubicBezTo>
                      <a:pt x="12906" y="23002"/>
                      <a:pt x="12954" y="23649"/>
                      <a:pt x="12971" y="24294"/>
                    </a:cubicBezTo>
                    <a:cubicBezTo>
                      <a:pt x="12988" y="24955"/>
                      <a:pt x="12996" y="25614"/>
                      <a:pt x="12992" y="26274"/>
                    </a:cubicBezTo>
                    <a:cubicBezTo>
                      <a:pt x="12984" y="27582"/>
                      <a:pt x="12933" y="28888"/>
                      <a:pt x="12838" y="30192"/>
                    </a:cubicBezTo>
                    <a:cubicBezTo>
                      <a:pt x="12795" y="30787"/>
                      <a:pt x="12738" y="31381"/>
                      <a:pt x="12683" y="31975"/>
                    </a:cubicBezTo>
                    <a:cubicBezTo>
                      <a:pt x="12684" y="31935"/>
                      <a:pt x="12684" y="31897"/>
                      <a:pt x="12685" y="31858"/>
                    </a:cubicBezTo>
                    <a:cubicBezTo>
                      <a:pt x="12689" y="31669"/>
                      <a:pt x="12693" y="31480"/>
                      <a:pt x="12693" y="31292"/>
                    </a:cubicBezTo>
                    <a:cubicBezTo>
                      <a:pt x="12693" y="30916"/>
                      <a:pt x="12684" y="30539"/>
                      <a:pt x="12667" y="30163"/>
                    </a:cubicBezTo>
                    <a:cubicBezTo>
                      <a:pt x="12631" y="29398"/>
                      <a:pt x="12561" y="28633"/>
                      <a:pt x="12455" y="27875"/>
                    </a:cubicBezTo>
                    <a:cubicBezTo>
                      <a:pt x="12395" y="27444"/>
                      <a:pt x="12323" y="27016"/>
                      <a:pt x="12224" y="26592"/>
                    </a:cubicBezTo>
                    <a:cubicBezTo>
                      <a:pt x="12221" y="26576"/>
                      <a:pt x="12208" y="26569"/>
                      <a:pt x="12195" y="26569"/>
                    </a:cubicBezTo>
                    <a:cubicBezTo>
                      <a:pt x="12179" y="26569"/>
                      <a:pt x="12164" y="26580"/>
                      <a:pt x="12167" y="26600"/>
                    </a:cubicBezTo>
                    <a:cubicBezTo>
                      <a:pt x="12279" y="27358"/>
                      <a:pt x="12401" y="28114"/>
                      <a:pt x="12472" y="28877"/>
                    </a:cubicBezTo>
                    <a:cubicBezTo>
                      <a:pt x="12544" y="29635"/>
                      <a:pt x="12580" y="30397"/>
                      <a:pt x="12581" y="31159"/>
                    </a:cubicBezTo>
                    <a:cubicBezTo>
                      <a:pt x="12581" y="31376"/>
                      <a:pt x="12579" y="31593"/>
                      <a:pt x="12574" y="31811"/>
                    </a:cubicBezTo>
                    <a:cubicBezTo>
                      <a:pt x="12573" y="31868"/>
                      <a:pt x="12570" y="31927"/>
                      <a:pt x="12567" y="31985"/>
                    </a:cubicBezTo>
                    <a:cubicBezTo>
                      <a:pt x="12525" y="31417"/>
                      <a:pt x="12459" y="30851"/>
                      <a:pt x="12387" y="30285"/>
                    </a:cubicBezTo>
                    <a:cubicBezTo>
                      <a:pt x="12298" y="29581"/>
                      <a:pt x="12187" y="28881"/>
                      <a:pt x="12011" y="28193"/>
                    </a:cubicBezTo>
                    <a:cubicBezTo>
                      <a:pt x="12008" y="28180"/>
                      <a:pt x="11998" y="28174"/>
                      <a:pt x="11987" y="28174"/>
                    </a:cubicBezTo>
                    <a:cubicBezTo>
                      <a:pt x="11975" y="28174"/>
                      <a:pt x="11962" y="28183"/>
                      <a:pt x="11965" y="28200"/>
                    </a:cubicBezTo>
                    <a:cubicBezTo>
                      <a:pt x="12075" y="28899"/>
                      <a:pt x="12197" y="29598"/>
                      <a:pt x="12284" y="30301"/>
                    </a:cubicBezTo>
                    <a:cubicBezTo>
                      <a:pt x="12368" y="30972"/>
                      <a:pt x="12406" y="31648"/>
                      <a:pt x="12436" y="32323"/>
                    </a:cubicBezTo>
                    <a:cubicBezTo>
                      <a:pt x="12414" y="32319"/>
                      <a:pt x="12391" y="32316"/>
                      <a:pt x="12370" y="32313"/>
                    </a:cubicBezTo>
                    <a:cubicBezTo>
                      <a:pt x="12361" y="32113"/>
                      <a:pt x="12341" y="31911"/>
                      <a:pt x="12322" y="31713"/>
                    </a:cubicBezTo>
                    <a:cubicBezTo>
                      <a:pt x="12296" y="31432"/>
                      <a:pt x="12265" y="31151"/>
                      <a:pt x="12226" y="30872"/>
                    </a:cubicBezTo>
                    <a:cubicBezTo>
                      <a:pt x="12150" y="30306"/>
                      <a:pt x="12050" y="29744"/>
                      <a:pt x="11927" y="29187"/>
                    </a:cubicBezTo>
                    <a:cubicBezTo>
                      <a:pt x="11681" y="28073"/>
                      <a:pt x="11340" y="26978"/>
                      <a:pt x="10909" y="25921"/>
                    </a:cubicBezTo>
                    <a:cubicBezTo>
                      <a:pt x="10665" y="25322"/>
                      <a:pt x="10383" y="24745"/>
                      <a:pt x="10080" y="24173"/>
                    </a:cubicBezTo>
                    <a:cubicBezTo>
                      <a:pt x="10074" y="24162"/>
                      <a:pt x="10065" y="24158"/>
                      <a:pt x="10055" y="24158"/>
                    </a:cubicBezTo>
                    <a:cubicBezTo>
                      <a:pt x="10037" y="24158"/>
                      <a:pt x="10020" y="24174"/>
                      <a:pt x="10030" y="24195"/>
                    </a:cubicBezTo>
                    <a:cubicBezTo>
                      <a:pt x="10279" y="24700"/>
                      <a:pt x="10501" y="25223"/>
                      <a:pt x="10711" y="25746"/>
                    </a:cubicBezTo>
                    <a:cubicBezTo>
                      <a:pt x="10922" y="26270"/>
                      <a:pt x="11112" y="26803"/>
                      <a:pt x="11282" y="27342"/>
                    </a:cubicBezTo>
                    <a:cubicBezTo>
                      <a:pt x="11526" y="28122"/>
                      <a:pt x="11724" y="28916"/>
                      <a:pt x="11875" y="29718"/>
                    </a:cubicBezTo>
                    <a:cubicBezTo>
                      <a:pt x="11649" y="28968"/>
                      <a:pt x="11348" y="28237"/>
                      <a:pt x="10963" y="27555"/>
                    </a:cubicBezTo>
                    <a:cubicBezTo>
                      <a:pt x="10714" y="27112"/>
                      <a:pt x="10434" y="26693"/>
                      <a:pt x="10120" y="26294"/>
                    </a:cubicBezTo>
                    <a:cubicBezTo>
                      <a:pt x="10115" y="26288"/>
                      <a:pt x="10109" y="26286"/>
                      <a:pt x="10103" y="26286"/>
                    </a:cubicBezTo>
                    <a:cubicBezTo>
                      <a:pt x="10087" y="26286"/>
                      <a:pt x="10072" y="26305"/>
                      <a:pt x="10084" y="26322"/>
                    </a:cubicBezTo>
                    <a:cubicBezTo>
                      <a:pt x="11094" y="27812"/>
                      <a:pt x="11806" y="29496"/>
                      <a:pt x="12077" y="31280"/>
                    </a:cubicBezTo>
                    <a:cubicBezTo>
                      <a:pt x="12127" y="31614"/>
                      <a:pt x="12155" y="31948"/>
                      <a:pt x="12175" y="32282"/>
                    </a:cubicBezTo>
                    <a:cubicBezTo>
                      <a:pt x="12094" y="32268"/>
                      <a:pt x="12015" y="32255"/>
                      <a:pt x="11934" y="32244"/>
                    </a:cubicBezTo>
                    <a:cubicBezTo>
                      <a:pt x="12087" y="31187"/>
                      <a:pt x="11924" y="30092"/>
                      <a:pt x="11470" y="29126"/>
                    </a:cubicBezTo>
                    <a:cubicBezTo>
                      <a:pt x="11341" y="28848"/>
                      <a:pt x="11186" y="28582"/>
                      <a:pt x="11011" y="28330"/>
                    </a:cubicBezTo>
                    <a:cubicBezTo>
                      <a:pt x="10992" y="28303"/>
                      <a:pt x="10960" y="28291"/>
                      <a:pt x="10928" y="28291"/>
                    </a:cubicBezTo>
                    <a:cubicBezTo>
                      <a:pt x="10914" y="28291"/>
                      <a:pt x="10900" y="28293"/>
                      <a:pt x="10887" y="28298"/>
                    </a:cubicBezTo>
                    <a:lnTo>
                      <a:pt x="10554" y="28426"/>
                    </a:lnTo>
                    <a:cubicBezTo>
                      <a:pt x="10676" y="28184"/>
                      <a:pt x="10711" y="27902"/>
                      <a:pt x="10670" y="27628"/>
                    </a:cubicBezTo>
                    <a:cubicBezTo>
                      <a:pt x="10605" y="27199"/>
                      <a:pt x="10352" y="26831"/>
                      <a:pt x="10050" y="26530"/>
                    </a:cubicBezTo>
                    <a:cubicBezTo>
                      <a:pt x="9724" y="26203"/>
                      <a:pt x="9345" y="25925"/>
                      <a:pt x="8966" y="25662"/>
                    </a:cubicBezTo>
                    <a:cubicBezTo>
                      <a:pt x="8800" y="25547"/>
                      <a:pt x="8630" y="25438"/>
                      <a:pt x="8456" y="25332"/>
                    </a:cubicBezTo>
                    <a:cubicBezTo>
                      <a:pt x="8403" y="25265"/>
                      <a:pt x="8350" y="25199"/>
                      <a:pt x="8293" y="25135"/>
                    </a:cubicBezTo>
                    <a:cubicBezTo>
                      <a:pt x="8151" y="24977"/>
                      <a:pt x="7991" y="24842"/>
                      <a:pt x="7821" y="24714"/>
                    </a:cubicBezTo>
                    <a:cubicBezTo>
                      <a:pt x="7814" y="24709"/>
                      <a:pt x="7806" y="24706"/>
                      <a:pt x="7800" y="24706"/>
                    </a:cubicBezTo>
                    <a:cubicBezTo>
                      <a:pt x="7772" y="24706"/>
                      <a:pt x="7754" y="24745"/>
                      <a:pt x="7778" y="24769"/>
                    </a:cubicBezTo>
                    <a:cubicBezTo>
                      <a:pt x="7896" y="24884"/>
                      <a:pt x="8005" y="25009"/>
                      <a:pt x="8113" y="25133"/>
                    </a:cubicBezTo>
                    <a:cubicBezTo>
                      <a:pt x="7978" y="25060"/>
                      <a:pt x="7843" y="24988"/>
                      <a:pt x="7704" y="24923"/>
                    </a:cubicBezTo>
                    <a:cubicBezTo>
                      <a:pt x="7004" y="24588"/>
                      <a:pt x="6242" y="24369"/>
                      <a:pt x="5466" y="24356"/>
                    </a:cubicBezTo>
                    <a:cubicBezTo>
                      <a:pt x="5464" y="24348"/>
                      <a:pt x="5464" y="24342"/>
                      <a:pt x="5460" y="24335"/>
                    </a:cubicBezTo>
                    <a:cubicBezTo>
                      <a:pt x="5239" y="23897"/>
                      <a:pt x="4795" y="23691"/>
                      <a:pt x="4436" y="23388"/>
                    </a:cubicBezTo>
                    <a:cubicBezTo>
                      <a:pt x="4254" y="23234"/>
                      <a:pt x="4076" y="23030"/>
                      <a:pt x="4021" y="22792"/>
                    </a:cubicBezTo>
                    <a:cubicBezTo>
                      <a:pt x="3963" y="22540"/>
                      <a:pt x="4081" y="22325"/>
                      <a:pt x="4262" y="22156"/>
                    </a:cubicBezTo>
                    <a:cubicBezTo>
                      <a:pt x="4394" y="22032"/>
                      <a:pt x="4539" y="21921"/>
                      <a:pt x="4687" y="21815"/>
                    </a:cubicBezTo>
                    <a:cubicBezTo>
                      <a:pt x="4759" y="21870"/>
                      <a:pt x="4838" y="21916"/>
                      <a:pt x="4914" y="21965"/>
                    </a:cubicBezTo>
                    <a:cubicBezTo>
                      <a:pt x="5028" y="22037"/>
                      <a:pt x="5141" y="22112"/>
                      <a:pt x="5253" y="22189"/>
                    </a:cubicBezTo>
                    <a:cubicBezTo>
                      <a:pt x="5481" y="22347"/>
                      <a:pt x="5701" y="22515"/>
                      <a:pt x="5913" y="22692"/>
                    </a:cubicBezTo>
                    <a:cubicBezTo>
                      <a:pt x="6345" y="23053"/>
                      <a:pt x="6743" y="23451"/>
                      <a:pt x="7102" y="23884"/>
                    </a:cubicBezTo>
                    <a:cubicBezTo>
                      <a:pt x="7304" y="24126"/>
                      <a:pt x="7479" y="24393"/>
                      <a:pt x="7697" y="24619"/>
                    </a:cubicBezTo>
                    <a:cubicBezTo>
                      <a:pt x="7705" y="24628"/>
                      <a:pt x="7716" y="24632"/>
                      <a:pt x="7727" y="24632"/>
                    </a:cubicBezTo>
                    <a:cubicBezTo>
                      <a:pt x="7751" y="24632"/>
                      <a:pt x="7775" y="24611"/>
                      <a:pt x="7761" y="24582"/>
                    </a:cubicBezTo>
                    <a:cubicBezTo>
                      <a:pt x="7644" y="24329"/>
                      <a:pt x="7461" y="24104"/>
                      <a:pt x="7284" y="23891"/>
                    </a:cubicBezTo>
                    <a:cubicBezTo>
                      <a:pt x="7101" y="23670"/>
                      <a:pt x="6908" y="23458"/>
                      <a:pt x="6706" y="23255"/>
                    </a:cubicBezTo>
                    <a:cubicBezTo>
                      <a:pt x="6308" y="22856"/>
                      <a:pt x="5877" y="22491"/>
                      <a:pt x="5415" y="22168"/>
                    </a:cubicBezTo>
                    <a:cubicBezTo>
                      <a:pt x="5284" y="22077"/>
                      <a:pt x="5150" y="21988"/>
                      <a:pt x="5014" y="21903"/>
                    </a:cubicBezTo>
                    <a:cubicBezTo>
                      <a:pt x="4935" y="21853"/>
                      <a:pt x="4851" y="21801"/>
                      <a:pt x="4765" y="21760"/>
                    </a:cubicBezTo>
                    <a:cubicBezTo>
                      <a:pt x="4802" y="21734"/>
                      <a:pt x="4838" y="21708"/>
                      <a:pt x="4874" y="21683"/>
                    </a:cubicBezTo>
                    <a:cubicBezTo>
                      <a:pt x="5098" y="21528"/>
                      <a:pt x="5328" y="21384"/>
                      <a:pt x="5565" y="21251"/>
                    </a:cubicBezTo>
                    <a:cubicBezTo>
                      <a:pt x="5602" y="21230"/>
                      <a:pt x="5641" y="21212"/>
                      <a:pt x="5678" y="21192"/>
                    </a:cubicBezTo>
                    <a:cubicBezTo>
                      <a:pt x="5807" y="21305"/>
                      <a:pt x="5952" y="21405"/>
                      <a:pt x="6086" y="21511"/>
                    </a:cubicBezTo>
                    <a:cubicBezTo>
                      <a:pt x="6246" y="21637"/>
                      <a:pt x="6403" y="21767"/>
                      <a:pt x="6556" y="21900"/>
                    </a:cubicBezTo>
                    <a:cubicBezTo>
                      <a:pt x="6861" y="22164"/>
                      <a:pt x="7151" y="22441"/>
                      <a:pt x="7428" y="22732"/>
                    </a:cubicBezTo>
                    <a:cubicBezTo>
                      <a:pt x="7983" y="23313"/>
                      <a:pt x="8484" y="23947"/>
                      <a:pt x="8925" y="24619"/>
                    </a:cubicBezTo>
                    <a:cubicBezTo>
                      <a:pt x="9048" y="24808"/>
                      <a:pt x="9168" y="24999"/>
                      <a:pt x="9283" y="25194"/>
                    </a:cubicBezTo>
                    <a:cubicBezTo>
                      <a:pt x="9398" y="25389"/>
                      <a:pt x="9508" y="25593"/>
                      <a:pt x="9642" y="25776"/>
                    </a:cubicBezTo>
                    <a:cubicBezTo>
                      <a:pt x="9652" y="25790"/>
                      <a:pt x="9666" y="25796"/>
                      <a:pt x="9678" y="25796"/>
                    </a:cubicBezTo>
                    <a:cubicBezTo>
                      <a:pt x="9709" y="25796"/>
                      <a:pt x="9739" y="25762"/>
                      <a:pt x="9727" y="25726"/>
                    </a:cubicBezTo>
                    <a:cubicBezTo>
                      <a:pt x="9596" y="25346"/>
                      <a:pt x="9358" y="24988"/>
                      <a:pt x="9139" y="24655"/>
                    </a:cubicBezTo>
                    <a:cubicBezTo>
                      <a:pt x="8912" y="24310"/>
                      <a:pt x="8670" y="23977"/>
                      <a:pt x="8414" y="23656"/>
                    </a:cubicBezTo>
                    <a:cubicBezTo>
                      <a:pt x="7908" y="23024"/>
                      <a:pt x="7343" y="22439"/>
                      <a:pt x="6733" y="21908"/>
                    </a:cubicBezTo>
                    <a:cubicBezTo>
                      <a:pt x="6557" y="21756"/>
                      <a:pt x="6378" y="21607"/>
                      <a:pt x="6194" y="21465"/>
                    </a:cubicBezTo>
                    <a:cubicBezTo>
                      <a:pt x="6056" y="21357"/>
                      <a:pt x="5913" y="21241"/>
                      <a:pt x="5761" y="21147"/>
                    </a:cubicBezTo>
                    <a:cubicBezTo>
                      <a:pt x="6151" y="20943"/>
                      <a:pt x="6557" y="20766"/>
                      <a:pt x="6975" y="20622"/>
                    </a:cubicBezTo>
                    <a:cubicBezTo>
                      <a:pt x="6998" y="20649"/>
                      <a:pt x="7025" y="20671"/>
                      <a:pt x="7053" y="20697"/>
                    </a:cubicBezTo>
                    <a:cubicBezTo>
                      <a:pt x="7106" y="20744"/>
                      <a:pt x="7159" y="20791"/>
                      <a:pt x="7210" y="20840"/>
                    </a:cubicBezTo>
                    <a:cubicBezTo>
                      <a:pt x="7314" y="20937"/>
                      <a:pt x="7418" y="21034"/>
                      <a:pt x="7520" y="21134"/>
                    </a:cubicBezTo>
                    <a:cubicBezTo>
                      <a:pt x="7725" y="21334"/>
                      <a:pt x="7924" y="21544"/>
                      <a:pt x="8117" y="21757"/>
                    </a:cubicBezTo>
                    <a:cubicBezTo>
                      <a:pt x="8498" y="22181"/>
                      <a:pt x="8854" y="22626"/>
                      <a:pt x="9178" y="23094"/>
                    </a:cubicBezTo>
                    <a:cubicBezTo>
                      <a:pt x="9363" y="23360"/>
                      <a:pt x="9535" y="23635"/>
                      <a:pt x="9723" y="23900"/>
                    </a:cubicBezTo>
                    <a:cubicBezTo>
                      <a:pt x="9729" y="23908"/>
                      <a:pt x="9737" y="23912"/>
                      <a:pt x="9745" y="23912"/>
                    </a:cubicBezTo>
                    <a:cubicBezTo>
                      <a:pt x="9765" y="23912"/>
                      <a:pt x="9785" y="23891"/>
                      <a:pt x="9775" y="23869"/>
                    </a:cubicBezTo>
                    <a:cubicBezTo>
                      <a:pt x="9536" y="23352"/>
                      <a:pt x="9197" y="22873"/>
                      <a:pt x="8855" y="22418"/>
                    </a:cubicBezTo>
                    <a:cubicBezTo>
                      <a:pt x="8504" y="21951"/>
                      <a:pt x="8122" y="21508"/>
                      <a:pt x="7710" y="21092"/>
                    </a:cubicBezTo>
                    <a:cubicBezTo>
                      <a:pt x="7598" y="20979"/>
                      <a:pt x="7483" y="20868"/>
                      <a:pt x="7367" y="20759"/>
                    </a:cubicBezTo>
                    <a:cubicBezTo>
                      <a:pt x="7307" y="20704"/>
                      <a:pt x="7248" y="20649"/>
                      <a:pt x="7187" y="20595"/>
                    </a:cubicBezTo>
                    <a:cubicBezTo>
                      <a:pt x="7174" y="20584"/>
                      <a:pt x="7162" y="20572"/>
                      <a:pt x="7150" y="20562"/>
                    </a:cubicBezTo>
                    <a:cubicBezTo>
                      <a:pt x="7401" y="20477"/>
                      <a:pt x="7666" y="20391"/>
                      <a:pt x="7928" y="20381"/>
                    </a:cubicBezTo>
                    <a:cubicBezTo>
                      <a:pt x="7934" y="20381"/>
                      <a:pt x="7940" y="20381"/>
                      <a:pt x="7946" y="20381"/>
                    </a:cubicBezTo>
                    <a:cubicBezTo>
                      <a:pt x="8122" y="20381"/>
                      <a:pt x="8338" y="20453"/>
                      <a:pt x="8441" y="20601"/>
                    </a:cubicBezTo>
                    <a:cubicBezTo>
                      <a:pt x="8443" y="20689"/>
                      <a:pt x="8464" y="20776"/>
                      <a:pt x="8506" y="20858"/>
                    </a:cubicBezTo>
                    <a:cubicBezTo>
                      <a:pt x="8526" y="20896"/>
                      <a:pt x="8568" y="20916"/>
                      <a:pt x="8607" y="20916"/>
                    </a:cubicBezTo>
                    <a:cubicBezTo>
                      <a:pt x="8653" y="20916"/>
                      <a:pt x="8697" y="20889"/>
                      <a:pt x="8699" y="20831"/>
                    </a:cubicBezTo>
                    <a:cubicBezTo>
                      <a:pt x="8705" y="20732"/>
                      <a:pt x="8684" y="20641"/>
                      <a:pt x="8643" y="20559"/>
                    </a:cubicBezTo>
                    <a:cubicBezTo>
                      <a:pt x="8654" y="20338"/>
                      <a:pt x="8830" y="20130"/>
                      <a:pt x="9028" y="20032"/>
                    </a:cubicBezTo>
                    <a:cubicBezTo>
                      <a:pt x="9182" y="19957"/>
                      <a:pt x="9352" y="19915"/>
                      <a:pt x="9526" y="19888"/>
                    </a:cubicBezTo>
                    <a:cubicBezTo>
                      <a:pt x="9686" y="20419"/>
                      <a:pt x="9869" y="20942"/>
                      <a:pt x="10037" y="21470"/>
                    </a:cubicBezTo>
                    <a:cubicBezTo>
                      <a:pt x="10205" y="22000"/>
                      <a:pt x="10367" y="22532"/>
                      <a:pt x="10521" y="23067"/>
                    </a:cubicBezTo>
                    <a:cubicBezTo>
                      <a:pt x="10829" y="24129"/>
                      <a:pt x="11117" y="25199"/>
                      <a:pt x="11385" y="26272"/>
                    </a:cubicBezTo>
                    <a:cubicBezTo>
                      <a:pt x="11534" y="26870"/>
                      <a:pt x="11672" y="27471"/>
                      <a:pt x="11861" y="28058"/>
                    </a:cubicBezTo>
                    <a:cubicBezTo>
                      <a:pt x="11864" y="28066"/>
                      <a:pt x="11870" y="28070"/>
                      <a:pt x="11877" y="28070"/>
                    </a:cubicBezTo>
                    <a:cubicBezTo>
                      <a:pt x="11888" y="28070"/>
                      <a:pt x="11899" y="28061"/>
                      <a:pt x="11897" y="28048"/>
                    </a:cubicBezTo>
                    <a:cubicBezTo>
                      <a:pt x="11825" y="27495"/>
                      <a:pt x="11698" y="26957"/>
                      <a:pt x="11563" y="26417"/>
                    </a:cubicBezTo>
                    <a:cubicBezTo>
                      <a:pt x="11429" y="25878"/>
                      <a:pt x="11289" y="25339"/>
                      <a:pt x="11142" y="24803"/>
                    </a:cubicBezTo>
                    <a:cubicBezTo>
                      <a:pt x="10852" y="23736"/>
                      <a:pt x="10529" y="22678"/>
                      <a:pt x="10191" y="21625"/>
                    </a:cubicBezTo>
                    <a:cubicBezTo>
                      <a:pt x="10004" y="21039"/>
                      <a:pt x="9821" y="20451"/>
                      <a:pt x="9600" y="19877"/>
                    </a:cubicBezTo>
                    <a:cubicBezTo>
                      <a:pt x="9783" y="19853"/>
                      <a:pt x="9971" y="19841"/>
                      <a:pt x="10148" y="19823"/>
                    </a:cubicBezTo>
                    <a:cubicBezTo>
                      <a:pt x="10346" y="19801"/>
                      <a:pt x="10544" y="19777"/>
                      <a:pt x="10743" y="19755"/>
                    </a:cubicBezTo>
                    <a:cubicBezTo>
                      <a:pt x="10844" y="20157"/>
                      <a:pt x="10968" y="20555"/>
                      <a:pt x="11075" y="20955"/>
                    </a:cubicBezTo>
                    <a:cubicBezTo>
                      <a:pt x="11187" y="21372"/>
                      <a:pt x="11292" y="21790"/>
                      <a:pt x="11393" y="22209"/>
                    </a:cubicBezTo>
                    <a:cubicBezTo>
                      <a:pt x="11595" y="23058"/>
                      <a:pt x="11775" y="23913"/>
                      <a:pt x="11933" y="24772"/>
                    </a:cubicBezTo>
                    <a:cubicBezTo>
                      <a:pt x="11977" y="25018"/>
                      <a:pt x="12018" y="25264"/>
                      <a:pt x="12063" y="25510"/>
                    </a:cubicBezTo>
                    <a:cubicBezTo>
                      <a:pt x="12107" y="25743"/>
                      <a:pt x="12131" y="25995"/>
                      <a:pt x="12213" y="26218"/>
                    </a:cubicBezTo>
                    <a:cubicBezTo>
                      <a:pt x="12217" y="26231"/>
                      <a:pt x="12229" y="26237"/>
                      <a:pt x="12242" y="26237"/>
                    </a:cubicBezTo>
                    <a:cubicBezTo>
                      <a:pt x="12257" y="26237"/>
                      <a:pt x="12272" y="26228"/>
                      <a:pt x="12273" y="26210"/>
                    </a:cubicBezTo>
                    <a:cubicBezTo>
                      <a:pt x="12283" y="25995"/>
                      <a:pt x="12236" y="25770"/>
                      <a:pt x="12205" y="25558"/>
                    </a:cubicBezTo>
                    <a:cubicBezTo>
                      <a:pt x="12172" y="25344"/>
                      <a:pt x="12135" y="25132"/>
                      <a:pt x="12097" y="24921"/>
                    </a:cubicBezTo>
                    <a:cubicBezTo>
                      <a:pt x="12018" y="24484"/>
                      <a:pt x="11933" y="24050"/>
                      <a:pt x="11839" y="23618"/>
                    </a:cubicBezTo>
                    <a:cubicBezTo>
                      <a:pt x="11655" y="22763"/>
                      <a:pt x="11448" y="21915"/>
                      <a:pt x="11215" y="21072"/>
                    </a:cubicBezTo>
                    <a:cubicBezTo>
                      <a:pt x="11093" y="20629"/>
                      <a:pt x="10974" y="20180"/>
                      <a:pt x="10821" y="19747"/>
                    </a:cubicBezTo>
                    <a:cubicBezTo>
                      <a:pt x="11382" y="19683"/>
                      <a:pt x="11943" y="19620"/>
                      <a:pt x="12505" y="19556"/>
                    </a:cubicBezTo>
                    <a:cubicBezTo>
                      <a:pt x="12508" y="19640"/>
                      <a:pt x="12539" y="19733"/>
                      <a:pt x="12553" y="19810"/>
                    </a:cubicBezTo>
                    <a:cubicBezTo>
                      <a:pt x="12572" y="19918"/>
                      <a:pt x="12592" y="20026"/>
                      <a:pt x="12609" y="20134"/>
                    </a:cubicBezTo>
                    <a:cubicBezTo>
                      <a:pt x="12648" y="20356"/>
                      <a:pt x="12687" y="20577"/>
                      <a:pt x="12723" y="20800"/>
                    </a:cubicBezTo>
                    <a:cubicBezTo>
                      <a:pt x="12758" y="21017"/>
                      <a:pt x="12790" y="21234"/>
                      <a:pt x="12819" y="21451"/>
                    </a:cubicBezTo>
                    <a:cubicBezTo>
                      <a:pt x="12849" y="21668"/>
                      <a:pt x="12861" y="21895"/>
                      <a:pt x="12928" y="22105"/>
                    </a:cubicBezTo>
                    <a:cubicBezTo>
                      <a:pt x="12932" y="22115"/>
                      <a:pt x="12940" y="22119"/>
                      <a:pt x="12949" y="22119"/>
                    </a:cubicBezTo>
                    <a:cubicBezTo>
                      <a:pt x="12961" y="22119"/>
                      <a:pt x="12973" y="22112"/>
                      <a:pt x="12975" y="22098"/>
                    </a:cubicBezTo>
                    <a:cubicBezTo>
                      <a:pt x="12998" y="21879"/>
                      <a:pt x="12958" y="21652"/>
                      <a:pt x="12933" y="21434"/>
                    </a:cubicBezTo>
                    <a:cubicBezTo>
                      <a:pt x="12907" y="21210"/>
                      <a:pt x="12880" y="20986"/>
                      <a:pt x="12849" y="20763"/>
                    </a:cubicBezTo>
                    <a:cubicBezTo>
                      <a:pt x="12819" y="20541"/>
                      <a:pt x="12788" y="20318"/>
                      <a:pt x="12751" y="20096"/>
                    </a:cubicBezTo>
                    <a:cubicBezTo>
                      <a:pt x="12731" y="19982"/>
                      <a:pt x="12711" y="19868"/>
                      <a:pt x="12690" y="19755"/>
                    </a:cubicBezTo>
                    <a:cubicBezTo>
                      <a:pt x="12678" y="19687"/>
                      <a:pt x="12672" y="19609"/>
                      <a:pt x="12650" y="19539"/>
                    </a:cubicBezTo>
                    <a:cubicBezTo>
                      <a:pt x="12672" y="19537"/>
                      <a:pt x="12693" y="19535"/>
                      <a:pt x="12714" y="19532"/>
                    </a:cubicBezTo>
                    <a:cubicBezTo>
                      <a:pt x="13164" y="19481"/>
                      <a:pt x="13615" y="19430"/>
                      <a:pt x="14064" y="19379"/>
                    </a:cubicBezTo>
                    <a:close/>
                    <a:moveTo>
                      <a:pt x="18921" y="21988"/>
                    </a:moveTo>
                    <a:cubicBezTo>
                      <a:pt x="19091" y="21988"/>
                      <a:pt x="19255" y="22037"/>
                      <a:pt x="19410" y="22104"/>
                    </a:cubicBezTo>
                    <a:cubicBezTo>
                      <a:pt x="18164" y="23134"/>
                      <a:pt x="17060" y="24334"/>
                      <a:pt x="16135" y="25660"/>
                    </a:cubicBezTo>
                    <a:cubicBezTo>
                      <a:pt x="15209" y="26988"/>
                      <a:pt x="14460" y="28437"/>
                      <a:pt x="13917" y="29962"/>
                    </a:cubicBezTo>
                    <a:cubicBezTo>
                      <a:pt x="13763" y="30393"/>
                      <a:pt x="13627" y="30829"/>
                      <a:pt x="13508" y="31271"/>
                    </a:cubicBezTo>
                    <a:cubicBezTo>
                      <a:pt x="13403" y="31661"/>
                      <a:pt x="13298" y="32059"/>
                      <a:pt x="13243" y="32461"/>
                    </a:cubicBezTo>
                    <a:cubicBezTo>
                      <a:pt x="13145" y="32442"/>
                      <a:pt x="13048" y="32423"/>
                      <a:pt x="12949" y="32406"/>
                    </a:cubicBezTo>
                    <a:cubicBezTo>
                      <a:pt x="13484" y="30420"/>
                      <a:pt x="14185" y="28479"/>
                      <a:pt x="15033" y="26606"/>
                    </a:cubicBezTo>
                    <a:cubicBezTo>
                      <a:pt x="15150" y="26346"/>
                      <a:pt x="15271" y="26089"/>
                      <a:pt x="15393" y="25832"/>
                    </a:cubicBezTo>
                    <a:cubicBezTo>
                      <a:pt x="15399" y="25834"/>
                      <a:pt x="15406" y="25834"/>
                      <a:pt x="15413" y="25834"/>
                    </a:cubicBezTo>
                    <a:cubicBezTo>
                      <a:pt x="15441" y="25834"/>
                      <a:pt x="15470" y="25821"/>
                      <a:pt x="15487" y="25790"/>
                    </a:cubicBezTo>
                    <a:cubicBezTo>
                      <a:pt x="15861" y="25103"/>
                      <a:pt x="16274" y="24445"/>
                      <a:pt x="16758" y="23829"/>
                    </a:cubicBezTo>
                    <a:cubicBezTo>
                      <a:pt x="16998" y="23526"/>
                      <a:pt x="17251" y="23234"/>
                      <a:pt x="17517" y="22955"/>
                    </a:cubicBezTo>
                    <a:cubicBezTo>
                      <a:pt x="17780" y="22680"/>
                      <a:pt x="18053" y="22383"/>
                      <a:pt x="18372" y="22171"/>
                    </a:cubicBezTo>
                    <a:cubicBezTo>
                      <a:pt x="18449" y="22121"/>
                      <a:pt x="18530" y="22078"/>
                      <a:pt x="18616" y="22047"/>
                    </a:cubicBezTo>
                    <a:cubicBezTo>
                      <a:pt x="18626" y="22056"/>
                      <a:pt x="18640" y="22061"/>
                      <a:pt x="18655" y="22061"/>
                    </a:cubicBezTo>
                    <a:cubicBezTo>
                      <a:pt x="18680" y="22061"/>
                      <a:pt x="18707" y="22046"/>
                      <a:pt x="18714" y="22018"/>
                    </a:cubicBezTo>
                    <a:cubicBezTo>
                      <a:pt x="18774" y="22002"/>
                      <a:pt x="18834" y="21991"/>
                      <a:pt x="18896" y="21988"/>
                    </a:cubicBezTo>
                    <a:cubicBezTo>
                      <a:pt x="18905" y="21988"/>
                      <a:pt x="18913" y="21988"/>
                      <a:pt x="18921" y="21988"/>
                    </a:cubicBezTo>
                    <a:close/>
                    <a:moveTo>
                      <a:pt x="19524" y="22158"/>
                    </a:moveTo>
                    <a:cubicBezTo>
                      <a:pt x="19830" y="22307"/>
                      <a:pt x="20114" y="22511"/>
                      <a:pt x="20386" y="22711"/>
                    </a:cubicBezTo>
                    <a:cubicBezTo>
                      <a:pt x="20578" y="22851"/>
                      <a:pt x="20764" y="23000"/>
                      <a:pt x="20944" y="23154"/>
                    </a:cubicBezTo>
                    <a:cubicBezTo>
                      <a:pt x="20941" y="23157"/>
                      <a:pt x="20937" y="23157"/>
                      <a:pt x="20934" y="23159"/>
                    </a:cubicBezTo>
                    <a:cubicBezTo>
                      <a:pt x="20268" y="23600"/>
                      <a:pt x="19639" y="24113"/>
                      <a:pt x="19040" y="24641"/>
                    </a:cubicBezTo>
                    <a:cubicBezTo>
                      <a:pt x="18441" y="25169"/>
                      <a:pt x="17874" y="25731"/>
                      <a:pt x="17340" y="26324"/>
                    </a:cubicBezTo>
                    <a:cubicBezTo>
                      <a:pt x="16276" y="27507"/>
                      <a:pt x="15351" y="28813"/>
                      <a:pt x="14586" y="30209"/>
                    </a:cubicBezTo>
                    <a:cubicBezTo>
                      <a:pt x="14180" y="30950"/>
                      <a:pt x="13814" y="31718"/>
                      <a:pt x="13517" y="32511"/>
                    </a:cubicBezTo>
                    <a:cubicBezTo>
                      <a:pt x="13447" y="32498"/>
                      <a:pt x="13378" y="32485"/>
                      <a:pt x="13307" y="32472"/>
                    </a:cubicBezTo>
                    <a:cubicBezTo>
                      <a:pt x="13395" y="32127"/>
                      <a:pt x="13465" y="31778"/>
                      <a:pt x="13554" y="31434"/>
                    </a:cubicBezTo>
                    <a:cubicBezTo>
                      <a:pt x="13656" y="31043"/>
                      <a:pt x="13772" y="30656"/>
                      <a:pt x="13901" y="30273"/>
                    </a:cubicBezTo>
                    <a:cubicBezTo>
                      <a:pt x="14159" y="29508"/>
                      <a:pt x="14468" y="28760"/>
                      <a:pt x="14827" y="28037"/>
                    </a:cubicBezTo>
                    <a:cubicBezTo>
                      <a:pt x="15544" y="26594"/>
                      <a:pt x="16456" y="25251"/>
                      <a:pt x="17533" y="24052"/>
                    </a:cubicBezTo>
                    <a:cubicBezTo>
                      <a:pt x="18141" y="23375"/>
                      <a:pt x="18803" y="22747"/>
                      <a:pt x="19511" y="22174"/>
                    </a:cubicBezTo>
                    <a:cubicBezTo>
                      <a:pt x="19517" y="22169"/>
                      <a:pt x="19521" y="22164"/>
                      <a:pt x="19524" y="22158"/>
                    </a:cubicBezTo>
                    <a:close/>
                    <a:moveTo>
                      <a:pt x="21024" y="23225"/>
                    </a:moveTo>
                    <a:cubicBezTo>
                      <a:pt x="21338" y="23504"/>
                      <a:pt x="21630" y="23806"/>
                      <a:pt x="21889" y="24139"/>
                    </a:cubicBezTo>
                    <a:cubicBezTo>
                      <a:pt x="22088" y="24396"/>
                      <a:pt x="22263" y="24672"/>
                      <a:pt x="22410" y="24962"/>
                    </a:cubicBezTo>
                    <a:cubicBezTo>
                      <a:pt x="21029" y="25739"/>
                      <a:pt x="19670" y="26558"/>
                      <a:pt x="18397" y="27504"/>
                    </a:cubicBezTo>
                    <a:cubicBezTo>
                      <a:pt x="17164" y="28420"/>
                      <a:pt x="16014" y="29455"/>
                      <a:pt x="15026" y="30633"/>
                    </a:cubicBezTo>
                    <a:cubicBezTo>
                      <a:pt x="14601" y="31140"/>
                      <a:pt x="14190" y="31676"/>
                      <a:pt x="13848" y="32248"/>
                    </a:cubicBezTo>
                    <a:cubicBezTo>
                      <a:pt x="13775" y="32341"/>
                      <a:pt x="13705" y="32436"/>
                      <a:pt x="13638" y="32533"/>
                    </a:cubicBezTo>
                    <a:cubicBezTo>
                      <a:pt x="13619" y="32530"/>
                      <a:pt x="13600" y="32527"/>
                      <a:pt x="13581" y="32523"/>
                    </a:cubicBezTo>
                    <a:cubicBezTo>
                      <a:pt x="13867" y="31841"/>
                      <a:pt x="14171" y="31167"/>
                      <a:pt x="14519" y="30514"/>
                    </a:cubicBezTo>
                    <a:cubicBezTo>
                      <a:pt x="14893" y="29813"/>
                      <a:pt x="15306" y="29133"/>
                      <a:pt x="15759" y="28481"/>
                    </a:cubicBezTo>
                    <a:cubicBezTo>
                      <a:pt x="16666" y="27174"/>
                      <a:pt x="17721" y="25967"/>
                      <a:pt x="18904" y="24902"/>
                    </a:cubicBezTo>
                    <a:cubicBezTo>
                      <a:pt x="19232" y="24607"/>
                      <a:pt x="19569" y="24322"/>
                      <a:pt x="19915" y="24048"/>
                    </a:cubicBezTo>
                    <a:cubicBezTo>
                      <a:pt x="20269" y="23769"/>
                      <a:pt x="20638" y="23512"/>
                      <a:pt x="21005" y="23249"/>
                    </a:cubicBezTo>
                    <a:cubicBezTo>
                      <a:pt x="21015" y="23243"/>
                      <a:pt x="21021" y="23233"/>
                      <a:pt x="21024" y="23225"/>
                    </a:cubicBezTo>
                    <a:close/>
                    <a:moveTo>
                      <a:pt x="23021" y="26931"/>
                    </a:moveTo>
                    <a:cubicBezTo>
                      <a:pt x="23166" y="27445"/>
                      <a:pt x="23282" y="27966"/>
                      <a:pt x="23366" y="28493"/>
                    </a:cubicBezTo>
                    <a:cubicBezTo>
                      <a:pt x="21923" y="28736"/>
                      <a:pt x="20486" y="29040"/>
                      <a:pt x="19095" y="29502"/>
                    </a:cubicBezTo>
                    <a:lnTo>
                      <a:pt x="19096" y="29504"/>
                    </a:lnTo>
                    <a:cubicBezTo>
                      <a:pt x="17813" y="29929"/>
                      <a:pt x="16569" y="30489"/>
                      <a:pt x="15444" y="31240"/>
                    </a:cubicBezTo>
                    <a:cubicBezTo>
                      <a:pt x="14863" y="31627"/>
                      <a:pt x="14303" y="32062"/>
                      <a:pt x="13820" y="32570"/>
                    </a:cubicBezTo>
                    <a:cubicBezTo>
                      <a:pt x="13809" y="32567"/>
                      <a:pt x="13797" y="32564"/>
                      <a:pt x="13787" y="32562"/>
                    </a:cubicBezTo>
                    <a:cubicBezTo>
                      <a:pt x="14019" y="32336"/>
                      <a:pt x="14243" y="32101"/>
                      <a:pt x="14472" y="31871"/>
                    </a:cubicBezTo>
                    <a:cubicBezTo>
                      <a:pt x="14734" y="31609"/>
                      <a:pt x="15003" y="31355"/>
                      <a:pt x="15278" y="31108"/>
                    </a:cubicBezTo>
                    <a:cubicBezTo>
                      <a:pt x="15827" y="30618"/>
                      <a:pt x="16403" y="30159"/>
                      <a:pt x="17004" y="29735"/>
                    </a:cubicBezTo>
                    <a:cubicBezTo>
                      <a:pt x="18208" y="28889"/>
                      <a:pt x="19511" y="28182"/>
                      <a:pt x="20877" y="27638"/>
                    </a:cubicBezTo>
                    <a:cubicBezTo>
                      <a:pt x="21260" y="27485"/>
                      <a:pt x="21650" y="27345"/>
                      <a:pt x="22042" y="27217"/>
                    </a:cubicBezTo>
                    <a:cubicBezTo>
                      <a:pt x="22241" y="27153"/>
                      <a:pt x="22441" y="27092"/>
                      <a:pt x="22641" y="27033"/>
                    </a:cubicBezTo>
                    <a:cubicBezTo>
                      <a:pt x="22767" y="26998"/>
                      <a:pt x="22896" y="26969"/>
                      <a:pt x="23021" y="26931"/>
                    </a:cubicBezTo>
                    <a:close/>
                    <a:moveTo>
                      <a:pt x="23382" y="28584"/>
                    </a:moveTo>
                    <a:cubicBezTo>
                      <a:pt x="23451" y="29043"/>
                      <a:pt x="23499" y="29506"/>
                      <a:pt x="23522" y="29970"/>
                    </a:cubicBezTo>
                    <a:cubicBezTo>
                      <a:pt x="22237" y="30005"/>
                      <a:pt x="20957" y="30161"/>
                      <a:pt x="19702" y="30437"/>
                    </a:cubicBezTo>
                    <a:cubicBezTo>
                      <a:pt x="18430" y="30716"/>
                      <a:pt x="17185" y="31116"/>
                      <a:pt x="15989" y="31630"/>
                    </a:cubicBezTo>
                    <a:cubicBezTo>
                      <a:pt x="15657" y="31773"/>
                      <a:pt x="15327" y="31924"/>
                      <a:pt x="15003" y="32087"/>
                    </a:cubicBezTo>
                    <a:cubicBezTo>
                      <a:pt x="14839" y="32170"/>
                      <a:pt x="14676" y="32255"/>
                      <a:pt x="14514" y="32342"/>
                    </a:cubicBezTo>
                    <a:cubicBezTo>
                      <a:pt x="14358" y="32426"/>
                      <a:pt x="14195" y="32506"/>
                      <a:pt x="14058" y="32617"/>
                    </a:cubicBezTo>
                    <a:cubicBezTo>
                      <a:pt x="14004" y="32607"/>
                      <a:pt x="13951" y="32596"/>
                      <a:pt x="13897" y="32585"/>
                    </a:cubicBezTo>
                    <a:cubicBezTo>
                      <a:pt x="14339" y="32181"/>
                      <a:pt x="14796" y="31795"/>
                      <a:pt x="15287" y="31450"/>
                    </a:cubicBezTo>
                    <a:cubicBezTo>
                      <a:pt x="15828" y="31072"/>
                      <a:pt x="16399" y="30739"/>
                      <a:pt x="16990" y="30445"/>
                    </a:cubicBezTo>
                    <a:cubicBezTo>
                      <a:pt x="18254" y="29818"/>
                      <a:pt x="19603" y="29383"/>
                      <a:pt x="20973" y="29059"/>
                    </a:cubicBezTo>
                    <a:cubicBezTo>
                      <a:pt x="21770" y="28871"/>
                      <a:pt x="22574" y="28719"/>
                      <a:pt x="23382" y="28584"/>
                    </a:cubicBezTo>
                    <a:close/>
                    <a:moveTo>
                      <a:pt x="19958" y="31553"/>
                    </a:moveTo>
                    <a:cubicBezTo>
                      <a:pt x="20596" y="31553"/>
                      <a:pt x="21234" y="31588"/>
                      <a:pt x="21869" y="31660"/>
                    </a:cubicBezTo>
                    <a:cubicBezTo>
                      <a:pt x="22528" y="31734"/>
                      <a:pt x="23179" y="31854"/>
                      <a:pt x="23825" y="32002"/>
                    </a:cubicBezTo>
                    <a:cubicBezTo>
                      <a:pt x="23852" y="32045"/>
                      <a:pt x="23875" y="32090"/>
                      <a:pt x="23890" y="32140"/>
                    </a:cubicBezTo>
                    <a:cubicBezTo>
                      <a:pt x="23992" y="32467"/>
                      <a:pt x="23762" y="32783"/>
                      <a:pt x="23639" y="33070"/>
                    </a:cubicBezTo>
                    <a:cubicBezTo>
                      <a:pt x="23615" y="33126"/>
                      <a:pt x="23593" y="33183"/>
                      <a:pt x="23572" y="33240"/>
                    </a:cubicBezTo>
                    <a:cubicBezTo>
                      <a:pt x="22349" y="32767"/>
                      <a:pt x="21071" y="32435"/>
                      <a:pt x="19774" y="32249"/>
                    </a:cubicBezTo>
                    <a:cubicBezTo>
                      <a:pt x="18962" y="32133"/>
                      <a:pt x="18140" y="32072"/>
                      <a:pt x="17318" y="32072"/>
                    </a:cubicBezTo>
                    <a:cubicBezTo>
                      <a:pt x="16828" y="32072"/>
                      <a:pt x="16337" y="32094"/>
                      <a:pt x="15850" y="32139"/>
                    </a:cubicBezTo>
                    <a:cubicBezTo>
                      <a:pt x="15526" y="32168"/>
                      <a:pt x="15202" y="32214"/>
                      <a:pt x="14890" y="32308"/>
                    </a:cubicBezTo>
                    <a:cubicBezTo>
                      <a:pt x="14797" y="32335"/>
                      <a:pt x="14696" y="32367"/>
                      <a:pt x="14598" y="32407"/>
                    </a:cubicBezTo>
                    <a:cubicBezTo>
                      <a:pt x="14664" y="32372"/>
                      <a:pt x="14732" y="32339"/>
                      <a:pt x="14798" y="32305"/>
                    </a:cubicBezTo>
                    <a:cubicBezTo>
                      <a:pt x="14800" y="32313"/>
                      <a:pt x="14806" y="32319"/>
                      <a:pt x="14814" y="32319"/>
                    </a:cubicBezTo>
                    <a:cubicBezTo>
                      <a:pt x="14816" y="32319"/>
                      <a:pt x="14817" y="32319"/>
                      <a:pt x="14819" y="32318"/>
                    </a:cubicBezTo>
                    <a:cubicBezTo>
                      <a:pt x="15394" y="32181"/>
                      <a:pt x="15958" y="32013"/>
                      <a:pt x="16538" y="31897"/>
                    </a:cubicBezTo>
                    <a:cubicBezTo>
                      <a:pt x="17118" y="31780"/>
                      <a:pt x="17703" y="31691"/>
                      <a:pt x="18291" y="31634"/>
                    </a:cubicBezTo>
                    <a:cubicBezTo>
                      <a:pt x="18845" y="31580"/>
                      <a:pt x="19402" y="31553"/>
                      <a:pt x="19958" y="31553"/>
                    </a:cubicBezTo>
                    <a:close/>
                    <a:moveTo>
                      <a:pt x="31291" y="23911"/>
                    </a:moveTo>
                    <a:cubicBezTo>
                      <a:pt x="31603" y="23948"/>
                      <a:pt x="31914" y="23990"/>
                      <a:pt x="32224" y="24043"/>
                    </a:cubicBezTo>
                    <a:cubicBezTo>
                      <a:pt x="32359" y="24066"/>
                      <a:pt x="32492" y="24092"/>
                      <a:pt x="32627" y="24118"/>
                    </a:cubicBezTo>
                    <a:cubicBezTo>
                      <a:pt x="32434" y="24602"/>
                      <a:pt x="32260" y="25092"/>
                      <a:pt x="32068" y="25577"/>
                    </a:cubicBezTo>
                    <a:cubicBezTo>
                      <a:pt x="31878" y="26058"/>
                      <a:pt x="31680" y="26537"/>
                      <a:pt x="31467" y="27010"/>
                    </a:cubicBezTo>
                    <a:cubicBezTo>
                      <a:pt x="31039" y="27958"/>
                      <a:pt x="30565" y="28887"/>
                      <a:pt x="30016" y="29770"/>
                    </a:cubicBezTo>
                    <a:cubicBezTo>
                      <a:pt x="29012" y="31387"/>
                      <a:pt x="27757" y="32862"/>
                      <a:pt x="26208" y="33982"/>
                    </a:cubicBezTo>
                    <a:cubicBezTo>
                      <a:pt x="26171" y="34008"/>
                      <a:pt x="26134" y="34030"/>
                      <a:pt x="26098" y="34056"/>
                    </a:cubicBezTo>
                    <a:cubicBezTo>
                      <a:pt x="26180" y="33986"/>
                      <a:pt x="26262" y="33914"/>
                      <a:pt x="26342" y="33842"/>
                    </a:cubicBezTo>
                    <a:lnTo>
                      <a:pt x="26343" y="33842"/>
                    </a:lnTo>
                    <a:cubicBezTo>
                      <a:pt x="27030" y="33229"/>
                      <a:pt x="27659" y="32550"/>
                      <a:pt x="28222" y="31820"/>
                    </a:cubicBezTo>
                    <a:cubicBezTo>
                      <a:pt x="28783" y="31092"/>
                      <a:pt x="29277" y="30313"/>
                      <a:pt x="29698" y="29496"/>
                    </a:cubicBezTo>
                    <a:cubicBezTo>
                      <a:pt x="30122" y="28673"/>
                      <a:pt x="30473" y="27810"/>
                      <a:pt x="30737" y="26922"/>
                    </a:cubicBezTo>
                    <a:cubicBezTo>
                      <a:pt x="30999" y="26041"/>
                      <a:pt x="31177" y="25134"/>
                      <a:pt x="31265" y="24220"/>
                    </a:cubicBezTo>
                    <a:cubicBezTo>
                      <a:pt x="31275" y="24117"/>
                      <a:pt x="31283" y="24014"/>
                      <a:pt x="31291" y="23911"/>
                    </a:cubicBezTo>
                    <a:close/>
                    <a:moveTo>
                      <a:pt x="17269" y="32162"/>
                    </a:moveTo>
                    <a:cubicBezTo>
                      <a:pt x="17386" y="32162"/>
                      <a:pt x="17503" y="32164"/>
                      <a:pt x="17619" y="32166"/>
                    </a:cubicBezTo>
                    <a:cubicBezTo>
                      <a:pt x="18912" y="32189"/>
                      <a:pt x="20203" y="32356"/>
                      <a:pt x="21459" y="32667"/>
                    </a:cubicBezTo>
                    <a:cubicBezTo>
                      <a:pt x="22165" y="32843"/>
                      <a:pt x="22859" y="33064"/>
                      <a:pt x="23538" y="33326"/>
                    </a:cubicBezTo>
                    <a:cubicBezTo>
                      <a:pt x="23472" y="33509"/>
                      <a:pt x="23410" y="33694"/>
                      <a:pt x="23336" y="33874"/>
                    </a:cubicBezTo>
                    <a:cubicBezTo>
                      <a:pt x="23321" y="33908"/>
                      <a:pt x="23307" y="33942"/>
                      <a:pt x="23291" y="33976"/>
                    </a:cubicBezTo>
                    <a:cubicBezTo>
                      <a:pt x="21220" y="33264"/>
                      <a:pt x="19054" y="32790"/>
                      <a:pt x="16880" y="32535"/>
                    </a:cubicBezTo>
                    <a:cubicBezTo>
                      <a:pt x="16263" y="32464"/>
                      <a:pt x="15643" y="32409"/>
                      <a:pt x="15022" y="32398"/>
                    </a:cubicBezTo>
                    <a:cubicBezTo>
                      <a:pt x="15013" y="32395"/>
                      <a:pt x="15004" y="32392"/>
                      <a:pt x="14995" y="32389"/>
                    </a:cubicBezTo>
                    <a:cubicBezTo>
                      <a:pt x="14984" y="32385"/>
                      <a:pt x="14973" y="32384"/>
                      <a:pt x="14961" y="32384"/>
                    </a:cubicBezTo>
                    <a:cubicBezTo>
                      <a:pt x="14926" y="32384"/>
                      <a:pt x="14894" y="32401"/>
                      <a:pt x="14877" y="32438"/>
                    </a:cubicBezTo>
                    <a:cubicBezTo>
                      <a:pt x="14612" y="33026"/>
                      <a:pt x="14338" y="33613"/>
                      <a:pt x="14090" y="34209"/>
                    </a:cubicBezTo>
                    <a:cubicBezTo>
                      <a:pt x="14186" y="33728"/>
                      <a:pt x="14280" y="33248"/>
                      <a:pt x="14377" y="32767"/>
                    </a:cubicBezTo>
                    <a:cubicBezTo>
                      <a:pt x="14387" y="32717"/>
                      <a:pt x="14342" y="32677"/>
                      <a:pt x="14298" y="32667"/>
                    </a:cubicBezTo>
                    <a:cubicBezTo>
                      <a:pt x="14293" y="32666"/>
                      <a:pt x="14287" y="32665"/>
                      <a:pt x="14282" y="32664"/>
                    </a:cubicBezTo>
                    <a:cubicBezTo>
                      <a:pt x="14341" y="32630"/>
                      <a:pt x="14400" y="32594"/>
                      <a:pt x="14462" y="32564"/>
                    </a:cubicBezTo>
                    <a:cubicBezTo>
                      <a:pt x="14588" y="32501"/>
                      <a:pt x="14721" y="32450"/>
                      <a:pt x="14855" y="32408"/>
                    </a:cubicBezTo>
                    <a:cubicBezTo>
                      <a:pt x="15131" y="32321"/>
                      <a:pt x="15418" y="32275"/>
                      <a:pt x="15705" y="32243"/>
                    </a:cubicBezTo>
                    <a:cubicBezTo>
                      <a:pt x="16223" y="32185"/>
                      <a:pt x="16747" y="32162"/>
                      <a:pt x="17269" y="32162"/>
                    </a:cubicBezTo>
                    <a:close/>
                    <a:moveTo>
                      <a:pt x="32732" y="24247"/>
                    </a:moveTo>
                    <a:lnTo>
                      <a:pt x="32732" y="24247"/>
                    </a:lnTo>
                    <a:cubicBezTo>
                      <a:pt x="32783" y="25051"/>
                      <a:pt x="32731" y="25858"/>
                      <a:pt x="32576" y="26649"/>
                    </a:cubicBezTo>
                    <a:cubicBezTo>
                      <a:pt x="32561" y="26722"/>
                      <a:pt x="32617" y="26762"/>
                      <a:pt x="32675" y="26762"/>
                    </a:cubicBezTo>
                    <a:cubicBezTo>
                      <a:pt x="32723" y="26762"/>
                      <a:pt x="32773" y="26734"/>
                      <a:pt x="32785" y="26674"/>
                    </a:cubicBezTo>
                    <a:cubicBezTo>
                      <a:pt x="32932" y="25954"/>
                      <a:pt x="33077" y="25233"/>
                      <a:pt x="33222" y="24512"/>
                    </a:cubicBezTo>
                    <a:cubicBezTo>
                      <a:pt x="33637" y="24732"/>
                      <a:pt x="34094" y="24836"/>
                      <a:pt x="34555" y="24916"/>
                    </a:cubicBezTo>
                    <a:cubicBezTo>
                      <a:pt x="34674" y="24937"/>
                      <a:pt x="34795" y="24956"/>
                      <a:pt x="34916" y="24976"/>
                    </a:cubicBezTo>
                    <a:cubicBezTo>
                      <a:pt x="34361" y="25960"/>
                      <a:pt x="33743" y="26909"/>
                      <a:pt x="33065" y="27811"/>
                    </a:cubicBezTo>
                    <a:cubicBezTo>
                      <a:pt x="32373" y="28730"/>
                      <a:pt x="31632" y="29609"/>
                      <a:pt x="30815" y="30419"/>
                    </a:cubicBezTo>
                    <a:cubicBezTo>
                      <a:pt x="29999" y="31229"/>
                      <a:pt x="29135" y="31988"/>
                      <a:pt x="28226" y="32692"/>
                    </a:cubicBezTo>
                    <a:cubicBezTo>
                      <a:pt x="27501" y="33254"/>
                      <a:pt x="26747" y="33774"/>
                      <a:pt x="25967" y="34255"/>
                    </a:cubicBezTo>
                    <a:cubicBezTo>
                      <a:pt x="26738" y="33732"/>
                      <a:pt x="27447" y="33113"/>
                      <a:pt x="28085" y="32442"/>
                    </a:cubicBezTo>
                    <a:cubicBezTo>
                      <a:pt x="29474" y="30982"/>
                      <a:pt x="30531" y="29239"/>
                      <a:pt x="31393" y="27425"/>
                    </a:cubicBezTo>
                    <a:cubicBezTo>
                      <a:pt x="31647" y="26890"/>
                      <a:pt x="31887" y="26348"/>
                      <a:pt x="32117" y="25803"/>
                    </a:cubicBezTo>
                    <a:cubicBezTo>
                      <a:pt x="32333" y="25289"/>
                      <a:pt x="32548" y="24772"/>
                      <a:pt x="32732" y="24247"/>
                    </a:cubicBezTo>
                    <a:close/>
                    <a:moveTo>
                      <a:pt x="36784" y="25705"/>
                    </a:moveTo>
                    <a:cubicBezTo>
                      <a:pt x="36869" y="25784"/>
                      <a:pt x="36948" y="25870"/>
                      <a:pt x="37016" y="25965"/>
                    </a:cubicBezTo>
                    <a:cubicBezTo>
                      <a:pt x="37109" y="26096"/>
                      <a:pt x="37172" y="26239"/>
                      <a:pt x="37207" y="26388"/>
                    </a:cubicBezTo>
                    <a:cubicBezTo>
                      <a:pt x="37207" y="26413"/>
                      <a:pt x="37206" y="26439"/>
                      <a:pt x="37203" y="26464"/>
                    </a:cubicBezTo>
                    <a:cubicBezTo>
                      <a:pt x="37193" y="26563"/>
                      <a:pt x="37170" y="26661"/>
                      <a:pt x="37138" y="26755"/>
                    </a:cubicBezTo>
                    <a:cubicBezTo>
                      <a:pt x="37072" y="26948"/>
                      <a:pt x="36973" y="27128"/>
                      <a:pt x="36859" y="27298"/>
                    </a:cubicBezTo>
                    <a:cubicBezTo>
                      <a:pt x="36639" y="27630"/>
                      <a:pt x="36379" y="27940"/>
                      <a:pt x="36115" y="28239"/>
                    </a:cubicBezTo>
                    <a:cubicBezTo>
                      <a:pt x="35973" y="28400"/>
                      <a:pt x="35824" y="28556"/>
                      <a:pt x="35674" y="28709"/>
                    </a:cubicBezTo>
                    <a:cubicBezTo>
                      <a:pt x="35646" y="28732"/>
                      <a:pt x="35616" y="28753"/>
                      <a:pt x="35588" y="28776"/>
                    </a:cubicBezTo>
                    <a:cubicBezTo>
                      <a:pt x="35446" y="28893"/>
                      <a:pt x="35309" y="29013"/>
                      <a:pt x="35176" y="29139"/>
                    </a:cubicBezTo>
                    <a:cubicBezTo>
                      <a:pt x="35112" y="29200"/>
                      <a:pt x="35048" y="29263"/>
                      <a:pt x="34984" y="29325"/>
                    </a:cubicBezTo>
                    <a:cubicBezTo>
                      <a:pt x="34940" y="29371"/>
                      <a:pt x="34888" y="29414"/>
                      <a:pt x="34851" y="29467"/>
                    </a:cubicBezTo>
                    <a:cubicBezTo>
                      <a:pt x="34689" y="29604"/>
                      <a:pt x="34523" y="29737"/>
                      <a:pt x="34354" y="29865"/>
                    </a:cubicBezTo>
                    <a:cubicBezTo>
                      <a:pt x="34016" y="30120"/>
                      <a:pt x="33649" y="30341"/>
                      <a:pt x="33319" y="30607"/>
                    </a:cubicBezTo>
                    <a:cubicBezTo>
                      <a:pt x="32886" y="30892"/>
                      <a:pt x="32448" y="31167"/>
                      <a:pt x="32004" y="31436"/>
                    </a:cubicBezTo>
                    <a:cubicBezTo>
                      <a:pt x="31246" y="31896"/>
                      <a:pt x="30483" y="32352"/>
                      <a:pt x="29718" y="32803"/>
                    </a:cubicBezTo>
                    <a:cubicBezTo>
                      <a:pt x="28931" y="33267"/>
                      <a:pt x="28146" y="33738"/>
                      <a:pt x="27342" y="34172"/>
                    </a:cubicBezTo>
                    <a:cubicBezTo>
                      <a:pt x="27080" y="34313"/>
                      <a:pt x="26813" y="34447"/>
                      <a:pt x="26545" y="34578"/>
                    </a:cubicBezTo>
                    <a:cubicBezTo>
                      <a:pt x="27036" y="34311"/>
                      <a:pt x="27518" y="34028"/>
                      <a:pt x="27989" y="33729"/>
                    </a:cubicBezTo>
                    <a:cubicBezTo>
                      <a:pt x="29077" y="33037"/>
                      <a:pt x="30111" y="32273"/>
                      <a:pt x="31094" y="31439"/>
                    </a:cubicBezTo>
                    <a:cubicBezTo>
                      <a:pt x="32073" y="30608"/>
                      <a:pt x="33002" y="29722"/>
                      <a:pt x="33901" y="28805"/>
                    </a:cubicBezTo>
                    <a:cubicBezTo>
                      <a:pt x="34807" y="27883"/>
                      <a:pt x="35681" y="26931"/>
                      <a:pt x="36544" y="25969"/>
                    </a:cubicBezTo>
                    <a:cubicBezTo>
                      <a:pt x="36624" y="25881"/>
                      <a:pt x="36704" y="25793"/>
                      <a:pt x="36784" y="25705"/>
                    </a:cubicBezTo>
                    <a:close/>
                    <a:moveTo>
                      <a:pt x="29682" y="23790"/>
                    </a:moveTo>
                    <a:cubicBezTo>
                      <a:pt x="29718" y="23790"/>
                      <a:pt x="29754" y="23791"/>
                      <a:pt x="29790" y="23792"/>
                    </a:cubicBezTo>
                    <a:cubicBezTo>
                      <a:pt x="29822" y="23794"/>
                      <a:pt x="29853" y="23796"/>
                      <a:pt x="29885" y="23797"/>
                    </a:cubicBezTo>
                    <a:cubicBezTo>
                      <a:pt x="29631" y="25700"/>
                      <a:pt x="29332" y="27597"/>
                      <a:pt x="28665" y="29406"/>
                    </a:cubicBezTo>
                    <a:cubicBezTo>
                      <a:pt x="28086" y="30976"/>
                      <a:pt x="27219" y="32471"/>
                      <a:pt x="26017" y="33647"/>
                    </a:cubicBezTo>
                    <a:cubicBezTo>
                      <a:pt x="25692" y="33964"/>
                      <a:pt x="25344" y="34258"/>
                      <a:pt x="24975" y="34522"/>
                    </a:cubicBezTo>
                    <a:cubicBezTo>
                      <a:pt x="24947" y="34541"/>
                      <a:pt x="24918" y="34560"/>
                      <a:pt x="24890" y="34580"/>
                    </a:cubicBezTo>
                    <a:cubicBezTo>
                      <a:pt x="25488" y="34090"/>
                      <a:pt x="26046" y="33550"/>
                      <a:pt x="26545" y="32958"/>
                    </a:cubicBezTo>
                    <a:cubicBezTo>
                      <a:pt x="27435" y="31902"/>
                      <a:pt x="28134" y="30674"/>
                      <a:pt x="28563" y="29360"/>
                    </a:cubicBezTo>
                    <a:cubicBezTo>
                      <a:pt x="28988" y="28055"/>
                      <a:pt x="29149" y="26660"/>
                      <a:pt x="28958" y="25295"/>
                    </a:cubicBezTo>
                    <a:cubicBezTo>
                      <a:pt x="28907" y="24930"/>
                      <a:pt x="28822" y="24536"/>
                      <a:pt x="28981" y="24184"/>
                    </a:cubicBezTo>
                    <a:cubicBezTo>
                      <a:pt x="29041" y="24052"/>
                      <a:pt x="29138" y="23929"/>
                      <a:pt x="29272" y="23865"/>
                    </a:cubicBezTo>
                    <a:cubicBezTo>
                      <a:pt x="29399" y="23803"/>
                      <a:pt x="29541" y="23790"/>
                      <a:pt x="29682" y="23790"/>
                    </a:cubicBezTo>
                    <a:close/>
                    <a:moveTo>
                      <a:pt x="40165" y="32492"/>
                    </a:moveTo>
                    <a:cubicBezTo>
                      <a:pt x="40264" y="32780"/>
                      <a:pt x="40349" y="33073"/>
                      <a:pt x="40418" y="33370"/>
                    </a:cubicBezTo>
                    <a:cubicBezTo>
                      <a:pt x="38746" y="33525"/>
                      <a:pt x="37079" y="33741"/>
                      <a:pt x="35410" y="33931"/>
                    </a:cubicBezTo>
                    <a:cubicBezTo>
                      <a:pt x="33751" y="34119"/>
                      <a:pt x="32089" y="34301"/>
                      <a:pt x="30438" y="34550"/>
                    </a:cubicBezTo>
                    <a:cubicBezTo>
                      <a:pt x="30161" y="34591"/>
                      <a:pt x="29884" y="34635"/>
                      <a:pt x="29608" y="34681"/>
                    </a:cubicBezTo>
                    <a:cubicBezTo>
                      <a:pt x="30836" y="34419"/>
                      <a:pt x="32061" y="34144"/>
                      <a:pt x="33290" y="33889"/>
                    </a:cubicBezTo>
                    <a:cubicBezTo>
                      <a:pt x="34747" y="33587"/>
                      <a:pt x="36202" y="33284"/>
                      <a:pt x="37661" y="32993"/>
                    </a:cubicBezTo>
                    <a:cubicBezTo>
                      <a:pt x="38487" y="32829"/>
                      <a:pt x="39314" y="32665"/>
                      <a:pt x="40140" y="32502"/>
                    </a:cubicBezTo>
                    <a:cubicBezTo>
                      <a:pt x="40151" y="32500"/>
                      <a:pt x="40158" y="32496"/>
                      <a:pt x="40165" y="32492"/>
                    </a:cubicBezTo>
                    <a:close/>
                    <a:moveTo>
                      <a:pt x="39787" y="31541"/>
                    </a:moveTo>
                    <a:cubicBezTo>
                      <a:pt x="39909" y="31804"/>
                      <a:pt x="40017" y="32074"/>
                      <a:pt x="40114" y="32347"/>
                    </a:cubicBezTo>
                    <a:cubicBezTo>
                      <a:pt x="38651" y="32637"/>
                      <a:pt x="37189" y="32941"/>
                      <a:pt x="35729" y="33254"/>
                    </a:cubicBezTo>
                    <a:cubicBezTo>
                      <a:pt x="34274" y="33564"/>
                      <a:pt x="32822" y="33887"/>
                      <a:pt x="31368" y="34210"/>
                    </a:cubicBezTo>
                    <a:cubicBezTo>
                      <a:pt x="30666" y="34367"/>
                      <a:pt x="29963" y="34524"/>
                      <a:pt x="29263" y="34690"/>
                    </a:cubicBezTo>
                    <a:cubicBezTo>
                      <a:pt x="30115" y="34453"/>
                      <a:pt x="30967" y="34216"/>
                      <a:pt x="31818" y="33974"/>
                    </a:cubicBezTo>
                    <a:cubicBezTo>
                      <a:pt x="33058" y="33621"/>
                      <a:pt x="34299" y="33265"/>
                      <a:pt x="35539" y="32905"/>
                    </a:cubicBezTo>
                    <a:cubicBezTo>
                      <a:pt x="36776" y="32546"/>
                      <a:pt x="38013" y="32180"/>
                      <a:pt x="39249" y="31806"/>
                    </a:cubicBezTo>
                    <a:cubicBezTo>
                      <a:pt x="39404" y="31760"/>
                      <a:pt x="39561" y="31712"/>
                      <a:pt x="39718" y="31664"/>
                    </a:cubicBezTo>
                    <a:cubicBezTo>
                      <a:pt x="39772" y="31648"/>
                      <a:pt x="39784" y="31603"/>
                      <a:pt x="39772" y="31561"/>
                    </a:cubicBezTo>
                    <a:cubicBezTo>
                      <a:pt x="39778" y="31554"/>
                      <a:pt x="39783" y="31548"/>
                      <a:pt x="39787" y="31541"/>
                    </a:cubicBezTo>
                    <a:close/>
                    <a:moveTo>
                      <a:pt x="15271" y="32478"/>
                    </a:moveTo>
                    <a:cubicBezTo>
                      <a:pt x="16280" y="32576"/>
                      <a:pt x="17287" y="32674"/>
                      <a:pt x="18288" y="32841"/>
                    </a:cubicBezTo>
                    <a:cubicBezTo>
                      <a:pt x="19380" y="33022"/>
                      <a:pt x="20461" y="33266"/>
                      <a:pt x="21525" y="33571"/>
                    </a:cubicBezTo>
                    <a:cubicBezTo>
                      <a:pt x="22097" y="33736"/>
                      <a:pt x="22663" y="33918"/>
                      <a:pt x="23224" y="34112"/>
                    </a:cubicBezTo>
                    <a:lnTo>
                      <a:pt x="23224" y="34112"/>
                    </a:lnTo>
                    <a:cubicBezTo>
                      <a:pt x="23141" y="34272"/>
                      <a:pt x="23037" y="34420"/>
                      <a:pt x="22894" y="34531"/>
                    </a:cubicBezTo>
                    <a:cubicBezTo>
                      <a:pt x="22706" y="34675"/>
                      <a:pt x="22484" y="34719"/>
                      <a:pt x="22257" y="34719"/>
                    </a:cubicBezTo>
                    <a:cubicBezTo>
                      <a:pt x="22147" y="34719"/>
                      <a:pt x="22036" y="34709"/>
                      <a:pt x="21927" y="34694"/>
                    </a:cubicBezTo>
                    <a:cubicBezTo>
                      <a:pt x="21540" y="34641"/>
                      <a:pt x="21156" y="34565"/>
                      <a:pt x="20773" y="34483"/>
                    </a:cubicBezTo>
                    <a:cubicBezTo>
                      <a:pt x="19908" y="34296"/>
                      <a:pt x="19055" y="34048"/>
                      <a:pt x="18222" y="33744"/>
                    </a:cubicBezTo>
                    <a:cubicBezTo>
                      <a:pt x="18209" y="33739"/>
                      <a:pt x="18197" y="33737"/>
                      <a:pt x="18185" y="33737"/>
                    </a:cubicBezTo>
                    <a:cubicBezTo>
                      <a:pt x="18182" y="33737"/>
                      <a:pt x="18179" y="33737"/>
                      <a:pt x="18176" y="33738"/>
                    </a:cubicBezTo>
                    <a:cubicBezTo>
                      <a:pt x="17792" y="33511"/>
                      <a:pt x="17393" y="33309"/>
                      <a:pt x="16986" y="33127"/>
                    </a:cubicBezTo>
                    <a:cubicBezTo>
                      <a:pt x="16427" y="32878"/>
                      <a:pt x="15852" y="32668"/>
                      <a:pt x="15271" y="32478"/>
                    </a:cubicBezTo>
                    <a:close/>
                    <a:moveTo>
                      <a:pt x="30040" y="23805"/>
                    </a:moveTo>
                    <a:cubicBezTo>
                      <a:pt x="30407" y="23823"/>
                      <a:pt x="30772" y="23852"/>
                      <a:pt x="31138" y="23892"/>
                    </a:cubicBezTo>
                    <a:cubicBezTo>
                      <a:pt x="31075" y="24794"/>
                      <a:pt x="30926" y="25688"/>
                      <a:pt x="30692" y="26561"/>
                    </a:cubicBezTo>
                    <a:cubicBezTo>
                      <a:pt x="30457" y="27438"/>
                      <a:pt x="30142" y="28296"/>
                      <a:pt x="29750" y="29115"/>
                    </a:cubicBezTo>
                    <a:cubicBezTo>
                      <a:pt x="29355" y="29944"/>
                      <a:pt x="28883" y="30736"/>
                      <a:pt x="28345" y="31478"/>
                    </a:cubicBezTo>
                    <a:cubicBezTo>
                      <a:pt x="27806" y="32221"/>
                      <a:pt x="27197" y="32914"/>
                      <a:pt x="26530" y="33545"/>
                    </a:cubicBezTo>
                    <a:cubicBezTo>
                      <a:pt x="26158" y="33894"/>
                      <a:pt x="25764" y="34224"/>
                      <a:pt x="25358" y="34534"/>
                    </a:cubicBezTo>
                    <a:cubicBezTo>
                      <a:pt x="25020" y="34733"/>
                      <a:pt x="24672" y="34917"/>
                      <a:pt x="24315" y="35082"/>
                    </a:cubicBezTo>
                    <a:cubicBezTo>
                      <a:pt x="24306" y="35069"/>
                      <a:pt x="24294" y="35058"/>
                      <a:pt x="24280" y="35051"/>
                    </a:cubicBezTo>
                    <a:cubicBezTo>
                      <a:pt x="24282" y="35049"/>
                      <a:pt x="24284" y="35048"/>
                      <a:pt x="24286" y="35047"/>
                    </a:cubicBezTo>
                    <a:cubicBezTo>
                      <a:pt x="24494" y="34933"/>
                      <a:pt x="24694" y="34801"/>
                      <a:pt x="24885" y="34671"/>
                    </a:cubicBezTo>
                    <a:cubicBezTo>
                      <a:pt x="25227" y="34440"/>
                      <a:pt x="25550" y="34180"/>
                      <a:pt x="25854" y="33902"/>
                    </a:cubicBezTo>
                    <a:cubicBezTo>
                      <a:pt x="26456" y="33350"/>
                      <a:pt x="26989" y="32725"/>
                      <a:pt x="27445" y="32047"/>
                    </a:cubicBezTo>
                    <a:cubicBezTo>
                      <a:pt x="28465" y="30533"/>
                      <a:pt x="29099" y="28796"/>
                      <a:pt x="29505" y="27025"/>
                    </a:cubicBezTo>
                    <a:cubicBezTo>
                      <a:pt x="29748" y="25965"/>
                      <a:pt x="29923" y="24886"/>
                      <a:pt x="30040" y="23805"/>
                    </a:cubicBezTo>
                    <a:close/>
                    <a:moveTo>
                      <a:pt x="40103" y="33539"/>
                    </a:moveTo>
                    <a:lnTo>
                      <a:pt x="39381" y="33850"/>
                    </a:lnTo>
                    <a:cubicBezTo>
                      <a:pt x="39275" y="33896"/>
                      <a:pt x="39291" y="34075"/>
                      <a:pt x="39416" y="34084"/>
                    </a:cubicBezTo>
                    <a:cubicBezTo>
                      <a:pt x="39995" y="34124"/>
                      <a:pt x="40574" y="34164"/>
                      <a:pt x="41154" y="34205"/>
                    </a:cubicBezTo>
                    <a:cubicBezTo>
                      <a:pt x="41138" y="34291"/>
                      <a:pt x="41123" y="34378"/>
                      <a:pt x="41108" y="34465"/>
                    </a:cubicBezTo>
                    <a:cubicBezTo>
                      <a:pt x="39662" y="34334"/>
                      <a:pt x="38208" y="34270"/>
                      <a:pt x="36755" y="34270"/>
                    </a:cubicBezTo>
                    <a:cubicBezTo>
                      <a:pt x="36273" y="34270"/>
                      <a:pt x="35791" y="34277"/>
                      <a:pt x="35309" y="34291"/>
                    </a:cubicBezTo>
                    <a:cubicBezTo>
                      <a:pt x="33353" y="34348"/>
                      <a:pt x="31400" y="34528"/>
                      <a:pt x="29466" y="34827"/>
                    </a:cubicBezTo>
                    <a:cubicBezTo>
                      <a:pt x="28843" y="34922"/>
                      <a:pt x="28219" y="35025"/>
                      <a:pt x="27599" y="35150"/>
                    </a:cubicBezTo>
                    <a:lnTo>
                      <a:pt x="27722" y="35116"/>
                    </a:lnTo>
                    <a:cubicBezTo>
                      <a:pt x="28527" y="34964"/>
                      <a:pt x="29335" y="34817"/>
                      <a:pt x="30146" y="34696"/>
                    </a:cubicBezTo>
                    <a:cubicBezTo>
                      <a:pt x="30973" y="34572"/>
                      <a:pt x="31804" y="34469"/>
                      <a:pt x="32636" y="34373"/>
                    </a:cubicBezTo>
                    <a:cubicBezTo>
                      <a:pt x="34311" y="34179"/>
                      <a:pt x="35987" y="33999"/>
                      <a:pt x="37664" y="33818"/>
                    </a:cubicBezTo>
                    <a:cubicBezTo>
                      <a:pt x="38477" y="33729"/>
                      <a:pt x="39291" y="33642"/>
                      <a:pt x="40103" y="33539"/>
                    </a:cubicBezTo>
                    <a:close/>
                    <a:moveTo>
                      <a:pt x="37920" y="27846"/>
                    </a:moveTo>
                    <a:cubicBezTo>
                      <a:pt x="37971" y="27888"/>
                      <a:pt x="38034" y="27923"/>
                      <a:pt x="38077" y="27956"/>
                    </a:cubicBezTo>
                    <a:cubicBezTo>
                      <a:pt x="38176" y="28029"/>
                      <a:pt x="38274" y="28102"/>
                      <a:pt x="38371" y="28176"/>
                    </a:cubicBezTo>
                    <a:cubicBezTo>
                      <a:pt x="38562" y="28318"/>
                      <a:pt x="38753" y="28460"/>
                      <a:pt x="38944" y="28602"/>
                    </a:cubicBezTo>
                    <a:cubicBezTo>
                      <a:pt x="38947" y="28604"/>
                      <a:pt x="38950" y="28606"/>
                      <a:pt x="38953" y="28609"/>
                    </a:cubicBezTo>
                    <a:cubicBezTo>
                      <a:pt x="37870" y="29295"/>
                      <a:pt x="36769" y="29953"/>
                      <a:pt x="35651" y="30580"/>
                    </a:cubicBezTo>
                    <a:cubicBezTo>
                      <a:pt x="34529" y="31208"/>
                      <a:pt x="33384" y="31801"/>
                      <a:pt x="32228" y="32364"/>
                    </a:cubicBezTo>
                    <a:cubicBezTo>
                      <a:pt x="31075" y="32925"/>
                      <a:pt x="29908" y="33456"/>
                      <a:pt x="28726" y="33949"/>
                    </a:cubicBezTo>
                    <a:cubicBezTo>
                      <a:pt x="27580" y="34428"/>
                      <a:pt x="26420" y="34869"/>
                      <a:pt x="25248" y="35281"/>
                    </a:cubicBezTo>
                    <a:cubicBezTo>
                      <a:pt x="25865" y="35001"/>
                      <a:pt x="26472" y="34697"/>
                      <a:pt x="27064" y="34370"/>
                    </a:cubicBezTo>
                    <a:cubicBezTo>
                      <a:pt x="27869" y="33927"/>
                      <a:pt x="28682" y="33500"/>
                      <a:pt x="29477" y="33039"/>
                    </a:cubicBezTo>
                    <a:cubicBezTo>
                      <a:pt x="30682" y="32341"/>
                      <a:pt x="31891" y="31645"/>
                      <a:pt x="33068" y="30899"/>
                    </a:cubicBezTo>
                    <a:cubicBezTo>
                      <a:pt x="34008" y="30497"/>
                      <a:pt x="34882" y="29949"/>
                      <a:pt x="35676" y="29304"/>
                    </a:cubicBezTo>
                    <a:cubicBezTo>
                      <a:pt x="35800" y="29203"/>
                      <a:pt x="35928" y="29101"/>
                      <a:pt x="36047" y="28991"/>
                    </a:cubicBezTo>
                    <a:cubicBezTo>
                      <a:pt x="36266" y="28857"/>
                      <a:pt x="36486" y="28723"/>
                      <a:pt x="36706" y="28590"/>
                    </a:cubicBezTo>
                    <a:cubicBezTo>
                      <a:pt x="36924" y="28457"/>
                      <a:pt x="37143" y="28323"/>
                      <a:pt x="37361" y="28190"/>
                    </a:cubicBezTo>
                    <a:cubicBezTo>
                      <a:pt x="37466" y="28127"/>
                      <a:pt x="37570" y="28063"/>
                      <a:pt x="37675" y="28000"/>
                    </a:cubicBezTo>
                    <a:cubicBezTo>
                      <a:pt x="37756" y="27950"/>
                      <a:pt x="37845" y="27907"/>
                      <a:pt x="37920" y="27846"/>
                    </a:cubicBezTo>
                    <a:close/>
                    <a:moveTo>
                      <a:pt x="39096" y="28715"/>
                    </a:moveTo>
                    <a:cubicBezTo>
                      <a:pt x="39135" y="28745"/>
                      <a:pt x="39175" y="28775"/>
                      <a:pt x="39214" y="28804"/>
                    </a:cubicBezTo>
                    <a:cubicBezTo>
                      <a:pt x="39231" y="28818"/>
                      <a:pt x="39246" y="28832"/>
                      <a:pt x="39262" y="28846"/>
                    </a:cubicBezTo>
                    <a:cubicBezTo>
                      <a:pt x="39347" y="28922"/>
                      <a:pt x="39433" y="28997"/>
                      <a:pt x="39519" y="29072"/>
                    </a:cubicBezTo>
                    <a:cubicBezTo>
                      <a:pt x="39514" y="29076"/>
                      <a:pt x="39510" y="29080"/>
                      <a:pt x="39506" y="29084"/>
                    </a:cubicBezTo>
                    <a:cubicBezTo>
                      <a:pt x="39496" y="29080"/>
                      <a:pt x="39486" y="29077"/>
                      <a:pt x="39475" y="29077"/>
                    </a:cubicBezTo>
                    <a:cubicBezTo>
                      <a:pt x="39462" y="29077"/>
                      <a:pt x="39448" y="29081"/>
                      <a:pt x="39434" y="29090"/>
                    </a:cubicBezTo>
                    <a:cubicBezTo>
                      <a:pt x="38927" y="29427"/>
                      <a:pt x="38411" y="29749"/>
                      <a:pt x="37887" y="30061"/>
                    </a:cubicBezTo>
                    <a:cubicBezTo>
                      <a:pt x="37358" y="30378"/>
                      <a:pt x="36822" y="30690"/>
                      <a:pt x="36276" y="30978"/>
                    </a:cubicBezTo>
                    <a:cubicBezTo>
                      <a:pt x="35199" y="31545"/>
                      <a:pt x="34099" y="32064"/>
                      <a:pt x="32983" y="32547"/>
                    </a:cubicBezTo>
                    <a:cubicBezTo>
                      <a:pt x="31858" y="33033"/>
                      <a:pt x="30719" y="33492"/>
                      <a:pt x="29569" y="33912"/>
                    </a:cubicBezTo>
                    <a:cubicBezTo>
                      <a:pt x="28419" y="34332"/>
                      <a:pt x="27261" y="34725"/>
                      <a:pt x="26098" y="35109"/>
                    </a:cubicBezTo>
                    <a:cubicBezTo>
                      <a:pt x="25684" y="35245"/>
                      <a:pt x="25270" y="35378"/>
                      <a:pt x="24856" y="35512"/>
                    </a:cubicBezTo>
                    <a:cubicBezTo>
                      <a:pt x="26023" y="35111"/>
                      <a:pt x="27181" y="34680"/>
                      <a:pt x="28324" y="34216"/>
                    </a:cubicBezTo>
                    <a:cubicBezTo>
                      <a:pt x="29522" y="33730"/>
                      <a:pt x="30709" y="33220"/>
                      <a:pt x="31879" y="32670"/>
                    </a:cubicBezTo>
                    <a:cubicBezTo>
                      <a:pt x="33048" y="32120"/>
                      <a:pt x="34200" y="31536"/>
                      <a:pt x="35336" y="30919"/>
                    </a:cubicBezTo>
                    <a:cubicBezTo>
                      <a:pt x="36463" y="30306"/>
                      <a:pt x="37575" y="29668"/>
                      <a:pt x="38665" y="28991"/>
                    </a:cubicBezTo>
                    <a:cubicBezTo>
                      <a:pt x="38804" y="28903"/>
                      <a:pt x="38942" y="28817"/>
                      <a:pt x="39080" y="28730"/>
                    </a:cubicBezTo>
                    <a:cubicBezTo>
                      <a:pt x="39088" y="28726"/>
                      <a:pt x="39091" y="28721"/>
                      <a:pt x="39096" y="28715"/>
                    </a:cubicBezTo>
                    <a:close/>
                    <a:moveTo>
                      <a:pt x="1265" y="25954"/>
                    </a:moveTo>
                    <a:cubicBezTo>
                      <a:pt x="1323" y="26309"/>
                      <a:pt x="1414" y="26660"/>
                      <a:pt x="1503" y="27007"/>
                    </a:cubicBezTo>
                    <a:cubicBezTo>
                      <a:pt x="1597" y="27374"/>
                      <a:pt x="1698" y="27738"/>
                      <a:pt x="1806" y="28102"/>
                    </a:cubicBezTo>
                    <a:cubicBezTo>
                      <a:pt x="2026" y="28847"/>
                      <a:pt x="2282" y="29585"/>
                      <a:pt x="2561" y="30310"/>
                    </a:cubicBezTo>
                    <a:cubicBezTo>
                      <a:pt x="3119" y="31762"/>
                      <a:pt x="3785" y="33173"/>
                      <a:pt x="4551" y="34527"/>
                    </a:cubicBezTo>
                    <a:cubicBezTo>
                      <a:pt x="4762" y="34897"/>
                      <a:pt x="4980" y="35265"/>
                      <a:pt x="5206" y="35628"/>
                    </a:cubicBezTo>
                    <a:cubicBezTo>
                      <a:pt x="5216" y="35646"/>
                      <a:pt x="5228" y="35664"/>
                      <a:pt x="5240" y="35682"/>
                    </a:cubicBezTo>
                    <a:cubicBezTo>
                      <a:pt x="4660" y="35129"/>
                      <a:pt x="4100" y="34558"/>
                      <a:pt x="3571" y="33956"/>
                    </a:cubicBezTo>
                    <a:cubicBezTo>
                      <a:pt x="2714" y="32978"/>
                      <a:pt x="1940" y="31920"/>
                      <a:pt x="1334" y="30766"/>
                    </a:cubicBezTo>
                    <a:cubicBezTo>
                      <a:pt x="1035" y="30197"/>
                      <a:pt x="776" y="29605"/>
                      <a:pt x="571" y="28996"/>
                    </a:cubicBezTo>
                    <a:cubicBezTo>
                      <a:pt x="468" y="28694"/>
                      <a:pt x="379" y="28387"/>
                      <a:pt x="305" y="28077"/>
                    </a:cubicBezTo>
                    <a:cubicBezTo>
                      <a:pt x="227" y="27748"/>
                      <a:pt x="164" y="27400"/>
                      <a:pt x="240" y="27066"/>
                    </a:cubicBezTo>
                    <a:cubicBezTo>
                      <a:pt x="361" y="26542"/>
                      <a:pt x="819" y="26199"/>
                      <a:pt x="1265" y="25954"/>
                    </a:cubicBezTo>
                    <a:close/>
                    <a:moveTo>
                      <a:pt x="36561" y="34390"/>
                    </a:moveTo>
                    <a:cubicBezTo>
                      <a:pt x="36998" y="34390"/>
                      <a:pt x="37436" y="34396"/>
                      <a:pt x="37873" y="34408"/>
                    </a:cubicBezTo>
                    <a:cubicBezTo>
                      <a:pt x="38944" y="34437"/>
                      <a:pt x="40015" y="34511"/>
                      <a:pt x="41082" y="34616"/>
                    </a:cubicBezTo>
                    <a:cubicBezTo>
                      <a:pt x="41016" y="34996"/>
                      <a:pt x="40948" y="35376"/>
                      <a:pt x="40878" y="35756"/>
                    </a:cubicBezTo>
                    <a:cubicBezTo>
                      <a:pt x="38876" y="35380"/>
                      <a:pt x="36847" y="35141"/>
                      <a:pt x="34812" y="35045"/>
                    </a:cubicBezTo>
                    <a:cubicBezTo>
                      <a:pt x="34120" y="35012"/>
                      <a:pt x="33427" y="34995"/>
                      <a:pt x="32734" y="34995"/>
                    </a:cubicBezTo>
                    <a:cubicBezTo>
                      <a:pt x="31387" y="34995"/>
                      <a:pt x="30041" y="35058"/>
                      <a:pt x="28701" y="35184"/>
                    </a:cubicBezTo>
                    <a:cubicBezTo>
                      <a:pt x="27951" y="35255"/>
                      <a:pt x="27203" y="35345"/>
                      <a:pt x="26459" y="35459"/>
                    </a:cubicBezTo>
                    <a:cubicBezTo>
                      <a:pt x="26468" y="35456"/>
                      <a:pt x="26478" y="35454"/>
                      <a:pt x="26488" y="35451"/>
                    </a:cubicBezTo>
                    <a:cubicBezTo>
                      <a:pt x="27362" y="35295"/>
                      <a:pt x="28233" y="35118"/>
                      <a:pt x="29111" y="34978"/>
                    </a:cubicBezTo>
                    <a:cubicBezTo>
                      <a:pt x="30077" y="34825"/>
                      <a:pt x="31049" y="34701"/>
                      <a:pt x="32023" y="34608"/>
                    </a:cubicBezTo>
                    <a:cubicBezTo>
                      <a:pt x="33531" y="34463"/>
                      <a:pt x="35046" y="34390"/>
                      <a:pt x="36561" y="34390"/>
                    </a:cubicBezTo>
                    <a:close/>
                    <a:moveTo>
                      <a:pt x="35074" y="25002"/>
                    </a:moveTo>
                    <a:cubicBezTo>
                      <a:pt x="35383" y="25054"/>
                      <a:pt x="35690" y="25118"/>
                      <a:pt x="35984" y="25231"/>
                    </a:cubicBezTo>
                    <a:cubicBezTo>
                      <a:pt x="36234" y="25329"/>
                      <a:pt x="36482" y="25457"/>
                      <a:pt x="36693" y="25628"/>
                    </a:cubicBezTo>
                    <a:cubicBezTo>
                      <a:pt x="35880" y="26563"/>
                      <a:pt x="35031" y="27472"/>
                      <a:pt x="34170" y="28363"/>
                    </a:cubicBezTo>
                    <a:cubicBezTo>
                      <a:pt x="33277" y="29288"/>
                      <a:pt x="32356" y="30185"/>
                      <a:pt x="31391" y="31033"/>
                    </a:cubicBezTo>
                    <a:cubicBezTo>
                      <a:pt x="30438" y="31871"/>
                      <a:pt x="29438" y="32662"/>
                      <a:pt x="28389" y="33377"/>
                    </a:cubicBezTo>
                    <a:cubicBezTo>
                      <a:pt x="27321" y="34104"/>
                      <a:pt x="26185" y="34736"/>
                      <a:pt x="25013" y="35278"/>
                    </a:cubicBezTo>
                    <a:cubicBezTo>
                      <a:pt x="24721" y="35413"/>
                      <a:pt x="24425" y="35540"/>
                      <a:pt x="24128" y="35664"/>
                    </a:cubicBezTo>
                    <a:cubicBezTo>
                      <a:pt x="23854" y="35754"/>
                      <a:pt x="23580" y="35843"/>
                      <a:pt x="23305" y="35932"/>
                    </a:cubicBezTo>
                    <a:cubicBezTo>
                      <a:pt x="23378" y="35893"/>
                      <a:pt x="23453" y="35857"/>
                      <a:pt x="23528" y="35817"/>
                    </a:cubicBezTo>
                    <a:cubicBezTo>
                      <a:pt x="23819" y="35665"/>
                      <a:pt x="24089" y="35489"/>
                      <a:pt x="24364" y="35312"/>
                    </a:cubicBezTo>
                    <a:cubicBezTo>
                      <a:pt x="24365" y="35311"/>
                      <a:pt x="24364" y="35310"/>
                      <a:pt x="24365" y="35309"/>
                    </a:cubicBezTo>
                    <a:cubicBezTo>
                      <a:pt x="24539" y="35207"/>
                      <a:pt x="24712" y="35100"/>
                      <a:pt x="24880" y="34988"/>
                    </a:cubicBezTo>
                    <a:cubicBezTo>
                      <a:pt x="24938" y="34956"/>
                      <a:pt x="24998" y="34926"/>
                      <a:pt x="25056" y="34894"/>
                    </a:cubicBezTo>
                    <a:cubicBezTo>
                      <a:pt x="26067" y="34339"/>
                      <a:pt x="27039" y="33716"/>
                      <a:pt x="27968" y="33031"/>
                    </a:cubicBezTo>
                    <a:cubicBezTo>
                      <a:pt x="28899" y="32343"/>
                      <a:pt x="29787" y="31590"/>
                      <a:pt x="30610" y="30776"/>
                    </a:cubicBezTo>
                    <a:cubicBezTo>
                      <a:pt x="31428" y="29967"/>
                      <a:pt x="32213" y="29112"/>
                      <a:pt x="32926" y="28207"/>
                    </a:cubicBezTo>
                    <a:cubicBezTo>
                      <a:pt x="33644" y="27298"/>
                      <a:pt x="34300" y="26340"/>
                      <a:pt x="34882" y="25338"/>
                    </a:cubicBezTo>
                    <a:cubicBezTo>
                      <a:pt x="34946" y="25227"/>
                      <a:pt x="35010" y="25115"/>
                      <a:pt x="35074" y="25002"/>
                    </a:cubicBezTo>
                    <a:close/>
                    <a:moveTo>
                      <a:pt x="2170" y="25557"/>
                    </a:moveTo>
                    <a:cubicBezTo>
                      <a:pt x="2225" y="25899"/>
                      <a:pt x="2308" y="26237"/>
                      <a:pt x="2385" y="26573"/>
                    </a:cubicBezTo>
                    <a:cubicBezTo>
                      <a:pt x="2472" y="26953"/>
                      <a:pt x="2564" y="27331"/>
                      <a:pt x="2663" y="27708"/>
                    </a:cubicBezTo>
                    <a:cubicBezTo>
                      <a:pt x="2860" y="28463"/>
                      <a:pt x="3077" y="29212"/>
                      <a:pt x="3314" y="29955"/>
                    </a:cubicBezTo>
                    <a:cubicBezTo>
                      <a:pt x="3789" y="31446"/>
                      <a:pt x="4347" y="32911"/>
                      <a:pt x="4977" y="34343"/>
                    </a:cubicBezTo>
                    <a:cubicBezTo>
                      <a:pt x="5267" y="35000"/>
                      <a:pt x="5573" y="35650"/>
                      <a:pt x="5893" y="36294"/>
                    </a:cubicBezTo>
                    <a:cubicBezTo>
                      <a:pt x="5843" y="36247"/>
                      <a:pt x="5793" y="36199"/>
                      <a:pt x="5742" y="36154"/>
                    </a:cubicBezTo>
                    <a:cubicBezTo>
                      <a:pt x="5640" y="35997"/>
                      <a:pt x="5538" y="35840"/>
                      <a:pt x="5437" y="35682"/>
                    </a:cubicBezTo>
                    <a:cubicBezTo>
                      <a:pt x="5227" y="35351"/>
                      <a:pt x="5023" y="35016"/>
                      <a:pt x="4826" y="34677"/>
                    </a:cubicBezTo>
                    <a:cubicBezTo>
                      <a:pt x="4439" y="34014"/>
                      <a:pt x="4077" y="33337"/>
                      <a:pt x="3741" y="32646"/>
                    </a:cubicBezTo>
                    <a:cubicBezTo>
                      <a:pt x="3061" y="31257"/>
                      <a:pt x="2489" y="29820"/>
                      <a:pt x="2017" y="28348"/>
                    </a:cubicBezTo>
                    <a:cubicBezTo>
                      <a:pt x="1882" y="27928"/>
                      <a:pt x="1754" y="27506"/>
                      <a:pt x="1637" y="27081"/>
                    </a:cubicBezTo>
                    <a:cubicBezTo>
                      <a:pt x="1530" y="26696"/>
                      <a:pt x="1440" y="26305"/>
                      <a:pt x="1325" y="25921"/>
                    </a:cubicBezTo>
                    <a:cubicBezTo>
                      <a:pt x="1547" y="25802"/>
                      <a:pt x="1777" y="25687"/>
                      <a:pt x="2014" y="25604"/>
                    </a:cubicBezTo>
                    <a:cubicBezTo>
                      <a:pt x="2063" y="25586"/>
                      <a:pt x="2116" y="25571"/>
                      <a:pt x="2170" y="25557"/>
                    </a:cubicBezTo>
                    <a:close/>
                    <a:moveTo>
                      <a:pt x="39604" y="29146"/>
                    </a:moveTo>
                    <a:cubicBezTo>
                      <a:pt x="39726" y="29252"/>
                      <a:pt x="39851" y="29356"/>
                      <a:pt x="39980" y="29456"/>
                    </a:cubicBezTo>
                    <a:cubicBezTo>
                      <a:pt x="39280" y="30422"/>
                      <a:pt x="38308" y="31153"/>
                      <a:pt x="37252" y="31694"/>
                    </a:cubicBezTo>
                    <a:cubicBezTo>
                      <a:pt x="35993" y="32339"/>
                      <a:pt x="34627" y="32736"/>
                      <a:pt x="33279" y="33147"/>
                    </a:cubicBezTo>
                    <a:lnTo>
                      <a:pt x="28987" y="34458"/>
                    </a:lnTo>
                    <a:cubicBezTo>
                      <a:pt x="27861" y="34803"/>
                      <a:pt x="26735" y="35148"/>
                      <a:pt x="25610" y="35492"/>
                    </a:cubicBezTo>
                    <a:cubicBezTo>
                      <a:pt x="25507" y="35520"/>
                      <a:pt x="25403" y="35547"/>
                      <a:pt x="25300" y="35575"/>
                    </a:cubicBezTo>
                    <a:cubicBezTo>
                      <a:pt x="24730" y="35732"/>
                      <a:pt x="24158" y="35886"/>
                      <a:pt x="23589" y="36045"/>
                    </a:cubicBezTo>
                    <a:cubicBezTo>
                      <a:pt x="23271" y="36135"/>
                      <a:pt x="22951" y="36224"/>
                      <a:pt x="22633" y="36315"/>
                    </a:cubicBezTo>
                    <a:cubicBezTo>
                      <a:pt x="22618" y="36319"/>
                      <a:pt x="22614" y="36331"/>
                      <a:pt x="22613" y="36344"/>
                    </a:cubicBezTo>
                    <a:cubicBezTo>
                      <a:pt x="22474" y="36382"/>
                      <a:pt x="22334" y="36420"/>
                      <a:pt x="22194" y="36459"/>
                    </a:cubicBezTo>
                    <a:cubicBezTo>
                      <a:pt x="22245" y="36435"/>
                      <a:pt x="22296" y="36413"/>
                      <a:pt x="22345" y="36390"/>
                    </a:cubicBezTo>
                    <a:cubicBezTo>
                      <a:pt x="22443" y="36359"/>
                      <a:pt x="22539" y="36324"/>
                      <a:pt x="22634" y="36292"/>
                    </a:cubicBezTo>
                    <a:cubicBezTo>
                      <a:pt x="23657" y="35996"/>
                      <a:pt x="24669" y="35664"/>
                      <a:pt x="25681" y="35337"/>
                    </a:cubicBezTo>
                    <a:cubicBezTo>
                      <a:pt x="26856" y="34957"/>
                      <a:pt x="28024" y="34558"/>
                      <a:pt x="29183" y="34135"/>
                    </a:cubicBezTo>
                    <a:cubicBezTo>
                      <a:pt x="30341" y="33713"/>
                      <a:pt x="31493" y="33279"/>
                      <a:pt x="32627" y="32799"/>
                    </a:cubicBezTo>
                    <a:cubicBezTo>
                      <a:pt x="33753" y="32323"/>
                      <a:pt x="34864" y="31813"/>
                      <a:pt x="35951" y="31255"/>
                    </a:cubicBezTo>
                    <a:cubicBezTo>
                      <a:pt x="37039" y="30696"/>
                      <a:pt x="38109" y="30112"/>
                      <a:pt x="39143" y="29456"/>
                    </a:cubicBezTo>
                    <a:cubicBezTo>
                      <a:pt x="39263" y="29379"/>
                      <a:pt x="39385" y="29301"/>
                      <a:pt x="39505" y="29223"/>
                    </a:cubicBezTo>
                    <a:cubicBezTo>
                      <a:pt x="39505" y="29223"/>
                      <a:pt x="39505" y="29222"/>
                      <a:pt x="39505" y="29222"/>
                    </a:cubicBezTo>
                    <a:cubicBezTo>
                      <a:pt x="39512" y="29218"/>
                      <a:pt x="39520" y="29213"/>
                      <a:pt x="39527" y="29209"/>
                    </a:cubicBezTo>
                    <a:cubicBezTo>
                      <a:pt x="39530" y="29207"/>
                      <a:pt x="39531" y="29204"/>
                      <a:pt x="39533" y="29202"/>
                    </a:cubicBezTo>
                    <a:cubicBezTo>
                      <a:pt x="39537" y="29199"/>
                      <a:pt x="39542" y="29196"/>
                      <a:pt x="39547" y="29193"/>
                    </a:cubicBezTo>
                    <a:cubicBezTo>
                      <a:pt x="39565" y="29177"/>
                      <a:pt x="39584" y="29162"/>
                      <a:pt x="39604" y="29146"/>
                    </a:cubicBezTo>
                    <a:close/>
                    <a:moveTo>
                      <a:pt x="27800" y="35751"/>
                    </a:moveTo>
                    <a:cubicBezTo>
                      <a:pt x="28137" y="35751"/>
                      <a:pt x="28473" y="35760"/>
                      <a:pt x="28809" y="35776"/>
                    </a:cubicBezTo>
                    <a:cubicBezTo>
                      <a:pt x="29681" y="35817"/>
                      <a:pt x="30550" y="35912"/>
                      <a:pt x="31413" y="36046"/>
                    </a:cubicBezTo>
                    <a:cubicBezTo>
                      <a:pt x="31183" y="36115"/>
                      <a:pt x="30983" y="36278"/>
                      <a:pt x="30814" y="36461"/>
                    </a:cubicBezTo>
                    <a:cubicBezTo>
                      <a:pt x="29517" y="36128"/>
                      <a:pt x="28187" y="35899"/>
                      <a:pt x="26853" y="35779"/>
                    </a:cubicBezTo>
                    <a:cubicBezTo>
                      <a:pt x="27023" y="35769"/>
                      <a:pt x="27194" y="35759"/>
                      <a:pt x="27365" y="35756"/>
                    </a:cubicBezTo>
                    <a:cubicBezTo>
                      <a:pt x="27510" y="35753"/>
                      <a:pt x="27655" y="35751"/>
                      <a:pt x="27800" y="35751"/>
                    </a:cubicBezTo>
                    <a:close/>
                    <a:moveTo>
                      <a:pt x="6410" y="24660"/>
                    </a:moveTo>
                    <a:cubicBezTo>
                      <a:pt x="6695" y="24728"/>
                      <a:pt x="6975" y="24821"/>
                      <a:pt x="7241" y="24930"/>
                    </a:cubicBezTo>
                    <a:cubicBezTo>
                      <a:pt x="7430" y="25006"/>
                      <a:pt x="7613" y="25092"/>
                      <a:pt x="7794" y="25183"/>
                    </a:cubicBezTo>
                    <a:cubicBezTo>
                      <a:pt x="7611" y="25899"/>
                      <a:pt x="7483" y="26630"/>
                      <a:pt x="7353" y="27355"/>
                    </a:cubicBezTo>
                    <a:cubicBezTo>
                      <a:pt x="7215" y="28123"/>
                      <a:pt x="7101" y="28894"/>
                      <a:pt x="7015" y="29671"/>
                    </a:cubicBezTo>
                    <a:cubicBezTo>
                      <a:pt x="6843" y="31221"/>
                      <a:pt x="6757" y="32779"/>
                      <a:pt x="6773" y="34340"/>
                    </a:cubicBezTo>
                    <a:cubicBezTo>
                      <a:pt x="6782" y="35081"/>
                      <a:pt x="6811" y="35821"/>
                      <a:pt x="6861" y="36561"/>
                    </a:cubicBezTo>
                    <a:cubicBezTo>
                      <a:pt x="6765" y="35874"/>
                      <a:pt x="6652" y="35190"/>
                      <a:pt x="6569" y="34502"/>
                    </a:cubicBezTo>
                    <a:cubicBezTo>
                      <a:pt x="6472" y="33705"/>
                      <a:pt x="6395" y="32907"/>
                      <a:pt x="6348" y="32106"/>
                    </a:cubicBezTo>
                    <a:cubicBezTo>
                      <a:pt x="6251" y="30498"/>
                      <a:pt x="6213" y="28893"/>
                      <a:pt x="6261" y="27283"/>
                    </a:cubicBezTo>
                    <a:cubicBezTo>
                      <a:pt x="6287" y="26407"/>
                      <a:pt x="6338" y="25533"/>
                      <a:pt x="6410" y="24660"/>
                    </a:cubicBezTo>
                    <a:close/>
                    <a:moveTo>
                      <a:pt x="4380" y="24698"/>
                    </a:moveTo>
                    <a:cubicBezTo>
                      <a:pt x="4234" y="25500"/>
                      <a:pt x="4224" y="26331"/>
                      <a:pt x="4269" y="27142"/>
                    </a:cubicBezTo>
                    <a:cubicBezTo>
                      <a:pt x="4317" y="27988"/>
                      <a:pt x="4436" y="28828"/>
                      <a:pt x="4584" y="29661"/>
                    </a:cubicBezTo>
                    <a:cubicBezTo>
                      <a:pt x="4730" y="30486"/>
                      <a:pt x="4900" y="31306"/>
                      <a:pt x="5069" y="32125"/>
                    </a:cubicBezTo>
                    <a:cubicBezTo>
                      <a:pt x="5234" y="32917"/>
                      <a:pt x="5405" y="33709"/>
                      <a:pt x="5617" y="34489"/>
                    </a:cubicBezTo>
                    <a:cubicBezTo>
                      <a:pt x="5818" y="35232"/>
                      <a:pt x="6048" y="35975"/>
                      <a:pt x="6346" y="36686"/>
                    </a:cubicBezTo>
                    <a:cubicBezTo>
                      <a:pt x="6332" y="36681"/>
                      <a:pt x="6320" y="36676"/>
                      <a:pt x="6307" y="36669"/>
                    </a:cubicBezTo>
                    <a:cubicBezTo>
                      <a:pt x="6271" y="36635"/>
                      <a:pt x="6233" y="36603"/>
                      <a:pt x="6197" y="36570"/>
                    </a:cubicBezTo>
                    <a:cubicBezTo>
                      <a:pt x="5500" y="35213"/>
                      <a:pt x="4875" y="33819"/>
                      <a:pt x="4323" y="32397"/>
                    </a:cubicBezTo>
                    <a:cubicBezTo>
                      <a:pt x="3755" y="30933"/>
                      <a:pt x="3260" y="29440"/>
                      <a:pt x="2843" y="27926"/>
                    </a:cubicBezTo>
                    <a:cubicBezTo>
                      <a:pt x="2728" y="27509"/>
                      <a:pt x="2617" y="27090"/>
                      <a:pt x="2513" y="26669"/>
                    </a:cubicBezTo>
                    <a:cubicBezTo>
                      <a:pt x="2420" y="26295"/>
                      <a:pt x="2342" y="25915"/>
                      <a:pt x="2242" y="25542"/>
                    </a:cubicBezTo>
                    <a:cubicBezTo>
                      <a:pt x="2297" y="25532"/>
                      <a:pt x="2353" y="25526"/>
                      <a:pt x="2408" y="25526"/>
                    </a:cubicBezTo>
                    <a:cubicBezTo>
                      <a:pt x="2544" y="25526"/>
                      <a:pt x="2674" y="25565"/>
                      <a:pt x="2770" y="25677"/>
                    </a:cubicBezTo>
                    <a:cubicBezTo>
                      <a:pt x="2866" y="25790"/>
                      <a:pt x="2910" y="25939"/>
                      <a:pt x="2959" y="26076"/>
                    </a:cubicBezTo>
                    <a:cubicBezTo>
                      <a:pt x="3017" y="26241"/>
                      <a:pt x="3074" y="26406"/>
                      <a:pt x="3129" y="26572"/>
                    </a:cubicBezTo>
                    <a:cubicBezTo>
                      <a:pt x="3243" y="26910"/>
                      <a:pt x="3351" y="27248"/>
                      <a:pt x="3453" y="27589"/>
                    </a:cubicBezTo>
                    <a:cubicBezTo>
                      <a:pt x="3658" y="28269"/>
                      <a:pt x="3846" y="28953"/>
                      <a:pt x="4014" y="29643"/>
                    </a:cubicBezTo>
                    <a:cubicBezTo>
                      <a:pt x="4032" y="29721"/>
                      <a:pt x="4053" y="29797"/>
                      <a:pt x="4074" y="29874"/>
                    </a:cubicBezTo>
                    <a:cubicBezTo>
                      <a:pt x="4080" y="29992"/>
                      <a:pt x="4088" y="30109"/>
                      <a:pt x="4101" y="30225"/>
                    </a:cubicBezTo>
                    <a:cubicBezTo>
                      <a:pt x="4103" y="30245"/>
                      <a:pt x="4119" y="30255"/>
                      <a:pt x="4136" y="30255"/>
                    </a:cubicBezTo>
                    <a:cubicBezTo>
                      <a:pt x="4152" y="30255"/>
                      <a:pt x="4169" y="30244"/>
                      <a:pt x="4170" y="30224"/>
                    </a:cubicBezTo>
                    <a:cubicBezTo>
                      <a:pt x="4171" y="30212"/>
                      <a:pt x="4171" y="30198"/>
                      <a:pt x="4171" y="30185"/>
                    </a:cubicBezTo>
                    <a:cubicBezTo>
                      <a:pt x="4183" y="30193"/>
                      <a:pt x="4197" y="30197"/>
                      <a:pt x="4210" y="30197"/>
                    </a:cubicBezTo>
                    <a:cubicBezTo>
                      <a:pt x="4241" y="30197"/>
                      <a:pt x="4269" y="30176"/>
                      <a:pt x="4262" y="30136"/>
                    </a:cubicBezTo>
                    <a:cubicBezTo>
                      <a:pt x="4241" y="30005"/>
                      <a:pt x="4214" y="29874"/>
                      <a:pt x="4189" y="29744"/>
                    </a:cubicBezTo>
                    <a:cubicBezTo>
                      <a:pt x="4194" y="29381"/>
                      <a:pt x="4184" y="29016"/>
                      <a:pt x="4181" y="28653"/>
                    </a:cubicBezTo>
                    <a:cubicBezTo>
                      <a:pt x="4178" y="28144"/>
                      <a:pt x="4167" y="27636"/>
                      <a:pt x="4159" y="27126"/>
                    </a:cubicBezTo>
                    <a:cubicBezTo>
                      <a:pt x="4152" y="26613"/>
                      <a:pt x="4143" y="26099"/>
                      <a:pt x="4136" y="25585"/>
                    </a:cubicBezTo>
                    <a:cubicBezTo>
                      <a:pt x="4133" y="25370"/>
                      <a:pt x="4105" y="25127"/>
                      <a:pt x="4185" y="24923"/>
                    </a:cubicBezTo>
                    <a:cubicBezTo>
                      <a:pt x="4225" y="24821"/>
                      <a:pt x="4295" y="24749"/>
                      <a:pt x="4380" y="24698"/>
                    </a:cubicBezTo>
                    <a:close/>
                    <a:moveTo>
                      <a:pt x="26091" y="30928"/>
                    </a:moveTo>
                    <a:cubicBezTo>
                      <a:pt x="26282" y="30928"/>
                      <a:pt x="26473" y="30932"/>
                      <a:pt x="26664" y="30942"/>
                    </a:cubicBezTo>
                    <a:cubicBezTo>
                      <a:pt x="26842" y="30950"/>
                      <a:pt x="27021" y="30962"/>
                      <a:pt x="27198" y="30978"/>
                    </a:cubicBezTo>
                    <a:cubicBezTo>
                      <a:pt x="27288" y="30986"/>
                      <a:pt x="27376" y="30996"/>
                      <a:pt x="27465" y="31005"/>
                    </a:cubicBezTo>
                    <a:cubicBezTo>
                      <a:pt x="27515" y="31011"/>
                      <a:pt x="27565" y="31019"/>
                      <a:pt x="27616" y="31024"/>
                    </a:cubicBezTo>
                    <a:cubicBezTo>
                      <a:pt x="27374" y="31470"/>
                      <a:pt x="27101" y="31900"/>
                      <a:pt x="26800" y="32307"/>
                    </a:cubicBezTo>
                    <a:cubicBezTo>
                      <a:pt x="25978" y="33417"/>
                      <a:pt x="24950" y="34364"/>
                      <a:pt x="23819" y="35150"/>
                    </a:cubicBezTo>
                    <a:cubicBezTo>
                      <a:pt x="23643" y="35271"/>
                      <a:pt x="23465" y="35388"/>
                      <a:pt x="23284" y="35502"/>
                    </a:cubicBezTo>
                    <a:cubicBezTo>
                      <a:pt x="23209" y="35543"/>
                      <a:pt x="23134" y="35585"/>
                      <a:pt x="23060" y="35624"/>
                    </a:cubicBezTo>
                    <a:cubicBezTo>
                      <a:pt x="22775" y="35775"/>
                      <a:pt x="22488" y="35918"/>
                      <a:pt x="22197" y="36054"/>
                    </a:cubicBezTo>
                    <a:cubicBezTo>
                      <a:pt x="22192" y="36056"/>
                      <a:pt x="22187" y="36058"/>
                      <a:pt x="22182" y="36060"/>
                    </a:cubicBezTo>
                    <a:cubicBezTo>
                      <a:pt x="22055" y="36091"/>
                      <a:pt x="21931" y="36149"/>
                      <a:pt x="21812" y="36199"/>
                    </a:cubicBezTo>
                    <a:lnTo>
                      <a:pt x="21812" y="36200"/>
                    </a:lnTo>
                    <a:cubicBezTo>
                      <a:pt x="21667" y="36262"/>
                      <a:pt x="21526" y="36326"/>
                      <a:pt x="21383" y="36390"/>
                    </a:cubicBezTo>
                    <a:cubicBezTo>
                      <a:pt x="21252" y="36450"/>
                      <a:pt x="21121" y="36511"/>
                      <a:pt x="20990" y="36571"/>
                    </a:cubicBezTo>
                    <a:cubicBezTo>
                      <a:pt x="20865" y="36621"/>
                      <a:pt x="20740" y="36674"/>
                      <a:pt x="20614" y="36723"/>
                    </a:cubicBezTo>
                    <a:cubicBezTo>
                      <a:pt x="20751" y="36483"/>
                      <a:pt x="20730" y="36208"/>
                      <a:pt x="20591" y="35962"/>
                    </a:cubicBezTo>
                    <a:cubicBezTo>
                      <a:pt x="20439" y="35692"/>
                      <a:pt x="20231" y="35445"/>
                      <a:pt x="20025" y="35215"/>
                    </a:cubicBezTo>
                    <a:cubicBezTo>
                      <a:pt x="19942" y="35123"/>
                      <a:pt x="19857" y="35034"/>
                      <a:pt x="19769" y="34948"/>
                    </a:cubicBezTo>
                    <a:cubicBezTo>
                      <a:pt x="19764" y="34931"/>
                      <a:pt x="19750" y="34915"/>
                      <a:pt x="19732" y="34912"/>
                    </a:cubicBezTo>
                    <a:cubicBezTo>
                      <a:pt x="19457" y="34643"/>
                      <a:pt x="19160" y="34399"/>
                      <a:pt x="18847" y="34176"/>
                    </a:cubicBezTo>
                    <a:lnTo>
                      <a:pt x="18847" y="34176"/>
                    </a:lnTo>
                    <a:cubicBezTo>
                      <a:pt x="19398" y="34353"/>
                      <a:pt x="19956" y="34508"/>
                      <a:pt x="20521" y="34635"/>
                    </a:cubicBezTo>
                    <a:cubicBezTo>
                      <a:pt x="20927" y="34726"/>
                      <a:pt x="21337" y="34805"/>
                      <a:pt x="21749" y="34869"/>
                    </a:cubicBezTo>
                    <a:cubicBezTo>
                      <a:pt x="21917" y="34896"/>
                      <a:pt x="22092" y="34919"/>
                      <a:pt x="22265" y="34919"/>
                    </a:cubicBezTo>
                    <a:cubicBezTo>
                      <a:pt x="22464" y="34919"/>
                      <a:pt x="22661" y="34888"/>
                      <a:pt x="22842" y="34796"/>
                    </a:cubicBezTo>
                    <a:cubicBezTo>
                      <a:pt x="23377" y="34520"/>
                      <a:pt x="23537" y="33888"/>
                      <a:pt x="23729" y="33366"/>
                    </a:cubicBezTo>
                    <a:cubicBezTo>
                      <a:pt x="23784" y="33217"/>
                      <a:pt x="23846" y="33073"/>
                      <a:pt x="23915" y="32930"/>
                    </a:cubicBezTo>
                    <a:cubicBezTo>
                      <a:pt x="23993" y="32767"/>
                      <a:pt x="24072" y="32600"/>
                      <a:pt x="24096" y="32419"/>
                    </a:cubicBezTo>
                    <a:cubicBezTo>
                      <a:pt x="24137" y="32111"/>
                      <a:pt x="23987" y="31837"/>
                      <a:pt x="23752" y="31645"/>
                    </a:cubicBezTo>
                    <a:cubicBezTo>
                      <a:pt x="23518" y="31457"/>
                      <a:pt x="23230" y="31364"/>
                      <a:pt x="22942" y="31276"/>
                    </a:cubicBezTo>
                    <a:cubicBezTo>
                      <a:pt x="23979" y="31062"/>
                      <a:pt x="25033" y="30928"/>
                      <a:pt x="26091" y="30928"/>
                    </a:cubicBezTo>
                    <a:close/>
                    <a:moveTo>
                      <a:pt x="4965" y="24550"/>
                    </a:moveTo>
                    <a:cubicBezTo>
                      <a:pt x="4926" y="25351"/>
                      <a:pt x="4943" y="26155"/>
                      <a:pt x="4976" y="26956"/>
                    </a:cubicBezTo>
                    <a:cubicBezTo>
                      <a:pt x="5009" y="27778"/>
                      <a:pt x="5072" y="28598"/>
                      <a:pt x="5159" y="29416"/>
                    </a:cubicBezTo>
                    <a:cubicBezTo>
                      <a:pt x="5332" y="31044"/>
                      <a:pt x="5601" y="32667"/>
                      <a:pt x="5971" y="34263"/>
                    </a:cubicBezTo>
                    <a:cubicBezTo>
                      <a:pt x="6166" y="35105"/>
                      <a:pt x="6391" y="35939"/>
                      <a:pt x="6641" y="36766"/>
                    </a:cubicBezTo>
                    <a:cubicBezTo>
                      <a:pt x="6612" y="36764"/>
                      <a:pt x="6583" y="36759"/>
                      <a:pt x="6554" y="36755"/>
                    </a:cubicBezTo>
                    <a:cubicBezTo>
                      <a:pt x="6282" y="36087"/>
                      <a:pt x="6042" y="35412"/>
                      <a:pt x="5846" y="34719"/>
                    </a:cubicBezTo>
                    <a:cubicBezTo>
                      <a:pt x="5627" y="33945"/>
                      <a:pt x="5445" y="33161"/>
                      <a:pt x="5275" y="32376"/>
                    </a:cubicBezTo>
                    <a:cubicBezTo>
                      <a:pt x="4924" y="30760"/>
                      <a:pt x="4556" y="29134"/>
                      <a:pt x="4408" y="27483"/>
                    </a:cubicBezTo>
                    <a:cubicBezTo>
                      <a:pt x="4324" y="26540"/>
                      <a:pt x="4342" y="25605"/>
                      <a:pt x="4445" y="24664"/>
                    </a:cubicBezTo>
                    <a:cubicBezTo>
                      <a:pt x="4511" y="24634"/>
                      <a:pt x="4583" y="24613"/>
                      <a:pt x="4654" y="24598"/>
                    </a:cubicBezTo>
                    <a:cubicBezTo>
                      <a:pt x="4757" y="24577"/>
                      <a:pt x="4860" y="24561"/>
                      <a:pt x="4965" y="24550"/>
                    </a:cubicBezTo>
                    <a:close/>
                    <a:moveTo>
                      <a:pt x="26166" y="35816"/>
                    </a:moveTo>
                    <a:cubicBezTo>
                      <a:pt x="27342" y="35936"/>
                      <a:pt x="28510" y="36111"/>
                      <a:pt x="29666" y="36363"/>
                    </a:cubicBezTo>
                    <a:cubicBezTo>
                      <a:pt x="30008" y="36438"/>
                      <a:pt x="30347" y="36521"/>
                      <a:pt x="30687" y="36607"/>
                    </a:cubicBezTo>
                    <a:cubicBezTo>
                      <a:pt x="30675" y="36621"/>
                      <a:pt x="30663" y="36635"/>
                      <a:pt x="30652" y="36649"/>
                    </a:cubicBezTo>
                    <a:cubicBezTo>
                      <a:pt x="30609" y="36703"/>
                      <a:pt x="30564" y="36755"/>
                      <a:pt x="30522" y="36809"/>
                    </a:cubicBezTo>
                    <a:cubicBezTo>
                      <a:pt x="30520" y="36805"/>
                      <a:pt x="30517" y="36802"/>
                      <a:pt x="30511" y="36801"/>
                    </a:cubicBezTo>
                    <a:cubicBezTo>
                      <a:pt x="30189" y="36701"/>
                      <a:pt x="29846" y="36651"/>
                      <a:pt x="29515" y="36588"/>
                    </a:cubicBezTo>
                    <a:cubicBezTo>
                      <a:pt x="29166" y="36520"/>
                      <a:pt x="28817" y="36455"/>
                      <a:pt x="28469" y="36384"/>
                    </a:cubicBezTo>
                    <a:cubicBezTo>
                      <a:pt x="28284" y="36346"/>
                      <a:pt x="28100" y="36307"/>
                      <a:pt x="27915" y="36270"/>
                    </a:cubicBezTo>
                    <a:cubicBezTo>
                      <a:pt x="27345" y="36054"/>
                      <a:pt x="26753" y="35900"/>
                      <a:pt x="26150" y="35817"/>
                    </a:cubicBezTo>
                    <a:cubicBezTo>
                      <a:pt x="26155" y="35817"/>
                      <a:pt x="26161" y="35816"/>
                      <a:pt x="26166" y="35816"/>
                    </a:cubicBezTo>
                    <a:close/>
                    <a:moveTo>
                      <a:pt x="8198" y="34306"/>
                    </a:moveTo>
                    <a:cubicBezTo>
                      <a:pt x="8276" y="34474"/>
                      <a:pt x="8355" y="34642"/>
                      <a:pt x="8428" y="34811"/>
                    </a:cubicBezTo>
                    <a:cubicBezTo>
                      <a:pt x="8495" y="34964"/>
                      <a:pt x="8555" y="35118"/>
                      <a:pt x="8617" y="35271"/>
                    </a:cubicBezTo>
                    <a:cubicBezTo>
                      <a:pt x="8545" y="35306"/>
                      <a:pt x="8516" y="35397"/>
                      <a:pt x="8478" y="35463"/>
                    </a:cubicBezTo>
                    <a:cubicBezTo>
                      <a:pt x="8430" y="35547"/>
                      <a:pt x="8380" y="35630"/>
                      <a:pt x="8327" y="35711"/>
                    </a:cubicBezTo>
                    <a:cubicBezTo>
                      <a:pt x="8222" y="35873"/>
                      <a:pt x="8106" y="36029"/>
                      <a:pt x="7984" y="36178"/>
                    </a:cubicBezTo>
                    <a:cubicBezTo>
                      <a:pt x="7789" y="36415"/>
                      <a:pt x="7566" y="36619"/>
                      <a:pt x="7342" y="36825"/>
                    </a:cubicBezTo>
                    <a:cubicBezTo>
                      <a:pt x="7585" y="36424"/>
                      <a:pt x="7751" y="35972"/>
                      <a:pt x="7893" y="35527"/>
                    </a:cubicBezTo>
                    <a:cubicBezTo>
                      <a:pt x="7965" y="35298"/>
                      <a:pt x="8029" y="35067"/>
                      <a:pt x="8084" y="34833"/>
                    </a:cubicBezTo>
                    <a:cubicBezTo>
                      <a:pt x="8113" y="34708"/>
                      <a:pt x="8139" y="34583"/>
                      <a:pt x="8163" y="34456"/>
                    </a:cubicBezTo>
                    <a:cubicBezTo>
                      <a:pt x="8171" y="34411"/>
                      <a:pt x="8186" y="34359"/>
                      <a:pt x="8198" y="34306"/>
                    </a:cubicBezTo>
                    <a:close/>
                    <a:moveTo>
                      <a:pt x="5359" y="24528"/>
                    </a:moveTo>
                    <a:cubicBezTo>
                      <a:pt x="5660" y="24528"/>
                      <a:pt x="5961" y="24564"/>
                      <a:pt x="6257" y="24626"/>
                    </a:cubicBezTo>
                    <a:cubicBezTo>
                      <a:pt x="6124" y="26207"/>
                      <a:pt x="6078" y="27792"/>
                      <a:pt x="6105" y="29379"/>
                    </a:cubicBezTo>
                    <a:cubicBezTo>
                      <a:pt x="6133" y="30994"/>
                      <a:pt x="6253" y="32605"/>
                      <a:pt x="6444" y="34208"/>
                    </a:cubicBezTo>
                    <a:cubicBezTo>
                      <a:pt x="6550" y="35096"/>
                      <a:pt x="6656" y="35993"/>
                      <a:pt x="6846" y="36866"/>
                    </a:cubicBezTo>
                    <a:cubicBezTo>
                      <a:pt x="6838" y="36864"/>
                      <a:pt x="6828" y="36863"/>
                      <a:pt x="6819" y="36861"/>
                    </a:cubicBezTo>
                    <a:cubicBezTo>
                      <a:pt x="6820" y="36856"/>
                      <a:pt x="6821" y="36850"/>
                      <a:pt x="6820" y="36845"/>
                    </a:cubicBezTo>
                    <a:cubicBezTo>
                      <a:pt x="6817" y="36820"/>
                      <a:pt x="6803" y="36802"/>
                      <a:pt x="6787" y="36789"/>
                    </a:cubicBezTo>
                    <a:cubicBezTo>
                      <a:pt x="6315" y="35247"/>
                      <a:pt x="5934" y="33677"/>
                      <a:pt x="5650" y="32092"/>
                    </a:cubicBezTo>
                    <a:cubicBezTo>
                      <a:pt x="5362" y="30494"/>
                      <a:pt x="5187" y="28880"/>
                      <a:pt x="5095" y="27259"/>
                    </a:cubicBezTo>
                    <a:cubicBezTo>
                      <a:pt x="5045" y="26354"/>
                      <a:pt x="5036" y="25449"/>
                      <a:pt x="5023" y="24544"/>
                    </a:cubicBezTo>
                    <a:cubicBezTo>
                      <a:pt x="5135" y="24533"/>
                      <a:pt x="5247" y="24528"/>
                      <a:pt x="5359" y="24528"/>
                    </a:cubicBezTo>
                    <a:close/>
                    <a:moveTo>
                      <a:pt x="7848" y="25211"/>
                    </a:moveTo>
                    <a:cubicBezTo>
                      <a:pt x="8051" y="25317"/>
                      <a:pt x="8251" y="25432"/>
                      <a:pt x="8446" y="25555"/>
                    </a:cubicBezTo>
                    <a:cubicBezTo>
                      <a:pt x="8452" y="25564"/>
                      <a:pt x="8459" y="25574"/>
                      <a:pt x="8467" y="25583"/>
                    </a:cubicBezTo>
                    <a:cubicBezTo>
                      <a:pt x="8495" y="25626"/>
                      <a:pt x="8526" y="25670"/>
                      <a:pt x="8578" y="25686"/>
                    </a:cubicBezTo>
                    <a:cubicBezTo>
                      <a:pt x="8583" y="25687"/>
                      <a:pt x="8587" y="25688"/>
                      <a:pt x="8592" y="25688"/>
                    </a:cubicBezTo>
                    <a:cubicBezTo>
                      <a:pt x="8606" y="25688"/>
                      <a:pt x="8619" y="25682"/>
                      <a:pt x="8628" y="25672"/>
                    </a:cubicBezTo>
                    <a:cubicBezTo>
                      <a:pt x="8778" y="25772"/>
                      <a:pt x="8928" y="25874"/>
                      <a:pt x="9072" y="25981"/>
                    </a:cubicBezTo>
                    <a:cubicBezTo>
                      <a:pt x="9072" y="25981"/>
                      <a:pt x="9072" y="25982"/>
                      <a:pt x="9071" y="25982"/>
                    </a:cubicBezTo>
                    <a:cubicBezTo>
                      <a:pt x="8588" y="27361"/>
                      <a:pt x="8196" y="28769"/>
                      <a:pt x="7890" y="30198"/>
                    </a:cubicBezTo>
                    <a:cubicBezTo>
                      <a:pt x="7584" y="31632"/>
                      <a:pt x="7369" y="33085"/>
                      <a:pt x="7243" y="34545"/>
                    </a:cubicBezTo>
                    <a:cubicBezTo>
                      <a:pt x="7207" y="34949"/>
                      <a:pt x="7179" y="35354"/>
                      <a:pt x="7155" y="35758"/>
                    </a:cubicBezTo>
                    <a:cubicBezTo>
                      <a:pt x="7133" y="36146"/>
                      <a:pt x="7099" y="36542"/>
                      <a:pt x="7116" y="36931"/>
                    </a:cubicBezTo>
                    <a:cubicBezTo>
                      <a:pt x="7097" y="36926"/>
                      <a:pt x="7078" y="36922"/>
                      <a:pt x="7058" y="36917"/>
                    </a:cubicBezTo>
                    <a:cubicBezTo>
                      <a:pt x="6933" y="35378"/>
                      <a:pt x="6906" y="33834"/>
                      <a:pt x="6958" y="32291"/>
                    </a:cubicBezTo>
                    <a:cubicBezTo>
                      <a:pt x="7010" y="30742"/>
                      <a:pt x="7161" y="29199"/>
                      <a:pt x="7388" y="27667"/>
                    </a:cubicBezTo>
                    <a:cubicBezTo>
                      <a:pt x="7509" y="26841"/>
                      <a:pt x="7686" y="26029"/>
                      <a:pt x="7848" y="25211"/>
                    </a:cubicBezTo>
                    <a:close/>
                    <a:moveTo>
                      <a:pt x="9185" y="26064"/>
                    </a:moveTo>
                    <a:cubicBezTo>
                      <a:pt x="9298" y="26150"/>
                      <a:pt x="9411" y="26237"/>
                      <a:pt x="9521" y="26325"/>
                    </a:cubicBezTo>
                    <a:cubicBezTo>
                      <a:pt x="9626" y="26412"/>
                      <a:pt x="9731" y="26502"/>
                      <a:pt x="9832" y="26596"/>
                    </a:cubicBezTo>
                    <a:cubicBezTo>
                      <a:pt x="9820" y="26604"/>
                      <a:pt x="9810" y="26616"/>
                      <a:pt x="9808" y="26636"/>
                    </a:cubicBezTo>
                    <a:cubicBezTo>
                      <a:pt x="9759" y="27363"/>
                      <a:pt x="9692" y="28083"/>
                      <a:pt x="9566" y="28802"/>
                    </a:cubicBezTo>
                    <a:cubicBezTo>
                      <a:pt x="9440" y="29522"/>
                      <a:pt x="9268" y="30237"/>
                      <a:pt x="9051" y="30936"/>
                    </a:cubicBezTo>
                    <a:cubicBezTo>
                      <a:pt x="8993" y="31125"/>
                      <a:pt x="8931" y="31313"/>
                      <a:pt x="8866" y="31501"/>
                    </a:cubicBezTo>
                    <a:cubicBezTo>
                      <a:pt x="8810" y="31662"/>
                      <a:pt x="8750" y="31821"/>
                      <a:pt x="8702" y="31985"/>
                    </a:cubicBezTo>
                    <a:cubicBezTo>
                      <a:pt x="8503" y="32016"/>
                      <a:pt x="8312" y="32081"/>
                      <a:pt x="8149" y="32203"/>
                    </a:cubicBezTo>
                    <a:cubicBezTo>
                      <a:pt x="7777" y="32484"/>
                      <a:pt x="7717" y="32988"/>
                      <a:pt x="7828" y="33413"/>
                    </a:cubicBezTo>
                    <a:cubicBezTo>
                      <a:pt x="7893" y="33656"/>
                      <a:pt x="8000" y="33882"/>
                      <a:pt x="8107" y="34107"/>
                    </a:cubicBezTo>
                    <a:cubicBezTo>
                      <a:pt x="8111" y="34116"/>
                      <a:pt x="8114" y="34123"/>
                      <a:pt x="8118" y="34130"/>
                    </a:cubicBezTo>
                    <a:cubicBezTo>
                      <a:pt x="8098" y="34169"/>
                      <a:pt x="8096" y="34208"/>
                      <a:pt x="8090" y="34254"/>
                    </a:cubicBezTo>
                    <a:cubicBezTo>
                      <a:pt x="8083" y="34312"/>
                      <a:pt x="8071" y="34370"/>
                      <a:pt x="8061" y="34428"/>
                    </a:cubicBezTo>
                    <a:cubicBezTo>
                      <a:pt x="8038" y="34549"/>
                      <a:pt x="8014" y="34669"/>
                      <a:pt x="7986" y="34788"/>
                    </a:cubicBezTo>
                    <a:cubicBezTo>
                      <a:pt x="7932" y="35029"/>
                      <a:pt x="7868" y="35267"/>
                      <a:pt x="7793" y="35503"/>
                    </a:cubicBezTo>
                    <a:cubicBezTo>
                      <a:pt x="7645" y="35968"/>
                      <a:pt x="7442" y="36408"/>
                      <a:pt x="7264" y="36861"/>
                    </a:cubicBezTo>
                    <a:cubicBezTo>
                      <a:pt x="7260" y="36872"/>
                      <a:pt x="7265" y="36883"/>
                      <a:pt x="7274" y="36889"/>
                    </a:cubicBezTo>
                    <a:lnTo>
                      <a:pt x="7274" y="36890"/>
                    </a:lnTo>
                    <a:cubicBezTo>
                      <a:pt x="7251" y="36911"/>
                      <a:pt x="7228" y="36932"/>
                      <a:pt x="7205" y="36953"/>
                    </a:cubicBezTo>
                    <a:cubicBezTo>
                      <a:pt x="7196" y="36951"/>
                      <a:pt x="7187" y="36949"/>
                      <a:pt x="7178" y="36947"/>
                    </a:cubicBezTo>
                    <a:cubicBezTo>
                      <a:pt x="7210" y="36595"/>
                      <a:pt x="7208" y="36238"/>
                      <a:pt x="7226" y="35885"/>
                    </a:cubicBezTo>
                    <a:cubicBezTo>
                      <a:pt x="7244" y="35523"/>
                      <a:pt x="7268" y="35164"/>
                      <a:pt x="7299" y="34804"/>
                    </a:cubicBezTo>
                    <a:cubicBezTo>
                      <a:pt x="7362" y="34079"/>
                      <a:pt x="7447" y="33357"/>
                      <a:pt x="7555" y="32637"/>
                    </a:cubicBezTo>
                    <a:cubicBezTo>
                      <a:pt x="7773" y="31198"/>
                      <a:pt x="8074" y="29771"/>
                      <a:pt x="8464" y="28370"/>
                    </a:cubicBezTo>
                    <a:cubicBezTo>
                      <a:pt x="8680" y="27594"/>
                      <a:pt x="8920" y="26825"/>
                      <a:pt x="9185" y="26064"/>
                    </a:cubicBezTo>
                    <a:close/>
                    <a:moveTo>
                      <a:pt x="32720" y="35099"/>
                    </a:moveTo>
                    <a:cubicBezTo>
                      <a:pt x="34318" y="35099"/>
                      <a:pt x="35916" y="35187"/>
                      <a:pt x="37503" y="35369"/>
                    </a:cubicBezTo>
                    <a:cubicBezTo>
                      <a:pt x="38626" y="35496"/>
                      <a:pt x="39743" y="35673"/>
                      <a:pt x="40851" y="35892"/>
                    </a:cubicBezTo>
                    <a:cubicBezTo>
                      <a:pt x="40770" y="36314"/>
                      <a:pt x="40682" y="36734"/>
                      <a:pt x="40585" y="37151"/>
                    </a:cubicBezTo>
                    <a:lnTo>
                      <a:pt x="40584" y="37151"/>
                    </a:lnTo>
                    <a:cubicBezTo>
                      <a:pt x="38648" y="36616"/>
                      <a:pt x="36663" y="36220"/>
                      <a:pt x="34673" y="35951"/>
                    </a:cubicBezTo>
                    <a:cubicBezTo>
                      <a:pt x="32751" y="35691"/>
                      <a:pt x="30812" y="35561"/>
                      <a:pt x="28873" y="35561"/>
                    </a:cubicBezTo>
                    <a:cubicBezTo>
                      <a:pt x="28777" y="35561"/>
                      <a:pt x="28681" y="35561"/>
                      <a:pt x="28585" y="35562"/>
                    </a:cubicBezTo>
                    <a:cubicBezTo>
                      <a:pt x="27577" y="35568"/>
                      <a:pt x="26569" y="35608"/>
                      <a:pt x="25566" y="35701"/>
                    </a:cubicBezTo>
                    <a:cubicBezTo>
                      <a:pt x="25601" y="35691"/>
                      <a:pt x="25637" y="35681"/>
                      <a:pt x="25672" y="35672"/>
                    </a:cubicBezTo>
                    <a:cubicBezTo>
                      <a:pt x="27563" y="35387"/>
                      <a:pt x="29460" y="35180"/>
                      <a:pt x="31372" y="35120"/>
                    </a:cubicBezTo>
                    <a:cubicBezTo>
                      <a:pt x="31821" y="35106"/>
                      <a:pt x="32270" y="35099"/>
                      <a:pt x="32720" y="35099"/>
                    </a:cubicBezTo>
                    <a:close/>
                    <a:moveTo>
                      <a:pt x="28313" y="36430"/>
                    </a:moveTo>
                    <a:lnTo>
                      <a:pt x="28313" y="36430"/>
                    </a:lnTo>
                    <a:cubicBezTo>
                      <a:pt x="28351" y="36437"/>
                      <a:pt x="28388" y="36443"/>
                      <a:pt x="28426" y="36451"/>
                    </a:cubicBezTo>
                    <a:cubicBezTo>
                      <a:pt x="28769" y="36515"/>
                      <a:pt x="29112" y="36584"/>
                      <a:pt x="29454" y="36651"/>
                    </a:cubicBezTo>
                    <a:cubicBezTo>
                      <a:pt x="29799" y="36719"/>
                      <a:pt x="30148" y="36806"/>
                      <a:pt x="30499" y="36837"/>
                    </a:cubicBezTo>
                    <a:cubicBezTo>
                      <a:pt x="30331" y="37041"/>
                      <a:pt x="30163" y="37245"/>
                      <a:pt x="29987" y="37442"/>
                    </a:cubicBezTo>
                    <a:cubicBezTo>
                      <a:pt x="29866" y="37327"/>
                      <a:pt x="29725" y="37230"/>
                      <a:pt x="29588" y="37137"/>
                    </a:cubicBezTo>
                    <a:cubicBezTo>
                      <a:pt x="29435" y="37030"/>
                      <a:pt x="29277" y="36930"/>
                      <a:pt x="29115" y="36837"/>
                    </a:cubicBezTo>
                    <a:cubicBezTo>
                      <a:pt x="28855" y="36687"/>
                      <a:pt x="28588" y="36551"/>
                      <a:pt x="28313" y="36430"/>
                    </a:cubicBezTo>
                    <a:close/>
                    <a:moveTo>
                      <a:pt x="8683" y="35431"/>
                    </a:moveTo>
                    <a:cubicBezTo>
                      <a:pt x="8990" y="36208"/>
                      <a:pt x="9251" y="37004"/>
                      <a:pt x="9458" y="37813"/>
                    </a:cubicBezTo>
                    <a:cubicBezTo>
                      <a:pt x="9505" y="37998"/>
                      <a:pt x="9549" y="38184"/>
                      <a:pt x="9590" y="38369"/>
                    </a:cubicBezTo>
                    <a:cubicBezTo>
                      <a:pt x="9481" y="38242"/>
                      <a:pt x="9360" y="38123"/>
                      <a:pt x="9236" y="38013"/>
                    </a:cubicBezTo>
                    <a:cubicBezTo>
                      <a:pt x="9048" y="37845"/>
                      <a:pt x="8841" y="37696"/>
                      <a:pt x="8626" y="37565"/>
                    </a:cubicBezTo>
                    <a:cubicBezTo>
                      <a:pt x="8226" y="37321"/>
                      <a:pt x="7794" y="37133"/>
                      <a:pt x="7346" y="36996"/>
                    </a:cubicBezTo>
                    <a:cubicBezTo>
                      <a:pt x="7629" y="36806"/>
                      <a:pt x="7873" y="36551"/>
                      <a:pt x="8091" y="36295"/>
                    </a:cubicBezTo>
                    <a:cubicBezTo>
                      <a:pt x="8220" y="36144"/>
                      <a:pt x="8338" y="35986"/>
                      <a:pt x="8447" y="35820"/>
                    </a:cubicBezTo>
                    <a:cubicBezTo>
                      <a:pt x="8501" y="35738"/>
                      <a:pt x="8553" y="35653"/>
                      <a:pt x="8603" y="35568"/>
                    </a:cubicBezTo>
                    <a:cubicBezTo>
                      <a:pt x="8626" y="35528"/>
                      <a:pt x="8660" y="35480"/>
                      <a:pt x="8683" y="35431"/>
                    </a:cubicBezTo>
                    <a:close/>
                    <a:moveTo>
                      <a:pt x="29805" y="35683"/>
                    </a:moveTo>
                    <a:lnTo>
                      <a:pt x="29805" y="35683"/>
                    </a:lnTo>
                    <a:cubicBezTo>
                      <a:pt x="30294" y="35695"/>
                      <a:pt x="30782" y="35716"/>
                      <a:pt x="31270" y="35744"/>
                    </a:cubicBezTo>
                    <a:cubicBezTo>
                      <a:pt x="33285" y="35862"/>
                      <a:pt x="35292" y="36116"/>
                      <a:pt x="37272" y="36510"/>
                    </a:cubicBezTo>
                    <a:cubicBezTo>
                      <a:pt x="38375" y="36729"/>
                      <a:pt x="39466" y="37008"/>
                      <a:pt x="40547" y="37315"/>
                    </a:cubicBezTo>
                    <a:cubicBezTo>
                      <a:pt x="40547" y="37318"/>
                      <a:pt x="40546" y="37320"/>
                      <a:pt x="40546" y="37322"/>
                    </a:cubicBezTo>
                    <a:lnTo>
                      <a:pt x="40545" y="37323"/>
                    </a:lnTo>
                    <a:cubicBezTo>
                      <a:pt x="40420" y="37844"/>
                      <a:pt x="40277" y="38364"/>
                      <a:pt x="40105" y="38873"/>
                    </a:cubicBezTo>
                    <a:cubicBezTo>
                      <a:pt x="40043" y="39056"/>
                      <a:pt x="39966" y="39260"/>
                      <a:pt x="39818" y="39391"/>
                    </a:cubicBezTo>
                    <a:cubicBezTo>
                      <a:pt x="39736" y="39464"/>
                      <a:pt x="39646" y="39492"/>
                      <a:pt x="39553" y="39492"/>
                    </a:cubicBezTo>
                    <a:cubicBezTo>
                      <a:pt x="39441" y="39492"/>
                      <a:pt x="39325" y="39450"/>
                      <a:pt x="39215" y="39397"/>
                    </a:cubicBezTo>
                    <a:cubicBezTo>
                      <a:pt x="38939" y="39263"/>
                      <a:pt x="38669" y="39112"/>
                      <a:pt x="38397" y="38970"/>
                    </a:cubicBezTo>
                    <a:cubicBezTo>
                      <a:pt x="38111" y="38821"/>
                      <a:pt x="37826" y="38657"/>
                      <a:pt x="37519" y="38553"/>
                    </a:cubicBezTo>
                    <a:cubicBezTo>
                      <a:pt x="37512" y="38551"/>
                      <a:pt x="37507" y="38551"/>
                      <a:pt x="37501" y="38551"/>
                    </a:cubicBezTo>
                    <a:cubicBezTo>
                      <a:pt x="37496" y="38551"/>
                      <a:pt x="37491" y="38551"/>
                      <a:pt x="37487" y="38552"/>
                    </a:cubicBezTo>
                    <a:cubicBezTo>
                      <a:pt x="37485" y="38552"/>
                      <a:pt x="37483" y="38552"/>
                      <a:pt x="37481" y="38552"/>
                    </a:cubicBezTo>
                    <a:cubicBezTo>
                      <a:pt x="37440" y="38552"/>
                      <a:pt x="37405" y="38581"/>
                      <a:pt x="37385" y="38619"/>
                    </a:cubicBezTo>
                    <a:cubicBezTo>
                      <a:pt x="36338" y="38157"/>
                      <a:pt x="35258" y="37768"/>
                      <a:pt x="34170" y="37421"/>
                    </a:cubicBezTo>
                    <a:cubicBezTo>
                      <a:pt x="33765" y="37293"/>
                      <a:pt x="33358" y="37171"/>
                      <a:pt x="32949" y="37055"/>
                    </a:cubicBezTo>
                    <a:cubicBezTo>
                      <a:pt x="32940" y="37053"/>
                      <a:pt x="32931" y="37051"/>
                      <a:pt x="32923" y="37051"/>
                    </a:cubicBezTo>
                    <a:cubicBezTo>
                      <a:pt x="32920" y="37051"/>
                      <a:pt x="32917" y="37052"/>
                      <a:pt x="32914" y="37052"/>
                    </a:cubicBezTo>
                    <a:cubicBezTo>
                      <a:pt x="32894" y="37022"/>
                      <a:pt x="32877" y="36992"/>
                      <a:pt x="32856" y="36961"/>
                    </a:cubicBezTo>
                    <a:cubicBezTo>
                      <a:pt x="32668" y="36682"/>
                      <a:pt x="32445" y="36358"/>
                      <a:pt x="32149" y="36169"/>
                    </a:cubicBezTo>
                    <a:lnTo>
                      <a:pt x="32149" y="36169"/>
                    </a:lnTo>
                    <a:cubicBezTo>
                      <a:pt x="33860" y="36479"/>
                      <a:pt x="35535" y="36929"/>
                      <a:pt x="37193" y="37457"/>
                    </a:cubicBezTo>
                    <a:cubicBezTo>
                      <a:pt x="37703" y="37620"/>
                      <a:pt x="38210" y="37790"/>
                      <a:pt x="38718" y="37962"/>
                    </a:cubicBezTo>
                    <a:cubicBezTo>
                      <a:pt x="38968" y="38048"/>
                      <a:pt x="39219" y="38135"/>
                      <a:pt x="39470" y="38222"/>
                    </a:cubicBezTo>
                    <a:cubicBezTo>
                      <a:pt x="39717" y="38308"/>
                      <a:pt x="39962" y="38401"/>
                      <a:pt x="40216" y="38463"/>
                    </a:cubicBezTo>
                    <a:cubicBezTo>
                      <a:pt x="40218" y="38463"/>
                      <a:pt x="40219" y="38463"/>
                      <a:pt x="40221" y="38463"/>
                    </a:cubicBezTo>
                    <a:cubicBezTo>
                      <a:pt x="40240" y="38463"/>
                      <a:pt x="40243" y="38433"/>
                      <a:pt x="40226" y="38424"/>
                    </a:cubicBezTo>
                    <a:cubicBezTo>
                      <a:pt x="39795" y="38212"/>
                      <a:pt x="39322" y="38068"/>
                      <a:pt x="38870" y="37905"/>
                    </a:cubicBezTo>
                    <a:cubicBezTo>
                      <a:pt x="38424" y="37745"/>
                      <a:pt x="37977" y="37591"/>
                      <a:pt x="37527" y="37441"/>
                    </a:cubicBezTo>
                    <a:cubicBezTo>
                      <a:pt x="36625" y="37139"/>
                      <a:pt x="35715" y="36860"/>
                      <a:pt x="34795" y="36614"/>
                    </a:cubicBezTo>
                    <a:cubicBezTo>
                      <a:pt x="33157" y="36176"/>
                      <a:pt x="31494" y="35837"/>
                      <a:pt x="29805" y="35683"/>
                    </a:cubicBezTo>
                    <a:close/>
                    <a:moveTo>
                      <a:pt x="17821" y="38624"/>
                    </a:moveTo>
                    <a:cubicBezTo>
                      <a:pt x="17424" y="38910"/>
                      <a:pt x="17035" y="39207"/>
                      <a:pt x="16656" y="39516"/>
                    </a:cubicBezTo>
                    <a:cubicBezTo>
                      <a:pt x="17033" y="39204"/>
                      <a:pt x="17422" y="38907"/>
                      <a:pt x="17821" y="38624"/>
                    </a:cubicBezTo>
                    <a:close/>
                    <a:moveTo>
                      <a:pt x="12271" y="39921"/>
                    </a:moveTo>
                    <a:cubicBezTo>
                      <a:pt x="12221" y="40181"/>
                      <a:pt x="12173" y="40442"/>
                      <a:pt x="12130" y="40703"/>
                    </a:cubicBezTo>
                    <a:cubicBezTo>
                      <a:pt x="12169" y="40441"/>
                      <a:pt x="12217" y="40179"/>
                      <a:pt x="12271" y="39921"/>
                    </a:cubicBezTo>
                    <a:close/>
                    <a:moveTo>
                      <a:pt x="9929" y="40284"/>
                    </a:moveTo>
                    <a:cubicBezTo>
                      <a:pt x="9973" y="40606"/>
                      <a:pt x="10015" y="40929"/>
                      <a:pt x="10051" y="41252"/>
                    </a:cubicBezTo>
                    <a:cubicBezTo>
                      <a:pt x="9921" y="41244"/>
                      <a:pt x="9792" y="41240"/>
                      <a:pt x="9662" y="41240"/>
                    </a:cubicBezTo>
                    <a:cubicBezTo>
                      <a:pt x="9600" y="41240"/>
                      <a:pt x="9537" y="41241"/>
                      <a:pt x="9474" y="41245"/>
                    </a:cubicBezTo>
                    <a:cubicBezTo>
                      <a:pt x="9583" y="41070"/>
                      <a:pt x="9683" y="40887"/>
                      <a:pt x="9768" y="40700"/>
                    </a:cubicBezTo>
                    <a:cubicBezTo>
                      <a:pt x="9817" y="40593"/>
                      <a:pt x="9859" y="40485"/>
                      <a:pt x="9899" y="40375"/>
                    </a:cubicBezTo>
                    <a:cubicBezTo>
                      <a:pt x="9909" y="40345"/>
                      <a:pt x="9918" y="40315"/>
                      <a:pt x="9929" y="40284"/>
                    </a:cubicBezTo>
                    <a:close/>
                    <a:moveTo>
                      <a:pt x="8670" y="32168"/>
                    </a:moveTo>
                    <a:cubicBezTo>
                      <a:pt x="8874" y="32737"/>
                      <a:pt x="9082" y="33302"/>
                      <a:pt x="9260" y="33879"/>
                    </a:cubicBezTo>
                    <a:cubicBezTo>
                      <a:pt x="9442" y="34468"/>
                      <a:pt x="9603" y="35062"/>
                      <a:pt x="9743" y="35663"/>
                    </a:cubicBezTo>
                    <a:cubicBezTo>
                      <a:pt x="10021" y="36855"/>
                      <a:pt x="10221" y="38063"/>
                      <a:pt x="10339" y="39281"/>
                    </a:cubicBezTo>
                    <a:cubicBezTo>
                      <a:pt x="10402" y="39950"/>
                      <a:pt x="10441" y="40619"/>
                      <a:pt x="10454" y="41291"/>
                    </a:cubicBezTo>
                    <a:cubicBezTo>
                      <a:pt x="10355" y="41279"/>
                      <a:pt x="10256" y="41268"/>
                      <a:pt x="10157" y="41261"/>
                    </a:cubicBezTo>
                    <a:cubicBezTo>
                      <a:pt x="10121" y="40251"/>
                      <a:pt x="9960" y="39244"/>
                      <a:pt x="9736" y="38259"/>
                    </a:cubicBezTo>
                    <a:cubicBezTo>
                      <a:pt x="9510" y="37266"/>
                      <a:pt x="9209" y="36289"/>
                      <a:pt x="8834" y="35341"/>
                    </a:cubicBezTo>
                    <a:cubicBezTo>
                      <a:pt x="8644" y="34860"/>
                      <a:pt x="8430" y="34392"/>
                      <a:pt x="8210" y="33925"/>
                    </a:cubicBezTo>
                    <a:cubicBezTo>
                      <a:pt x="8018" y="33516"/>
                      <a:pt x="7820" y="33014"/>
                      <a:pt x="8051" y="32578"/>
                    </a:cubicBezTo>
                    <a:cubicBezTo>
                      <a:pt x="8179" y="32336"/>
                      <a:pt x="8416" y="32220"/>
                      <a:pt x="8670" y="32168"/>
                    </a:cubicBezTo>
                    <a:close/>
                    <a:moveTo>
                      <a:pt x="33044" y="37256"/>
                    </a:moveTo>
                    <a:lnTo>
                      <a:pt x="33044" y="37256"/>
                    </a:lnTo>
                    <a:cubicBezTo>
                      <a:pt x="34432" y="37654"/>
                      <a:pt x="35796" y="38130"/>
                      <a:pt x="37140" y="38657"/>
                    </a:cubicBezTo>
                    <a:cubicBezTo>
                      <a:pt x="37241" y="38696"/>
                      <a:pt x="37342" y="38737"/>
                      <a:pt x="37443" y="38776"/>
                    </a:cubicBezTo>
                    <a:cubicBezTo>
                      <a:pt x="37912" y="39066"/>
                      <a:pt x="38413" y="39355"/>
                      <a:pt x="38701" y="39845"/>
                    </a:cubicBezTo>
                    <a:cubicBezTo>
                      <a:pt x="38837" y="40076"/>
                      <a:pt x="38926" y="40355"/>
                      <a:pt x="38898" y="40625"/>
                    </a:cubicBezTo>
                    <a:cubicBezTo>
                      <a:pt x="38871" y="40874"/>
                      <a:pt x="38764" y="41102"/>
                      <a:pt x="38626" y="41309"/>
                    </a:cubicBezTo>
                    <a:cubicBezTo>
                      <a:pt x="38517" y="41171"/>
                      <a:pt x="38375" y="41049"/>
                      <a:pt x="38248" y="40933"/>
                    </a:cubicBezTo>
                    <a:cubicBezTo>
                      <a:pt x="38094" y="40793"/>
                      <a:pt x="37934" y="40659"/>
                      <a:pt x="37769" y="40532"/>
                    </a:cubicBezTo>
                    <a:cubicBezTo>
                      <a:pt x="37442" y="40280"/>
                      <a:pt x="37098" y="40050"/>
                      <a:pt x="36747" y="39833"/>
                    </a:cubicBezTo>
                    <a:cubicBezTo>
                      <a:pt x="36034" y="39391"/>
                      <a:pt x="35291" y="39001"/>
                      <a:pt x="34567" y="38577"/>
                    </a:cubicBezTo>
                    <a:cubicBezTo>
                      <a:pt x="34162" y="38339"/>
                      <a:pt x="33766" y="38089"/>
                      <a:pt x="33384" y="37816"/>
                    </a:cubicBezTo>
                    <a:cubicBezTo>
                      <a:pt x="33374" y="37809"/>
                      <a:pt x="33364" y="37807"/>
                      <a:pt x="33353" y="37806"/>
                    </a:cubicBezTo>
                    <a:cubicBezTo>
                      <a:pt x="33256" y="37620"/>
                      <a:pt x="33154" y="37436"/>
                      <a:pt x="33044" y="37256"/>
                    </a:cubicBezTo>
                    <a:close/>
                    <a:moveTo>
                      <a:pt x="9099" y="32131"/>
                    </a:moveTo>
                    <a:cubicBezTo>
                      <a:pt x="9107" y="32131"/>
                      <a:pt x="9115" y="32131"/>
                      <a:pt x="9123" y="32131"/>
                    </a:cubicBezTo>
                    <a:cubicBezTo>
                      <a:pt x="9484" y="32137"/>
                      <a:pt x="9848" y="32170"/>
                      <a:pt x="10209" y="32208"/>
                    </a:cubicBezTo>
                    <a:cubicBezTo>
                      <a:pt x="10435" y="33380"/>
                      <a:pt x="10611" y="34563"/>
                      <a:pt x="10725" y="35751"/>
                    </a:cubicBezTo>
                    <a:cubicBezTo>
                      <a:pt x="10841" y="36969"/>
                      <a:pt x="10906" y="38186"/>
                      <a:pt x="10898" y="39409"/>
                    </a:cubicBezTo>
                    <a:cubicBezTo>
                      <a:pt x="10895" y="39745"/>
                      <a:pt x="10889" y="40082"/>
                      <a:pt x="10878" y="40418"/>
                    </a:cubicBezTo>
                    <a:cubicBezTo>
                      <a:pt x="10871" y="40589"/>
                      <a:pt x="10864" y="40760"/>
                      <a:pt x="10857" y="40931"/>
                    </a:cubicBezTo>
                    <a:cubicBezTo>
                      <a:pt x="10851" y="41069"/>
                      <a:pt x="10839" y="41208"/>
                      <a:pt x="10840" y="41346"/>
                    </a:cubicBezTo>
                    <a:cubicBezTo>
                      <a:pt x="10750" y="41331"/>
                      <a:pt x="10660" y="41318"/>
                      <a:pt x="10569" y="41306"/>
                    </a:cubicBezTo>
                    <a:cubicBezTo>
                      <a:pt x="10542" y="40082"/>
                      <a:pt x="10432" y="38859"/>
                      <a:pt x="10236" y="37650"/>
                    </a:cubicBezTo>
                    <a:cubicBezTo>
                      <a:pt x="10041" y="36443"/>
                      <a:pt x="9763" y="35252"/>
                      <a:pt x="9403" y="34084"/>
                    </a:cubicBezTo>
                    <a:cubicBezTo>
                      <a:pt x="9204" y="33437"/>
                      <a:pt x="8989" y="32786"/>
                      <a:pt x="8726" y="32159"/>
                    </a:cubicBezTo>
                    <a:cubicBezTo>
                      <a:pt x="8851" y="32139"/>
                      <a:pt x="8979" y="32131"/>
                      <a:pt x="9099" y="32131"/>
                    </a:cubicBezTo>
                    <a:close/>
                    <a:moveTo>
                      <a:pt x="33748" y="39220"/>
                    </a:moveTo>
                    <a:cubicBezTo>
                      <a:pt x="33802" y="39353"/>
                      <a:pt x="33855" y="39486"/>
                      <a:pt x="33907" y="39617"/>
                    </a:cubicBezTo>
                    <a:cubicBezTo>
                      <a:pt x="33911" y="39628"/>
                      <a:pt x="33915" y="39637"/>
                      <a:pt x="33919" y="39648"/>
                    </a:cubicBezTo>
                    <a:cubicBezTo>
                      <a:pt x="32660" y="40302"/>
                      <a:pt x="31335" y="40832"/>
                      <a:pt x="29973" y="41231"/>
                    </a:cubicBezTo>
                    <a:cubicBezTo>
                      <a:pt x="29786" y="41286"/>
                      <a:pt x="29598" y="41339"/>
                      <a:pt x="29409" y="41389"/>
                    </a:cubicBezTo>
                    <a:cubicBezTo>
                      <a:pt x="29390" y="41393"/>
                      <a:pt x="29371" y="41396"/>
                      <a:pt x="29353" y="41400"/>
                    </a:cubicBezTo>
                    <a:cubicBezTo>
                      <a:pt x="30217" y="41144"/>
                      <a:pt x="31060" y="40818"/>
                      <a:pt x="31860" y="40408"/>
                    </a:cubicBezTo>
                    <a:cubicBezTo>
                      <a:pt x="32523" y="40068"/>
                      <a:pt x="33154" y="39668"/>
                      <a:pt x="33748" y="39220"/>
                    </a:cubicBezTo>
                    <a:close/>
                    <a:moveTo>
                      <a:pt x="10327" y="32221"/>
                    </a:moveTo>
                    <a:lnTo>
                      <a:pt x="10327" y="32221"/>
                    </a:lnTo>
                    <a:cubicBezTo>
                      <a:pt x="10431" y="32232"/>
                      <a:pt x="10536" y="32244"/>
                      <a:pt x="10640" y="32255"/>
                    </a:cubicBezTo>
                    <a:cubicBezTo>
                      <a:pt x="10819" y="32274"/>
                      <a:pt x="10998" y="32298"/>
                      <a:pt x="11177" y="32320"/>
                    </a:cubicBezTo>
                    <a:cubicBezTo>
                      <a:pt x="11326" y="33499"/>
                      <a:pt x="11416" y="34683"/>
                      <a:pt x="11443" y="35871"/>
                    </a:cubicBezTo>
                    <a:cubicBezTo>
                      <a:pt x="11470" y="37077"/>
                      <a:pt x="11441" y="38281"/>
                      <a:pt x="11344" y="39482"/>
                    </a:cubicBezTo>
                    <a:cubicBezTo>
                      <a:pt x="11292" y="40125"/>
                      <a:pt x="11212" y="40764"/>
                      <a:pt x="11134" y="41404"/>
                    </a:cubicBezTo>
                    <a:cubicBezTo>
                      <a:pt x="11061" y="41388"/>
                      <a:pt x="10988" y="41372"/>
                      <a:pt x="10915" y="41359"/>
                    </a:cubicBezTo>
                    <a:cubicBezTo>
                      <a:pt x="10955" y="41082"/>
                      <a:pt x="10954" y="40793"/>
                      <a:pt x="10965" y="40514"/>
                    </a:cubicBezTo>
                    <a:cubicBezTo>
                      <a:pt x="10976" y="40212"/>
                      <a:pt x="10985" y="39910"/>
                      <a:pt x="10988" y="39608"/>
                    </a:cubicBezTo>
                    <a:cubicBezTo>
                      <a:pt x="10996" y="39006"/>
                      <a:pt x="10989" y="38403"/>
                      <a:pt x="10966" y="37800"/>
                    </a:cubicBezTo>
                    <a:cubicBezTo>
                      <a:pt x="10921" y="36586"/>
                      <a:pt x="10825" y="35375"/>
                      <a:pt x="10658" y="34172"/>
                    </a:cubicBezTo>
                    <a:cubicBezTo>
                      <a:pt x="10566" y="33518"/>
                      <a:pt x="10456" y="32868"/>
                      <a:pt x="10327" y="32221"/>
                    </a:cubicBezTo>
                    <a:close/>
                    <a:moveTo>
                      <a:pt x="25066" y="35948"/>
                    </a:moveTo>
                    <a:cubicBezTo>
                      <a:pt x="25106" y="35948"/>
                      <a:pt x="25147" y="35949"/>
                      <a:pt x="25188" y="35949"/>
                    </a:cubicBezTo>
                    <a:cubicBezTo>
                      <a:pt x="25376" y="35951"/>
                      <a:pt x="25563" y="35961"/>
                      <a:pt x="25749" y="35976"/>
                    </a:cubicBezTo>
                    <a:cubicBezTo>
                      <a:pt x="25962" y="35995"/>
                      <a:pt x="26174" y="36022"/>
                      <a:pt x="26384" y="36057"/>
                    </a:cubicBezTo>
                    <a:cubicBezTo>
                      <a:pt x="26536" y="36117"/>
                      <a:pt x="26705" y="36136"/>
                      <a:pt x="26864" y="36165"/>
                    </a:cubicBezTo>
                    <a:cubicBezTo>
                      <a:pt x="26944" y="36180"/>
                      <a:pt x="27024" y="36194"/>
                      <a:pt x="27104" y="36209"/>
                    </a:cubicBezTo>
                    <a:cubicBezTo>
                      <a:pt x="27734" y="36371"/>
                      <a:pt x="28345" y="36606"/>
                      <a:pt x="28919" y="36913"/>
                    </a:cubicBezTo>
                    <a:cubicBezTo>
                      <a:pt x="29104" y="37011"/>
                      <a:pt x="29284" y="37117"/>
                      <a:pt x="29462" y="37229"/>
                    </a:cubicBezTo>
                    <a:cubicBezTo>
                      <a:pt x="29613" y="37325"/>
                      <a:pt x="29758" y="37434"/>
                      <a:pt x="29911" y="37525"/>
                    </a:cubicBezTo>
                    <a:cubicBezTo>
                      <a:pt x="29842" y="37602"/>
                      <a:pt x="29772" y="37678"/>
                      <a:pt x="29700" y="37753"/>
                    </a:cubicBezTo>
                    <a:cubicBezTo>
                      <a:pt x="29360" y="38105"/>
                      <a:pt x="28999" y="38436"/>
                      <a:pt x="28620" y="38746"/>
                    </a:cubicBezTo>
                    <a:cubicBezTo>
                      <a:pt x="27867" y="39364"/>
                      <a:pt x="27044" y="39899"/>
                      <a:pt x="26174" y="40336"/>
                    </a:cubicBezTo>
                    <a:cubicBezTo>
                      <a:pt x="25299" y="40774"/>
                      <a:pt x="24378" y="41105"/>
                      <a:pt x="23431" y="41346"/>
                    </a:cubicBezTo>
                    <a:cubicBezTo>
                      <a:pt x="23333" y="41372"/>
                      <a:pt x="23235" y="41402"/>
                      <a:pt x="23138" y="41433"/>
                    </a:cubicBezTo>
                    <a:cubicBezTo>
                      <a:pt x="23105" y="41335"/>
                      <a:pt x="23074" y="41235"/>
                      <a:pt x="23042" y="41136"/>
                    </a:cubicBezTo>
                    <a:cubicBezTo>
                      <a:pt x="22860" y="40575"/>
                      <a:pt x="22679" y="40014"/>
                      <a:pt x="22498" y="39453"/>
                    </a:cubicBezTo>
                    <a:cubicBezTo>
                      <a:pt x="22406" y="39170"/>
                      <a:pt x="22314" y="38886"/>
                      <a:pt x="22223" y="38603"/>
                    </a:cubicBezTo>
                    <a:cubicBezTo>
                      <a:pt x="22148" y="38373"/>
                      <a:pt x="22079" y="38139"/>
                      <a:pt x="21969" y="37922"/>
                    </a:cubicBezTo>
                    <a:cubicBezTo>
                      <a:pt x="21866" y="37717"/>
                      <a:pt x="21729" y="37527"/>
                      <a:pt x="21540" y="37394"/>
                    </a:cubicBezTo>
                    <a:cubicBezTo>
                      <a:pt x="21352" y="37262"/>
                      <a:pt x="21129" y="37185"/>
                      <a:pt x="20901" y="37157"/>
                    </a:cubicBezTo>
                    <a:cubicBezTo>
                      <a:pt x="20835" y="37149"/>
                      <a:pt x="20770" y="37146"/>
                      <a:pt x="20704" y="37146"/>
                    </a:cubicBezTo>
                    <a:cubicBezTo>
                      <a:pt x="20692" y="37146"/>
                      <a:pt x="20680" y="37146"/>
                      <a:pt x="20669" y="37146"/>
                    </a:cubicBezTo>
                    <a:cubicBezTo>
                      <a:pt x="21125" y="37021"/>
                      <a:pt x="21582" y="36894"/>
                      <a:pt x="22036" y="36757"/>
                    </a:cubicBezTo>
                    <a:lnTo>
                      <a:pt x="24204" y="36104"/>
                    </a:lnTo>
                    <a:cubicBezTo>
                      <a:pt x="24368" y="36054"/>
                      <a:pt x="24532" y="36004"/>
                      <a:pt x="24695" y="35955"/>
                    </a:cubicBezTo>
                    <a:cubicBezTo>
                      <a:pt x="24708" y="35956"/>
                      <a:pt x="24720" y="35956"/>
                      <a:pt x="24733" y="35956"/>
                    </a:cubicBezTo>
                    <a:cubicBezTo>
                      <a:pt x="24786" y="35956"/>
                      <a:pt x="24839" y="35952"/>
                      <a:pt x="24892" y="35950"/>
                    </a:cubicBezTo>
                    <a:cubicBezTo>
                      <a:pt x="24950" y="35949"/>
                      <a:pt x="25008" y="35948"/>
                      <a:pt x="25066" y="35948"/>
                    </a:cubicBezTo>
                    <a:close/>
                    <a:moveTo>
                      <a:pt x="11289" y="32334"/>
                    </a:moveTo>
                    <a:lnTo>
                      <a:pt x="11289" y="32334"/>
                    </a:lnTo>
                    <a:cubicBezTo>
                      <a:pt x="11589" y="32371"/>
                      <a:pt x="11888" y="32416"/>
                      <a:pt x="12186" y="32462"/>
                    </a:cubicBezTo>
                    <a:cubicBezTo>
                      <a:pt x="12192" y="32567"/>
                      <a:pt x="12197" y="32673"/>
                      <a:pt x="12202" y="32779"/>
                    </a:cubicBezTo>
                    <a:cubicBezTo>
                      <a:pt x="12205" y="32822"/>
                      <a:pt x="12243" y="32844"/>
                      <a:pt x="12280" y="32844"/>
                    </a:cubicBezTo>
                    <a:cubicBezTo>
                      <a:pt x="12319" y="32844"/>
                      <a:pt x="12357" y="32822"/>
                      <a:pt x="12357" y="32777"/>
                    </a:cubicBezTo>
                    <a:cubicBezTo>
                      <a:pt x="12357" y="32719"/>
                      <a:pt x="12355" y="32661"/>
                      <a:pt x="12354" y="32603"/>
                    </a:cubicBezTo>
                    <a:cubicBezTo>
                      <a:pt x="12363" y="32592"/>
                      <a:pt x="12370" y="32580"/>
                      <a:pt x="12371" y="32563"/>
                    </a:cubicBezTo>
                    <a:cubicBezTo>
                      <a:pt x="12372" y="32539"/>
                      <a:pt x="12371" y="32515"/>
                      <a:pt x="12371" y="32491"/>
                    </a:cubicBezTo>
                    <a:lnTo>
                      <a:pt x="12374" y="32491"/>
                    </a:lnTo>
                    <a:cubicBezTo>
                      <a:pt x="12372" y="33670"/>
                      <a:pt x="12329" y="34850"/>
                      <a:pt x="12246" y="36026"/>
                    </a:cubicBezTo>
                    <a:cubicBezTo>
                      <a:pt x="12163" y="37209"/>
                      <a:pt x="12044" y="38386"/>
                      <a:pt x="11875" y="39560"/>
                    </a:cubicBezTo>
                    <a:cubicBezTo>
                      <a:pt x="11830" y="39884"/>
                      <a:pt x="11780" y="40208"/>
                      <a:pt x="11728" y="40532"/>
                    </a:cubicBezTo>
                    <a:cubicBezTo>
                      <a:pt x="11674" y="40860"/>
                      <a:pt x="11610" y="41187"/>
                      <a:pt x="11575" y="41517"/>
                    </a:cubicBezTo>
                    <a:cubicBezTo>
                      <a:pt x="11451" y="41480"/>
                      <a:pt x="11325" y="41447"/>
                      <a:pt x="11199" y="41417"/>
                    </a:cubicBezTo>
                    <a:cubicBezTo>
                      <a:pt x="11389" y="40257"/>
                      <a:pt x="11481" y="39072"/>
                      <a:pt x="11529" y="37898"/>
                    </a:cubicBezTo>
                    <a:lnTo>
                      <a:pt x="11530" y="37898"/>
                    </a:lnTo>
                    <a:cubicBezTo>
                      <a:pt x="11577" y="36702"/>
                      <a:pt x="11563" y="35505"/>
                      <a:pt x="11482" y="34311"/>
                    </a:cubicBezTo>
                    <a:cubicBezTo>
                      <a:pt x="11437" y="33649"/>
                      <a:pt x="11373" y="32990"/>
                      <a:pt x="11289" y="32334"/>
                    </a:cubicBezTo>
                    <a:close/>
                    <a:moveTo>
                      <a:pt x="12480" y="32507"/>
                    </a:moveTo>
                    <a:cubicBezTo>
                      <a:pt x="12807" y="32561"/>
                      <a:pt x="13134" y="32619"/>
                      <a:pt x="13459" y="32682"/>
                    </a:cubicBezTo>
                    <a:cubicBezTo>
                      <a:pt x="13463" y="32694"/>
                      <a:pt x="13475" y="32702"/>
                      <a:pt x="13486" y="32702"/>
                    </a:cubicBezTo>
                    <a:cubicBezTo>
                      <a:pt x="13494" y="32702"/>
                      <a:pt x="13502" y="32698"/>
                      <a:pt x="13508" y="32691"/>
                    </a:cubicBezTo>
                    <a:cubicBezTo>
                      <a:pt x="13536" y="32696"/>
                      <a:pt x="13564" y="32702"/>
                      <a:pt x="13593" y="32709"/>
                    </a:cubicBezTo>
                    <a:cubicBezTo>
                      <a:pt x="13585" y="32724"/>
                      <a:pt x="13600" y="32738"/>
                      <a:pt x="13614" y="32738"/>
                    </a:cubicBezTo>
                    <a:cubicBezTo>
                      <a:pt x="13620" y="32738"/>
                      <a:pt x="13626" y="32736"/>
                      <a:pt x="13630" y="32729"/>
                    </a:cubicBezTo>
                    <a:cubicBezTo>
                      <a:pt x="13633" y="32725"/>
                      <a:pt x="13635" y="32721"/>
                      <a:pt x="13638" y="32718"/>
                    </a:cubicBezTo>
                    <a:cubicBezTo>
                      <a:pt x="13819" y="32752"/>
                      <a:pt x="14001" y="32788"/>
                      <a:pt x="14181" y="32826"/>
                    </a:cubicBezTo>
                    <a:cubicBezTo>
                      <a:pt x="14055" y="33448"/>
                      <a:pt x="13927" y="34069"/>
                      <a:pt x="13798" y="34691"/>
                    </a:cubicBezTo>
                    <a:cubicBezTo>
                      <a:pt x="13795" y="34707"/>
                      <a:pt x="13796" y="34722"/>
                      <a:pt x="13800" y="34735"/>
                    </a:cubicBezTo>
                    <a:cubicBezTo>
                      <a:pt x="13743" y="34854"/>
                      <a:pt x="13696" y="34976"/>
                      <a:pt x="13647" y="35093"/>
                    </a:cubicBezTo>
                    <a:cubicBezTo>
                      <a:pt x="13558" y="35301"/>
                      <a:pt x="13482" y="35514"/>
                      <a:pt x="13409" y="35728"/>
                    </a:cubicBezTo>
                    <a:cubicBezTo>
                      <a:pt x="13356" y="35884"/>
                      <a:pt x="13308" y="36042"/>
                      <a:pt x="13263" y="36199"/>
                    </a:cubicBezTo>
                    <a:cubicBezTo>
                      <a:pt x="13161" y="36452"/>
                      <a:pt x="13062" y="36704"/>
                      <a:pt x="12967" y="36958"/>
                    </a:cubicBezTo>
                    <a:cubicBezTo>
                      <a:pt x="12601" y="37926"/>
                      <a:pt x="12287" y="38914"/>
                      <a:pt x="12078" y="39929"/>
                    </a:cubicBezTo>
                    <a:cubicBezTo>
                      <a:pt x="11964" y="40481"/>
                      <a:pt x="11885" y="41040"/>
                      <a:pt x="11845" y="41604"/>
                    </a:cubicBezTo>
                    <a:cubicBezTo>
                      <a:pt x="11770" y="41578"/>
                      <a:pt x="11693" y="41553"/>
                      <a:pt x="11616" y="41529"/>
                    </a:cubicBezTo>
                    <a:cubicBezTo>
                      <a:pt x="11763" y="40974"/>
                      <a:pt x="11833" y="40393"/>
                      <a:pt x="11917" y="39826"/>
                    </a:cubicBezTo>
                    <a:cubicBezTo>
                      <a:pt x="12004" y="39234"/>
                      <a:pt x="12081" y="38640"/>
                      <a:pt x="12148" y="38046"/>
                    </a:cubicBezTo>
                    <a:cubicBezTo>
                      <a:pt x="12283" y="36869"/>
                      <a:pt x="12381" y="35690"/>
                      <a:pt x="12433" y="34505"/>
                    </a:cubicBezTo>
                    <a:cubicBezTo>
                      <a:pt x="12462" y="33839"/>
                      <a:pt x="12477" y="33174"/>
                      <a:pt x="12480" y="32507"/>
                    </a:cubicBezTo>
                    <a:close/>
                    <a:moveTo>
                      <a:pt x="15010" y="32583"/>
                    </a:moveTo>
                    <a:cubicBezTo>
                      <a:pt x="15208" y="32646"/>
                      <a:pt x="15406" y="32713"/>
                      <a:pt x="15603" y="32781"/>
                    </a:cubicBezTo>
                    <a:cubicBezTo>
                      <a:pt x="15337" y="33363"/>
                      <a:pt x="15071" y="33944"/>
                      <a:pt x="14806" y="34526"/>
                    </a:cubicBezTo>
                    <a:cubicBezTo>
                      <a:pt x="14674" y="34816"/>
                      <a:pt x="14549" y="35110"/>
                      <a:pt x="14419" y="35401"/>
                    </a:cubicBezTo>
                    <a:cubicBezTo>
                      <a:pt x="14291" y="35685"/>
                      <a:pt x="14159" y="35969"/>
                      <a:pt x="14039" y="36256"/>
                    </a:cubicBezTo>
                    <a:cubicBezTo>
                      <a:pt x="13798" y="36837"/>
                      <a:pt x="13548" y="37414"/>
                      <a:pt x="13319" y="38001"/>
                    </a:cubicBezTo>
                    <a:cubicBezTo>
                      <a:pt x="13205" y="38290"/>
                      <a:pt x="13084" y="38576"/>
                      <a:pt x="12977" y="38869"/>
                    </a:cubicBezTo>
                    <a:cubicBezTo>
                      <a:pt x="12869" y="39166"/>
                      <a:pt x="12777" y="39468"/>
                      <a:pt x="12672" y="39767"/>
                    </a:cubicBezTo>
                    <a:cubicBezTo>
                      <a:pt x="12451" y="40401"/>
                      <a:pt x="12277" y="41054"/>
                      <a:pt x="12162" y="41717"/>
                    </a:cubicBezTo>
                    <a:cubicBezTo>
                      <a:pt x="12160" y="41716"/>
                      <a:pt x="12158" y="41715"/>
                      <a:pt x="12156" y="41714"/>
                    </a:cubicBezTo>
                    <a:cubicBezTo>
                      <a:pt x="12158" y="41707"/>
                      <a:pt x="12162" y="41701"/>
                      <a:pt x="12163" y="41694"/>
                    </a:cubicBezTo>
                    <a:cubicBezTo>
                      <a:pt x="12251" y="41064"/>
                      <a:pt x="12356" y="40437"/>
                      <a:pt x="12474" y="39812"/>
                    </a:cubicBezTo>
                    <a:cubicBezTo>
                      <a:pt x="12505" y="39653"/>
                      <a:pt x="12536" y="39494"/>
                      <a:pt x="12568" y="39335"/>
                    </a:cubicBezTo>
                    <a:lnTo>
                      <a:pt x="12720" y="38717"/>
                    </a:lnTo>
                    <a:cubicBezTo>
                      <a:pt x="12839" y="38232"/>
                      <a:pt x="12964" y="37750"/>
                      <a:pt x="13086" y="37266"/>
                    </a:cubicBezTo>
                    <a:cubicBezTo>
                      <a:pt x="13111" y="37163"/>
                      <a:pt x="13137" y="37061"/>
                      <a:pt x="13164" y="36958"/>
                    </a:cubicBezTo>
                    <a:cubicBezTo>
                      <a:pt x="13315" y="36553"/>
                      <a:pt x="13475" y="36152"/>
                      <a:pt x="13639" y="35753"/>
                    </a:cubicBezTo>
                    <a:cubicBezTo>
                      <a:pt x="13838" y="35269"/>
                      <a:pt x="14039" y="34787"/>
                      <a:pt x="14222" y="34297"/>
                    </a:cubicBezTo>
                    <a:cubicBezTo>
                      <a:pt x="14499" y="33733"/>
                      <a:pt x="14751" y="33155"/>
                      <a:pt x="15010" y="32583"/>
                    </a:cubicBezTo>
                    <a:close/>
                    <a:moveTo>
                      <a:pt x="31633" y="36233"/>
                    </a:moveTo>
                    <a:cubicBezTo>
                      <a:pt x="31965" y="36233"/>
                      <a:pt x="32250" y="36511"/>
                      <a:pt x="32456" y="36783"/>
                    </a:cubicBezTo>
                    <a:cubicBezTo>
                      <a:pt x="32459" y="36787"/>
                      <a:pt x="32462" y="36792"/>
                      <a:pt x="32465" y="36796"/>
                    </a:cubicBezTo>
                    <a:cubicBezTo>
                      <a:pt x="32457" y="36800"/>
                      <a:pt x="32449" y="36806"/>
                      <a:pt x="32441" y="36814"/>
                    </a:cubicBezTo>
                    <a:cubicBezTo>
                      <a:pt x="31514" y="37853"/>
                      <a:pt x="30445" y="38761"/>
                      <a:pt x="29275" y="39516"/>
                    </a:cubicBezTo>
                    <a:cubicBezTo>
                      <a:pt x="28103" y="40273"/>
                      <a:pt x="26843" y="40878"/>
                      <a:pt x="25513" y="41303"/>
                    </a:cubicBezTo>
                    <a:cubicBezTo>
                      <a:pt x="25139" y="41422"/>
                      <a:pt x="24760" y="41527"/>
                      <a:pt x="24378" y="41617"/>
                    </a:cubicBezTo>
                    <a:cubicBezTo>
                      <a:pt x="24012" y="41703"/>
                      <a:pt x="23637" y="41759"/>
                      <a:pt x="23273" y="41851"/>
                    </a:cubicBezTo>
                    <a:cubicBezTo>
                      <a:pt x="23238" y="41746"/>
                      <a:pt x="23205" y="41640"/>
                      <a:pt x="23171" y="41535"/>
                    </a:cubicBezTo>
                    <a:cubicBezTo>
                      <a:pt x="23622" y="41482"/>
                      <a:pt x="24067" y="41352"/>
                      <a:pt x="24500" y="41214"/>
                    </a:cubicBezTo>
                    <a:cubicBezTo>
                      <a:pt x="24957" y="41068"/>
                      <a:pt x="25405" y="40897"/>
                      <a:pt x="25843" y="40700"/>
                    </a:cubicBezTo>
                    <a:cubicBezTo>
                      <a:pt x="26716" y="40311"/>
                      <a:pt x="27544" y="39826"/>
                      <a:pt x="28308" y="39255"/>
                    </a:cubicBezTo>
                    <a:cubicBezTo>
                      <a:pt x="29074" y="38685"/>
                      <a:pt x="29776" y="38030"/>
                      <a:pt x="30397" y="37304"/>
                    </a:cubicBezTo>
                    <a:cubicBezTo>
                      <a:pt x="30550" y="37126"/>
                      <a:pt x="30693" y="36941"/>
                      <a:pt x="30842" y="36759"/>
                    </a:cubicBezTo>
                    <a:cubicBezTo>
                      <a:pt x="30980" y="36591"/>
                      <a:pt x="31133" y="36414"/>
                      <a:pt x="31330" y="36312"/>
                    </a:cubicBezTo>
                    <a:cubicBezTo>
                      <a:pt x="31434" y="36257"/>
                      <a:pt x="31535" y="36233"/>
                      <a:pt x="31633" y="36233"/>
                    </a:cubicBezTo>
                    <a:close/>
                    <a:moveTo>
                      <a:pt x="15689" y="32813"/>
                    </a:moveTo>
                    <a:cubicBezTo>
                      <a:pt x="16116" y="32964"/>
                      <a:pt x="16537" y="33128"/>
                      <a:pt x="16949" y="33314"/>
                    </a:cubicBezTo>
                    <a:cubicBezTo>
                      <a:pt x="16323" y="34407"/>
                      <a:pt x="15731" y="35519"/>
                      <a:pt x="15172" y="36648"/>
                    </a:cubicBezTo>
                    <a:cubicBezTo>
                      <a:pt x="14609" y="37788"/>
                      <a:pt x="14093" y="38954"/>
                      <a:pt x="13603" y="40126"/>
                    </a:cubicBezTo>
                    <a:cubicBezTo>
                      <a:pt x="13464" y="40458"/>
                      <a:pt x="13328" y="40791"/>
                      <a:pt x="13195" y="41125"/>
                    </a:cubicBezTo>
                    <a:cubicBezTo>
                      <a:pt x="13131" y="41290"/>
                      <a:pt x="13065" y="41454"/>
                      <a:pt x="13002" y="41619"/>
                    </a:cubicBezTo>
                    <a:cubicBezTo>
                      <a:pt x="12950" y="41754"/>
                      <a:pt x="12893" y="41887"/>
                      <a:pt x="12856" y="42026"/>
                    </a:cubicBezTo>
                    <a:cubicBezTo>
                      <a:pt x="12649" y="41919"/>
                      <a:pt x="12435" y="41826"/>
                      <a:pt x="12218" y="41740"/>
                    </a:cubicBezTo>
                    <a:cubicBezTo>
                      <a:pt x="12348" y="41140"/>
                      <a:pt x="12499" y="40547"/>
                      <a:pt x="12660" y="39955"/>
                    </a:cubicBezTo>
                    <a:cubicBezTo>
                      <a:pt x="12823" y="39356"/>
                      <a:pt x="13045" y="38771"/>
                      <a:pt x="13258" y="38189"/>
                    </a:cubicBezTo>
                    <a:cubicBezTo>
                      <a:pt x="13366" y="37897"/>
                      <a:pt x="13491" y="37609"/>
                      <a:pt x="13613" y="37324"/>
                    </a:cubicBezTo>
                    <a:cubicBezTo>
                      <a:pt x="13737" y="37037"/>
                      <a:pt x="13860" y="36750"/>
                      <a:pt x="13992" y="36468"/>
                    </a:cubicBezTo>
                    <a:cubicBezTo>
                      <a:pt x="14260" y="35901"/>
                      <a:pt x="14528" y="35335"/>
                      <a:pt x="14790" y="34766"/>
                    </a:cubicBezTo>
                    <a:cubicBezTo>
                      <a:pt x="15090" y="34115"/>
                      <a:pt x="15390" y="33464"/>
                      <a:pt x="15689" y="32813"/>
                    </a:cubicBezTo>
                    <a:close/>
                    <a:moveTo>
                      <a:pt x="33143" y="37888"/>
                    </a:moveTo>
                    <a:cubicBezTo>
                      <a:pt x="33347" y="38276"/>
                      <a:pt x="33525" y="38679"/>
                      <a:pt x="33692" y="39085"/>
                    </a:cubicBezTo>
                    <a:cubicBezTo>
                      <a:pt x="32644" y="39926"/>
                      <a:pt x="31428" y="40558"/>
                      <a:pt x="30169" y="41018"/>
                    </a:cubicBezTo>
                    <a:cubicBezTo>
                      <a:pt x="28789" y="41524"/>
                      <a:pt x="27337" y="41816"/>
                      <a:pt x="25881" y="41986"/>
                    </a:cubicBezTo>
                    <a:cubicBezTo>
                      <a:pt x="25461" y="42035"/>
                      <a:pt x="25040" y="42074"/>
                      <a:pt x="24618" y="42104"/>
                    </a:cubicBezTo>
                    <a:cubicBezTo>
                      <a:pt x="24529" y="42110"/>
                      <a:pt x="24440" y="42116"/>
                      <a:pt x="24350" y="42122"/>
                    </a:cubicBezTo>
                    <a:lnTo>
                      <a:pt x="24105" y="42122"/>
                    </a:lnTo>
                    <a:cubicBezTo>
                      <a:pt x="24240" y="42108"/>
                      <a:pt x="24374" y="42092"/>
                      <a:pt x="24508" y="42071"/>
                    </a:cubicBezTo>
                    <a:cubicBezTo>
                      <a:pt x="24858" y="42017"/>
                      <a:pt x="25206" y="41947"/>
                      <a:pt x="25552" y="41868"/>
                    </a:cubicBezTo>
                    <a:cubicBezTo>
                      <a:pt x="26241" y="41710"/>
                      <a:pt x="26921" y="41506"/>
                      <a:pt x="27585" y="41261"/>
                    </a:cubicBezTo>
                    <a:cubicBezTo>
                      <a:pt x="28911" y="40770"/>
                      <a:pt x="30188" y="40117"/>
                      <a:pt x="31351" y="39311"/>
                    </a:cubicBezTo>
                    <a:cubicBezTo>
                      <a:pt x="31980" y="38876"/>
                      <a:pt x="32568" y="38391"/>
                      <a:pt x="33143" y="37888"/>
                    </a:cubicBezTo>
                    <a:close/>
                    <a:moveTo>
                      <a:pt x="32542" y="36904"/>
                    </a:moveTo>
                    <a:cubicBezTo>
                      <a:pt x="32745" y="37186"/>
                      <a:pt x="32923" y="37482"/>
                      <a:pt x="33087" y="37787"/>
                    </a:cubicBezTo>
                    <a:cubicBezTo>
                      <a:pt x="32599" y="38254"/>
                      <a:pt x="32065" y="38681"/>
                      <a:pt x="31512" y="39069"/>
                    </a:cubicBezTo>
                    <a:cubicBezTo>
                      <a:pt x="30935" y="39473"/>
                      <a:pt x="30340" y="39850"/>
                      <a:pt x="29719" y="40184"/>
                    </a:cubicBezTo>
                    <a:cubicBezTo>
                      <a:pt x="28476" y="40857"/>
                      <a:pt x="27148" y="41371"/>
                      <a:pt x="25778" y="41719"/>
                    </a:cubicBezTo>
                    <a:cubicBezTo>
                      <a:pt x="25393" y="41816"/>
                      <a:pt x="25003" y="41900"/>
                      <a:pt x="24612" y="41973"/>
                    </a:cubicBezTo>
                    <a:cubicBezTo>
                      <a:pt x="24327" y="42026"/>
                      <a:pt x="24044" y="42081"/>
                      <a:pt x="23757" y="42125"/>
                    </a:cubicBezTo>
                    <a:cubicBezTo>
                      <a:pt x="23639" y="42127"/>
                      <a:pt x="23521" y="42131"/>
                      <a:pt x="23403" y="42141"/>
                    </a:cubicBezTo>
                    <a:cubicBezTo>
                      <a:pt x="23377" y="42144"/>
                      <a:pt x="23372" y="42171"/>
                      <a:pt x="23384" y="42188"/>
                    </a:cubicBezTo>
                    <a:cubicBezTo>
                      <a:pt x="23382" y="42189"/>
                      <a:pt x="23378" y="42189"/>
                      <a:pt x="23375" y="42189"/>
                    </a:cubicBezTo>
                    <a:cubicBezTo>
                      <a:pt x="23356" y="42114"/>
                      <a:pt x="23334" y="42041"/>
                      <a:pt x="23310" y="41967"/>
                    </a:cubicBezTo>
                    <a:cubicBezTo>
                      <a:pt x="23304" y="41947"/>
                      <a:pt x="23297" y="41927"/>
                      <a:pt x="23290" y="41906"/>
                    </a:cubicBezTo>
                    <a:cubicBezTo>
                      <a:pt x="23618" y="41881"/>
                      <a:pt x="23947" y="41805"/>
                      <a:pt x="24267" y="41732"/>
                    </a:cubicBezTo>
                    <a:cubicBezTo>
                      <a:pt x="24607" y="41656"/>
                      <a:pt x="24944" y="41567"/>
                      <a:pt x="25277" y="41468"/>
                    </a:cubicBezTo>
                    <a:cubicBezTo>
                      <a:pt x="25952" y="41267"/>
                      <a:pt x="26612" y="41019"/>
                      <a:pt x="27253" y="40733"/>
                    </a:cubicBezTo>
                    <a:cubicBezTo>
                      <a:pt x="28541" y="40158"/>
                      <a:pt x="29746" y="39422"/>
                      <a:pt x="30836" y="38528"/>
                    </a:cubicBezTo>
                    <a:cubicBezTo>
                      <a:pt x="31445" y="38030"/>
                      <a:pt x="32015" y="37487"/>
                      <a:pt x="32542" y="36904"/>
                    </a:cubicBezTo>
                    <a:close/>
                    <a:moveTo>
                      <a:pt x="17041" y="33356"/>
                    </a:moveTo>
                    <a:cubicBezTo>
                      <a:pt x="17459" y="33549"/>
                      <a:pt x="17866" y="33764"/>
                      <a:pt x="18256" y="34009"/>
                    </a:cubicBezTo>
                    <a:cubicBezTo>
                      <a:pt x="18726" y="34303"/>
                      <a:pt x="19171" y="34643"/>
                      <a:pt x="19569" y="35032"/>
                    </a:cubicBezTo>
                    <a:cubicBezTo>
                      <a:pt x="18627" y="35829"/>
                      <a:pt x="17725" y="36670"/>
                      <a:pt x="16867" y="37557"/>
                    </a:cubicBezTo>
                    <a:cubicBezTo>
                      <a:pt x="15969" y="38488"/>
                      <a:pt x="15149" y="39486"/>
                      <a:pt x="14395" y="40535"/>
                    </a:cubicBezTo>
                    <a:cubicBezTo>
                      <a:pt x="14183" y="40829"/>
                      <a:pt x="13971" y="41122"/>
                      <a:pt x="13759" y="41417"/>
                    </a:cubicBezTo>
                    <a:cubicBezTo>
                      <a:pt x="13572" y="41676"/>
                      <a:pt x="13373" y="41944"/>
                      <a:pt x="13220" y="42229"/>
                    </a:cubicBezTo>
                    <a:cubicBezTo>
                      <a:pt x="13115" y="42166"/>
                      <a:pt x="13008" y="42106"/>
                      <a:pt x="12900" y="42049"/>
                    </a:cubicBezTo>
                    <a:cubicBezTo>
                      <a:pt x="12955" y="41939"/>
                      <a:pt x="12998" y="41824"/>
                      <a:pt x="13042" y="41709"/>
                    </a:cubicBezTo>
                    <a:cubicBezTo>
                      <a:pt x="13102" y="41559"/>
                      <a:pt x="13161" y="41409"/>
                      <a:pt x="13220" y="41261"/>
                    </a:cubicBezTo>
                    <a:cubicBezTo>
                      <a:pt x="13337" y="40968"/>
                      <a:pt x="13457" y="40676"/>
                      <a:pt x="13578" y="40386"/>
                    </a:cubicBezTo>
                    <a:cubicBezTo>
                      <a:pt x="13823" y="39799"/>
                      <a:pt x="14077" y="39216"/>
                      <a:pt x="14340" y="38636"/>
                    </a:cubicBezTo>
                    <a:cubicBezTo>
                      <a:pt x="14866" y="37479"/>
                      <a:pt x="15436" y="36337"/>
                      <a:pt x="16026" y="35212"/>
                    </a:cubicBezTo>
                    <a:cubicBezTo>
                      <a:pt x="16356" y="34588"/>
                      <a:pt x="16693" y="33969"/>
                      <a:pt x="17041" y="33356"/>
                    </a:cubicBezTo>
                    <a:close/>
                    <a:moveTo>
                      <a:pt x="19633" y="35094"/>
                    </a:moveTo>
                    <a:cubicBezTo>
                      <a:pt x="19640" y="35099"/>
                      <a:pt x="19646" y="35104"/>
                      <a:pt x="19651" y="35109"/>
                    </a:cubicBezTo>
                    <a:cubicBezTo>
                      <a:pt x="19778" y="35238"/>
                      <a:pt x="19896" y="35373"/>
                      <a:pt x="20011" y="35511"/>
                    </a:cubicBezTo>
                    <a:cubicBezTo>
                      <a:pt x="19114" y="36346"/>
                      <a:pt x="18249" y="37222"/>
                      <a:pt x="17392" y="38098"/>
                    </a:cubicBezTo>
                    <a:cubicBezTo>
                      <a:pt x="16522" y="38988"/>
                      <a:pt x="15676" y="39902"/>
                      <a:pt x="14845" y="40828"/>
                    </a:cubicBezTo>
                    <a:cubicBezTo>
                      <a:pt x="14615" y="41085"/>
                      <a:pt x="14386" y="41342"/>
                      <a:pt x="14160" y="41601"/>
                    </a:cubicBezTo>
                    <a:cubicBezTo>
                      <a:pt x="14042" y="41734"/>
                      <a:pt x="13925" y="41868"/>
                      <a:pt x="13810" y="42003"/>
                    </a:cubicBezTo>
                    <a:cubicBezTo>
                      <a:pt x="13700" y="42131"/>
                      <a:pt x="13582" y="42257"/>
                      <a:pt x="13488" y="42397"/>
                    </a:cubicBezTo>
                    <a:cubicBezTo>
                      <a:pt x="13415" y="42349"/>
                      <a:pt x="13342" y="42302"/>
                      <a:pt x="13269" y="42258"/>
                    </a:cubicBezTo>
                    <a:cubicBezTo>
                      <a:pt x="13441" y="42029"/>
                      <a:pt x="13588" y="41778"/>
                      <a:pt x="13745" y="41540"/>
                    </a:cubicBezTo>
                    <a:cubicBezTo>
                      <a:pt x="13923" y="41272"/>
                      <a:pt x="14098" y="41002"/>
                      <a:pt x="14291" y="40745"/>
                    </a:cubicBezTo>
                    <a:cubicBezTo>
                      <a:pt x="14674" y="40233"/>
                      <a:pt x="15076" y="39739"/>
                      <a:pt x="15485" y="39249"/>
                    </a:cubicBezTo>
                    <a:cubicBezTo>
                      <a:pt x="16309" y="38258"/>
                      <a:pt x="17180" y="37307"/>
                      <a:pt x="18118" y="36425"/>
                    </a:cubicBezTo>
                    <a:cubicBezTo>
                      <a:pt x="18608" y="35963"/>
                      <a:pt x="19112" y="35518"/>
                      <a:pt x="19633" y="35094"/>
                    </a:cubicBezTo>
                    <a:close/>
                    <a:moveTo>
                      <a:pt x="20084" y="35601"/>
                    </a:moveTo>
                    <a:cubicBezTo>
                      <a:pt x="20133" y="35663"/>
                      <a:pt x="20184" y="35722"/>
                      <a:pt x="20230" y="35785"/>
                    </a:cubicBezTo>
                    <a:cubicBezTo>
                      <a:pt x="20404" y="36019"/>
                      <a:pt x="20613" y="36315"/>
                      <a:pt x="20450" y="36608"/>
                    </a:cubicBezTo>
                    <a:cubicBezTo>
                      <a:pt x="20298" y="36879"/>
                      <a:pt x="19980" y="37005"/>
                      <a:pt x="19718" y="37137"/>
                    </a:cubicBezTo>
                    <a:cubicBezTo>
                      <a:pt x="19574" y="37210"/>
                      <a:pt x="19431" y="37292"/>
                      <a:pt x="19309" y="37397"/>
                    </a:cubicBezTo>
                    <a:cubicBezTo>
                      <a:pt x="19228" y="37440"/>
                      <a:pt x="19151" y="37493"/>
                      <a:pt x="19079" y="37536"/>
                    </a:cubicBezTo>
                    <a:cubicBezTo>
                      <a:pt x="18928" y="37622"/>
                      <a:pt x="18780" y="37711"/>
                      <a:pt x="18633" y="37802"/>
                    </a:cubicBezTo>
                    <a:cubicBezTo>
                      <a:pt x="18331" y="37990"/>
                      <a:pt x="18038" y="38189"/>
                      <a:pt x="17752" y="38398"/>
                    </a:cubicBezTo>
                    <a:cubicBezTo>
                      <a:pt x="17178" y="38820"/>
                      <a:pt x="16647" y="39290"/>
                      <a:pt x="16146" y="39795"/>
                    </a:cubicBezTo>
                    <a:cubicBezTo>
                      <a:pt x="16086" y="39856"/>
                      <a:pt x="16027" y="39920"/>
                      <a:pt x="15968" y="39982"/>
                    </a:cubicBezTo>
                    <a:cubicBezTo>
                      <a:pt x="15527" y="40391"/>
                      <a:pt x="15103" y="40818"/>
                      <a:pt x="14703" y="41263"/>
                    </a:cubicBezTo>
                    <a:cubicBezTo>
                      <a:pt x="14340" y="41666"/>
                      <a:pt x="13993" y="42085"/>
                      <a:pt x="13680" y="42528"/>
                    </a:cubicBezTo>
                    <a:cubicBezTo>
                      <a:pt x="13630" y="42492"/>
                      <a:pt x="13578" y="42458"/>
                      <a:pt x="13527" y="42424"/>
                    </a:cubicBezTo>
                    <a:cubicBezTo>
                      <a:pt x="13739" y="42228"/>
                      <a:pt x="13919" y="41988"/>
                      <a:pt x="14109" y="41771"/>
                    </a:cubicBezTo>
                    <a:cubicBezTo>
                      <a:pt x="14313" y="41537"/>
                      <a:pt x="14519" y="41304"/>
                      <a:pt x="14727" y="41072"/>
                    </a:cubicBezTo>
                    <a:cubicBezTo>
                      <a:pt x="15137" y="40611"/>
                      <a:pt x="15553" y="40155"/>
                      <a:pt x="15973" y="39705"/>
                    </a:cubicBezTo>
                    <a:cubicBezTo>
                      <a:pt x="16823" y="38793"/>
                      <a:pt x="17695" y="37900"/>
                      <a:pt x="18585" y="37028"/>
                    </a:cubicBezTo>
                    <a:cubicBezTo>
                      <a:pt x="19078" y="36545"/>
                      <a:pt x="19584" y="36077"/>
                      <a:pt x="20084" y="35601"/>
                    </a:cubicBezTo>
                    <a:close/>
                    <a:moveTo>
                      <a:pt x="34495" y="40769"/>
                    </a:moveTo>
                    <a:cubicBezTo>
                      <a:pt x="34689" y="41235"/>
                      <a:pt x="34801" y="41719"/>
                      <a:pt x="34855" y="42210"/>
                    </a:cubicBezTo>
                    <a:cubicBezTo>
                      <a:pt x="33369" y="42362"/>
                      <a:pt x="31878" y="42464"/>
                      <a:pt x="30386" y="42521"/>
                    </a:cubicBezTo>
                    <a:cubicBezTo>
                      <a:pt x="29464" y="42557"/>
                      <a:pt x="28543" y="42576"/>
                      <a:pt x="27622" y="42576"/>
                    </a:cubicBezTo>
                    <a:cubicBezTo>
                      <a:pt x="27040" y="42576"/>
                      <a:pt x="26458" y="42569"/>
                      <a:pt x="25877" y="42553"/>
                    </a:cubicBezTo>
                    <a:cubicBezTo>
                      <a:pt x="25062" y="42531"/>
                      <a:pt x="24248" y="42485"/>
                      <a:pt x="23432" y="42460"/>
                    </a:cubicBezTo>
                    <a:cubicBezTo>
                      <a:pt x="23424" y="42403"/>
                      <a:pt x="23415" y="42346"/>
                      <a:pt x="23401" y="42290"/>
                    </a:cubicBezTo>
                    <a:cubicBezTo>
                      <a:pt x="23410" y="42286"/>
                      <a:pt x="23417" y="42283"/>
                      <a:pt x="23424" y="42279"/>
                    </a:cubicBezTo>
                    <a:cubicBezTo>
                      <a:pt x="23726" y="42291"/>
                      <a:pt x="24028" y="42297"/>
                      <a:pt x="24331" y="42297"/>
                    </a:cubicBezTo>
                    <a:cubicBezTo>
                      <a:pt x="25285" y="42297"/>
                      <a:pt x="26241" y="42238"/>
                      <a:pt x="27188" y="42147"/>
                    </a:cubicBezTo>
                    <a:cubicBezTo>
                      <a:pt x="28407" y="42028"/>
                      <a:pt x="29625" y="41856"/>
                      <a:pt x="30825" y="41609"/>
                    </a:cubicBezTo>
                    <a:cubicBezTo>
                      <a:pt x="31350" y="41528"/>
                      <a:pt x="31873" y="41424"/>
                      <a:pt x="32369" y="41245"/>
                    </a:cubicBezTo>
                    <a:cubicBezTo>
                      <a:pt x="32563" y="41196"/>
                      <a:pt x="32756" y="41147"/>
                      <a:pt x="32949" y="41093"/>
                    </a:cubicBezTo>
                    <a:cubicBezTo>
                      <a:pt x="32963" y="41104"/>
                      <a:pt x="32981" y="41112"/>
                      <a:pt x="33002" y="41112"/>
                    </a:cubicBezTo>
                    <a:cubicBezTo>
                      <a:pt x="33009" y="41112"/>
                      <a:pt x="33017" y="41111"/>
                      <a:pt x="33025" y="41109"/>
                    </a:cubicBezTo>
                    <a:cubicBezTo>
                      <a:pt x="33516" y="40999"/>
                      <a:pt x="34005" y="40884"/>
                      <a:pt x="34495" y="40769"/>
                    </a:cubicBezTo>
                    <a:close/>
                    <a:moveTo>
                      <a:pt x="20683" y="37354"/>
                    </a:moveTo>
                    <a:cubicBezTo>
                      <a:pt x="20949" y="37354"/>
                      <a:pt x="21205" y="37427"/>
                      <a:pt x="21413" y="37575"/>
                    </a:cubicBezTo>
                    <a:cubicBezTo>
                      <a:pt x="20292" y="37980"/>
                      <a:pt x="19212" y="38495"/>
                      <a:pt x="18187" y="39106"/>
                    </a:cubicBezTo>
                    <a:cubicBezTo>
                      <a:pt x="17146" y="39726"/>
                      <a:pt x="16166" y="40447"/>
                      <a:pt x="15263" y="41257"/>
                    </a:cubicBezTo>
                    <a:cubicBezTo>
                      <a:pt x="14771" y="41698"/>
                      <a:pt x="14306" y="42168"/>
                      <a:pt x="13873" y="42669"/>
                    </a:cubicBezTo>
                    <a:cubicBezTo>
                      <a:pt x="13867" y="42665"/>
                      <a:pt x="13862" y="42661"/>
                      <a:pt x="13855" y="42656"/>
                    </a:cubicBezTo>
                    <a:cubicBezTo>
                      <a:pt x="13937" y="42617"/>
                      <a:pt x="13993" y="42513"/>
                      <a:pt x="14049" y="42446"/>
                    </a:cubicBezTo>
                    <a:cubicBezTo>
                      <a:pt x="14122" y="42354"/>
                      <a:pt x="14198" y="42263"/>
                      <a:pt x="14272" y="42171"/>
                    </a:cubicBezTo>
                    <a:cubicBezTo>
                      <a:pt x="14424" y="41984"/>
                      <a:pt x="14579" y="41797"/>
                      <a:pt x="14735" y="41612"/>
                    </a:cubicBezTo>
                    <a:cubicBezTo>
                      <a:pt x="15011" y="41285"/>
                      <a:pt x="15282" y="40954"/>
                      <a:pt x="15554" y="40622"/>
                    </a:cubicBezTo>
                    <a:cubicBezTo>
                      <a:pt x="16616" y="39732"/>
                      <a:pt x="17709" y="38882"/>
                      <a:pt x="18880" y="38137"/>
                    </a:cubicBezTo>
                    <a:cubicBezTo>
                      <a:pt x="19051" y="38028"/>
                      <a:pt x="19223" y="37921"/>
                      <a:pt x="19397" y="37816"/>
                    </a:cubicBezTo>
                    <a:cubicBezTo>
                      <a:pt x="19488" y="37761"/>
                      <a:pt x="19580" y="37706"/>
                      <a:pt x="19672" y="37651"/>
                    </a:cubicBezTo>
                    <a:cubicBezTo>
                      <a:pt x="19724" y="37620"/>
                      <a:pt x="19779" y="37592"/>
                      <a:pt x="19829" y="37557"/>
                    </a:cubicBezTo>
                    <a:cubicBezTo>
                      <a:pt x="20067" y="37455"/>
                      <a:pt x="20315" y="37377"/>
                      <a:pt x="20576" y="37358"/>
                    </a:cubicBezTo>
                    <a:cubicBezTo>
                      <a:pt x="20612" y="37356"/>
                      <a:pt x="20648" y="37354"/>
                      <a:pt x="20683" y="37354"/>
                    </a:cubicBezTo>
                    <a:close/>
                    <a:moveTo>
                      <a:pt x="21510" y="37651"/>
                    </a:moveTo>
                    <a:cubicBezTo>
                      <a:pt x="21580" y="37714"/>
                      <a:pt x="21645" y="37787"/>
                      <a:pt x="21700" y="37872"/>
                    </a:cubicBezTo>
                    <a:cubicBezTo>
                      <a:pt x="21763" y="37971"/>
                      <a:pt x="21813" y="38077"/>
                      <a:pt x="21856" y="38186"/>
                    </a:cubicBezTo>
                    <a:cubicBezTo>
                      <a:pt x="21855" y="38186"/>
                      <a:pt x="21854" y="38186"/>
                      <a:pt x="21854" y="38187"/>
                    </a:cubicBezTo>
                    <a:cubicBezTo>
                      <a:pt x="20679" y="38629"/>
                      <a:pt x="19536" y="39170"/>
                      <a:pt x="18438" y="39779"/>
                    </a:cubicBezTo>
                    <a:cubicBezTo>
                      <a:pt x="17344" y="40386"/>
                      <a:pt x="16295" y="41073"/>
                      <a:pt x="15300" y="41831"/>
                    </a:cubicBezTo>
                    <a:cubicBezTo>
                      <a:pt x="15017" y="42046"/>
                      <a:pt x="14740" y="42266"/>
                      <a:pt x="14467" y="42493"/>
                    </a:cubicBezTo>
                    <a:cubicBezTo>
                      <a:pt x="14262" y="42662"/>
                      <a:pt x="14052" y="42830"/>
                      <a:pt x="13859" y="43013"/>
                    </a:cubicBezTo>
                    <a:cubicBezTo>
                      <a:pt x="13869" y="42975"/>
                      <a:pt x="13881" y="42939"/>
                      <a:pt x="13891" y="42901"/>
                    </a:cubicBezTo>
                    <a:cubicBezTo>
                      <a:pt x="13968" y="42893"/>
                      <a:pt x="14024" y="42784"/>
                      <a:pt x="13945" y="42722"/>
                    </a:cubicBezTo>
                    <a:cubicBezTo>
                      <a:pt x="13932" y="42713"/>
                      <a:pt x="13920" y="42704"/>
                      <a:pt x="13907" y="42694"/>
                    </a:cubicBezTo>
                    <a:cubicBezTo>
                      <a:pt x="14723" y="41828"/>
                      <a:pt x="15601" y="41018"/>
                      <a:pt x="16555" y="40303"/>
                    </a:cubicBezTo>
                    <a:cubicBezTo>
                      <a:pt x="17517" y="39581"/>
                      <a:pt x="18549" y="38953"/>
                      <a:pt x="19634" y="38431"/>
                    </a:cubicBezTo>
                    <a:cubicBezTo>
                      <a:pt x="20244" y="38138"/>
                      <a:pt x="20869" y="37878"/>
                      <a:pt x="21506" y="37652"/>
                    </a:cubicBezTo>
                    <a:cubicBezTo>
                      <a:pt x="21508" y="37652"/>
                      <a:pt x="21509" y="37651"/>
                      <a:pt x="21510" y="37651"/>
                    </a:cubicBezTo>
                    <a:close/>
                    <a:moveTo>
                      <a:pt x="21901" y="38305"/>
                    </a:moveTo>
                    <a:cubicBezTo>
                      <a:pt x="21923" y="38366"/>
                      <a:pt x="21944" y="38429"/>
                      <a:pt x="21964" y="38491"/>
                    </a:cubicBezTo>
                    <a:cubicBezTo>
                      <a:pt x="22049" y="38750"/>
                      <a:pt x="22133" y="39010"/>
                      <a:pt x="22217" y="39271"/>
                    </a:cubicBezTo>
                    <a:cubicBezTo>
                      <a:pt x="22284" y="39479"/>
                      <a:pt x="22352" y="39688"/>
                      <a:pt x="22419" y="39897"/>
                    </a:cubicBezTo>
                    <a:cubicBezTo>
                      <a:pt x="21275" y="40193"/>
                      <a:pt x="20130" y="40490"/>
                      <a:pt x="19007" y="40858"/>
                    </a:cubicBezTo>
                    <a:cubicBezTo>
                      <a:pt x="17938" y="41208"/>
                      <a:pt x="16899" y="41631"/>
                      <a:pt x="15905" y="42159"/>
                    </a:cubicBezTo>
                    <a:cubicBezTo>
                      <a:pt x="15638" y="42301"/>
                      <a:pt x="15376" y="42453"/>
                      <a:pt x="15120" y="42614"/>
                    </a:cubicBezTo>
                    <a:cubicBezTo>
                      <a:pt x="14891" y="42757"/>
                      <a:pt x="14649" y="42906"/>
                      <a:pt x="14439" y="43081"/>
                    </a:cubicBezTo>
                    <a:cubicBezTo>
                      <a:pt x="14368" y="43016"/>
                      <a:pt x="14298" y="42948"/>
                      <a:pt x="14225" y="42884"/>
                    </a:cubicBezTo>
                    <a:cubicBezTo>
                      <a:pt x="14209" y="42870"/>
                      <a:pt x="14187" y="42863"/>
                      <a:pt x="14163" y="42863"/>
                    </a:cubicBezTo>
                    <a:cubicBezTo>
                      <a:pt x="14162" y="42863"/>
                      <a:pt x="14160" y="42863"/>
                      <a:pt x="14159" y="42863"/>
                    </a:cubicBezTo>
                    <a:cubicBezTo>
                      <a:pt x="14254" y="42780"/>
                      <a:pt x="14349" y="42696"/>
                      <a:pt x="14446" y="42615"/>
                    </a:cubicBezTo>
                    <a:cubicBezTo>
                      <a:pt x="14683" y="42416"/>
                      <a:pt x="14924" y="42221"/>
                      <a:pt x="15168" y="42032"/>
                    </a:cubicBezTo>
                    <a:cubicBezTo>
                      <a:pt x="15661" y="41649"/>
                      <a:pt x="16167" y="41286"/>
                      <a:pt x="16687" y="40941"/>
                    </a:cubicBezTo>
                    <a:cubicBezTo>
                      <a:pt x="17731" y="40251"/>
                      <a:pt x="18826" y="39626"/>
                      <a:pt x="19965" y="39102"/>
                    </a:cubicBezTo>
                    <a:cubicBezTo>
                      <a:pt x="20599" y="38812"/>
                      <a:pt x="21246" y="38547"/>
                      <a:pt x="21901" y="38305"/>
                    </a:cubicBezTo>
                    <a:close/>
                    <a:moveTo>
                      <a:pt x="34869" y="42340"/>
                    </a:moveTo>
                    <a:cubicBezTo>
                      <a:pt x="34899" y="42677"/>
                      <a:pt x="34902" y="43017"/>
                      <a:pt x="34885" y="43357"/>
                    </a:cubicBezTo>
                    <a:lnTo>
                      <a:pt x="34885" y="43358"/>
                    </a:lnTo>
                    <a:cubicBezTo>
                      <a:pt x="33913" y="43414"/>
                      <a:pt x="32939" y="43444"/>
                      <a:pt x="31966" y="43444"/>
                    </a:cubicBezTo>
                    <a:cubicBezTo>
                      <a:pt x="31453" y="43444"/>
                      <a:pt x="30940" y="43435"/>
                      <a:pt x="30427" y="43419"/>
                    </a:cubicBezTo>
                    <a:cubicBezTo>
                      <a:pt x="28928" y="43370"/>
                      <a:pt x="27429" y="43256"/>
                      <a:pt x="25939" y="43076"/>
                    </a:cubicBezTo>
                    <a:cubicBezTo>
                      <a:pt x="25517" y="43024"/>
                      <a:pt x="25098" y="42966"/>
                      <a:pt x="24678" y="42903"/>
                    </a:cubicBezTo>
                    <a:cubicBezTo>
                      <a:pt x="24267" y="42839"/>
                      <a:pt x="23855" y="42755"/>
                      <a:pt x="23442" y="42710"/>
                    </a:cubicBezTo>
                    <a:cubicBezTo>
                      <a:pt x="23447" y="42640"/>
                      <a:pt x="23445" y="42569"/>
                      <a:pt x="23438" y="42500"/>
                    </a:cubicBezTo>
                    <a:lnTo>
                      <a:pt x="23438" y="42500"/>
                    </a:lnTo>
                    <a:cubicBezTo>
                      <a:pt x="24902" y="42647"/>
                      <a:pt x="26380" y="42662"/>
                      <a:pt x="27849" y="42674"/>
                    </a:cubicBezTo>
                    <a:cubicBezTo>
                      <a:pt x="28022" y="42676"/>
                      <a:pt x="28195" y="42676"/>
                      <a:pt x="28368" y="42676"/>
                    </a:cubicBezTo>
                    <a:cubicBezTo>
                      <a:pt x="29697" y="42676"/>
                      <a:pt x="31026" y="42634"/>
                      <a:pt x="32351" y="42548"/>
                    </a:cubicBezTo>
                    <a:cubicBezTo>
                      <a:pt x="33191" y="42494"/>
                      <a:pt x="34031" y="42424"/>
                      <a:pt x="34869" y="42340"/>
                    </a:cubicBezTo>
                    <a:close/>
                    <a:moveTo>
                      <a:pt x="22445" y="39979"/>
                    </a:moveTo>
                    <a:lnTo>
                      <a:pt x="22734" y="40871"/>
                    </a:lnTo>
                    <a:lnTo>
                      <a:pt x="22977" y="41625"/>
                    </a:lnTo>
                    <a:cubicBezTo>
                      <a:pt x="22716" y="41635"/>
                      <a:pt x="22455" y="41664"/>
                      <a:pt x="22197" y="41689"/>
                    </a:cubicBezTo>
                    <a:cubicBezTo>
                      <a:pt x="21926" y="41716"/>
                      <a:pt x="21655" y="41746"/>
                      <a:pt x="21386" y="41781"/>
                    </a:cubicBezTo>
                    <a:cubicBezTo>
                      <a:pt x="20835" y="41854"/>
                      <a:pt x="20288" y="41949"/>
                      <a:pt x="19745" y="42065"/>
                    </a:cubicBezTo>
                    <a:cubicBezTo>
                      <a:pt x="18679" y="42293"/>
                      <a:pt x="17618" y="42560"/>
                      <a:pt x="16583" y="42901"/>
                    </a:cubicBezTo>
                    <a:cubicBezTo>
                      <a:pt x="16288" y="42998"/>
                      <a:pt x="15994" y="43099"/>
                      <a:pt x="15706" y="43212"/>
                    </a:cubicBezTo>
                    <a:cubicBezTo>
                      <a:pt x="15558" y="43270"/>
                      <a:pt x="15412" y="43328"/>
                      <a:pt x="15266" y="43389"/>
                    </a:cubicBezTo>
                    <a:cubicBezTo>
                      <a:pt x="15149" y="43439"/>
                      <a:pt x="15027" y="43482"/>
                      <a:pt x="14934" y="43569"/>
                    </a:cubicBezTo>
                    <a:cubicBezTo>
                      <a:pt x="14793" y="43423"/>
                      <a:pt x="14650" y="43278"/>
                      <a:pt x="14501" y="43139"/>
                    </a:cubicBezTo>
                    <a:cubicBezTo>
                      <a:pt x="14685" y="43021"/>
                      <a:pt x="14861" y="42889"/>
                      <a:pt x="15043" y="42770"/>
                    </a:cubicBezTo>
                    <a:cubicBezTo>
                      <a:pt x="15277" y="42617"/>
                      <a:pt x="15517" y="42472"/>
                      <a:pt x="15760" y="42335"/>
                    </a:cubicBezTo>
                    <a:cubicBezTo>
                      <a:pt x="16235" y="42066"/>
                      <a:pt x="16728" y="41831"/>
                      <a:pt x="17231" y="41615"/>
                    </a:cubicBezTo>
                    <a:cubicBezTo>
                      <a:pt x="18292" y="41158"/>
                      <a:pt x="19396" y="40805"/>
                      <a:pt x="20508" y="40494"/>
                    </a:cubicBezTo>
                    <a:cubicBezTo>
                      <a:pt x="21150" y="40313"/>
                      <a:pt x="21797" y="40147"/>
                      <a:pt x="22443" y="39980"/>
                    </a:cubicBezTo>
                    <a:cubicBezTo>
                      <a:pt x="22444" y="39980"/>
                      <a:pt x="22444" y="39979"/>
                      <a:pt x="22445" y="39979"/>
                    </a:cubicBezTo>
                    <a:close/>
                    <a:moveTo>
                      <a:pt x="33451" y="37996"/>
                    </a:moveTo>
                    <a:lnTo>
                      <a:pt x="33451" y="37996"/>
                    </a:lnTo>
                    <a:cubicBezTo>
                      <a:pt x="34782" y="38903"/>
                      <a:pt x="36279" y="39545"/>
                      <a:pt x="37576" y="40505"/>
                    </a:cubicBezTo>
                    <a:cubicBezTo>
                      <a:pt x="37759" y="40640"/>
                      <a:pt x="37937" y="40780"/>
                      <a:pt x="38111" y="40927"/>
                    </a:cubicBezTo>
                    <a:cubicBezTo>
                      <a:pt x="38197" y="41000"/>
                      <a:pt x="38282" y="41076"/>
                      <a:pt x="38365" y="41153"/>
                    </a:cubicBezTo>
                    <a:cubicBezTo>
                      <a:pt x="38440" y="41223"/>
                      <a:pt x="38511" y="41295"/>
                      <a:pt x="38588" y="41362"/>
                    </a:cubicBezTo>
                    <a:cubicBezTo>
                      <a:pt x="38438" y="41575"/>
                      <a:pt x="38259" y="41768"/>
                      <a:pt x="38079" y="41956"/>
                    </a:cubicBezTo>
                    <a:cubicBezTo>
                      <a:pt x="37851" y="42194"/>
                      <a:pt x="37623" y="42433"/>
                      <a:pt x="37394" y="42672"/>
                    </a:cubicBezTo>
                    <a:cubicBezTo>
                      <a:pt x="37166" y="42911"/>
                      <a:pt x="36937" y="43151"/>
                      <a:pt x="36710" y="43389"/>
                    </a:cubicBezTo>
                    <a:cubicBezTo>
                      <a:pt x="36598" y="43508"/>
                      <a:pt x="36487" y="43625"/>
                      <a:pt x="36375" y="43743"/>
                    </a:cubicBezTo>
                    <a:cubicBezTo>
                      <a:pt x="36298" y="43823"/>
                      <a:pt x="36177" y="43980"/>
                      <a:pt x="36048" y="43980"/>
                    </a:cubicBezTo>
                    <a:cubicBezTo>
                      <a:pt x="36035" y="43980"/>
                      <a:pt x="36021" y="43978"/>
                      <a:pt x="36007" y="43974"/>
                    </a:cubicBezTo>
                    <a:cubicBezTo>
                      <a:pt x="35871" y="43937"/>
                      <a:pt x="35805" y="43714"/>
                      <a:pt x="35747" y="43604"/>
                    </a:cubicBezTo>
                    <a:cubicBezTo>
                      <a:pt x="35662" y="43439"/>
                      <a:pt x="35577" y="43273"/>
                      <a:pt x="35492" y="43108"/>
                    </a:cubicBezTo>
                    <a:cubicBezTo>
                      <a:pt x="35365" y="42861"/>
                      <a:pt x="35246" y="42604"/>
                      <a:pt x="35107" y="42361"/>
                    </a:cubicBezTo>
                    <a:cubicBezTo>
                      <a:pt x="35093" y="42203"/>
                      <a:pt x="35077" y="42045"/>
                      <a:pt x="35051" y="41886"/>
                    </a:cubicBezTo>
                    <a:cubicBezTo>
                      <a:pt x="34979" y="41441"/>
                      <a:pt x="34854" y="41004"/>
                      <a:pt x="34670" y="40591"/>
                    </a:cubicBezTo>
                    <a:cubicBezTo>
                      <a:pt x="34653" y="40554"/>
                      <a:pt x="34611" y="40522"/>
                      <a:pt x="34568" y="40522"/>
                    </a:cubicBezTo>
                    <a:cubicBezTo>
                      <a:pt x="34562" y="40522"/>
                      <a:pt x="34555" y="40522"/>
                      <a:pt x="34549" y="40524"/>
                    </a:cubicBezTo>
                    <a:cubicBezTo>
                      <a:pt x="34157" y="40619"/>
                      <a:pt x="33763" y="40715"/>
                      <a:pt x="33372" y="40811"/>
                    </a:cubicBezTo>
                    <a:cubicBezTo>
                      <a:pt x="33638" y="40564"/>
                      <a:pt x="33904" y="40317"/>
                      <a:pt x="34167" y="40068"/>
                    </a:cubicBezTo>
                    <a:cubicBezTo>
                      <a:pt x="34240" y="40062"/>
                      <a:pt x="34311" y="39992"/>
                      <a:pt x="34275" y="39904"/>
                    </a:cubicBezTo>
                    <a:cubicBezTo>
                      <a:pt x="34021" y="39261"/>
                      <a:pt x="33761" y="38614"/>
                      <a:pt x="33451" y="37996"/>
                    </a:cubicBezTo>
                    <a:close/>
                    <a:moveTo>
                      <a:pt x="22991" y="41668"/>
                    </a:moveTo>
                    <a:lnTo>
                      <a:pt x="22991" y="41671"/>
                    </a:lnTo>
                    <a:cubicBezTo>
                      <a:pt x="23072" y="41919"/>
                      <a:pt x="23169" y="42170"/>
                      <a:pt x="23213" y="42428"/>
                    </a:cubicBezTo>
                    <a:cubicBezTo>
                      <a:pt x="23223" y="42482"/>
                      <a:pt x="23228" y="42537"/>
                      <a:pt x="23230" y="42591"/>
                    </a:cubicBezTo>
                    <a:cubicBezTo>
                      <a:pt x="23225" y="42574"/>
                      <a:pt x="23212" y="42560"/>
                      <a:pt x="23192" y="42560"/>
                    </a:cubicBezTo>
                    <a:cubicBezTo>
                      <a:pt x="23189" y="42560"/>
                      <a:pt x="23186" y="42560"/>
                      <a:pt x="23182" y="42561"/>
                    </a:cubicBezTo>
                    <a:cubicBezTo>
                      <a:pt x="22136" y="42758"/>
                      <a:pt x="21093" y="42977"/>
                      <a:pt x="20050" y="43184"/>
                    </a:cubicBezTo>
                    <a:cubicBezTo>
                      <a:pt x="19005" y="43391"/>
                      <a:pt x="17959" y="43588"/>
                      <a:pt x="16914" y="43790"/>
                    </a:cubicBezTo>
                    <a:cubicBezTo>
                      <a:pt x="16413" y="43888"/>
                      <a:pt x="15911" y="43984"/>
                      <a:pt x="15413" y="44098"/>
                    </a:cubicBezTo>
                    <a:cubicBezTo>
                      <a:pt x="15265" y="43925"/>
                      <a:pt x="15115" y="43757"/>
                      <a:pt x="14958" y="43593"/>
                    </a:cubicBezTo>
                    <a:cubicBezTo>
                      <a:pt x="15059" y="43584"/>
                      <a:pt x="15148" y="43543"/>
                      <a:pt x="15245" y="43504"/>
                    </a:cubicBezTo>
                    <a:lnTo>
                      <a:pt x="15245" y="43505"/>
                    </a:lnTo>
                    <a:cubicBezTo>
                      <a:pt x="15371" y="43454"/>
                      <a:pt x="15497" y="43402"/>
                      <a:pt x="15624" y="43352"/>
                    </a:cubicBezTo>
                    <a:cubicBezTo>
                      <a:pt x="15881" y="43250"/>
                      <a:pt x="16140" y="43150"/>
                      <a:pt x="16399" y="43051"/>
                    </a:cubicBezTo>
                    <a:cubicBezTo>
                      <a:pt x="16654" y="42955"/>
                      <a:pt x="16911" y="42867"/>
                      <a:pt x="17170" y="42783"/>
                    </a:cubicBezTo>
                    <a:cubicBezTo>
                      <a:pt x="17428" y="42699"/>
                      <a:pt x="17682" y="42606"/>
                      <a:pt x="17942" y="42526"/>
                    </a:cubicBezTo>
                    <a:cubicBezTo>
                      <a:pt x="18997" y="42203"/>
                      <a:pt x="20090" y="42008"/>
                      <a:pt x="21181" y="41854"/>
                    </a:cubicBezTo>
                    <a:cubicBezTo>
                      <a:pt x="21489" y="41810"/>
                      <a:pt x="21797" y="41773"/>
                      <a:pt x="22106" y="41742"/>
                    </a:cubicBezTo>
                    <a:cubicBezTo>
                      <a:pt x="22400" y="41712"/>
                      <a:pt x="22696" y="41697"/>
                      <a:pt x="22991" y="41668"/>
                    </a:cubicBezTo>
                    <a:close/>
                    <a:moveTo>
                      <a:pt x="23229" y="42620"/>
                    </a:moveTo>
                    <a:cubicBezTo>
                      <a:pt x="23229" y="42778"/>
                      <a:pt x="23188" y="42932"/>
                      <a:pt x="23077" y="43057"/>
                    </a:cubicBezTo>
                    <a:cubicBezTo>
                      <a:pt x="22953" y="43197"/>
                      <a:pt x="22770" y="43275"/>
                      <a:pt x="22595" y="43329"/>
                    </a:cubicBezTo>
                    <a:cubicBezTo>
                      <a:pt x="22387" y="43394"/>
                      <a:pt x="22169" y="43425"/>
                      <a:pt x="21956" y="43463"/>
                    </a:cubicBezTo>
                    <a:cubicBezTo>
                      <a:pt x="21687" y="43511"/>
                      <a:pt x="21418" y="43558"/>
                      <a:pt x="21149" y="43604"/>
                    </a:cubicBezTo>
                    <a:cubicBezTo>
                      <a:pt x="20600" y="43699"/>
                      <a:pt x="20050" y="43789"/>
                      <a:pt x="19498" y="43876"/>
                    </a:cubicBezTo>
                    <a:cubicBezTo>
                      <a:pt x="18260" y="44073"/>
                      <a:pt x="17017" y="44249"/>
                      <a:pt x="15773" y="44408"/>
                    </a:cubicBezTo>
                    <a:cubicBezTo>
                      <a:pt x="15740" y="44412"/>
                      <a:pt x="15717" y="44428"/>
                      <a:pt x="15702" y="44449"/>
                    </a:cubicBezTo>
                    <a:cubicBezTo>
                      <a:pt x="15661" y="44398"/>
                      <a:pt x="15623" y="44345"/>
                      <a:pt x="15581" y="44295"/>
                    </a:cubicBezTo>
                    <a:cubicBezTo>
                      <a:pt x="15543" y="44247"/>
                      <a:pt x="15501" y="44201"/>
                      <a:pt x="15462" y="44156"/>
                    </a:cubicBezTo>
                    <a:cubicBezTo>
                      <a:pt x="16414" y="43999"/>
                      <a:pt x="17359" y="43792"/>
                      <a:pt x="18304" y="43610"/>
                    </a:cubicBezTo>
                    <a:cubicBezTo>
                      <a:pt x="18821" y="43510"/>
                      <a:pt x="19339" y="43407"/>
                      <a:pt x="19854" y="43300"/>
                    </a:cubicBezTo>
                    <a:cubicBezTo>
                      <a:pt x="20380" y="43191"/>
                      <a:pt x="20910" y="43100"/>
                      <a:pt x="21439" y="42997"/>
                    </a:cubicBezTo>
                    <a:cubicBezTo>
                      <a:pt x="22025" y="42884"/>
                      <a:pt x="22610" y="42770"/>
                      <a:pt x="23195" y="42651"/>
                    </a:cubicBezTo>
                    <a:cubicBezTo>
                      <a:pt x="23214" y="42647"/>
                      <a:pt x="23225" y="42635"/>
                      <a:pt x="23229" y="42620"/>
                    </a:cubicBezTo>
                    <a:close/>
                    <a:moveTo>
                      <a:pt x="23435" y="42761"/>
                    </a:moveTo>
                    <a:cubicBezTo>
                      <a:pt x="23795" y="42850"/>
                      <a:pt x="24169" y="42898"/>
                      <a:pt x="24534" y="42953"/>
                    </a:cubicBezTo>
                    <a:cubicBezTo>
                      <a:pt x="24908" y="43011"/>
                      <a:pt x="25283" y="43061"/>
                      <a:pt x="25658" y="43111"/>
                    </a:cubicBezTo>
                    <a:cubicBezTo>
                      <a:pt x="26407" y="43211"/>
                      <a:pt x="27159" y="43298"/>
                      <a:pt x="27912" y="43361"/>
                    </a:cubicBezTo>
                    <a:cubicBezTo>
                      <a:pt x="29366" y="43485"/>
                      <a:pt x="30824" y="43539"/>
                      <a:pt x="32283" y="43539"/>
                    </a:cubicBezTo>
                    <a:cubicBezTo>
                      <a:pt x="32337" y="43539"/>
                      <a:pt x="32391" y="43539"/>
                      <a:pt x="32445" y="43539"/>
                    </a:cubicBezTo>
                    <a:cubicBezTo>
                      <a:pt x="33257" y="43536"/>
                      <a:pt x="34069" y="43510"/>
                      <a:pt x="34879" y="43464"/>
                    </a:cubicBezTo>
                    <a:lnTo>
                      <a:pt x="34879" y="43464"/>
                    </a:lnTo>
                    <a:cubicBezTo>
                      <a:pt x="34850" y="43896"/>
                      <a:pt x="34790" y="44327"/>
                      <a:pt x="34709" y="44752"/>
                    </a:cubicBezTo>
                    <a:cubicBezTo>
                      <a:pt x="33216" y="44678"/>
                      <a:pt x="31725" y="44536"/>
                      <a:pt x="30245" y="44331"/>
                    </a:cubicBezTo>
                    <a:cubicBezTo>
                      <a:pt x="28757" y="44126"/>
                      <a:pt x="27277" y="43859"/>
                      <a:pt x="25810" y="43537"/>
                    </a:cubicBezTo>
                    <a:cubicBezTo>
                      <a:pt x="24997" y="43358"/>
                      <a:pt x="24191" y="43154"/>
                      <a:pt x="23383" y="42963"/>
                    </a:cubicBezTo>
                    <a:cubicBezTo>
                      <a:pt x="23409" y="42901"/>
                      <a:pt x="23425" y="42833"/>
                      <a:pt x="23435" y="42761"/>
                    </a:cubicBezTo>
                    <a:close/>
                    <a:moveTo>
                      <a:pt x="23362" y="43007"/>
                    </a:moveTo>
                    <a:cubicBezTo>
                      <a:pt x="24066" y="43222"/>
                      <a:pt x="24782" y="43399"/>
                      <a:pt x="25500" y="43565"/>
                    </a:cubicBezTo>
                    <a:cubicBezTo>
                      <a:pt x="26234" y="43735"/>
                      <a:pt x="26972" y="43891"/>
                      <a:pt x="27713" y="44030"/>
                    </a:cubicBezTo>
                    <a:cubicBezTo>
                      <a:pt x="29185" y="44306"/>
                      <a:pt x="30667" y="44524"/>
                      <a:pt x="32155" y="44684"/>
                    </a:cubicBezTo>
                    <a:cubicBezTo>
                      <a:pt x="32995" y="44775"/>
                      <a:pt x="33837" y="44845"/>
                      <a:pt x="34679" y="44903"/>
                    </a:cubicBezTo>
                    <a:cubicBezTo>
                      <a:pt x="34649" y="45052"/>
                      <a:pt x="34618" y="45200"/>
                      <a:pt x="34584" y="45347"/>
                    </a:cubicBezTo>
                    <a:cubicBezTo>
                      <a:pt x="34560" y="45449"/>
                      <a:pt x="34533" y="45552"/>
                      <a:pt x="34508" y="45655"/>
                    </a:cubicBezTo>
                    <a:cubicBezTo>
                      <a:pt x="32995" y="45539"/>
                      <a:pt x="31487" y="45393"/>
                      <a:pt x="29995" y="45111"/>
                    </a:cubicBezTo>
                    <a:cubicBezTo>
                      <a:pt x="28491" y="44826"/>
                      <a:pt x="27005" y="44447"/>
                      <a:pt x="25547" y="43981"/>
                    </a:cubicBezTo>
                    <a:cubicBezTo>
                      <a:pt x="24774" y="43733"/>
                      <a:pt x="24017" y="43441"/>
                      <a:pt x="23251" y="43171"/>
                    </a:cubicBezTo>
                    <a:cubicBezTo>
                      <a:pt x="23294" y="43122"/>
                      <a:pt x="23332" y="43068"/>
                      <a:pt x="23362" y="43007"/>
                    </a:cubicBezTo>
                    <a:close/>
                    <a:moveTo>
                      <a:pt x="8695" y="37840"/>
                    </a:moveTo>
                    <a:cubicBezTo>
                      <a:pt x="8812" y="37920"/>
                      <a:pt x="8927" y="38004"/>
                      <a:pt x="9037" y="38092"/>
                    </a:cubicBezTo>
                    <a:cubicBezTo>
                      <a:pt x="9121" y="38160"/>
                      <a:pt x="9200" y="38231"/>
                      <a:pt x="9278" y="38304"/>
                    </a:cubicBezTo>
                    <a:cubicBezTo>
                      <a:pt x="9075" y="39116"/>
                      <a:pt x="8780" y="39903"/>
                      <a:pt x="8469" y="40677"/>
                    </a:cubicBezTo>
                    <a:cubicBezTo>
                      <a:pt x="8167" y="41428"/>
                      <a:pt x="7851" y="42174"/>
                      <a:pt x="7491" y="42898"/>
                    </a:cubicBezTo>
                    <a:cubicBezTo>
                      <a:pt x="6805" y="44277"/>
                      <a:pt x="5968" y="45604"/>
                      <a:pt x="4862" y="46686"/>
                    </a:cubicBezTo>
                    <a:cubicBezTo>
                      <a:pt x="4489" y="47052"/>
                      <a:pt x="4086" y="47388"/>
                      <a:pt x="3660" y="47689"/>
                    </a:cubicBezTo>
                    <a:cubicBezTo>
                      <a:pt x="3961" y="47448"/>
                      <a:pt x="4242" y="47180"/>
                      <a:pt x="4504" y="46900"/>
                    </a:cubicBezTo>
                    <a:cubicBezTo>
                      <a:pt x="5029" y="46337"/>
                      <a:pt x="5481" y="45709"/>
                      <a:pt x="5875" y="45050"/>
                    </a:cubicBezTo>
                    <a:cubicBezTo>
                      <a:pt x="6308" y="44327"/>
                      <a:pt x="6675" y="43567"/>
                      <a:pt x="7013" y="42797"/>
                    </a:cubicBezTo>
                    <a:cubicBezTo>
                      <a:pt x="7354" y="42023"/>
                      <a:pt x="7687" y="41242"/>
                      <a:pt x="7988" y="40451"/>
                    </a:cubicBezTo>
                    <a:cubicBezTo>
                      <a:pt x="8310" y="39607"/>
                      <a:pt x="8581" y="38739"/>
                      <a:pt x="8695" y="37840"/>
                    </a:cubicBezTo>
                    <a:close/>
                    <a:moveTo>
                      <a:pt x="7544" y="37264"/>
                    </a:moveTo>
                    <a:cubicBezTo>
                      <a:pt x="7650" y="37301"/>
                      <a:pt x="7752" y="37344"/>
                      <a:pt x="7856" y="37387"/>
                    </a:cubicBezTo>
                    <a:cubicBezTo>
                      <a:pt x="7846" y="37397"/>
                      <a:pt x="7838" y="37409"/>
                      <a:pt x="7834" y="37427"/>
                    </a:cubicBezTo>
                    <a:cubicBezTo>
                      <a:pt x="7632" y="39024"/>
                      <a:pt x="7103" y="40568"/>
                      <a:pt x="6458" y="42038"/>
                    </a:cubicBezTo>
                    <a:cubicBezTo>
                      <a:pt x="6142" y="42756"/>
                      <a:pt x="5807" y="43465"/>
                      <a:pt x="5469" y="44172"/>
                    </a:cubicBezTo>
                    <a:cubicBezTo>
                      <a:pt x="5148" y="44844"/>
                      <a:pt x="4818" y="45513"/>
                      <a:pt x="4437" y="46152"/>
                    </a:cubicBezTo>
                    <a:cubicBezTo>
                      <a:pt x="4091" y="46730"/>
                      <a:pt x="3696" y="47265"/>
                      <a:pt x="3259" y="47772"/>
                    </a:cubicBezTo>
                    <a:cubicBezTo>
                      <a:pt x="3391" y="47586"/>
                      <a:pt x="3513" y="47393"/>
                      <a:pt x="3635" y="47204"/>
                    </a:cubicBezTo>
                    <a:cubicBezTo>
                      <a:pt x="3843" y="46880"/>
                      <a:pt x="4042" y="46549"/>
                      <a:pt x="4231" y="46214"/>
                    </a:cubicBezTo>
                    <a:cubicBezTo>
                      <a:pt x="4614" y="45535"/>
                      <a:pt x="4954" y="44833"/>
                      <a:pt x="5268" y="44119"/>
                    </a:cubicBezTo>
                    <a:cubicBezTo>
                      <a:pt x="5895" y="42691"/>
                      <a:pt x="6403" y="41215"/>
                      <a:pt x="6862" y="39725"/>
                    </a:cubicBezTo>
                    <a:cubicBezTo>
                      <a:pt x="7111" y="38911"/>
                      <a:pt x="7334" y="38089"/>
                      <a:pt x="7544" y="37264"/>
                    </a:cubicBezTo>
                    <a:close/>
                    <a:moveTo>
                      <a:pt x="23205" y="43220"/>
                    </a:moveTo>
                    <a:cubicBezTo>
                      <a:pt x="23866" y="43517"/>
                      <a:pt x="24557" y="43756"/>
                      <a:pt x="25243" y="43986"/>
                    </a:cubicBezTo>
                    <a:cubicBezTo>
                      <a:pt x="25971" y="44232"/>
                      <a:pt x="26706" y="44453"/>
                      <a:pt x="27449" y="44649"/>
                    </a:cubicBezTo>
                    <a:cubicBezTo>
                      <a:pt x="28927" y="45038"/>
                      <a:pt x="30430" y="45338"/>
                      <a:pt x="31944" y="45553"/>
                    </a:cubicBezTo>
                    <a:cubicBezTo>
                      <a:pt x="32780" y="45673"/>
                      <a:pt x="33625" y="45768"/>
                      <a:pt x="34468" y="45811"/>
                    </a:cubicBezTo>
                    <a:cubicBezTo>
                      <a:pt x="34399" y="46086"/>
                      <a:pt x="34327" y="46360"/>
                      <a:pt x="34253" y="46634"/>
                    </a:cubicBezTo>
                    <a:cubicBezTo>
                      <a:pt x="33843" y="46573"/>
                      <a:pt x="33433" y="46513"/>
                      <a:pt x="33022" y="46451"/>
                    </a:cubicBezTo>
                    <a:cubicBezTo>
                      <a:pt x="33017" y="46451"/>
                      <a:pt x="33011" y="46450"/>
                      <a:pt x="33006" y="46450"/>
                    </a:cubicBezTo>
                    <a:cubicBezTo>
                      <a:pt x="32919" y="46450"/>
                      <a:pt x="32861" y="46562"/>
                      <a:pt x="32919" y="46633"/>
                    </a:cubicBezTo>
                    <a:cubicBezTo>
                      <a:pt x="33114" y="46871"/>
                      <a:pt x="33402" y="46979"/>
                      <a:pt x="33667" y="47119"/>
                    </a:cubicBezTo>
                    <a:cubicBezTo>
                      <a:pt x="33784" y="47181"/>
                      <a:pt x="33902" y="47256"/>
                      <a:pt x="33987" y="47362"/>
                    </a:cubicBezTo>
                    <a:cubicBezTo>
                      <a:pt x="34081" y="47480"/>
                      <a:pt x="34112" y="47626"/>
                      <a:pt x="34110" y="47773"/>
                    </a:cubicBezTo>
                    <a:cubicBezTo>
                      <a:pt x="32607" y="47354"/>
                      <a:pt x="31117" y="46874"/>
                      <a:pt x="29656" y="46325"/>
                    </a:cubicBezTo>
                    <a:cubicBezTo>
                      <a:pt x="28186" y="45771"/>
                      <a:pt x="26738" y="45155"/>
                      <a:pt x="25322" y="44476"/>
                    </a:cubicBezTo>
                    <a:cubicBezTo>
                      <a:pt x="24931" y="44287"/>
                      <a:pt x="24540" y="44093"/>
                      <a:pt x="24153" y="43896"/>
                    </a:cubicBezTo>
                    <a:cubicBezTo>
                      <a:pt x="23792" y="43711"/>
                      <a:pt x="23437" y="43513"/>
                      <a:pt x="23072" y="43333"/>
                    </a:cubicBezTo>
                    <a:cubicBezTo>
                      <a:pt x="23120" y="43299"/>
                      <a:pt x="23165" y="43261"/>
                      <a:pt x="23205" y="43220"/>
                    </a:cubicBezTo>
                    <a:close/>
                    <a:moveTo>
                      <a:pt x="2667" y="37384"/>
                    </a:moveTo>
                    <a:cubicBezTo>
                      <a:pt x="2835" y="38776"/>
                      <a:pt x="2946" y="40173"/>
                      <a:pt x="2984" y="41575"/>
                    </a:cubicBezTo>
                    <a:cubicBezTo>
                      <a:pt x="3020" y="42995"/>
                      <a:pt x="2985" y="44414"/>
                      <a:pt x="2871" y="45829"/>
                    </a:cubicBezTo>
                    <a:cubicBezTo>
                      <a:pt x="2840" y="46219"/>
                      <a:pt x="2807" y="46608"/>
                      <a:pt x="2767" y="46996"/>
                    </a:cubicBezTo>
                    <a:cubicBezTo>
                      <a:pt x="2746" y="47197"/>
                      <a:pt x="2724" y="47396"/>
                      <a:pt x="2700" y="47597"/>
                    </a:cubicBezTo>
                    <a:cubicBezTo>
                      <a:pt x="2689" y="47693"/>
                      <a:pt x="2675" y="47791"/>
                      <a:pt x="2664" y="47887"/>
                    </a:cubicBezTo>
                    <a:cubicBezTo>
                      <a:pt x="2616" y="47728"/>
                      <a:pt x="2619" y="47547"/>
                      <a:pt x="2629" y="47390"/>
                    </a:cubicBezTo>
                    <a:cubicBezTo>
                      <a:pt x="2672" y="46706"/>
                      <a:pt x="2718" y="46025"/>
                      <a:pt x="2717" y="45338"/>
                    </a:cubicBezTo>
                    <a:cubicBezTo>
                      <a:pt x="2716" y="43949"/>
                      <a:pt x="2595" y="42561"/>
                      <a:pt x="2352" y="41194"/>
                    </a:cubicBezTo>
                    <a:cubicBezTo>
                      <a:pt x="2231" y="40508"/>
                      <a:pt x="2080" y="39827"/>
                      <a:pt x="1894" y="39156"/>
                    </a:cubicBezTo>
                    <a:cubicBezTo>
                      <a:pt x="1804" y="38830"/>
                      <a:pt x="1676" y="38503"/>
                      <a:pt x="1628" y="38168"/>
                    </a:cubicBezTo>
                    <a:cubicBezTo>
                      <a:pt x="1589" y="37901"/>
                      <a:pt x="1641" y="37609"/>
                      <a:pt x="1875" y="37458"/>
                    </a:cubicBezTo>
                    <a:cubicBezTo>
                      <a:pt x="1879" y="37462"/>
                      <a:pt x="1884" y="37465"/>
                      <a:pt x="1891" y="37465"/>
                    </a:cubicBezTo>
                    <a:cubicBezTo>
                      <a:pt x="1893" y="37465"/>
                      <a:pt x="1895" y="37464"/>
                      <a:pt x="1897" y="37464"/>
                    </a:cubicBezTo>
                    <a:cubicBezTo>
                      <a:pt x="1990" y="37445"/>
                      <a:pt x="2081" y="37422"/>
                      <a:pt x="2174" y="37400"/>
                    </a:cubicBezTo>
                    <a:lnTo>
                      <a:pt x="2174" y="37400"/>
                    </a:lnTo>
                    <a:cubicBezTo>
                      <a:pt x="2171" y="37426"/>
                      <a:pt x="2191" y="37456"/>
                      <a:pt x="2222" y="37456"/>
                    </a:cubicBezTo>
                    <a:cubicBezTo>
                      <a:pt x="2224" y="37456"/>
                      <a:pt x="2226" y="37456"/>
                      <a:pt x="2228" y="37456"/>
                    </a:cubicBezTo>
                    <a:cubicBezTo>
                      <a:pt x="2375" y="37436"/>
                      <a:pt x="2521" y="37410"/>
                      <a:pt x="2667" y="37384"/>
                    </a:cubicBezTo>
                    <a:close/>
                    <a:moveTo>
                      <a:pt x="4169" y="37165"/>
                    </a:moveTo>
                    <a:lnTo>
                      <a:pt x="4169" y="37165"/>
                    </a:lnTo>
                    <a:cubicBezTo>
                      <a:pt x="4139" y="38605"/>
                      <a:pt x="4050" y="40046"/>
                      <a:pt x="3894" y="41478"/>
                    </a:cubicBezTo>
                    <a:cubicBezTo>
                      <a:pt x="3737" y="42931"/>
                      <a:pt x="3515" y="44375"/>
                      <a:pt x="3226" y="45807"/>
                    </a:cubicBezTo>
                    <a:cubicBezTo>
                      <a:pt x="3145" y="46207"/>
                      <a:pt x="3058" y="46608"/>
                      <a:pt x="2968" y="47007"/>
                    </a:cubicBezTo>
                    <a:cubicBezTo>
                      <a:pt x="2890" y="47346"/>
                      <a:pt x="2794" y="47687"/>
                      <a:pt x="2725" y="48030"/>
                    </a:cubicBezTo>
                    <a:cubicBezTo>
                      <a:pt x="2722" y="48023"/>
                      <a:pt x="2719" y="48017"/>
                      <a:pt x="2716" y="48011"/>
                    </a:cubicBezTo>
                    <a:cubicBezTo>
                      <a:pt x="2771" y="47725"/>
                      <a:pt x="2796" y="47430"/>
                      <a:pt x="2830" y="47144"/>
                    </a:cubicBezTo>
                    <a:cubicBezTo>
                      <a:pt x="2873" y="46790"/>
                      <a:pt x="2910" y="46436"/>
                      <a:pt x="2942" y="46082"/>
                    </a:cubicBezTo>
                    <a:cubicBezTo>
                      <a:pt x="3009" y="45373"/>
                      <a:pt x="3047" y="44661"/>
                      <a:pt x="3076" y="43949"/>
                    </a:cubicBezTo>
                    <a:cubicBezTo>
                      <a:pt x="3133" y="42544"/>
                      <a:pt x="3120" y="41135"/>
                      <a:pt x="3032" y="39732"/>
                    </a:cubicBezTo>
                    <a:cubicBezTo>
                      <a:pt x="2984" y="38938"/>
                      <a:pt x="2911" y="38146"/>
                      <a:pt x="2812" y="37358"/>
                    </a:cubicBezTo>
                    <a:cubicBezTo>
                      <a:pt x="2946" y="37333"/>
                      <a:pt x="3081" y="37308"/>
                      <a:pt x="3215" y="37286"/>
                    </a:cubicBezTo>
                    <a:cubicBezTo>
                      <a:pt x="3532" y="37235"/>
                      <a:pt x="3850" y="37194"/>
                      <a:pt x="4169" y="37165"/>
                    </a:cubicBezTo>
                    <a:close/>
                    <a:moveTo>
                      <a:pt x="7969" y="37436"/>
                    </a:moveTo>
                    <a:lnTo>
                      <a:pt x="7969" y="37436"/>
                    </a:lnTo>
                    <a:cubicBezTo>
                      <a:pt x="8103" y="37496"/>
                      <a:pt x="8234" y="37562"/>
                      <a:pt x="8363" y="37634"/>
                    </a:cubicBezTo>
                    <a:cubicBezTo>
                      <a:pt x="8437" y="37676"/>
                      <a:pt x="8508" y="37724"/>
                      <a:pt x="8580" y="37769"/>
                    </a:cubicBezTo>
                    <a:cubicBezTo>
                      <a:pt x="8388" y="39410"/>
                      <a:pt x="7707" y="40959"/>
                      <a:pt x="7056" y="42461"/>
                    </a:cubicBezTo>
                    <a:cubicBezTo>
                      <a:pt x="6418" y="43929"/>
                      <a:pt x="5701" y="45389"/>
                      <a:pt x="4647" y="46608"/>
                    </a:cubicBezTo>
                    <a:cubicBezTo>
                      <a:pt x="4173" y="47155"/>
                      <a:pt x="3638" y="47627"/>
                      <a:pt x="3054" y="48045"/>
                    </a:cubicBezTo>
                    <a:cubicBezTo>
                      <a:pt x="3056" y="48043"/>
                      <a:pt x="3057" y="48041"/>
                      <a:pt x="3059" y="48038"/>
                    </a:cubicBezTo>
                    <a:cubicBezTo>
                      <a:pt x="3566" y="47575"/>
                      <a:pt x="3980" y="47015"/>
                      <a:pt x="4346" y="46437"/>
                    </a:cubicBezTo>
                    <a:cubicBezTo>
                      <a:pt x="4742" y="45811"/>
                      <a:pt x="5083" y="45152"/>
                      <a:pt x="5401" y="44484"/>
                    </a:cubicBezTo>
                    <a:cubicBezTo>
                      <a:pt x="5739" y="43769"/>
                      <a:pt x="6067" y="43049"/>
                      <a:pt x="6389" y="42326"/>
                    </a:cubicBezTo>
                    <a:cubicBezTo>
                      <a:pt x="6720" y="41584"/>
                      <a:pt x="7045" y="40841"/>
                      <a:pt x="7314" y="40071"/>
                    </a:cubicBezTo>
                    <a:cubicBezTo>
                      <a:pt x="7612" y="39217"/>
                      <a:pt x="7852" y="38342"/>
                      <a:pt x="7970" y="37443"/>
                    </a:cubicBezTo>
                    <a:cubicBezTo>
                      <a:pt x="7970" y="37440"/>
                      <a:pt x="7969" y="37438"/>
                      <a:pt x="7969" y="37436"/>
                    </a:cubicBezTo>
                    <a:close/>
                    <a:moveTo>
                      <a:pt x="8718" y="42325"/>
                    </a:moveTo>
                    <a:cubicBezTo>
                      <a:pt x="8721" y="42420"/>
                      <a:pt x="8726" y="42514"/>
                      <a:pt x="8730" y="42609"/>
                    </a:cubicBezTo>
                    <a:cubicBezTo>
                      <a:pt x="8741" y="42871"/>
                      <a:pt x="8744" y="43134"/>
                      <a:pt x="8740" y="43397"/>
                    </a:cubicBezTo>
                    <a:cubicBezTo>
                      <a:pt x="8736" y="43643"/>
                      <a:pt x="8726" y="43889"/>
                      <a:pt x="8710" y="44135"/>
                    </a:cubicBezTo>
                    <a:cubicBezTo>
                      <a:pt x="8139" y="45094"/>
                      <a:pt x="7385" y="45936"/>
                      <a:pt x="6499" y="46615"/>
                    </a:cubicBezTo>
                    <a:cubicBezTo>
                      <a:pt x="5613" y="47295"/>
                      <a:pt x="4594" y="47813"/>
                      <a:pt x="3516" y="48111"/>
                    </a:cubicBezTo>
                    <a:cubicBezTo>
                      <a:pt x="3597" y="48072"/>
                      <a:pt x="3677" y="48032"/>
                      <a:pt x="3756" y="47991"/>
                    </a:cubicBezTo>
                    <a:cubicBezTo>
                      <a:pt x="3993" y="47868"/>
                      <a:pt x="4222" y="47731"/>
                      <a:pt x="4444" y="47582"/>
                    </a:cubicBezTo>
                    <a:cubicBezTo>
                      <a:pt x="4905" y="47276"/>
                      <a:pt x="5333" y="46921"/>
                      <a:pt x="5728" y="46534"/>
                    </a:cubicBezTo>
                    <a:cubicBezTo>
                      <a:pt x="6572" y="45709"/>
                      <a:pt x="7262" y="44745"/>
                      <a:pt x="7883" y="43747"/>
                    </a:cubicBezTo>
                    <a:cubicBezTo>
                      <a:pt x="8173" y="43279"/>
                      <a:pt x="8447" y="42803"/>
                      <a:pt x="8718" y="42325"/>
                    </a:cubicBezTo>
                    <a:close/>
                    <a:moveTo>
                      <a:pt x="5432" y="37108"/>
                    </a:moveTo>
                    <a:cubicBezTo>
                      <a:pt x="5570" y="37108"/>
                      <a:pt x="5708" y="37110"/>
                      <a:pt x="5846" y="37114"/>
                    </a:cubicBezTo>
                    <a:cubicBezTo>
                      <a:pt x="5735" y="37842"/>
                      <a:pt x="5698" y="38578"/>
                      <a:pt x="5646" y="39312"/>
                    </a:cubicBezTo>
                    <a:cubicBezTo>
                      <a:pt x="5591" y="40076"/>
                      <a:pt x="5501" y="40837"/>
                      <a:pt x="5364" y="41591"/>
                    </a:cubicBezTo>
                    <a:cubicBezTo>
                      <a:pt x="5094" y="43070"/>
                      <a:pt x="4623" y="44515"/>
                      <a:pt x="4003" y="45883"/>
                    </a:cubicBezTo>
                    <a:cubicBezTo>
                      <a:pt x="3654" y="46655"/>
                      <a:pt x="3250" y="47399"/>
                      <a:pt x="2809" y="48122"/>
                    </a:cubicBezTo>
                    <a:lnTo>
                      <a:pt x="2808" y="48122"/>
                    </a:lnTo>
                    <a:cubicBezTo>
                      <a:pt x="2807" y="48124"/>
                      <a:pt x="2808" y="48126"/>
                      <a:pt x="2808" y="48128"/>
                    </a:cubicBezTo>
                    <a:cubicBezTo>
                      <a:pt x="2802" y="48123"/>
                      <a:pt x="2797" y="48118"/>
                      <a:pt x="2790" y="48113"/>
                    </a:cubicBezTo>
                    <a:cubicBezTo>
                      <a:pt x="2887" y="47809"/>
                      <a:pt x="2952" y="47493"/>
                      <a:pt x="3024" y="47184"/>
                    </a:cubicBezTo>
                    <a:cubicBezTo>
                      <a:pt x="3107" y="46830"/>
                      <a:pt x="3186" y="46475"/>
                      <a:pt x="3261" y="46119"/>
                    </a:cubicBezTo>
                    <a:cubicBezTo>
                      <a:pt x="3412" y="45402"/>
                      <a:pt x="3546" y="44681"/>
                      <a:pt x="3666" y="43957"/>
                    </a:cubicBezTo>
                    <a:cubicBezTo>
                      <a:pt x="3904" y="42512"/>
                      <a:pt x="4080" y="41053"/>
                      <a:pt x="4184" y="39591"/>
                    </a:cubicBezTo>
                    <a:cubicBezTo>
                      <a:pt x="4242" y="38781"/>
                      <a:pt x="4278" y="37968"/>
                      <a:pt x="4295" y="37156"/>
                    </a:cubicBezTo>
                    <a:cubicBezTo>
                      <a:pt x="4673" y="37124"/>
                      <a:pt x="5053" y="37108"/>
                      <a:pt x="5432" y="37108"/>
                    </a:cubicBezTo>
                    <a:close/>
                    <a:moveTo>
                      <a:pt x="5966" y="37118"/>
                    </a:moveTo>
                    <a:cubicBezTo>
                      <a:pt x="6040" y="37121"/>
                      <a:pt x="6114" y="37122"/>
                      <a:pt x="6189" y="37127"/>
                    </a:cubicBezTo>
                    <a:cubicBezTo>
                      <a:pt x="6567" y="37147"/>
                      <a:pt x="6944" y="37189"/>
                      <a:pt x="7320" y="37237"/>
                    </a:cubicBezTo>
                    <a:cubicBezTo>
                      <a:pt x="7326" y="37237"/>
                      <a:pt x="7331" y="37238"/>
                      <a:pt x="7336" y="37238"/>
                    </a:cubicBezTo>
                    <a:cubicBezTo>
                      <a:pt x="7362" y="37238"/>
                      <a:pt x="7383" y="37229"/>
                      <a:pt x="7400" y="37217"/>
                    </a:cubicBezTo>
                    <a:cubicBezTo>
                      <a:pt x="7410" y="37220"/>
                      <a:pt x="7419" y="37222"/>
                      <a:pt x="7428" y="37225"/>
                    </a:cubicBezTo>
                    <a:cubicBezTo>
                      <a:pt x="7042" y="38715"/>
                      <a:pt x="6651" y="40204"/>
                      <a:pt x="6153" y="41661"/>
                    </a:cubicBezTo>
                    <a:cubicBezTo>
                      <a:pt x="5655" y="43124"/>
                      <a:pt x="5058" y="44546"/>
                      <a:pt x="4317" y="45904"/>
                    </a:cubicBezTo>
                    <a:cubicBezTo>
                      <a:pt x="4108" y="46286"/>
                      <a:pt x="3888" y="46661"/>
                      <a:pt x="3656" y="47029"/>
                    </a:cubicBezTo>
                    <a:cubicBezTo>
                      <a:pt x="3422" y="47399"/>
                      <a:pt x="3153" y="47750"/>
                      <a:pt x="2926" y="48125"/>
                    </a:cubicBezTo>
                    <a:cubicBezTo>
                      <a:pt x="2924" y="48129"/>
                      <a:pt x="2924" y="48133"/>
                      <a:pt x="2924" y="48138"/>
                    </a:cubicBezTo>
                    <a:cubicBezTo>
                      <a:pt x="2908" y="48149"/>
                      <a:pt x="2892" y="48160"/>
                      <a:pt x="2876" y="48172"/>
                    </a:cubicBezTo>
                    <a:cubicBezTo>
                      <a:pt x="2871" y="48170"/>
                      <a:pt x="2867" y="48166"/>
                      <a:pt x="2863" y="48164"/>
                    </a:cubicBezTo>
                    <a:cubicBezTo>
                      <a:pt x="3675" y="46899"/>
                      <a:pt x="4320" y="45517"/>
                      <a:pt x="4795" y="44091"/>
                    </a:cubicBezTo>
                    <a:cubicBezTo>
                      <a:pt x="5273" y="42663"/>
                      <a:pt x="5598" y="41169"/>
                      <a:pt x="5733" y="39667"/>
                    </a:cubicBezTo>
                    <a:cubicBezTo>
                      <a:pt x="5810" y="38817"/>
                      <a:pt x="5837" y="37962"/>
                      <a:pt x="5966" y="37118"/>
                    </a:cubicBezTo>
                    <a:close/>
                    <a:moveTo>
                      <a:pt x="9386" y="38406"/>
                    </a:moveTo>
                    <a:cubicBezTo>
                      <a:pt x="9474" y="38491"/>
                      <a:pt x="9561" y="38577"/>
                      <a:pt x="9650" y="38663"/>
                    </a:cubicBezTo>
                    <a:cubicBezTo>
                      <a:pt x="9652" y="38664"/>
                      <a:pt x="9653" y="38664"/>
                      <a:pt x="9655" y="38665"/>
                    </a:cubicBezTo>
                    <a:cubicBezTo>
                      <a:pt x="9750" y="39126"/>
                      <a:pt x="9829" y="39590"/>
                      <a:pt x="9896" y="40057"/>
                    </a:cubicBezTo>
                    <a:cubicBezTo>
                      <a:pt x="9876" y="40098"/>
                      <a:pt x="9865" y="40146"/>
                      <a:pt x="9853" y="40192"/>
                    </a:cubicBezTo>
                    <a:cubicBezTo>
                      <a:pt x="9838" y="40240"/>
                      <a:pt x="9823" y="40289"/>
                      <a:pt x="9807" y="40338"/>
                    </a:cubicBezTo>
                    <a:cubicBezTo>
                      <a:pt x="9772" y="40445"/>
                      <a:pt x="9732" y="40551"/>
                      <a:pt x="9690" y="40656"/>
                    </a:cubicBezTo>
                    <a:cubicBezTo>
                      <a:pt x="9607" y="40863"/>
                      <a:pt x="9507" y="41062"/>
                      <a:pt x="9392" y="41253"/>
                    </a:cubicBezTo>
                    <a:cubicBezTo>
                      <a:pt x="9246" y="41270"/>
                      <a:pt x="9106" y="41311"/>
                      <a:pt x="8991" y="41408"/>
                    </a:cubicBezTo>
                    <a:cubicBezTo>
                      <a:pt x="8833" y="41541"/>
                      <a:pt x="8761" y="41739"/>
                      <a:pt x="8733" y="41937"/>
                    </a:cubicBezTo>
                    <a:cubicBezTo>
                      <a:pt x="8722" y="42010"/>
                      <a:pt x="8719" y="42081"/>
                      <a:pt x="8717" y="42154"/>
                    </a:cubicBezTo>
                    <a:cubicBezTo>
                      <a:pt x="8160" y="43130"/>
                      <a:pt x="7593" y="44103"/>
                      <a:pt x="6924" y="45008"/>
                    </a:cubicBezTo>
                    <a:cubicBezTo>
                      <a:pt x="6266" y="45897"/>
                      <a:pt x="5505" y="46718"/>
                      <a:pt x="4603" y="47365"/>
                    </a:cubicBezTo>
                    <a:cubicBezTo>
                      <a:pt x="4353" y="47544"/>
                      <a:pt x="4092" y="47710"/>
                      <a:pt x="3823" y="47856"/>
                    </a:cubicBezTo>
                    <a:cubicBezTo>
                      <a:pt x="3591" y="47983"/>
                      <a:pt x="3347" y="48086"/>
                      <a:pt x="3111" y="48204"/>
                    </a:cubicBezTo>
                    <a:cubicBezTo>
                      <a:pt x="3092" y="48206"/>
                      <a:pt x="3072" y="48207"/>
                      <a:pt x="3053" y="48207"/>
                    </a:cubicBezTo>
                    <a:cubicBezTo>
                      <a:pt x="3010" y="48207"/>
                      <a:pt x="2968" y="48202"/>
                      <a:pt x="2929" y="48190"/>
                    </a:cubicBezTo>
                    <a:cubicBezTo>
                      <a:pt x="2965" y="48170"/>
                      <a:pt x="3001" y="48147"/>
                      <a:pt x="3039" y="48124"/>
                    </a:cubicBezTo>
                    <a:cubicBezTo>
                      <a:pt x="4297" y="47461"/>
                      <a:pt x="5326" y="46429"/>
                      <a:pt x="6157" y="45284"/>
                    </a:cubicBezTo>
                    <a:cubicBezTo>
                      <a:pt x="7112" y="43965"/>
                      <a:pt x="7800" y="42475"/>
                      <a:pt x="8440" y="40984"/>
                    </a:cubicBezTo>
                    <a:cubicBezTo>
                      <a:pt x="8802" y="40141"/>
                      <a:pt x="9150" y="39292"/>
                      <a:pt x="9386" y="38406"/>
                    </a:cubicBezTo>
                    <a:close/>
                    <a:moveTo>
                      <a:pt x="22993" y="43384"/>
                    </a:moveTo>
                    <a:cubicBezTo>
                      <a:pt x="23306" y="43573"/>
                      <a:pt x="23632" y="43738"/>
                      <a:pt x="23955" y="43908"/>
                    </a:cubicBezTo>
                    <a:cubicBezTo>
                      <a:pt x="24303" y="44089"/>
                      <a:pt x="24651" y="44266"/>
                      <a:pt x="25002" y="44439"/>
                    </a:cubicBezTo>
                    <a:cubicBezTo>
                      <a:pt x="25709" y="44788"/>
                      <a:pt x="26424" y="45121"/>
                      <a:pt x="27146" y="45438"/>
                    </a:cubicBezTo>
                    <a:cubicBezTo>
                      <a:pt x="28584" y="46070"/>
                      <a:pt x="30053" y="46634"/>
                      <a:pt x="31541" y="47136"/>
                    </a:cubicBezTo>
                    <a:cubicBezTo>
                      <a:pt x="32380" y="47419"/>
                      <a:pt x="33229" y="47677"/>
                      <a:pt x="34082" y="47914"/>
                    </a:cubicBezTo>
                    <a:cubicBezTo>
                      <a:pt x="34085" y="47915"/>
                      <a:pt x="34088" y="47915"/>
                      <a:pt x="34090" y="47915"/>
                    </a:cubicBezTo>
                    <a:cubicBezTo>
                      <a:pt x="34093" y="47915"/>
                      <a:pt x="34095" y="47915"/>
                      <a:pt x="34098" y="47915"/>
                    </a:cubicBezTo>
                    <a:cubicBezTo>
                      <a:pt x="34054" y="48251"/>
                      <a:pt x="33922" y="48587"/>
                      <a:pt x="33799" y="48900"/>
                    </a:cubicBezTo>
                    <a:cubicBezTo>
                      <a:pt x="33740" y="49048"/>
                      <a:pt x="33677" y="49195"/>
                      <a:pt x="33610" y="49339"/>
                    </a:cubicBezTo>
                    <a:cubicBezTo>
                      <a:pt x="31919" y="48967"/>
                      <a:pt x="30316" y="48286"/>
                      <a:pt x="28758" y="47546"/>
                    </a:cubicBezTo>
                    <a:cubicBezTo>
                      <a:pt x="27999" y="47185"/>
                      <a:pt x="27241" y="46817"/>
                      <a:pt x="26491" y="46437"/>
                    </a:cubicBezTo>
                    <a:cubicBezTo>
                      <a:pt x="25792" y="46083"/>
                      <a:pt x="25101" y="45712"/>
                      <a:pt x="24447" y="45279"/>
                    </a:cubicBezTo>
                    <a:cubicBezTo>
                      <a:pt x="24081" y="45037"/>
                      <a:pt x="23729" y="44776"/>
                      <a:pt x="23398" y="44490"/>
                    </a:cubicBezTo>
                    <a:cubicBezTo>
                      <a:pt x="23071" y="44207"/>
                      <a:pt x="22775" y="43897"/>
                      <a:pt x="22486" y="43577"/>
                    </a:cubicBezTo>
                    <a:cubicBezTo>
                      <a:pt x="22526" y="43567"/>
                      <a:pt x="22566" y="43559"/>
                      <a:pt x="22605" y="43548"/>
                    </a:cubicBezTo>
                    <a:cubicBezTo>
                      <a:pt x="22741" y="43510"/>
                      <a:pt x="22874" y="43455"/>
                      <a:pt x="22993" y="43384"/>
                    </a:cubicBezTo>
                    <a:close/>
                    <a:moveTo>
                      <a:pt x="17265" y="47456"/>
                    </a:moveTo>
                    <a:cubicBezTo>
                      <a:pt x="17338" y="47610"/>
                      <a:pt x="17412" y="47764"/>
                      <a:pt x="17480" y="47920"/>
                    </a:cubicBezTo>
                    <a:cubicBezTo>
                      <a:pt x="16317" y="48523"/>
                      <a:pt x="15092" y="48990"/>
                      <a:pt x="13842" y="49379"/>
                    </a:cubicBezTo>
                    <a:cubicBezTo>
                      <a:pt x="13058" y="49623"/>
                      <a:pt x="12265" y="49836"/>
                      <a:pt x="11468" y="50042"/>
                    </a:cubicBezTo>
                    <a:cubicBezTo>
                      <a:pt x="11642" y="49986"/>
                      <a:pt x="11815" y="49929"/>
                      <a:pt x="11988" y="49870"/>
                    </a:cubicBezTo>
                    <a:cubicBezTo>
                      <a:pt x="13165" y="49470"/>
                      <a:pt x="14317" y="48994"/>
                      <a:pt x="15433" y="48443"/>
                    </a:cubicBezTo>
                    <a:cubicBezTo>
                      <a:pt x="16054" y="48134"/>
                      <a:pt x="16663" y="47802"/>
                      <a:pt x="17265" y="47456"/>
                    </a:cubicBezTo>
                    <a:close/>
                    <a:moveTo>
                      <a:pt x="9632" y="41416"/>
                    </a:moveTo>
                    <a:cubicBezTo>
                      <a:pt x="9761" y="41416"/>
                      <a:pt x="9892" y="41428"/>
                      <a:pt x="10012" y="41434"/>
                    </a:cubicBezTo>
                    <a:cubicBezTo>
                      <a:pt x="10260" y="41449"/>
                      <a:pt x="10508" y="41477"/>
                      <a:pt x="10753" y="41519"/>
                    </a:cubicBezTo>
                    <a:cubicBezTo>
                      <a:pt x="10759" y="41520"/>
                      <a:pt x="10765" y="41522"/>
                      <a:pt x="10773" y="41523"/>
                    </a:cubicBezTo>
                    <a:cubicBezTo>
                      <a:pt x="10756" y="41527"/>
                      <a:pt x="10743" y="41537"/>
                      <a:pt x="10736" y="41556"/>
                    </a:cubicBezTo>
                    <a:cubicBezTo>
                      <a:pt x="10633" y="41867"/>
                      <a:pt x="10555" y="42189"/>
                      <a:pt x="10461" y="42504"/>
                    </a:cubicBezTo>
                    <a:cubicBezTo>
                      <a:pt x="10368" y="42819"/>
                      <a:pt x="10270" y="43134"/>
                      <a:pt x="10168" y="43448"/>
                    </a:cubicBezTo>
                    <a:cubicBezTo>
                      <a:pt x="9965" y="44074"/>
                      <a:pt x="9747" y="44695"/>
                      <a:pt x="9510" y="45309"/>
                    </a:cubicBezTo>
                    <a:cubicBezTo>
                      <a:pt x="9036" y="46537"/>
                      <a:pt x="8502" y="47742"/>
                      <a:pt x="7909" y="48916"/>
                    </a:cubicBezTo>
                    <a:cubicBezTo>
                      <a:pt x="7741" y="49249"/>
                      <a:pt x="7569" y="49579"/>
                      <a:pt x="7391" y="49906"/>
                    </a:cubicBezTo>
                    <a:cubicBezTo>
                      <a:pt x="7314" y="50048"/>
                      <a:pt x="7237" y="50190"/>
                      <a:pt x="7159" y="50332"/>
                    </a:cubicBezTo>
                    <a:cubicBezTo>
                      <a:pt x="7152" y="50324"/>
                      <a:pt x="7144" y="50318"/>
                      <a:pt x="7135" y="50314"/>
                    </a:cubicBezTo>
                    <a:cubicBezTo>
                      <a:pt x="7186" y="50220"/>
                      <a:pt x="7235" y="50127"/>
                      <a:pt x="7283" y="50032"/>
                    </a:cubicBezTo>
                    <a:cubicBezTo>
                      <a:pt x="7517" y="49571"/>
                      <a:pt x="7727" y="49101"/>
                      <a:pt x="7911" y="48618"/>
                    </a:cubicBezTo>
                    <a:cubicBezTo>
                      <a:pt x="8279" y="47658"/>
                      <a:pt x="8551" y="46659"/>
                      <a:pt x="8718" y="45644"/>
                    </a:cubicBezTo>
                    <a:cubicBezTo>
                      <a:pt x="8796" y="45172"/>
                      <a:pt x="8850" y="44698"/>
                      <a:pt x="8883" y="44221"/>
                    </a:cubicBezTo>
                    <a:cubicBezTo>
                      <a:pt x="8884" y="44220"/>
                      <a:pt x="8884" y="44219"/>
                      <a:pt x="8885" y="44218"/>
                    </a:cubicBezTo>
                    <a:cubicBezTo>
                      <a:pt x="8903" y="44187"/>
                      <a:pt x="8902" y="44156"/>
                      <a:pt x="8890" y="44128"/>
                    </a:cubicBezTo>
                    <a:cubicBezTo>
                      <a:pt x="8924" y="43614"/>
                      <a:pt x="8930" y="43098"/>
                      <a:pt x="8910" y="42583"/>
                    </a:cubicBezTo>
                    <a:cubicBezTo>
                      <a:pt x="8904" y="42412"/>
                      <a:pt x="8883" y="42193"/>
                      <a:pt x="8907" y="41991"/>
                    </a:cubicBezTo>
                    <a:cubicBezTo>
                      <a:pt x="8914" y="41978"/>
                      <a:pt x="8920" y="41967"/>
                      <a:pt x="8928" y="41956"/>
                    </a:cubicBezTo>
                    <a:cubicBezTo>
                      <a:pt x="8938" y="41937"/>
                      <a:pt x="8932" y="41921"/>
                      <a:pt x="8919" y="41911"/>
                    </a:cubicBezTo>
                    <a:cubicBezTo>
                      <a:pt x="8957" y="41712"/>
                      <a:pt x="9048" y="41539"/>
                      <a:pt x="9258" y="41468"/>
                    </a:cubicBezTo>
                    <a:cubicBezTo>
                      <a:pt x="9373" y="41428"/>
                      <a:pt x="9502" y="41416"/>
                      <a:pt x="9632" y="41416"/>
                    </a:cubicBezTo>
                    <a:close/>
                    <a:moveTo>
                      <a:pt x="17894" y="48928"/>
                    </a:moveTo>
                    <a:cubicBezTo>
                      <a:pt x="17993" y="49186"/>
                      <a:pt x="18086" y="49447"/>
                      <a:pt x="18174" y="49711"/>
                    </a:cubicBezTo>
                    <a:cubicBezTo>
                      <a:pt x="16734" y="50242"/>
                      <a:pt x="15188" y="50366"/>
                      <a:pt x="13663" y="50407"/>
                    </a:cubicBezTo>
                    <a:cubicBezTo>
                      <a:pt x="13254" y="50419"/>
                      <a:pt x="12844" y="50424"/>
                      <a:pt x="12434" y="50430"/>
                    </a:cubicBezTo>
                    <a:cubicBezTo>
                      <a:pt x="12697" y="50391"/>
                      <a:pt x="12958" y="50346"/>
                      <a:pt x="13219" y="50298"/>
                    </a:cubicBezTo>
                    <a:cubicBezTo>
                      <a:pt x="14254" y="50110"/>
                      <a:pt x="15277" y="49853"/>
                      <a:pt x="16278" y="49526"/>
                    </a:cubicBezTo>
                    <a:cubicBezTo>
                      <a:pt x="16825" y="49348"/>
                      <a:pt x="17364" y="49149"/>
                      <a:pt x="17894" y="48928"/>
                    </a:cubicBezTo>
                    <a:close/>
                    <a:moveTo>
                      <a:pt x="17529" y="48029"/>
                    </a:moveTo>
                    <a:cubicBezTo>
                      <a:pt x="17639" y="48281"/>
                      <a:pt x="17744" y="48536"/>
                      <a:pt x="17843" y="48794"/>
                    </a:cubicBezTo>
                    <a:cubicBezTo>
                      <a:pt x="15914" y="49607"/>
                      <a:pt x="13893" y="50166"/>
                      <a:pt x="11815" y="50424"/>
                    </a:cubicBezTo>
                    <a:cubicBezTo>
                      <a:pt x="11751" y="50431"/>
                      <a:pt x="11687" y="50436"/>
                      <a:pt x="11623" y="50445"/>
                    </a:cubicBezTo>
                    <a:cubicBezTo>
                      <a:pt x="11071" y="50456"/>
                      <a:pt x="10519" y="50476"/>
                      <a:pt x="9969" y="50518"/>
                    </a:cubicBezTo>
                    <a:cubicBezTo>
                      <a:pt x="10543" y="50374"/>
                      <a:pt x="11117" y="50232"/>
                      <a:pt x="11691" y="50083"/>
                    </a:cubicBezTo>
                    <a:cubicBezTo>
                      <a:pt x="12988" y="49748"/>
                      <a:pt x="14283" y="49386"/>
                      <a:pt x="15538" y="48910"/>
                    </a:cubicBezTo>
                    <a:cubicBezTo>
                      <a:pt x="16217" y="48653"/>
                      <a:pt x="16884" y="48363"/>
                      <a:pt x="17529" y="48029"/>
                    </a:cubicBezTo>
                    <a:close/>
                    <a:moveTo>
                      <a:pt x="10832" y="41534"/>
                    </a:moveTo>
                    <a:cubicBezTo>
                      <a:pt x="11228" y="41607"/>
                      <a:pt x="11617" y="41714"/>
                      <a:pt x="11994" y="41856"/>
                    </a:cubicBezTo>
                    <a:cubicBezTo>
                      <a:pt x="11394" y="43138"/>
                      <a:pt x="10803" y="44425"/>
                      <a:pt x="10154" y="45683"/>
                    </a:cubicBezTo>
                    <a:cubicBezTo>
                      <a:pt x="9499" y="46957"/>
                      <a:pt x="8804" y="48206"/>
                      <a:pt x="7997" y="49391"/>
                    </a:cubicBezTo>
                    <a:cubicBezTo>
                      <a:pt x="7693" y="49837"/>
                      <a:pt x="7369" y="50267"/>
                      <a:pt x="7040" y="50694"/>
                    </a:cubicBezTo>
                    <a:lnTo>
                      <a:pt x="7044" y="50685"/>
                    </a:lnTo>
                    <a:cubicBezTo>
                      <a:pt x="7081" y="50625"/>
                      <a:pt x="7116" y="50564"/>
                      <a:pt x="7151" y="50503"/>
                    </a:cubicBezTo>
                    <a:cubicBezTo>
                      <a:pt x="7233" y="50356"/>
                      <a:pt x="7315" y="50211"/>
                      <a:pt x="7395" y="50064"/>
                    </a:cubicBezTo>
                    <a:cubicBezTo>
                      <a:pt x="7552" y="49775"/>
                      <a:pt x="7706" y="49484"/>
                      <a:pt x="7856" y="49191"/>
                    </a:cubicBezTo>
                    <a:cubicBezTo>
                      <a:pt x="8158" y="48601"/>
                      <a:pt x="8447" y="48003"/>
                      <a:pt x="8721" y="47398"/>
                    </a:cubicBezTo>
                    <a:cubicBezTo>
                      <a:pt x="9269" y="46191"/>
                      <a:pt x="9757" y="44955"/>
                      <a:pt x="10191" y="43701"/>
                    </a:cubicBezTo>
                    <a:cubicBezTo>
                      <a:pt x="10311" y="43354"/>
                      <a:pt x="10426" y="43006"/>
                      <a:pt x="10536" y="42656"/>
                    </a:cubicBezTo>
                    <a:cubicBezTo>
                      <a:pt x="10648" y="42303"/>
                      <a:pt x="10770" y="41947"/>
                      <a:pt x="10852" y="41586"/>
                    </a:cubicBezTo>
                    <a:cubicBezTo>
                      <a:pt x="10857" y="41563"/>
                      <a:pt x="10848" y="41545"/>
                      <a:pt x="10832" y="41534"/>
                    </a:cubicBezTo>
                    <a:close/>
                    <a:moveTo>
                      <a:pt x="16383" y="45800"/>
                    </a:moveTo>
                    <a:cubicBezTo>
                      <a:pt x="16411" y="45846"/>
                      <a:pt x="16441" y="45892"/>
                      <a:pt x="16475" y="45931"/>
                    </a:cubicBezTo>
                    <a:cubicBezTo>
                      <a:pt x="16341" y="46178"/>
                      <a:pt x="16211" y="46427"/>
                      <a:pt x="16086" y="46679"/>
                    </a:cubicBezTo>
                    <a:cubicBezTo>
                      <a:pt x="16055" y="46740"/>
                      <a:pt x="16112" y="46802"/>
                      <a:pt x="16171" y="46802"/>
                    </a:cubicBezTo>
                    <a:cubicBezTo>
                      <a:pt x="16182" y="46802"/>
                      <a:pt x="16193" y="46800"/>
                      <a:pt x="16204" y="46795"/>
                    </a:cubicBezTo>
                    <a:cubicBezTo>
                      <a:pt x="16404" y="46710"/>
                      <a:pt x="16606" y="46624"/>
                      <a:pt x="16806" y="46538"/>
                    </a:cubicBezTo>
                    <a:cubicBezTo>
                      <a:pt x="16948" y="46803"/>
                      <a:pt x="17083" y="47073"/>
                      <a:pt x="17213" y="47345"/>
                    </a:cubicBezTo>
                    <a:cubicBezTo>
                      <a:pt x="16159" y="47984"/>
                      <a:pt x="15050" y="48534"/>
                      <a:pt x="13920" y="49024"/>
                    </a:cubicBezTo>
                    <a:cubicBezTo>
                      <a:pt x="12783" y="49517"/>
                      <a:pt x="11610" y="49932"/>
                      <a:pt x="10417" y="50270"/>
                    </a:cubicBezTo>
                    <a:cubicBezTo>
                      <a:pt x="9998" y="50389"/>
                      <a:pt x="9576" y="50497"/>
                      <a:pt x="9153" y="50601"/>
                    </a:cubicBezTo>
                    <a:cubicBezTo>
                      <a:pt x="9088" y="50610"/>
                      <a:pt x="9023" y="50616"/>
                      <a:pt x="8958" y="50625"/>
                    </a:cubicBezTo>
                    <a:cubicBezTo>
                      <a:pt x="8719" y="50658"/>
                      <a:pt x="8480" y="50699"/>
                      <a:pt x="8244" y="50747"/>
                    </a:cubicBezTo>
                    <a:cubicBezTo>
                      <a:pt x="9229" y="50364"/>
                      <a:pt x="10188" y="49910"/>
                      <a:pt x="11120" y="49413"/>
                    </a:cubicBezTo>
                    <a:cubicBezTo>
                      <a:pt x="12341" y="48762"/>
                      <a:pt x="13520" y="48025"/>
                      <a:pt x="14635" y="47206"/>
                    </a:cubicBezTo>
                    <a:cubicBezTo>
                      <a:pt x="15238" y="46764"/>
                      <a:pt x="15820" y="46293"/>
                      <a:pt x="16383" y="45800"/>
                    </a:cubicBezTo>
                    <a:close/>
                    <a:moveTo>
                      <a:pt x="12118" y="41903"/>
                    </a:moveTo>
                    <a:cubicBezTo>
                      <a:pt x="12532" y="42067"/>
                      <a:pt x="12929" y="42271"/>
                      <a:pt x="13302" y="42512"/>
                    </a:cubicBezTo>
                    <a:cubicBezTo>
                      <a:pt x="12863" y="43128"/>
                      <a:pt x="12463" y="43771"/>
                      <a:pt x="12071" y="44417"/>
                    </a:cubicBezTo>
                    <a:cubicBezTo>
                      <a:pt x="11666" y="45085"/>
                      <a:pt x="11241" y="45740"/>
                      <a:pt x="10818" y="46397"/>
                    </a:cubicBezTo>
                    <a:cubicBezTo>
                      <a:pt x="10047" y="47596"/>
                      <a:pt x="9235" y="48777"/>
                      <a:pt x="8232" y="49796"/>
                    </a:cubicBezTo>
                    <a:cubicBezTo>
                      <a:pt x="7855" y="50179"/>
                      <a:pt x="7450" y="50524"/>
                      <a:pt x="7028" y="50848"/>
                    </a:cubicBezTo>
                    <a:cubicBezTo>
                      <a:pt x="7339" y="50464"/>
                      <a:pt x="7632" y="50064"/>
                      <a:pt x="7914" y="49660"/>
                    </a:cubicBezTo>
                    <a:cubicBezTo>
                      <a:pt x="8324" y="49073"/>
                      <a:pt x="8711" y="48469"/>
                      <a:pt x="9077" y="47853"/>
                    </a:cubicBezTo>
                    <a:cubicBezTo>
                      <a:pt x="9811" y="46622"/>
                      <a:pt x="10472" y="45353"/>
                      <a:pt x="11096" y="44061"/>
                    </a:cubicBezTo>
                    <a:cubicBezTo>
                      <a:pt x="11441" y="43344"/>
                      <a:pt x="11784" y="42625"/>
                      <a:pt x="12118" y="41903"/>
                    </a:cubicBezTo>
                    <a:close/>
                    <a:moveTo>
                      <a:pt x="15573" y="44626"/>
                    </a:moveTo>
                    <a:cubicBezTo>
                      <a:pt x="15719" y="44812"/>
                      <a:pt x="15860" y="45002"/>
                      <a:pt x="15995" y="45196"/>
                    </a:cubicBezTo>
                    <a:cubicBezTo>
                      <a:pt x="16086" y="45327"/>
                      <a:pt x="16173" y="45459"/>
                      <a:pt x="16257" y="45593"/>
                    </a:cubicBezTo>
                    <a:cubicBezTo>
                      <a:pt x="16276" y="45622"/>
                      <a:pt x="16293" y="45652"/>
                      <a:pt x="16312" y="45683"/>
                    </a:cubicBezTo>
                    <a:cubicBezTo>
                      <a:pt x="15297" y="46576"/>
                      <a:pt x="14220" y="47399"/>
                      <a:pt x="13091" y="48144"/>
                    </a:cubicBezTo>
                    <a:cubicBezTo>
                      <a:pt x="11930" y="48910"/>
                      <a:pt x="10701" y="49576"/>
                      <a:pt x="9434" y="50149"/>
                    </a:cubicBezTo>
                    <a:cubicBezTo>
                      <a:pt x="8854" y="50411"/>
                      <a:pt x="8265" y="50651"/>
                      <a:pt x="7671" y="50881"/>
                    </a:cubicBezTo>
                    <a:cubicBezTo>
                      <a:pt x="7629" y="50891"/>
                      <a:pt x="7585" y="50901"/>
                      <a:pt x="7543" y="50913"/>
                    </a:cubicBezTo>
                    <a:cubicBezTo>
                      <a:pt x="7630" y="50867"/>
                      <a:pt x="7717" y="50822"/>
                      <a:pt x="7803" y="50776"/>
                    </a:cubicBezTo>
                    <a:cubicBezTo>
                      <a:pt x="8127" y="50606"/>
                      <a:pt x="8447" y="50428"/>
                      <a:pt x="8764" y="50243"/>
                    </a:cubicBezTo>
                    <a:cubicBezTo>
                      <a:pt x="9387" y="49881"/>
                      <a:pt x="9997" y="49498"/>
                      <a:pt x="10590" y="49089"/>
                    </a:cubicBezTo>
                    <a:cubicBezTo>
                      <a:pt x="11791" y="48259"/>
                      <a:pt x="12921" y="47333"/>
                      <a:pt x="13976" y="46324"/>
                    </a:cubicBezTo>
                    <a:cubicBezTo>
                      <a:pt x="14538" y="45786"/>
                      <a:pt x="15069" y="45218"/>
                      <a:pt x="15573" y="44626"/>
                    </a:cubicBezTo>
                    <a:close/>
                    <a:moveTo>
                      <a:pt x="13393" y="42572"/>
                    </a:moveTo>
                    <a:cubicBezTo>
                      <a:pt x="13437" y="42602"/>
                      <a:pt x="13482" y="42629"/>
                      <a:pt x="13524" y="42660"/>
                    </a:cubicBezTo>
                    <a:cubicBezTo>
                      <a:pt x="13602" y="42714"/>
                      <a:pt x="13677" y="42772"/>
                      <a:pt x="13752" y="42829"/>
                    </a:cubicBezTo>
                    <a:cubicBezTo>
                      <a:pt x="13732" y="42873"/>
                      <a:pt x="13719" y="42922"/>
                      <a:pt x="13704" y="42970"/>
                    </a:cubicBezTo>
                    <a:cubicBezTo>
                      <a:pt x="13670" y="43073"/>
                      <a:pt x="13636" y="43176"/>
                      <a:pt x="13602" y="43278"/>
                    </a:cubicBezTo>
                    <a:cubicBezTo>
                      <a:pt x="13531" y="43490"/>
                      <a:pt x="13461" y="43702"/>
                      <a:pt x="13390" y="43913"/>
                    </a:cubicBezTo>
                    <a:cubicBezTo>
                      <a:pt x="13365" y="43990"/>
                      <a:pt x="13429" y="44049"/>
                      <a:pt x="13490" y="44049"/>
                    </a:cubicBezTo>
                    <a:cubicBezTo>
                      <a:pt x="13524" y="44049"/>
                      <a:pt x="13558" y="44031"/>
                      <a:pt x="13575" y="43989"/>
                    </a:cubicBezTo>
                    <a:cubicBezTo>
                      <a:pt x="13709" y="43656"/>
                      <a:pt x="13906" y="43358"/>
                      <a:pt x="14166" y="43111"/>
                    </a:cubicBezTo>
                    <a:cubicBezTo>
                      <a:pt x="14525" y="43437"/>
                      <a:pt x="14866" y="43784"/>
                      <a:pt x="15183" y="44151"/>
                    </a:cubicBezTo>
                    <a:cubicBezTo>
                      <a:pt x="15176" y="44153"/>
                      <a:pt x="15169" y="44154"/>
                      <a:pt x="15162" y="44156"/>
                    </a:cubicBezTo>
                    <a:cubicBezTo>
                      <a:pt x="15133" y="44163"/>
                      <a:pt x="15136" y="44205"/>
                      <a:pt x="15164" y="44205"/>
                    </a:cubicBezTo>
                    <a:cubicBezTo>
                      <a:pt x="15166" y="44205"/>
                      <a:pt x="15167" y="44205"/>
                      <a:pt x="15169" y="44205"/>
                    </a:cubicBezTo>
                    <a:cubicBezTo>
                      <a:pt x="15186" y="44202"/>
                      <a:pt x="15204" y="44198"/>
                      <a:pt x="15222" y="44196"/>
                    </a:cubicBezTo>
                    <a:cubicBezTo>
                      <a:pt x="15290" y="44275"/>
                      <a:pt x="15359" y="44355"/>
                      <a:pt x="15425" y="44436"/>
                    </a:cubicBezTo>
                    <a:cubicBezTo>
                      <a:pt x="15452" y="44470"/>
                      <a:pt x="15478" y="44506"/>
                      <a:pt x="15505" y="44539"/>
                    </a:cubicBezTo>
                    <a:cubicBezTo>
                      <a:pt x="14572" y="45609"/>
                      <a:pt x="13568" y="46619"/>
                      <a:pt x="12482" y="47535"/>
                    </a:cubicBezTo>
                    <a:cubicBezTo>
                      <a:pt x="11375" y="48472"/>
                      <a:pt x="10189" y="49320"/>
                      <a:pt x="8939" y="50055"/>
                    </a:cubicBezTo>
                    <a:cubicBezTo>
                      <a:pt x="8590" y="50261"/>
                      <a:pt x="8235" y="50457"/>
                      <a:pt x="7877" y="50646"/>
                    </a:cubicBezTo>
                    <a:cubicBezTo>
                      <a:pt x="7602" y="50791"/>
                      <a:pt x="7319" y="50923"/>
                      <a:pt x="7042" y="51064"/>
                    </a:cubicBezTo>
                    <a:cubicBezTo>
                      <a:pt x="7024" y="51071"/>
                      <a:pt x="7004" y="51076"/>
                      <a:pt x="6985" y="51083"/>
                    </a:cubicBezTo>
                    <a:lnTo>
                      <a:pt x="6985" y="51082"/>
                    </a:lnTo>
                    <a:cubicBezTo>
                      <a:pt x="7044" y="51042"/>
                      <a:pt x="7103" y="51000"/>
                      <a:pt x="7163" y="50959"/>
                    </a:cubicBezTo>
                    <a:cubicBezTo>
                      <a:pt x="8062" y="50516"/>
                      <a:pt x="8922" y="49980"/>
                      <a:pt x="9738" y="49406"/>
                    </a:cubicBezTo>
                    <a:cubicBezTo>
                      <a:pt x="10730" y="48709"/>
                      <a:pt x="11667" y="47929"/>
                      <a:pt x="12525" y="47072"/>
                    </a:cubicBezTo>
                    <a:cubicBezTo>
                      <a:pt x="12762" y="46837"/>
                      <a:pt x="12996" y="46598"/>
                      <a:pt x="13222" y="46352"/>
                    </a:cubicBezTo>
                    <a:cubicBezTo>
                      <a:pt x="13456" y="46098"/>
                      <a:pt x="13688" y="45841"/>
                      <a:pt x="13882" y="45556"/>
                    </a:cubicBezTo>
                    <a:cubicBezTo>
                      <a:pt x="13890" y="45545"/>
                      <a:pt x="13881" y="45529"/>
                      <a:pt x="13870" y="45529"/>
                    </a:cubicBezTo>
                    <a:cubicBezTo>
                      <a:pt x="13867" y="45529"/>
                      <a:pt x="13864" y="45531"/>
                      <a:pt x="13861" y="45534"/>
                    </a:cubicBezTo>
                    <a:cubicBezTo>
                      <a:pt x="13440" y="45952"/>
                      <a:pt x="13062" y="46414"/>
                      <a:pt x="12648" y="46840"/>
                    </a:cubicBezTo>
                    <a:cubicBezTo>
                      <a:pt x="12224" y="47275"/>
                      <a:pt x="11777" y="47690"/>
                      <a:pt x="11316" y="48087"/>
                    </a:cubicBezTo>
                    <a:cubicBezTo>
                      <a:pt x="10404" y="48873"/>
                      <a:pt x="9426" y="49580"/>
                      <a:pt x="8397" y="50205"/>
                    </a:cubicBezTo>
                    <a:cubicBezTo>
                      <a:pt x="8099" y="50386"/>
                      <a:pt x="7796" y="50557"/>
                      <a:pt x="7491" y="50723"/>
                    </a:cubicBezTo>
                    <a:cubicBezTo>
                      <a:pt x="7698" y="50569"/>
                      <a:pt x="7904" y="50410"/>
                      <a:pt x="8106" y="50248"/>
                    </a:cubicBezTo>
                    <a:cubicBezTo>
                      <a:pt x="8606" y="49850"/>
                      <a:pt x="9096" y="49439"/>
                      <a:pt x="9562" y="49000"/>
                    </a:cubicBezTo>
                    <a:cubicBezTo>
                      <a:pt x="10490" y="48127"/>
                      <a:pt x="11344" y="47178"/>
                      <a:pt x="12107" y="46157"/>
                    </a:cubicBezTo>
                    <a:cubicBezTo>
                      <a:pt x="12323" y="45867"/>
                      <a:pt x="12532" y="45572"/>
                      <a:pt x="12733" y="45272"/>
                    </a:cubicBezTo>
                    <a:cubicBezTo>
                      <a:pt x="12929" y="44977"/>
                      <a:pt x="13135" y="44680"/>
                      <a:pt x="13299" y="44365"/>
                    </a:cubicBezTo>
                    <a:cubicBezTo>
                      <a:pt x="13319" y="44329"/>
                      <a:pt x="13283" y="44294"/>
                      <a:pt x="13248" y="44294"/>
                    </a:cubicBezTo>
                    <a:cubicBezTo>
                      <a:pt x="13234" y="44294"/>
                      <a:pt x="13219" y="44300"/>
                      <a:pt x="13210" y="44315"/>
                    </a:cubicBezTo>
                    <a:cubicBezTo>
                      <a:pt x="13030" y="44575"/>
                      <a:pt x="12871" y="44851"/>
                      <a:pt x="12696" y="45115"/>
                    </a:cubicBezTo>
                    <a:cubicBezTo>
                      <a:pt x="12520" y="45380"/>
                      <a:pt x="12340" y="45640"/>
                      <a:pt x="12153" y="45897"/>
                    </a:cubicBezTo>
                    <a:cubicBezTo>
                      <a:pt x="11780" y="46411"/>
                      <a:pt x="11385" y="46908"/>
                      <a:pt x="10969" y="47388"/>
                    </a:cubicBezTo>
                    <a:cubicBezTo>
                      <a:pt x="10133" y="48350"/>
                      <a:pt x="9222" y="49247"/>
                      <a:pt x="8233" y="50054"/>
                    </a:cubicBezTo>
                    <a:cubicBezTo>
                      <a:pt x="7904" y="50322"/>
                      <a:pt x="7561" y="50574"/>
                      <a:pt x="7217" y="50823"/>
                    </a:cubicBezTo>
                    <a:cubicBezTo>
                      <a:pt x="7519" y="50591"/>
                      <a:pt x="7804" y="50339"/>
                      <a:pt x="8076" y="50078"/>
                    </a:cubicBezTo>
                    <a:cubicBezTo>
                      <a:pt x="8582" y="49593"/>
                      <a:pt x="9044" y="49066"/>
                      <a:pt x="9473" y="48513"/>
                    </a:cubicBezTo>
                    <a:cubicBezTo>
                      <a:pt x="10403" y="47317"/>
                      <a:pt x="11154" y="46003"/>
                      <a:pt x="11942" y="44712"/>
                    </a:cubicBezTo>
                    <a:cubicBezTo>
                      <a:pt x="12389" y="43977"/>
                      <a:pt x="12881" y="43265"/>
                      <a:pt x="13393" y="42572"/>
                    </a:cubicBezTo>
                    <a:close/>
                    <a:moveTo>
                      <a:pt x="22410" y="43595"/>
                    </a:moveTo>
                    <a:cubicBezTo>
                      <a:pt x="22880" y="44213"/>
                      <a:pt x="23501" y="44723"/>
                      <a:pt x="24128" y="45173"/>
                    </a:cubicBezTo>
                    <a:cubicBezTo>
                      <a:pt x="24771" y="45635"/>
                      <a:pt x="25458" y="46033"/>
                      <a:pt x="26158" y="46403"/>
                    </a:cubicBezTo>
                    <a:cubicBezTo>
                      <a:pt x="26891" y="46790"/>
                      <a:pt x="27635" y="47156"/>
                      <a:pt x="28380" y="47521"/>
                    </a:cubicBezTo>
                    <a:cubicBezTo>
                      <a:pt x="29182" y="47913"/>
                      <a:pt x="29992" y="48293"/>
                      <a:pt x="30821" y="48627"/>
                    </a:cubicBezTo>
                    <a:cubicBezTo>
                      <a:pt x="31703" y="48982"/>
                      <a:pt x="32609" y="49281"/>
                      <a:pt x="33537" y="49489"/>
                    </a:cubicBezTo>
                    <a:cubicBezTo>
                      <a:pt x="33475" y="49615"/>
                      <a:pt x="33410" y="49740"/>
                      <a:pt x="33343" y="49862"/>
                    </a:cubicBezTo>
                    <a:lnTo>
                      <a:pt x="33342" y="49862"/>
                    </a:lnTo>
                    <a:cubicBezTo>
                      <a:pt x="32994" y="50484"/>
                      <a:pt x="32557" y="51062"/>
                      <a:pt x="32053" y="51567"/>
                    </a:cubicBezTo>
                    <a:cubicBezTo>
                      <a:pt x="32052" y="51568"/>
                      <a:pt x="32051" y="51569"/>
                      <a:pt x="32050" y="51570"/>
                    </a:cubicBezTo>
                    <a:cubicBezTo>
                      <a:pt x="32040" y="51559"/>
                      <a:pt x="32026" y="51550"/>
                      <a:pt x="32008" y="51547"/>
                    </a:cubicBezTo>
                    <a:cubicBezTo>
                      <a:pt x="31143" y="51398"/>
                      <a:pt x="30316" y="51108"/>
                      <a:pt x="29537" y="50707"/>
                    </a:cubicBezTo>
                    <a:cubicBezTo>
                      <a:pt x="28734" y="50295"/>
                      <a:pt x="27989" y="49777"/>
                      <a:pt x="27281" y="49222"/>
                    </a:cubicBezTo>
                    <a:cubicBezTo>
                      <a:pt x="26579" y="48670"/>
                      <a:pt x="25903" y="48088"/>
                      <a:pt x="25229" y="47502"/>
                    </a:cubicBezTo>
                    <a:cubicBezTo>
                      <a:pt x="24617" y="46972"/>
                      <a:pt x="24015" y="46426"/>
                      <a:pt x="23480" y="45818"/>
                    </a:cubicBezTo>
                    <a:cubicBezTo>
                      <a:pt x="22910" y="45170"/>
                      <a:pt x="22444" y="44454"/>
                      <a:pt x="22129" y="43650"/>
                    </a:cubicBezTo>
                    <a:cubicBezTo>
                      <a:pt x="22223" y="43635"/>
                      <a:pt x="22317" y="43616"/>
                      <a:pt x="22410" y="43595"/>
                    </a:cubicBezTo>
                    <a:close/>
                    <a:moveTo>
                      <a:pt x="22057" y="43664"/>
                    </a:moveTo>
                    <a:cubicBezTo>
                      <a:pt x="22576" y="45165"/>
                      <a:pt x="23758" y="46356"/>
                      <a:pt x="24913" y="47396"/>
                    </a:cubicBezTo>
                    <a:cubicBezTo>
                      <a:pt x="25578" y="47994"/>
                      <a:pt x="26249" y="48587"/>
                      <a:pt x="26943" y="49151"/>
                    </a:cubicBezTo>
                    <a:cubicBezTo>
                      <a:pt x="27654" y="49728"/>
                      <a:pt x="28395" y="50269"/>
                      <a:pt x="29198" y="50714"/>
                    </a:cubicBezTo>
                    <a:cubicBezTo>
                      <a:pt x="30043" y="51182"/>
                      <a:pt x="30965" y="51551"/>
                      <a:pt x="31926" y="51692"/>
                    </a:cubicBezTo>
                    <a:cubicBezTo>
                      <a:pt x="31904" y="51712"/>
                      <a:pt x="31882" y="51732"/>
                      <a:pt x="31860" y="51753"/>
                    </a:cubicBezTo>
                    <a:lnTo>
                      <a:pt x="31859" y="51753"/>
                    </a:lnTo>
                    <a:cubicBezTo>
                      <a:pt x="31851" y="51748"/>
                      <a:pt x="31841" y="51742"/>
                      <a:pt x="31830" y="51740"/>
                    </a:cubicBezTo>
                    <a:cubicBezTo>
                      <a:pt x="30056" y="51442"/>
                      <a:pt x="28344" y="50778"/>
                      <a:pt x="26833" y="49801"/>
                    </a:cubicBezTo>
                    <a:cubicBezTo>
                      <a:pt x="25370" y="48855"/>
                      <a:pt x="24090" y="47624"/>
                      <a:pt x="23114" y="46179"/>
                    </a:cubicBezTo>
                    <a:cubicBezTo>
                      <a:pt x="22841" y="45775"/>
                      <a:pt x="22590" y="45357"/>
                      <a:pt x="22364" y="44925"/>
                    </a:cubicBezTo>
                    <a:cubicBezTo>
                      <a:pt x="22253" y="44712"/>
                      <a:pt x="22147" y="44495"/>
                      <a:pt x="22046" y="44277"/>
                    </a:cubicBezTo>
                    <a:cubicBezTo>
                      <a:pt x="21958" y="44089"/>
                      <a:pt x="21879" y="43898"/>
                      <a:pt x="21791" y="43709"/>
                    </a:cubicBezTo>
                    <a:cubicBezTo>
                      <a:pt x="21822" y="43704"/>
                      <a:pt x="21853" y="43699"/>
                      <a:pt x="21884" y="43694"/>
                    </a:cubicBezTo>
                    <a:cubicBezTo>
                      <a:pt x="21942" y="43683"/>
                      <a:pt x="22000" y="43673"/>
                      <a:pt x="22057" y="43664"/>
                    </a:cubicBezTo>
                    <a:close/>
                    <a:moveTo>
                      <a:pt x="21748" y="43718"/>
                    </a:moveTo>
                    <a:cubicBezTo>
                      <a:pt x="21868" y="44090"/>
                      <a:pt x="22042" y="44453"/>
                      <a:pt x="22218" y="44801"/>
                    </a:cubicBezTo>
                    <a:cubicBezTo>
                      <a:pt x="22414" y="45189"/>
                      <a:pt x="22630" y="45569"/>
                      <a:pt x="22863" y="45936"/>
                    </a:cubicBezTo>
                    <a:cubicBezTo>
                      <a:pt x="23333" y="46676"/>
                      <a:pt x="23872" y="47370"/>
                      <a:pt x="24473" y="48007"/>
                    </a:cubicBezTo>
                    <a:cubicBezTo>
                      <a:pt x="25708" y="49314"/>
                      <a:pt x="27212" y="50346"/>
                      <a:pt x="28872" y="51040"/>
                    </a:cubicBezTo>
                    <a:cubicBezTo>
                      <a:pt x="29792" y="51425"/>
                      <a:pt x="30754" y="51702"/>
                      <a:pt x="31739" y="51867"/>
                    </a:cubicBezTo>
                    <a:cubicBezTo>
                      <a:pt x="31304" y="52264"/>
                      <a:pt x="30817" y="52625"/>
                      <a:pt x="30288" y="52868"/>
                    </a:cubicBezTo>
                    <a:cubicBezTo>
                      <a:pt x="29982" y="53008"/>
                      <a:pt x="29653" y="53100"/>
                      <a:pt x="29316" y="53100"/>
                    </a:cubicBezTo>
                    <a:cubicBezTo>
                      <a:pt x="29268" y="53100"/>
                      <a:pt x="29219" y="53098"/>
                      <a:pt x="29171" y="53094"/>
                    </a:cubicBezTo>
                    <a:cubicBezTo>
                      <a:pt x="28792" y="53065"/>
                      <a:pt x="28433" y="52931"/>
                      <a:pt x="28100" y="52754"/>
                    </a:cubicBezTo>
                    <a:cubicBezTo>
                      <a:pt x="27757" y="52571"/>
                      <a:pt x="27442" y="52339"/>
                      <a:pt x="27137" y="52101"/>
                    </a:cubicBezTo>
                    <a:cubicBezTo>
                      <a:pt x="26858" y="51882"/>
                      <a:pt x="26586" y="51653"/>
                      <a:pt x="26323" y="51415"/>
                    </a:cubicBezTo>
                    <a:cubicBezTo>
                      <a:pt x="25247" y="50447"/>
                      <a:pt x="24312" y="49324"/>
                      <a:pt x="23540" y="48100"/>
                    </a:cubicBezTo>
                    <a:cubicBezTo>
                      <a:pt x="22775" y="46884"/>
                      <a:pt x="22175" y="45561"/>
                      <a:pt x="21767" y="44184"/>
                    </a:cubicBezTo>
                    <a:cubicBezTo>
                      <a:pt x="21722" y="44035"/>
                      <a:pt x="21682" y="43886"/>
                      <a:pt x="21642" y="43736"/>
                    </a:cubicBezTo>
                    <a:cubicBezTo>
                      <a:pt x="21678" y="43730"/>
                      <a:pt x="21713" y="43724"/>
                      <a:pt x="21748" y="43718"/>
                    </a:cubicBezTo>
                    <a:close/>
                    <a:moveTo>
                      <a:pt x="15867" y="1"/>
                    </a:moveTo>
                    <a:cubicBezTo>
                      <a:pt x="15379" y="1"/>
                      <a:pt x="14886" y="105"/>
                      <a:pt x="14438" y="271"/>
                    </a:cubicBezTo>
                    <a:cubicBezTo>
                      <a:pt x="14393" y="287"/>
                      <a:pt x="14372" y="347"/>
                      <a:pt x="14391" y="389"/>
                    </a:cubicBezTo>
                    <a:cubicBezTo>
                      <a:pt x="14421" y="457"/>
                      <a:pt x="14450" y="524"/>
                      <a:pt x="14480" y="592"/>
                    </a:cubicBezTo>
                    <a:cubicBezTo>
                      <a:pt x="14348" y="496"/>
                      <a:pt x="14201" y="416"/>
                      <a:pt x="14049" y="356"/>
                    </a:cubicBezTo>
                    <a:cubicBezTo>
                      <a:pt x="13787" y="252"/>
                      <a:pt x="13515" y="207"/>
                      <a:pt x="13243" y="207"/>
                    </a:cubicBezTo>
                    <a:cubicBezTo>
                      <a:pt x="12854" y="207"/>
                      <a:pt x="12463" y="299"/>
                      <a:pt x="12096" y="442"/>
                    </a:cubicBezTo>
                    <a:cubicBezTo>
                      <a:pt x="11702" y="595"/>
                      <a:pt x="11334" y="804"/>
                      <a:pt x="10975" y="1025"/>
                    </a:cubicBezTo>
                    <a:cubicBezTo>
                      <a:pt x="10913" y="1062"/>
                      <a:pt x="10925" y="1158"/>
                      <a:pt x="10976" y="1198"/>
                    </a:cubicBezTo>
                    <a:cubicBezTo>
                      <a:pt x="11333" y="1472"/>
                      <a:pt x="11691" y="1746"/>
                      <a:pt x="12048" y="2021"/>
                    </a:cubicBezTo>
                    <a:cubicBezTo>
                      <a:pt x="12152" y="2100"/>
                      <a:pt x="12254" y="2179"/>
                      <a:pt x="12357" y="2259"/>
                    </a:cubicBezTo>
                    <a:cubicBezTo>
                      <a:pt x="12188" y="2186"/>
                      <a:pt x="12018" y="2113"/>
                      <a:pt x="11846" y="2042"/>
                    </a:cubicBezTo>
                    <a:cubicBezTo>
                      <a:pt x="11635" y="1955"/>
                      <a:pt x="11423" y="1864"/>
                      <a:pt x="11209" y="1779"/>
                    </a:cubicBezTo>
                    <a:cubicBezTo>
                      <a:pt x="11056" y="1718"/>
                      <a:pt x="10892" y="1662"/>
                      <a:pt x="10726" y="1662"/>
                    </a:cubicBezTo>
                    <a:cubicBezTo>
                      <a:pt x="10690" y="1662"/>
                      <a:pt x="10653" y="1664"/>
                      <a:pt x="10617" y="1670"/>
                    </a:cubicBezTo>
                    <a:cubicBezTo>
                      <a:pt x="10254" y="1731"/>
                      <a:pt x="10049" y="2077"/>
                      <a:pt x="9882" y="2370"/>
                    </a:cubicBezTo>
                    <a:cubicBezTo>
                      <a:pt x="9679" y="2726"/>
                      <a:pt x="9515" y="3103"/>
                      <a:pt x="9393" y="3495"/>
                    </a:cubicBezTo>
                    <a:cubicBezTo>
                      <a:pt x="9258" y="3929"/>
                      <a:pt x="9174" y="4377"/>
                      <a:pt x="9143" y="4831"/>
                    </a:cubicBezTo>
                    <a:cubicBezTo>
                      <a:pt x="9140" y="4882"/>
                      <a:pt x="9173" y="4935"/>
                      <a:pt x="9228" y="4940"/>
                    </a:cubicBezTo>
                    <a:cubicBezTo>
                      <a:pt x="10539" y="5056"/>
                      <a:pt x="11874" y="5170"/>
                      <a:pt x="13127" y="5606"/>
                    </a:cubicBezTo>
                    <a:cubicBezTo>
                      <a:pt x="14176" y="5971"/>
                      <a:pt x="15155" y="6585"/>
                      <a:pt x="15826" y="7485"/>
                    </a:cubicBezTo>
                    <a:cubicBezTo>
                      <a:pt x="16101" y="7853"/>
                      <a:pt x="16313" y="8265"/>
                      <a:pt x="16441" y="8706"/>
                    </a:cubicBezTo>
                    <a:cubicBezTo>
                      <a:pt x="16254" y="8580"/>
                      <a:pt x="16044" y="8486"/>
                      <a:pt x="15834" y="8410"/>
                    </a:cubicBezTo>
                    <a:cubicBezTo>
                      <a:pt x="15414" y="8258"/>
                      <a:pt x="14975" y="8147"/>
                      <a:pt x="14539" y="8052"/>
                    </a:cubicBezTo>
                    <a:cubicBezTo>
                      <a:pt x="13609" y="7848"/>
                      <a:pt x="12659" y="7746"/>
                      <a:pt x="11709" y="7711"/>
                    </a:cubicBezTo>
                    <a:cubicBezTo>
                      <a:pt x="11444" y="7701"/>
                      <a:pt x="11178" y="7697"/>
                      <a:pt x="10912" y="7697"/>
                    </a:cubicBezTo>
                    <a:cubicBezTo>
                      <a:pt x="10708" y="7697"/>
                      <a:pt x="10504" y="7699"/>
                      <a:pt x="10300" y="7704"/>
                    </a:cubicBezTo>
                    <a:cubicBezTo>
                      <a:pt x="9899" y="7714"/>
                      <a:pt x="9454" y="7714"/>
                      <a:pt x="9139" y="8004"/>
                    </a:cubicBezTo>
                    <a:cubicBezTo>
                      <a:pt x="8648" y="8452"/>
                      <a:pt x="8687" y="9085"/>
                      <a:pt x="8708" y="9707"/>
                    </a:cubicBezTo>
                    <a:cubicBezTo>
                      <a:pt x="8611" y="9199"/>
                      <a:pt x="8515" y="8692"/>
                      <a:pt x="8418" y="8184"/>
                    </a:cubicBezTo>
                    <a:cubicBezTo>
                      <a:pt x="8407" y="8129"/>
                      <a:pt x="8360" y="8087"/>
                      <a:pt x="8303" y="8087"/>
                    </a:cubicBezTo>
                    <a:cubicBezTo>
                      <a:pt x="8298" y="8087"/>
                      <a:pt x="8293" y="8087"/>
                      <a:pt x="8288" y="8088"/>
                    </a:cubicBezTo>
                    <a:cubicBezTo>
                      <a:pt x="6907" y="8290"/>
                      <a:pt x="5583" y="8837"/>
                      <a:pt x="4461" y="9664"/>
                    </a:cubicBezTo>
                    <a:cubicBezTo>
                      <a:pt x="3347" y="10485"/>
                      <a:pt x="2451" y="11585"/>
                      <a:pt x="1855" y="12832"/>
                    </a:cubicBezTo>
                    <a:cubicBezTo>
                      <a:pt x="1559" y="13450"/>
                      <a:pt x="1337" y="14106"/>
                      <a:pt x="1202" y="14778"/>
                    </a:cubicBezTo>
                    <a:cubicBezTo>
                      <a:pt x="1139" y="15091"/>
                      <a:pt x="1101" y="15428"/>
                      <a:pt x="1173" y="15743"/>
                    </a:cubicBezTo>
                    <a:cubicBezTo>
                      <a:pt x="1246" y="16061"/>
                      <a:pt x="1430" y="16322"/>
                      <a:pt x="1715" y="16483"/>
                    </a:cubicBezTo>
                    <a:cubicBezTo>
                      <a:pt x="2012" y="16653"/>
                      <a:pt x="2358" y="16709"/>
                      <a:pt x="2689" y="16772"/>
                    </a:cubicBezTo>
                    <a:cubicBezTo>
                      <a:pt x="3087" y="16849"/>
                      <a:pt x="3486" y="16921"/>
                      <a:pt x="3886" y="16992"/>
                    </a:cubicBezTo>
                    <a:cubicBezTo>
                      <a:pt x="4683" y="17138"/>
                      <a:pt x="5481" y="17286"/>
                      <a:pt x="6267" y="17485"/>
                    </a:cubicBezTo>
                    <a:cubicBezTo>
                      <a:pt x="7522" y="17803"/>
                      <a:pt x="8769" y="18267"/>
                      <a:pt x="9835" y="19015"/>
                    </a:cubicBezTo>
                    <a:cubicBezTo>
                      <a:pt x="9840" y="19021"/>
                      <a:pt x="9845" y="19027"/>
                      <a:pt x="9850" y="19033"/>
                    </a:cubicBezTo>
                    <a:cubicBezTo>
                      <a:pt x="9862" y="19048"/>
                      <a:pt x="9878" y="19054"/>
                      <a:pt x="9892" y="19055"/>
                    </a:cubicBezTo>
                    <a:cubicBezTo>
                      <a:pt x="9990" y="19125"/>
                      <a:pt x="10085" y="19197"/>
                      <a:pt x="10180" y="19270"/>
                    </a:cubicBezTo>
                    <a:cubicBezTo>
                      <a:pt x="10287" y="19355"/>
                      <a:pt x="10391" y="19446"/>
                      <a:pt x="10492" y="19537"/>
                    </a:cubicBezTo>
                    <a:cubicBezTo>
                      <a:pt x="10503" y="19546"/>
                      <a:pt x="10512" y="19555"/>
                      <a:pt x="10523" y="19564"/>
                    </a:cubicBezTo>
                    <a:cubicBezTo>
                      <a:pt x="10352" y="19584"/>
                      <a:pt x="10182" y="19602"/>
                      <a:pt x="10012" y="19622"/>
                    </a:cubicBezTo>
                    <a:cubicBezTo>
                      <a:pt x="9619" y="19668"/>
                      <a:pt x="9192" y="19684"/>
                      <a:pt x="8847" y="19898"/>
                    </a:cubicBezTo>
                    <a:cubicBezTo>
                      <a:pt x="8682" y="20000"/>
                      <a:pt x="8545" y="20167"/>
                      <a:pt x="8480" y="20354"/>
                    </a:cubicBezTo>
                    <a:cubicBezTo>
                      <a:pt x="8435" y="20316"/>
                      <a:pt x="8384" y="20283"/>
                      <a:pt x="8330" y="20256"/>
                    </a:cubicBezTo>
                    <a:cubicBezTo>
                      <a:pt x="8213" y="20197"/>
                      <a:pt x="8086" y="20175"/>
                      <a:pt x="7957" y="20175"/>
                    </a:cubicBezTo>
                    <a:cubicBezTo>
                      <a:pt x="7783" y="20175"/>
                      <a:pt x="7605" y="20215"/>
                      <a:pt x="7442" y="20260"/>
                    </a:cubicBezTo>
                    <a:cubicBezTo>
                      <a:pt x="6872" y="20413"/>
                      <a:pt x="6319" y="20627"/>
                      <a:pt x="5791" y="20894"/>
                    </a:cubicBezTo>
                    <a:cubicBezTo>
                      <a:pt x="5265" y="21161"/>
                      <a:pt x="4763" y="21480"/>
                      <a:pt x="4301" y="21847"/>
                    </a:cubicBezTo>
                    <a:cubicBezTo>
                      <a:pt x="4096" y="22010"/>
                      <a:pt x="3888" y="22200"/>
                      <a:pt x="3818" y="22464"/>
                    </a:cubicBezTo>
                    <a:cubicBezTo>
                      <a:pt x="3751" y="22723"/>
                      <a:pt x="3835" y="22981"/>
                      <a:pt x="3979" y="23198"/>
                    </a:cubicBezTo>
                    <a:cubicBezTo>
                      <a:pt x="4151" y="23454"/>
                      <a:pt x="4400" y="23632"/>
                      <a:pt x="4648" y="23808"/>
                    </a:cubicBezTo>
                    <a:cubicBezTo>
                      <a:pt x="4867" y="23962"/>
                      <a:pt x="5093" y="24126"/>
                      <a:pt x="5233" y="24360"/>
                    </a:cubicBezTo>
                    <a:cubicBezTo>
                      <a:pt x="5155" y="24362"/>
                      <a:pt x="5077" y="24364"/>
                      <a:pt x="4999" y="24372"/>
                    </a:cubicBezTo>
                    <a:cubicBezTo>
                      <a:pt x="4590" y="24412"/>
                      <a:pt x="4111" y="24497"/>
                      <a:pt x="3997" y="24959"/>
                    </a:cubicBezTo>
                    <a:cubicBezTo>
                      <a:pt x="3940" y="25192"/>
                      <a:pt x="3967" y="25444"/>
                      <a:pt x="3972" y="25681"/>
                    </a:cubicBezTo>
                    <a:cubicBezTo>
                      <a:pt x="3977" y="25961"/>
                      <a:pt x="3983" y="26241"/>
                      <a:pt x="3989" y="26521"/>
                    </a:cubicBezTo>
                    <a:lnTo>
                      <a:pt x="4026" y="28376"/>
                    </a:lnTo>
                    <a:cubicBezTo>
                      <a:pt x="4031" y="28615"/>
                      <a:pt x="4038" y="28853"/>
                      <a:pt x="4046" y="29090"/>
                    </a:cubicBezTo>
                    <a:cubicBezTo>
                      <a:pt x="3956" y="28719"/>
                      <a:pt x="3857" y="28348"/>
                      <a:pt x="3754" y="27980"/>
                    </a:cubicBezTo>
                    <a:cubicBezTo>
                      <a:pt x="3558" y="27276"/>
                      <a:pt x="3339" y="26575"/>
                      <a:pt x="3085" y="25888"/>
                    </a:cubicBezTo>
                    <a:cubicBezTo>
                      <a:pt x="2984" y="25611"/>
                      <a:pt x="2810" y="25382"/>
                      <a:pt x="2499" y="25346"/>
                    </a:cubicBezTo>
                    <a:cubicBezTo>
                      <a:pt x="2465" y="25342"/>
                      <a:pt x="2431" y="25341"/>
                      <a:pt x="2398" y="25341"/>
                    </a:cubicBezTo>
                    <a:cubicBezTo>
                      <a:pt x="2149" y="25341"/>
                      <a:pt x="1902" y="25439"/>
                      <a:pt x="1681" y="25540"/>
                    </a:cubicBezTo>
                    <a:cubicBezTo>
                      <a:pt x="1188" y="25767"/>
                      <a:pt x="663" y="26026"/>
                      <a:pt x="326" y="26467"/>
                    </a:cubicBezTo>
                    <a:cubicBezTo>
                      <a:pt x="144" y="26702"/>
                      <a:pt x="38" y="26984"/>
                      <a:pt x="20" y="27281"/>
                    </a:cubicBezTo>
                    <a:cubicBezTo>
                      <a:pt x="1" y="27626"/>
                      <a:pt x="80" y="27968"/>
                      <a:pt x="166" y="28301"/>
                    </a:cubicBezTo>
                    <a:cubicBezTo>
                      <a:pt x="332" y="28946"/>
                      <a:pt x="558" y="29575"/>
                      <a:pt x="833" y="30183"/>
                    </a:cubicBezTo>
                    <a:cubicBezTo>
                      <a:pt x="1392" y="31412"/>
                      <a:pt x="2144" y="32548"/>
                      <a:pt x="2999" y="33590"/>
                    </a:cubicBezTo>
                    <a:cubicBezTo>
                      <a:pt x="3821" y="34592"/>
                      <a:pt x="4739" y="35512"/>
                      <a:pt x="5690" y="36391"/>
                    </a:cubicBezTo>
                    <a:cubicBezTo>
                      <a:pt x="5767" y="36509"/>
                      <a:pt x="5848" y="36623"/>
                      <a:pt x="5947" y="36723"/>
                    </a:cubicBezTo>
                    <a:cubicBezTo>
                      <a:pt x="5960" y="36736"/>
                      <a:pt x="5977" y="36742"/>
                      <a:pt x="5994" y="36742"/>
                    </a:cubicBezTo>
                    <a:cubicBezTo>
                      <a:pt x="6015" y="36742"/>
                      <a:pt x="6035" y="36733"/>
                      <a:pt x="6047" y="36716"/>
                    </a:cubicBezTo>
                    <a:cubicBezTo>
                      <a:pt x="6059" y="36728"/>
                      <a:pt x="6071" y="36739"/>
                      <a:pt x="6084" y="36751"/>
                    </a:cubicBezTo>
                    <a:cubicBezTo>
                      <a:pt x="5849" y="36728"/>
                      <a:pt x="5613" y="36717"/>
                      <a:pt x="5376" y="36717"/>
                    </a:cubicBezTo>
                    <a:cubicBezTo>
                      <a:pt x="4871" y="36717"/>
                      <a:pt x="4365" y="36767"/>
                      <a:pt x="3868" y="36857"/>
                    </a:cubicBezTo>
                    <a:cubicBezTo>
                      <a:pt x="3526" y="36918"/>
                      <a:pt x="3186" y="36996"/>
                      <a:pt x="2851" y="37088"/>
                    </a:cubicBezTo>
                    <a:cubicBezTo>
                      <a:pt x="2633" y="37149"/>
                      <a:pt x="2414" y="37213"/>
                      <a:pt x="2199" y="37288"/>
                    </a:cubicBezTo>
                    <a:cubicBezTo>
                      <a:pt x="2158" y="37275"/>
                      <a:pt x="2116" y="37269"/>
                      <a:pt x="2074" y="37269"/>
                    </a:cubicBezTo>
                    <a:cubicBezTo>
                      <a:pt x="1935" y="37269"/>
                      <a:pt x="1796" y="37333"/>
                      <a:pt x="1688" y="37431"/>
                    </a:cubicBezTo>
                    <a:cubicBezTo>
                      <a:pt x="1453" y="37645"/>
                      <a:pt x="1423" y="37958"/>
                      <a:pt x="1475" y="38257"/>
                    </a:cubicBezTo>
                    <a:cubicBezTo>
                      <a:pt x="1537" y="38613"/>
                      <a:pt x="1663" y="38963"/>
                      <a:pt x="1755" y="39313"/>
                    </a:cubicBezTo>
                    <a:cubicBezTo>
                      <a:pt x="1849" y="39668"/>
                      <a:pt x="1935" y="40025"/>
                      <a:pt x="2012" y="40385"/>
                    </a:cubicBezTo>
                    <a:cubicBezTo>
                      <a:pt x="2319" y="41822"/>
                      <a:pt x="2494" y="43289"/>
                      <a:pt x="2526" y="44758"/>
                    </a:cubicBezTo>
                    <a:cubicBezTo>
                      <a:pt x="2542" y="45495"/>
                      <a:pt x="2521" y="46233"/>
                      <a:pt x="2468" y="46969"/>
                    </a:cubicBezTo>
                    <a:cubicBezTo>
                      <a:pt x="2436" y="47397"/>
                      <a:pt x="2301" y="48166"/>
                      <a:pt x="2829" y="48367"/>
                    </a:cubicBezTo>
                    <a:cubicBezTo>
                      <a:pt x="2897" y="48393"/>
                      <a:pt x="2967" y="48404"/>
                      <a:pt x="3038" y="48404"/>
                    </a:cubicBezTo>
                    <a:cubicBezTo>
                      <a:pt x="3132" y="48404"/>
                      <a:pt x="3227" y="48385"/>
                      <a:pt x="3319" y="48363"/>
                    </a:cubicBezTo>
                    <a:cubicBezTo>
                      <a:pt x="3463" y="48328"/>
                      <a:pt x="3607" y="48288"/>
                      <a:pt x="3750" y="48246"/>
                    </a:cubicBezTo>
                    <a:cubicBezTo>
                      <a:pt x="4034" y="48159"/>
                      <a:pt x="4315" y="48059"/>
                      <a:pt x="4589" y="47944"/>
                    </a:cubicBezTo>
                    <a:cubicBezTo>
                      <a:pt x="5138" y="47716"/>
                      <a:pt x="5663" y="47432"/>
                      <a:pt x="6157" y="47100"/>
                    </a:cubicBezTo>
                    <a:cubicBezTo>
                      <a:pt x="7143" y="46439"/>
                      <a:pt x="8003" y="45580"/>
                      <a:pt x="8656" y="44588"/>
                    </a:cubicBezTo>
                    <a:cubicBezTo>
                      <a:pt x="8663" y="44576"/>
                      <a:pt x="8670" y="44565"/>
                      <a:pt x="8678" y="44553"/>
                    </a:cubicBezTo>
                    <a:lnTo>
                      <a:pt x="8678" y="44553"/>
                    </a:lnTo>
                    <a:cubicBezTo>
                      <a:pt x="8664" y="44693"/>
                      <a:pt x="8649" y="44833"/>
                      <a:pt x="8633" y="44972"/>
                    </a:cubicBezTo>
                    <a:cubicBezTo>
                      <a:pt x="8507" y="46024"/>
                      <a:pt x="8274" y="47064"/>
                      <a:pt x="7936" y="48068"/>
                    </a:cubicBezTo>
                    <a:cubicBezTo>
                      <a:pt x="7601" y="49067"/>
                      <a:pt x="7154" y="50018"/>
                      <a:pt x="6654" y="50944"/>
                    </a:cubicBezTo>
                    <a:cubicBezTo>
                      <a:pt x="6596" y="51052"/>
                      <a:pt x="6533" y="51158"/>
                      <a:pt x="6469" y="51263"/>
                    </a:cubicBezTo>
                    <a:cubicBezTo>
                      <a:pt x="6448" y="51278"/>
                      <a:pt x="6428" y="51294"/>
                      <a:pt x="6407" y="51308"/>
                    </a:cubicBezTo>
                    <a:cubicBezTo>
                      <a:pt x="6402" y="51313"/>
                      <a:pt x="6400" y="51318"/>
                      <a:pt x="6400" y="51324"/>
                    </a:cubicBezTo>
                    <a:cubicBezTo>
                      <a:pt x="6350" y="51393"/>
                      <a:pt x="6403" y="51506"/>
                      <a:pt x="6492" y="51506"/>
                    </a:cubicBezTo>
                    <a:cubicBezTo>
                      <a:pt x="6506" y="51506"/>
                      <a:pt x="6522" y="51503"/>
                      <a:pt x="6538" y="51496"/>
                    </a:cubicBezTo>
                    <a:cubicBezTo>
                      <a:pt x="7990" y="50914"/>
                      <a:pt x="9548" y="50750"/>
                      <a:pt x="11100" y="50692"/>
                    </a:cubicBezTo>
                    <a:cubicBezTo>
                      <a:pt x="12670" y="50634"/>
                      <a:pt x="14248" y="50674"/>
                      <a:pt x="15809" y="50473"/>
                    </a:cubicBezTo>
                    <a:cubicBezTo>
                      <a:pt x="16670" y="50362"/>
                      <a:pt x="17524" y="50173"/>
                      <a:pt x="18336" y="49861"/>
                    </a:cubicBezTo>
                    <a:cubicBezTo>
                      <a:pt x="18389" y="49841"/>
                      <a:pt x="18403" y="49781"/>
                      <a:pt x="18386" y="49732"/>
                    </a:cubicBezTo>
                    <a:cubicBezTo>
                      <a:pt x="18005" y="48574"/>
                      <a:pt x="17519" y="47451"/>
                      <a:pt x="16934" y="46381"/>
                    </a:cubicBezTo>
                    <a:cubicBezTo>
                      <a:pt x="16916" y="46347"/>
                      <a:pt x="16883" y="46324"/>
                      <a:pt x="16847" y="46324"/>
                    </a:cubicBezTo>
                    <a:cubicBezTo>
                      <a:pt x="16835" y="46324"/>
                      <a:pt x="16823" y="46327"/>
                      <a:pt x="16810" y="46332"/>
                    </a:cubicBezTo>
                    <a:cubicBezTo>
                      <a:pt x="16689" y="46385"/>
                      <a:pt x="16569" y="46439"/>
                      <a:pt x="16449" y="46492"/>
                    </a:cubicBezTo>
                    <a:cubicBezTo>
                      <a:pt x="16538" y="46358"/>
                      <a:pt x="16659" y="46241"/>
                      <a:pt x="16710" y="46083"/>
                    </a:cubicBezTo>
                    <a:cubicBezTo>
                      <a:pt x="16743" y="45983"/>
                      <a:pt x="16740" y="45876"/>
                      <a:pt x="16696" y="45782"/>
                    </a:cubicBezTo>
                    <a:cubicBezTo>
                      <a:pt x="16715" y="45736"/>
                      <a:pt x="16683" y="45705"/>
                      <a:pt x="16645" y="45702"/>
                    </a:cubicBezTo>
                    <a:cubicBezTo>
                      <a:pt x="16604" y="45652"/>
                      <a:pt x="16554" y="45613"/>
                      <a:pt x="16500" y="45579"/>
                    </a:cubicBezTo>
                    <a:cubicBezTo>
                      <a:pt x="16479" y="45549"/>
                      <a:pt x="16459" y="45518"/>
                      <a:pt x="16441" y="45489"/>
                    </a:cubicBezTo>
                    <a:cubicBezTo>
                      <a:pt x="16353" y="45351"/>
                      <a:pt x="16263" y="45215"/>
                      <a:pt x="16170" y="45080"/>
                    </a:cubicBezTo>
                    <a:cubicBezTo>
                      <a:pt x="16063" y="44924"/>
                      <a:pt x="15950" y="44771"/>
                      <a:pt x="15834" y="44620"/>
                    </a:cubicBezTo>
                    <a:cubicBezTo>
                      <a:pt x="16988" y="44472"/>
                      <a:pt x="18139" y="44309"/>
                      <a:pt x="19289" y="44130"/>
                    </a:cubicBezTo>
                    <a:cubicBezTo>
                      <a:pt x="19868" y="44038"/>
                      <a:pt x="20447" y="43944"/>
                      <a:pt x="21026" y="43845"/>
                    </a:cubicBezTo>
                    <a:cubicBezTo>
                      <a:pt x="21152" y="43823"/>
                      <a:pt x="21279" y="43801"/>
                      <a:pt x="21406" y="43779"/>
                    </a:cubicBezTo>
                    <a:cubicBezTo>
                      <a:pt x="21781" y="45204"/>
                      <a:pt x="22351" y="46571"/>
                      <a:pt x="23103" y="47839"/>
                    </a:cubicBezTo>
                    <a:cubicBezTo>
                      <a:pt x="23866" y="49126"/>
                      <a:pt x="24807" y="50304"/>
                      <a:pt x="25896" y="51331"/>
                    </a:cubicBezTo>
                    <a:cubicBezTo>
                      <a:pt x="26447" y="51851"/>
                      <a:pt x="27035" y="52359"/>
                      <a:pt x="27677" y="52764"/>
                    </a:cubicBezTo>
                    <a:cubicBezTo>
                      <a:pt x="28012" y="52975"/>
                      <a:pt x="28369" y="53153"/>
                      <a:pt x="28756" y="53250"/>
                    </a:cubicBezTo>
                    <a:cubicBezTo>
                      <a:pt x="28939" y="53296"/>
                      <a:pt x="29127" y="53318"/>
                      <a:pt x="29314" y="53318"/>
                    </a:cubicBezTo>
                    <a:cubicBezTo>
                      <a:pt x="29519" y="53318"/>
                      <a:pt x="29724" y="53291"/>
                      <a:pt x="29925" y="53236"/>
                    </a:cubicBezTo>
                    <a:cubicBezTo>
                      <a:pt x="30664" y="53031"/>
                      <a:pt x="31324" y="52536"/>
                      <a:pt x="31888" y="52030"/>
                    </a:cubicBezTo>
                    <a:cubicBezTo>
                      <a:pt x="32434" y="51540"/>
                      <a:pt x="32915" y="50975"/>
                      <a:pt x="33309" y="50355"/>
                    </a:cubicBezTo>
                    <a:cubicBezTo>
                      <a:pt x="33705" y="49731"/>
                      <a:pt x="34019" y="49055"/>
                      <a:pt x="34227" y="48346"/>
                    </a:cubicBezTo>
                    <a:cubicBezTo>
                      <a:pt x="34332" y="47991"/>
                      <a:pt x="34417" y="47586"/>
                      <a:pt x="34190" y="47259"/>
                    </a:cubicBezTo>
                    <a:cubicBezTo>
                      <a:pt x="34014" y="47005"/>
                      <a:pt x="33706" y="46895"/>
                      <a:pt x="33444" y="46757"/>
                    </a:cubicBezTo>
                    <a:cubicBezTo>
                      <a:pt x="33434" y="46751"/>
                      <a:pt x="33425" y="46746"/>
                      <a:pt x="33416" y="46741"/>
                    </a:cubicBezTo>
                    <a:lnTo>
                      <a:pt x="33416" y="46741"/>
                    </a:lnTo>
                    <a:cubicBezTo>
                      <a:pt x="33718" y="46787"/>
                      <a:pt x="34020" y="46832"/>
                      <a:pt x="34322" y="46878"/>
                    </a:cubicBezTo>
                    <a:cubicBezTo>
                      <a:pt x="34326" y="46879"/>
                      <a:pt x="34330" y="46879"/>
                      <a:pt x="34334" y="46879"/>
                    </a:cubicBezTo>
                    <a:cubicBezTo>
                      <a:pt x="34377" y="46879"/>
                      <a:pt x="34431" y="46850"/>
                      <a:pt x="34442" y="46808"/>
                    </a:cubicBezTo>
                    <a:cubicBezTo>
                      <a:pt x="34806" y="45476"/>
                      <a:pt x="35171" y="44098"/>
                      <a:pt x="35127" y="42710"/>
                    </a:cubicBezTo>
                    <a:lnTo>
                      <a:pt x="35127" y="42710"/>
                    </a:lnTo>
                    <a:cubicBezTo>
                      <a:pt x="35202" y="42864"/>
                      <a:pt x="35280" y="43017"/>
                      <a:pt x="35355" y="43168"/>
                    </a:cubicBezTo>
                    <a:lnTo>
                      <a:pt x="35592" y="43653"/>
                    </a:lnTo>
                    <a:cubicBezTo>
                      <a:pt x="35656" y="43785"/>
                      <a:pt x="35713" y="43940"/>
                      <a:pt x="35817" y="44046"/>
                    </a:cubicBezTo>
                    <a:cubicBezTo>
                      <a:pt x="35888" y="44118"/>
                      <a:pt x="35961" y="44146"/>
                      <a:pt x="36033" y="44146"/>
                    </a:cubicBezTo>
                    <a:cubicBezTo>
                      <a:pt x="36210" y="44146"/>
                      <a:pt x="36384" y="43976"/>
                      <a:pt x="36510" y="43847"/>
                    </a:cubicBezTo>
                    <a:cubicBezTo>
                      <a:pt x="36760" y="43590"/>
                      <a:pt x="37013" y="43332"/>
                      <a:pt x="37263" y="43075"/>
                    </a:cubicBezTo>
                    <a:cubicBezTo>
                      <a:pt x="37518" y="42812"/>
                      <a:pt x="37773" y="42550"/>
                      <a:pt x="38028" y="42287"/>
                    </a:cubicBezTo>
                    <a:cubicBezTo>
                      <a:pt x="38247" y="42060"/>
                      <a:pt x="38474" y="41838"/>
                      <a:pt x="38668" y="41589"/>
                    </a:cubicBezTo>
                    <a:cubicBezTo>
                      <a:pt x="38843" y="41365"/>
                      <a:pt x="38991" y="41116"/>
                      <a:pt x="39062" y="40838"/>
                    </a:cubicBezTo>
                    <a:cubicBezTo>
                      <a:pt x="39134" y="40552"/>
                      <a:pt x="39114" y="40252"/>
                      <a:pt x="39007" y="39977"/>
                    </a:cubicBezTo>
                    <a:cubicBezTo>
                      <a:pt x="38900" y="39700"/>
                      <a:pt x="38727" y="39470"/>
                      <a:pt x="38521" y="39269"/>
                    </a:cubicBezTo>
                    <a:lnTo>
                      <a:pt x="38521" y="39269"/>
                    </a:lnTo>
                    <a:cubicBezTo>
                      <a:pt x="38683" y="39357"/>
                      <a:pt x="38845" y="39445"/>
                      <a:pt x="39008" y="39532"/>
                    </a:cubicBezTo>
                    <a:cubicBezTo>
                      <a:pt x="39180" y="39624"/>
                      <a:pt x="39365" y="39713"/>
                      <a:pt x="39559" y="39713"/>
                    </a:cubicBezTo>
                    <a:cubicBezTo>
                      <a:pt x="39618" y="39713"/>
                      <a:pt x="39679" y="39704"/>
                      <a:pt x="39740" y="39685"/>
                    </a:cubicBezTo>
                    <a:cubicBezTo>
                      <a:pt x="39943" y="39619"/>
                      <a:pt x="40081" y="39448"/>
                      <a:pt x="40179" y="39266"/>
                    </a:cubicBezTo>
                    <a:cubicBezTo>
                      <a:pt x="40295" y="39054"/>
                      <a:pt x="40358" y="38813"/>
                      <a:pt x="40430" y="38582"/>
                    </a:cubicBezTo>
                    <a:cubicBezTo>
                      <a:pt x="40516" y="38303"/>
                      <a:pt x="40595" y="38023"/>
                      <a:pt x="40669" y="37740"/>
                    </a:cubicBezTo>
                    <a:cubicBezTo>
                      <a:pt x="40815" y="37181"/>
                      <a:pt x="40942" y="36617"/>
                      <a:pt x="41057" y="36051"/>
                    </a:cubicBezTo>
                    <a:cubicBezTo>
                      <a:pt x="41188" y="35405"/>
                      <a:pt x="41304" y="34757"/>
                      <a:pt x="41418" y="34108"/>
                    </a:cubicBezTo>
                    <a:cubicBezTo>
                      <a:pt x="41429" y="34046"/>
                      <a:pt x="41375" y="33976"/>
                      <a:pt x="41311" y="33972"/>
                    </a:cubicBezTo>
                    <a:cubicBezTo>
                      <a:pt x="40854" y="33940"/>
                      <a:pt x="40397" y="33909"/>
                      <a:pt x="39940" y="33877"/>
                    </a:cubicBezTo>
                    <a:cubicBezTo>
                      <a:pt x="40165" y="33780"/>
                      <a:pt x="40390" y="33683"/>
                      <a:pt x="40615" y="33585"/>
                    </a:cubicBezTo>
                    <a:cubicBezTo>
                      <a:pt x="40662" y="33565"/>
                      <a:pt x="40699" y="33507"/>
                      <a:pt x="40688" y="33455"/>
                    </a:cubicBezTo>
                    <a:cubicBezTo>
                      <a:pt x="40521" y="32700"/>
                      <a:pt x="40269" y="31967"/>
                      <a:pt x="39931" y="31273"/>
                    </a:cubicBezTo>
                    <a:cubicBezTo>
                      <a:pt x="39908" y="31226"/>
                      <a:pt x="39866" y="31200"/>
                      <a:pt x="39816" y="31200"/>
                    </a:cubicBezTo>
                    <a:cubicBezTo>
                      <a:pt x="39811" y="31200"/>
                      <a:pt x="39807" y="31201"/>
                      <a:pt x="39802" y="31201"/>
                    </a:cubicBezTo>
                    <a:cubicBezTo>
                      <a:pt x="39345" y="31240"/>
                      <a:pt x="38892" y="31306"/>
                      <a:pt x="38445" y="31400"/>
                    </a:cubicBezTo>
                    <a:cubicBezTo>
                      <a:pt x="38302" y="31431"/>
                      <a:pt x="38158" y="31466"/>
                      <a:pt x="38016" y="31502"/>
                    </a:cubicBezTo>
                    <a:cubicBezTo>
                      <a:pt x="38740" y="31059"/>
                      <a:pt x="39404" y="30521"/>
                      <a:pt x="39940" y="29861"/>
                    </a:cubicBezTo>
                    <a:cubicBezTo>
                      <a:pt x="40038" y="29740"/>
                      <a:pt x="40129" y="29617"/>
                      <a:pt x="40216" y="29490"/>
                    </a:cubicBezTo>
                    <a:cubicBezTo>
                      <a:pt x="40262" y="29424"/>
                      <a:pt x="40220" y="29352"/>
                      <a:pt x="40163" y="29329"/>
                    </a:cubicBezTo>
                    <a:cubicBezTo>
                      <a:pt x="39881" y="29071"/>
                      <a:pt x="39575" y="28837"/>
                      <a:pt x="39267" y="28605"/>
                    </a:cubicBezTo>
                    <a:cubicBezTo>
                      <a:pt x="39069" y="28429"/>
                      <a:pt x="38870" y="28254"/>
                      <a:pt x="38673" y="28078"/>
                    </a:cubicBezTo>
                    <a:cubicBezTo>
                      <a:pt x="38466" y="27891"/>
                      <a:pt x="38251" y="27668"/>
                      <a:pt x="37963" y="27618"/>
                    </a:cubicBezTo>
                    <a:cubicBezTo>
                      <a:pt x="37926" y="27612"/>
                      <a:pt x="37890" y="27609"/>
                      <a:pt x="37854" y="27609"/>
                    </a:cubicBezTo>
                    <a:cubicBezTo>
                      <a:pt x="37588" y="27609"/>
                      <a:pt x="37342" y="27768"/>
                      <a:pt x="37119" y="27899"/>
                    </a:cubicBezTo>
                    <a:cubicBezTo>
                      <a:pt x="36955" y="27997"/>
                      <a:pt x="36790" y="28094"/>
                      <a:pt x="36625" y="28191"/>
                    </a:cubicBezTo>
                    <a:cubicBezTo>
                      <a:pt x="36620" y="28194"/>
                      <a:pt x="36614" y="28197"/>
                      <a:pt x="36609" y="28200"/>
                    </a:cubicBezTo>
                    <a:cubicBezTo>
                      <a:pt x="36655" y="28143"/>
                      <a:pt x="36702" y="28085"/>
                      <a:pt x="36746" y="28026"/>
                    </a:cubicBezTo>
                    <a:cubicBezTo>
                      <a:pt x="37205" y="27552"/>
                      <a:pt x="37555" y="26956"/>
                      <a:pt x="37386" y="26313"/>
                    </a:cubicBezTo>
                    <a:cubicBezTo>
                      <a:pt x="37381" y="26258"/>
                      <a:pt x="37369" y="26205"/>
                      <a:pt x="37349" y="26156"/>
                    </a:cubicBezTo>
                    <a:cubicBezTo>
                      <a:pt x="37343" y="26142"/>
                      <a:pt x="37333" y="26132"/>
                      <a:pt x="37323" y="26125"/>
                    </a:cubicBezTo>
                    <a:cubicBezTo>
                      <a:pt x="37320" y="26121"/>
                      <a:pt x="37318" y="26116"/>
                      <a:pt x="37316" y="26110"/>
                    </a:cubicBezTo>
                    <a:cubicBezTo>
                      <a:pt x="37139" y="25700"/>
                      <a:pt x="36780" y="25402"/>
                      <a:pt x="36393" y="25195"/>
                    </a:cubicBezTo>
                    <a:cubicBezTo>
                      <a:pt x="35955" y="24958"/>
                      <a:pt x="35467" y="24861"/>
                      <a:pt x="34980" y="24779"/>
                    </a:cubicBezTo>
                    <a:cubicBezTo>
                      <a:pt x="34688" y="24731"/>
                      <a:pt x="34390" y="24686"/>
                      <a:pt x="34101" y="24616"/>
                    </a:cubicBezTo>
                    <a:lnTo>
                      <a:pt x="34101" y="24616"/>
                    </a:lnTo>
                    <a:cubicBezTo>
                      <a:pt x="34173" y="24618"/>
                      <a:pt x="34245" y="24622"/>
                      <a:pt x="34318" y="24625"/>
                    </a:cubicBezTo>
                    <a:cubicBezTo>
                      <a:pt x="34593" y="24639"/>
                      <a:pt x="34868" y="24655"/>
                      <a:pt x="35142" y="24681"/>
                    </a:cubicBezTo>
                    <a:cubicBezTo>
                      <a:pt x="35696" y="24733"/>
                      <a:pt x="36247" y="24810"/>
                      <a:pt x="36793" y="24918"/>
                    </a:cubicBezTo>
                    <a:cubicBezTo>
                      <a:pt x="37879" y="25134"/>
                      <a:pt x="38943" y="25465"/>
                      <a:pt x="39960" y="25905"/>
                    </a:cubicBezTo>
                    <a:cubicBezTo>
                      <a:pt x="40241" y="26026"/>
                      <a:pt x="40519" y="26156"/>
                      <a:pt x="40794" y="26295"/>
                    </a:cubicBezTo>
                    <a:cubicBezTo>
                      <a:pt x="40933" y="26365"/>
                      <a:pt x="41070" y="26439"/>
                      <a:pt x="41208" y="26512"/>
                    </a:cubicBezTo>
                    <a:cubicBezTo>
                      <a:pt x="41348" y="26588"/>
                      <a:pt x="41485" y="26678"/>
                      <a:pt x="41639" y="26725"/>
                    </a:cubicBezTo>
                    <a:cubicBezTo>
                      <a:pt x="41651" y="26729"/>
                      <a:pt x="41662" y="26730"/>
                      <a:pt x="41673" y="26730"/>
                    </a:cubicBezTo>
                    <a:cubicBezTo>
                      <a:pt x="41738" y="26730"/>
                      <a:pt x="41778" y="26669"/>
                      <a:pt x="41759" y="26610"/>
                    </a:cubicBezTo>
                    <a:cubicBezTo>
                      <a:pt x="41954" y="26240"/>
                      <a:pt x="42103" y="25847"/>
                      <a:pt x="42233" y="25449"/>
                    </a:cubicBezTo>
                    <a:cubicBezTo>
                      <a:pt x="42365" y="25039"/>
                      <a:pt x="42477" y="24619"/>
                      <a:pt x="42562" y="24196"/>
                    </a:cubicBezTo>
                    <a:cubicBezTo>
                      <a:pt x="42649" y="23760"/>
                      <a:pt x="42709" y="23320"/>
                      <a:pt x="42742" y="22876"/>
                    </a:cubicBezTo>
                    <a:cubicBezTo>
                      <a:pt x="42750" y="22773"/>
                      <a:pt x="42756" y="22671"/>
                      <a:pt x="42761" y="22568"/>
                    </a:cubicBezTo>
                    <a:cubicBezTo>
                      <a:pt x="42765" y="22469"/>
                      <a:pt x="42778" y="22362"/>
                      <a:pt x="42756" y="22265"/>
                    </a:cubicBezTo>
                    <a:lnTo>
                      <a:pt x="42756" y="22263"/>
                    </a:lnTo>
                    <a:cubicBezTo>
                      <a:pt x="42711" y="22066"/>
                      <a:pt x="42545" y="21993"/>
                      <a:pt x="42361" y="21978"/>
                    </a:cubicBezTo>
                    <a:cubicBezTo>
                      <a:pt x="42098" y="21956"/>
                      <a:pt x="41833" y="21945"/>
                      <a:pt x="41569" y="21928"/>
                    </a:cubicBezTo>
                    <a:lnTo>
                      <a:pt x="41320" y="21913"/>
                    </a:lnTo>
                    <a:cubicBezTo>
                      <a:pt x="41445" y="21893"/>
                      <a:pt x="41570" y="21873"/>
                      <a:pt x="41695" y="21852"/>
                    </a:cubicBezTo>
                    <a:cubicBezTo>
                      <a:pt x="41996" y="21802"/>
                      <a:pt x="42296" y="21749"/>
                      <a:pt x="42598" y="21701"/>
                    </a:cubicBezTo>
                    <a:cubicBezTo>
                      <a:pt x="42658" y="21690"/>
                      <a:pt x="42691" y="21637"/>
                      <a:pt x="42688" y="21578"/>
                    </a:cubicBezTo>
                    <a:cubicBezTo>
                      <a:pt x="42635" y="20623"/>
                      <a:pt x="42384" y="19674"/>
                      <a:pt x="41994" y="18803"/>
                    </a:cubicBezTo>
                    <a:cubicBezTo>
                      <a:pt x="41915" y="18624"/>
                      <a:pt x="41828" y="18450"/>
                      <a:pt x="41735" y="18278"/>
                    </a:cubicBezTo>
                    <a:cubicBezTo>
                      <a:pt x="41697" y="18188"/>
                      <a:pt x="41658" y="18098"/>
                      <a:pt x="41620" y="18009"/>
                    </a:cubicBezTo>
                    <a:cubicBezTo>
                      <a:pt x="41605" y="17974"/>
                      <a:pt x="41578" y="17952"/>
                      <a:pt x="41547" y="17941"/>
                    </a:cubicBezTo>
                    <a:cubicBezTo>
                      <a:pt x="41224" y="17394"/>
                      <a:pt x="40841" y="16881"/>
                      <a:pt x="40404" y="16420"/>
                    </a:cubicBezTo>
                    <a:cubicBezTo>
                      <a:pt x="40031" y="16027"/>
                      <a:pt x="39621" y="15662"/>
                      <a:pt x="39174" y="15356"/>
                    </a:cubicBezTo>
                    <a:cubicBezTo>
                      <a:pt x="39151" y="15340"/>
                      <a:pt x="39128" y="15333"/>
                      <a:pt x="39105" y="15333"/>
                    </a:cubicBezTo>
                    <a:cubicBezTo>
                      <a:pt x="39052" y="15333"/>
                      <a:pt x="39005" y="15373"/>
                      <a:pt x="38988" y="15420"/>
                    </a:cubicBezTo>
                    <a:cubicBezTo>
                      <a:pt x="38988" y="15420"/>
                      <a:pt x="38987" y="15420"/>
                      <a:pt x="38987" y="15421"/>
                    </a:cubicBezTo>
                    <a:cubicBezTo>
                      <a:pt x="38713" y="15668"/>
                      <a:pt x="38467" y="15930"/>
                      <a:pt x="38242" y="16223"/>
                    </a:cubicBezTo>
                    <a:cubicBezTo>
                      <a:pt x="38156" y="16335"/>
                      <a:pt x="38075" y="16450"/>
                      <a:pt x="37996" y="16568"/>
                    </a:cubicBezTo>
                    <a:cubicBezTo>
                      <a:pt x="38071" y="16394"/>
                      <a:pt x="38156" y="16225"/>
                      <a:pt x="38220" y="16048"/>
                    </a:cubicBezTo>
                    <a:cubicBezTo>
                      <a:pt x="38346" y="15689"/>
                      <a:pt x="38390" y="15263"/>
                      <a:pt x="38125" y="14953"/>
                    </a:cubicBezTo>
                    <a:cubicBezTo>
                      <a:pt x="37883" y="14670"/>
                      <a:pt x="37495" y="14551"/>
                      <a:pt x="37152" y="14441"/>
                    </a:cubicBezTo>
                    <a:cubicBezTo>
                      <a:pt x="36730" y="14306"/>
                      <a:pt x="36295" y="14208"/>
                      <a:pt x="35855" y="14144"/>
                    </a:cubicBezTo>
                    <a:cubicBezTo>
                      <a:pt x="35471" y="14089"/>
                      <a:pt x="35083" y="14063"/>
                      <a:pt x="34696" y="14063"/>
                    </a:cubicBezTo>
                    <a:cubicBezTo>
                      <a:pt x="34590" y="14063"/>
                      <a:pt x="34484" y="14065"/>
                      <a:pt x="34379" y="14068"/>
                    </a:cubicBezTo>
                    <a:cubicBezTo>
                      <a:pt x="34325" y="14071"/>
                      <a:pt x="34285" y="14124"/>
                      <a:pt x="34276" y="14173"/>
                    </a:cubicBezTo>
                    <a:cubicBezTo>
                      <a:pt x="34226" y="14492"/>
                      <a:pt x="34176" y="14810"/>
                      <a:pt x="34125" y="15129"/>
                    </a:cubicBezTo>
                    <a:cubicBezTo>
                      <a:pt x="34114" y="14917"/>
                      <a:pt x="34116" y="14701"/>
                      <a:pt x="34075" y="14493"/>
                    </a:cubicBezTo>
                    <a:cubicBezTo>
                      <a:pt x="34003" y="14133"/>
                      <a:pt x="33809" y="13775"/>
                      <a:pt x="33428" y="13679"/>
                    </a:cubicBezTo>
                    <a:cubicBezTo>
                      <a:pt x="33345" y="13658"/>
                      <a:pt x="33261" y="13650"/>
                      <a:pt x="33177" y="13650"/>
                    </a:cubicBezTo>
                    <a:cubicBezTo>
                      <a:pt x="33035" y="13650"/>
                      <a:pt x="32891" y="13672"/>
                      <a:pt x="32752" y="13690"/>
                    </a:cubicBezTo>
                    <a:cubicBezTo>
                      <a:pt x="32510" y="13723"/>
                      <a:pt x="32268" y="13759"/>
                      <a:pt x="32027" y="13802"/>
                    </a:cubicBezTo>
                    <a:cubicBezTo>
                      <a:pt x="31546" y="13886"/>
                      <a:pt x="31067" y="13990"/>
                      <a:pt x="30595" y="14114"/>
                    </a:cubicBezTo>
                    <a:cubicBezTo>
                      <a:pt x="30327" y="14184"/>
                      <a:pt x="30060" y="14261"/>
                      <a:pt x="29795" y="14343"/>
                    </a:cubicBezTo>
                    <a:cubicBezTo>
                      <a:pt x="29587" y="14408"/>
                      <a:pt x="29375" y="14468"/>
                      <a:pt x="29175" y="14557"/>
                    </a:cubicBezTo>
                    <a:cubicBezTo>
                      <a:pt x="29160" y="14554"/>
                      <a:pt x="29143" y="14551"/>
                      <a:pt x="29128" y="14549"/>
                    </a:cubicBezTo>
                    <a:cubicBezTo>
                      <a:pt x="29112" y="14547"/>
                      <a:pt x="29096" y="14546"/>
                      <a:pt x="29080" y="14546"/>
                    </a:cubicBezTo>
                    <a:cubicBezTo>
                      <a:pt x="29036" y="14546"/>
                      <a:pt x="28991" y="14553"/>
                      <a:pt x="28949" y="14564"/>
                    </a:cubicBezTo>
                    <a:cubicBezTo>
                      <a:pt x="28834" y="14593"/>
                      <a:pt x="28729" y="14669"/>
                      <a:pt x="28663" y="14768"/>
                    </a:cubicBezTo>
                    <a:cubicBezTo>
                      <a:pt x="28643" y="14799"/>
                      <a:pt x="28649" y="14837"/>
                      <a:pt x="28670" y="14861"/>
                    </a:cubicBezTo>
                    <a:cubicBezTo>
                      <a:pt x="28671" y="14868"/>
                      <a:pt x="28669" y="14876"/>
                      <a:pt x="28671" y="14883"/>
                    </a:cubicBezTo>
                    <a:cubicBezTo>
                      <a:pt x="28676" y="14901"/>
                      <a:pt x="28686" y="14914"/>
                      <a:pt x="28699" y="14926"/>
                    </a:cubicBezTo>
                    <a:cubicBezTo>
                      <a:pt x="28699" y="14931"/>
                      <a:pt x="28698" y="14937"/>
                      <a:pt x="28698" y="14943"/>
                    </a:cubicBezTo>
                    <a:cubicBezTo>
                      <a:pt x="28706" y="15002"/>
                      <a:pt x="28745" y="15053"/>
                      <a:pt x="28783" y="15097"/>
                    </a:cubicBezTo>
                    <a:cubicBezTo>
                      <a:pt x="28828" y="15151"/>
                      <a:pt x="28876" y="15203"/>
                      <a:pt x="28923" y="15256"/>
                    </a:cubicBezTo>
                    <a:cubicBezTo>
                      <a:pt x="28970" y="15309"/>
                      <a:pt x="29016" y="15362"/>
                      <a:pt x="29063" y="15414"/>
                    </a:cubicBezTo>
                    <a:cubicBezTo>
                      <a:pt x="29113" y="15470"/>
                      <a:pt x="29162" y="15539"/>
                      <a:pt x="29222" y="15584"/>
                    </a:cubicBezTo>
                    <a:cubicBezTo>
                      <a:pt x="29237" y="15596"/>
                      <a:pt x="29252" y="15601"/>
                      <a:pt x="29267" y="15601"/>
                    </a:cubicBezTo>
                    <a:cubicBezTo>
                      <a:pt x="29271" y="15601"/>
                      <a:pt x="29274" y="15601"/>
                      <a:pt x="29278" y="15600"/>
                    </a:cubicBezTo>
                    <a:cubicBezTo>
                      <a:pt x="29371" y="15750"/>
                      <a:pt x="29465" y="15900"/>
                      <a:pt x="29553" y="16054"/>
                    </a:cubicBezTo>
                    <a:cubicBezTo>
                      <a:pt x="29802" y="16482"/>
                      <a:pt x="30031" y="16924"/>
                      <a:pt x="30237" y="17374"/>
                    </a:cubicBezTo>
                    <a:cubicBezTo>
                      <a:pt x="30651" y="18277"/>
                      <a:pt x="30979" y="19220"/>
                      <a:pt x="31212" y="20186"/>
                    </a:cubicBezTo>
                    <a:cubicBezTo>
                      <a:pt x="31279" y="20461"/>
                      <a:pt x="31338" y="20739"/>
                      <a:pt x="31390" y="21018"/>
                    </a:cubicBezTo>
                    <a:cubicBezTo>
                      <a:pt x="31415" y="21157"/>
                      <a:pt x="31440" y="21297"/>
                      <a:pt x="31461" y="21437"/>
                    </a:cubicBezTo>
                    <a:cubicBezTo>
                      <a:pt x="31482" y="21567"/>
                      <a:pt x="31490" y="21704"/>
                      <a:pt x="31538" y="21826"/>
                    </a:cubicBezTo>
                    <a:cubicBezTo>
                      <a:pt x="31323" y="21603"/>
                      <a:pt x="31096" y="21391"/>
                      <a:pt x="30857" y="21193"/>
                    </a:cubicBezTo>
                    <a:cubicBezTo>
                      <a:pt x="30382" y="20795"/>
                      <a:pt x="29851" y="20421"/>
                      <a:pt x="29286" y="20163"/>
                    </a:cubicBezTo>
                    <a:cubicBezTo>
                      <a:pt x="29067" y="20063"/>
                      <a:pt x="28828" y="19991"/>
                      <a:pt x="28588" y="19991"/>
                    </a:cubicBezTo>
                    <a:cubicBezTo>
                      <a:pt x="28491" y="19991"/>
                      <a:pt x="28395" y="20003"/>
                      <a:pt x="28299" y="20029"/>
                    </a:cubicBezTo>
                    <a:cubicBezTo>
                      <a:pt x="28022" y="20105"/>
                      <a:pt x="27792" y="20285"/>
                      <a:pt x="27605" y="20497"/>
                    </a:cubicBezTo>
                    <a:cubicBezTo>
                      <a:pt x="27275" y="20872"/>
                      <a:pt x="27087" y="21375"/>
                      <a:pt x="26763" y="21753"/>
                    </a:cubicBezTo>
                    <a:cubicBezTo>
                      <a:pt x="26929" y="21413"/>
                      <a:pt x="27072" y="21062"/>
                      <a:pt x="27183" y="20699"/>
                    </a:cubicBezTo>
                    <a:cubicBezTo>
                      <a:pt x="27340" y="20186"/>
                      <a:pt x="27466" y="19638"/>
                      <a:pt x="27452" y="19099"/>
                    </a:cubicBezTo>
                    <a:cubicBezTo>
                      <a:pt x="27451" y="19064"/>
                      <a:pt x="27425" y="19049"/>
                      <a:pt x="27398" y="19049"/>
                    </a:cubicBezTo>
                    <a:cubicBezTo>
                      <a:pt x="27369" y="19049"/>
                      <a:pt x="27338" y="19067"/>
                      <a:pt x="27332" y="19100"/>
                    </a:cubicBezTo>
                    <a:lnTo>
                      <a:pt x="27330" y="19110"/>
                    </a:lnTo>
                    <a:cubicBezTo>
                      <a:pt x="27324" y="19084"/>
                      <a:pt x="27308" y="19060"/>
                      <a:pt x="27278" y="19046"/>
                    </a:cubicBezTo>
                    <a:cubicBezTo>
                      <a:pt x="25551" y="18189"/>
                      <a:pt x="23685" y="17617"/>
                      <a:pt x="21775" y="17354"/>
                    </a:cubicBezTo>
                    <a:cubicBezTo>
                      <a:pt x="21295" y="17287"/>
                      <a:pt x="20812" y="17240"/>
                      <a:pt x="20327" y="17213"/>
                    </a:cubicBezTo>
                    <a:cubicBezTo>
                      <a:pt x="20029" y="17197"/>
                      <a:pt x="19727" y="17180"/>
                      <a:pt x="19426" y="17180"/>
                    </a:cubicBezTo>
                    <a:cubicBezTo>
                      <a:pt x="19271" y="17180"/>
                      <a:pt x="19117" y="17184"/>
                      <a:pt x="18964" y="17196"/>
                    </a:cubicBezTo>
                    <a:cubicBezTo>
                      <a:pt x="18627" y="17221"/>
                      <a:pt x="18258" y="17302"/>
                      <a:pt x="18020" y="17561"/>
                    </a:cubicBezTo>
                    <a:cubicBezTo>
                      <a:pt x="17707" y="17903"/>
                      <a:pt x="17830" y="18376"/>
                      <a:pt x="17978" y="18762"/>
                    </a:cubicBezTo>
                    <a:cubicBezTo>
                      <a:pt x="18179" y="19285"/>
                      <a:pt x="18346" y="19808"/>
                      <a:pt x="18449" y="20359"/>
                    </a:cubicBezTo>
                    <a:cubicBezTo>
                      <a:pt x="18541" y="20858"/>
                      <a:pt x="18565" y="21356"/>
                      <a:pt x="18592" y="21860"/>
                    </a:cubicBezTo>
                    <a:cubicBezTo>
                      <a:pt x="18590" y="21861"/>
                      <a:pt x="18588" y="21861"/>
                      <a:pt x="18587" y="21862"/>
                    </a:cubicBezTo>
                    <a:cubicBezTo>
                      <a:pt x="18216" y="21984"/>
                      <a:pt x="17926" y="22291"/>
                      <a:pt x="17658" y="22559"/>
                    </a:cubicBezTo>
                    <a:cubicBezTo>
                      <a:pt x="17371" y="22844"/>
                      <a:pt x="17098" y="23141"/>
                      <a:pt x="16839" y="23452"/>
                    </a:cubicBezTo>
                    <a:cubicBezTo>
                      <a:pt x="16512" y="23846"/>
                      <a:pt x="16204" y="24262"/>
                      <a:pt x="15925" y="24696"/>
                    </a:cubicBezTo>
                    <a:cubicBezTo>
                      <a:pt x="15949" y="24615"/>
                      <a:pt x="15973" y="24534"/>
                      <a:pt x="15996" y="24453"/>
                    </a:cubicBezTo>
                    <a:cubicBezTo>
                      <a:pt x="16050" y="24303"/>
                      <a:pt x="16103" y="24152"/>
                      <a:pt x="16159" y="24002"/>
                    </a:cubicBezTo>
                    <a:cubicBezTo>
                      <a:pt x="16169" y="23977"/>
                      <a:pt x="16153" y="23957"/>
                      <a:pt x="16133" y="23952"/>
                    </a:cubicBezTo>
                    <a:cubicBezTo>
                      <a:pt x="16178" y="23781"/>
                      <a:pt x="16221" y="23608"/>
                      <a:pt x="16258" y="23435"/>
                    </a:cubicBezTo>
                    <a:cubicBezTo>
                      <a:pt x="16360" y="22960"/>
                      <a:pt x="16440" y="22483"/>
                      <a:pt x="16502" y="22002"/>
                    </a:cubicBezTo>
                    <a:cubicBezTo>
                      <a:pt x="16534" y="21759"/>
                      <a:pt x="16562" y="21515"/>
                      <a:pt x="16583" y="21271"/>
                    </a:cubicBezTo>
                    <a:cubicBezTo>
                      <a:pt x="16601" y="21057"/>
                      <a:pt x="16609" y="20838"/>
                      <a:pt x="16569" y="20625"/>
                    </a:cubicBezTo>
                    <a:cubicBezTo>
                      <a:pt x="16497" y="20233"/>
                      <a:pt x="16243" y="19914"/>
                      <a:pt x="15909" y="19705"/>
                    </a:cubicBezTo>
                    <a:cubicBezTo>
                      <a:pt x="15545" y="19479"/>
                      <a:pt x="15127" y="19393"/>
                      <a:pt x="14708" y="19335"/>
                    </a:cubicBezTo>
                    <a:cubicBezTo>
                      <a:pt x="14712" y="19331"/>
                      <a:pt x="14718" y="19329"/>
                      <a:pt x="14722" y="19325"/>
                    </a:cubicBezTo>
                    <a:cubicBezTo>
                      <a:pt x="14827" y="19218"/>
                      <a:pt x="14854" y="19030"/>
                      <a:pt x="14901" y="18891"/>
                    </a:cubicBezTo>
                    <a:cubicBezTo>
                      <a:pt x="14950" y="18745"/>
                      <a:pt x="15000" y="18598"/>
                      <a:pt x="15051" y="18452"/>
                    </a:cubicBezTo>
                    <a:cubicBezTo>
                      <a:pt x="15155" y="18154"/>
                      <a:pt x="15264" y="17857"/>
                      <a:pt x="15376" y="17562"/>
                    </a:cubicBezTo>
                    <a:cubicBezTo>
                      <a:pt x="15604" y="16967"/>
                      <a:pt x="15850" y="16381"/>
                      <a:pt x="16116" y="15801"/>
                    </a:cubicBezTo>
                    <a:cubicBezTo>
                      <a:pt x="16262" y="15483"/>
                      <a:pt x="16404" y="15162"/>
                      <a:pt x="16547" y="14841"/>
                    </a:cubicBezTo>
                    <a:cubicBezTo>
                      <a:pt x="16700" y="14794"/>
                      <a:pt x="16854" y="14750"/>
                      <a:pt x="17009" y="14707"/>
                    </a:cubicBezTo>
                    <a:cubicBezTo>
                      <a:pt x="17851" y="14476"/>
                      <a:pt x="18706" y="14299"/>
                      <a:pt x="19561" y="14123"/>
                    </a:cubicBezTo>
                    <a:cubicBezTo>
                      <a:pt x="19619" y="14111"/>
                      <a:pt x="19664" y="14059"/>
                      <a:pt x="19654" y="13998"/>
                    </a:cubicBezTo>
                    <a:cubicBezTo>
                      <a:pt x="19532" y="13220"/>
                      <a:pt x="19325" y="12457"/>
                      <a:pt x="19036" y="11725"/>
                    </a:cubicBezTo>
                    <a:cubicBezTo>
                      <a:pt x="19955" y="11658"/>
                      <a:pt x="20876" y="11601"/>
                      <a:pt x="21797" y="11578"/>
                    </a:cubicBezTo>
                    <a:cubicBezTo>
                      <a:pt x="22110" y="11569"/>
                      <a:pt x="22422" y="11565"/>
                      <a:pt x="22735" y="11565"/>
                    </a:cubicBezTo>
                    <a:cubicBezTo>
                      <a:pt x="23403" y="11565"/>
                      <a:pt x="24072" y="11583"/>
                      <a:pt x="24740" y="11616"/>
                    </a:cubicBezTo>
                    <a:cubicBezTo>
                      <a:pt x="25724" y="11665"/>
                      <a:pt x="26706" y="11751"/>
                      <a:pt x="27683" y="11877"/>
                    </a:cubicBezTo>
                    <a:cubicBezTo>
                      <a:pt x="27851" y="11898"/>
                      <a:pt x="28030" y="11926"/>
                      <a:pt x="28206" y="11926"/>
                    </a:cubicBezTo>
                    <a:cubicBezTo>
                      <a:pt x="28394" y="11926"/>
                      <a:pt x="28578" y="11895"/>
                      <a:pt x="28739" y="11794"/>
                    </a:cubicBezTo>
                    <a:cubicBezTo>
                      <a:pt x="29118" y="11558"/>
                      <a:pt x="29050" y="11071"/>
                      <a:pt x="29029" y="10690"/>
                    </a:cubicBezTo>
                    <a:cubicBezTo>
                      <a:pt x="28969" y="9591"/>
                      <a:pt x="28834" y="8500"/>
                      <a:pt x="28618" y="7421"/>
                    </a:cubicBezTo>
                    <a:cubicBezTo>
                      <a:pt x="28608" y="7374"/>
                      <a:pt x="28576" y="7348"/>
                      <a:pt x="28540" y="7337"/>
                    </a:cubicBezTo>
                    <a:cubicBezTo>
                      <a:pt x="28532" y="7316"/>
                      <a:pt x="28515" y="7299"/>
                      <a:pt x="28487" y="7297"/>
                    </a:cubicBezTo>
                    <a:cubicBezTo>
                      <a:pt x="28427" y="7291"/>
                      <a:pt x="28366" y="7289"/>
                      <a:pt x="28305" y="7289"/>
                    </a:cubicBezTo>
                    <a:cubicBezTo>
                      <a:pt x="28126" y="7289"/>
                      <a:pt x="27945" y="7310"/>
                      <a:pt x="27768" y="7332"/>
                    </a:cubicBezTo>
                    <a:cubicBezTo>
                      <a:pt x="27526" y="7363"/>
                      <a:pt x="27288" y="7410"/>
                      <a:pt x="27051" y="7470"/>
                    </a:cubicBezTo>
                    <a:cubicBezTo>
                      <a:pt x="26995" y="7484"/>
                      <a:pt x="26940" y="7501"/>
                      <a:pt x="26884" y="7517"/>
                    </a:cubicBezTo>
                    <a:cubicBezTo>
                      <a:pt x="27249" y="7356"/>
                      <a:pt x="27614" y="7196"/>
                      <a:pt x="27979" y="7035"/>
                    </a:cubicBezTo>
                    <a:cubicBezTo>
                      <a:pt x="28120" y="6973"/>
                      <a:pt x="28305" y="6921"/>
                      <a:pt x="28406" y="6794"/>
                    </a:cubicBezTo>
                    <a:cubicBezTo>
                      <a:pt x="28509" y="6664"/>
                      <a:pt x="28470" y="6506"/>
                      <a:pt x="28394" y="6374"/>
                    </a:cubicBezTo>
                    <a:cubicBezTo>
                      <a:pt x="28366" y="6325"/>
                      <a:pt x="28336" y="6278"/>
                      <a:pt x="28307" y="6230"/>
                    </a:cubicBezTo>
                    <a:cubicBezTo>
                      <a:pt x="28310" y="6171"/>
                      <a:pt x="28277" y="6106"/>
                      <a:pt x="28220" y="6091"/>
                    </a:cubicBezTo>
                    <a:cubicBezTo>
                      <a:pt x="28082" y="5877"/>
                      <a:pt x="27933" y="5669"/>
                      <a:pt x="27789" y="5460"/>
                    </a:cubicBezTo>
                    <a:cubicBezTo>
                      <a:pt x="26982" y="4296"/>
                      <a:pt x="26068" y="3162"/>
                      <a:pt x="24840" y="2421"/>
                    </a:cubicBezTo>
                    <a:cubicBezTo>
                      <a:pt x="24198" y="2033"/>
                      <a:pt x="23472" y="1734"/>
                      <a:pt x="22716" y="1692"/>
                    </a:cubicBezTo>
                    <a:cubicBezTo>
                      <a:pt x="22714" y="1692"/>
                      <a:pt x="22712" y="1692"/>
                      <a:pt x="22710" y="1692"/>
                    </a:cubicBezTo>
                    <a:cubicBezTo>
                      <a:pt x="22628" y="1692"/>
                      <a:pt x="22596" y="1781"/>
                      <a:pt x="22632" y="1834"/>
                    </a:cubicBezTo>
                    <a:cubicBezTo>
                      <a:pt x="22613" y="1839"/>
                      <a:pt x="22595" y="1849"/>
                      <a:pt x="22581" y="1871"/>
                    </a:cubicBezTo>
                    <a:cubicBezTo>
                      <a:pt x="22461" y="2060"/>
                      <a:pt x="22342" y="2250"/>
                      <a:pt x="22225" y="2441"/>
                    </a:cubicBezTo>
                    <a:cubicBezTo>
                      <a:pt x="22309" y="2157"/>
                      <a:pt x="22360" y="1866"/>
                      <a:pt x="22377" y="1570"/>
                    </a:cubicBezTo>
                    <a:cubicBezTo>
                      <a:pt x="22379" y="1525"/>
                      <a:pt x="22357" y="1470"/>
                      <a:pt x="22309" y="1455"/>
                    </a:cubicBezTo>
                    <a:cubicBezTo>
                      <a:pt x="21528" y="1206"/>
                      <a:pt x="20715" y="1061"/>
                      <a:pt x="19896" y="1038"/>
                    </a:cubicBezTo>
                    <a:cubicBezTo>
                      <a:pt x="19826" y="1036"/>
                      <a:pt x="19755" y="1033"/>
                      <a:pt x="19683" y="1033"/>
                    </a:cubicBezTo>
                    <a:cubicBezTo>
                      <a:pt x="19567" y="1033"/>
                      <a:pt x="19450" y="1041"/>
                      <a:pt x="19339" y="1070"/>
                    </a:cubicBezTo>
                    <a:cubicBezTo>
                      <a:pt x="19172" y="1114"/>
                      <a:pt x="19045" y="1215"/>
                      <a:pt x="18946" y="1354"/>
                    </a:cubicBezTo>
                    <a:cubicBezTo>
                      <a:pt x="18845" y="1495"/>
                      <a:pt x="18782" y="1661"/>
                      <a:pt x="18714" y="1819"/>
                    </a:cubicBezTo>
                    <a:cubicBezTo>
                      <a:pt x="18628" y="2016"/>
                      <a:pt x="18542" y="2212"/>
                      <a:pt x="18457" y="2409"/>
                    </a:cubicBezTo>
                    <a:cubicBezTo>
                      <a:pt x="18337" y="2688"/>
                      <a:pt x="18217" y="2966"/>
                      <a:pt x="18104" y="3247"/>
                    </a:cubicBezTo>
                    <a:cubicBezTo>
                      <a:pt x="18125" y="3088"/>
                      <a:pt x="18142" y="2928"/>
                      <a:pt x="18160" y="2768"/>
                    </a:cubicBezTo>
                    <a:cubicBezTo>
                      <a:pt x="18202" y="2405"/>
                      <a:pt x="18243" y="2042"/>
                      <a:pt x="18284" y="1679"/>
                    </a:cubicBezTo>
                    <a:cubicBezTo>
                      <a:pt x="18304" y="1499"/>
                      <a:pt x="18325" y="1319"/>
                      <a:pt x="18343" y="1139"/>
                    </a:cubicBezTo>
                    <a:cubicBezTo>
                      <a:pt x="18356" y="999"/>
                      <a:pt x="18359" y="852"/>
                      <a:pt x="18306" y="719"/>
                    </a:cubicBezTo>
                    <a:cubicBezTo>
                      <a:pt x="18203" y="457"/>
                      <a:pt x="17913" y="377"/>
                      <a:pt x="17662" y="324"/>
                    </a:cubicBezTo>
                    <a:cubicBezTo>
                      <a:pt x="17577" y="306"/>
                      <a:pt x="17491" y="290"/>
                      <a:pt x="17406" y="273"/>
                    </a:cubicBezTo>
                    <a:cubicBezTo>
                      <a:pt x="17394" y="263"/>
                      <a:pt x="17378" y="258"/>
                      <a:pt x="17362" y="258"/>
                    </a:cubicBezTo>
                    <a:cubicBezTo>
                      <a:pt x="17356" y="258"/>
                      <a:pt x="17350" y="259"/>
                      <a:pt x="17344" y="260"/>
                    </a:cubicBezTo>
                    <a:cubicBezTo>
                      <a:pt x="17243" y="241"/>
                      <a:pt x="17144" y="220"/>
                      <a:pt x="17043" y="200"/>
                    </a:cubicBezTo>
                    <a:cubicBezTo>
                      <a:pt x="16898" y="172"/>
                      <a:pt x="16751" y="139"/>
                      <a:pt x="16603" y="121"/>
                    </a:cubicBezTo>
                    <a:cubicBezTo>
                      <a:pt x="16603" y="104"/>
                      <a:pt x="16593" y="86"/>
                      <a:pt x="16570" y="81"/>
                    </a:cubicBezTo>
                    <a:cubicBezTo>
                      <a:pt x="16341" y="26"/>
                      <a:pt x="16105" y="1"/>
                      <a:pt x="158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endParaRPr>
              </a:p>
            </p:txBody>
          </p:sp>
        </p:grpSp>
        <p:grpSp>
          <p:nvGrpSpPr>
            <p:cNvPr id="645" name="Google Shape;645;p42"/>
            <p:cNvGrpSpPr/>
            <p:nvPr/>
          </p:nvGrpSpPr>
          <p:grpSpPr>
            <a:xfrm>
              <a:off x="1788589" y="4050761"/>
              <a:ext cx="353259" cy="390433"/>
              <a:chOff x="1788589" y="4050761"/>
              <a:chExt cx="353259" cy="390433"/>
            </a:xfrm>
          </p:grpSpPr>
          <p:sp>
            <p:nvSpPr>
              <p:cNvPr id="646" name="Google Shape;646;p42"/>
              <p:cNvSpPr/>
              <p:nvPr/>
            </p:nvSpPr>
            <p:spPr>
              <a:xfrm>
                <a:off x="1885265" y="4070289"/>
                <a:ext cx="142357" cy="332027"/>
              </a:xfrm>
              <a:custGeom>
                <a:avLst/>
                <a:gdLst/>
                <a:ahLst/>
                <a:cxnLst/>
                <a:rect l="l" t="t" r="r" b="b"/>
                <a:pathLst>
                  <a:path w="3379" h="7881" extrusionOk="0">
                    <a:moveTo>
                      <a:pt x="2498" y="1"/>
                    </a:moveTo>
                    <a:cubicBezTo>
                      <a:pt x="2460" y="1"/>
                      <a:pt x="2421" y="4"/>
                      <a:pt x="2380" y="10"/>
                    </a:cubicBezTo>
                    <a:cubicBezTo>
                      <a:pt x="1922" y="77"/>
                      <a:pt x="1676" y="457"/>
                      <a:pt x="1479" y="835"/>
                    </a:cubicBezTo>
                    <a:cubicBezTo>
                      <a:pt x="1277" y="1225"/>
                      <a:pt x="1094" y="1624"/>
                      <a:pt x="932" y="2033"/>
                    </a:cubicBezTo>
                    <a:cubicBezTo>
                      <a:pt x="603" y="2866"/>
                      <a:pt x="357" y="3736"/>
                      <a:pt x="196" y="4618"/>
                    </a:cubicBezTo>
                    <a:cubicBezTo>
                      <a:pt x="119" y="5035"/>
                      <a:pt x="63" y="5457"/>
                      <a:pt x="29" y="5879"/>
                    </a:cubicBezTo>
                    <a:cubicBezTo>
                      <a:pt x="1" y="6228"/>
                      <a:pt x="6" y="6606"/>
                      <a:pt x="174" y="6917"/>
                    </a:cubicBezTo>
                    <a:cubicBezTo>
                      <a:pt x="322" y="7482"/>
                      <a:pt x="782" y="7880"/>
                      <a:pt x="1343" y="7880"/>
                    </a:cubicBezTo>
                    <a:cubicBezTo>
                      <a:pt x="1497" y="7880"/>
                      <a:pt x="1659" y="7850"/>
                      <a:pt x="1824" y="7785"/>
                    </a:cubicBezTo>
                    <a:cubicBezTo>
                      <a:pt x="2675" y="7448"/>
                      <a:pt x="2876" y="6421"/>
                      <a:pt x="3058" y="5632"/>
                    </a:cubicBezTo>
                    <a:cubicBezTo>
                      <a:pt x="3264" y="4733"/>
                      <a:pt x="3371" y="3810"/>
                      <a:pt x="3375" y="2888"/>
                    </a:cubicBezTo>
                    <a:cubicBezTo>
                      <a:pt x="3379" y="2499"/>
                      <a:pt x="3369" y="2108"/>
                      <a:pt x="3338" y="1720"/>
                    </a:cubicBezTo>
                    <a:cubicBezTo>
                      <a:pt x="3328" y="1459"/>
                      <a:pt x="3309" y="1199"/>
                      <a:pt x="3278" y="939"/>
                    </a:cubicBezTo>
                    <a:cubicBezTo>
                      <a:pt x="3226" y="496"/>
                      <a:pt x="2992" y="1"/>
                      <a:pt x="24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2"/>
              <p:cNvSpPr/>
              <p:nvPr/>
            </p:nvSpPr>
            <p:spPr>
              <a:xfrm>
                <a:off x="1788589" y="4050761"/>
                <a:ext cx="96688" cy="176314"/>
              </a:xfrm>
              <a:custGeom>
                <a:avLst/>
                <a:gdLst/>
                <a:ahLst/>
                <a:cxnLst/>
                <a:rect l="l" t="t" r="r" b="b"/>
                <a:pathLst>
                  <a:path w="2295" h="4185" extrusionOk="0">
                    <a:moveTo>
                      <a:pt x="1309" y="1"/>
                    </a:moveTo>
                    <a:cubicBezTo>
                      <a:pt x="1239" y="1"/>
                      <a:pt x="1168" y="13"/>
                      <a:pt x="1097" y="38"/>
                    </a:cubicBezTo>
                    <a:cubicBezTo>
                      <a:pt x="840" y="129"/>
                      <a:pt x="690" y="358"/>
                      <a:pt x="591" y="599"/>
                    </a:cubicBezTo>
                    <a:cubicBezTo>
                      <a:pt x="490" y="851"/>
                      <a:pt x="403" y="1107"/>
                      <a:pt x="328" y="1367"/>
                    </a:cubicBezTo>
                    <a:cubicBezTo>
                      <a:pt x="177" y="1890"/>
                      <a:pt x="27" y="2457"/>
                      <a:pt x="10" y="3004"/>
                    </a:cubicBezTo>
                    <a:cubicBezTo>
                      <a:pt x="1" y="3295"/>
                      <a:pt x="60" y="3592"/>
                      <a:pt x="303" y="3782"/>
                    </a:cubicBezTo>
                    <a:cubicBezTo>
                      <a:pt x="338" y="3809"/>
                      <a:pt x="374" y="3833"/>
                      <a:pt x="413" y="3851"/>
                    </a:cubicBezTo>
                    <a:cubicBezTo>
                      <a:pt x="551" y="4062"/>
                      <a:pt x="776" y="4185"/>
                      <a:pt x="1018" y="4185"/>
                    </a:cubicBezTo>
                    <a:cubicBezTo>
                      <a:pt x="1157" y="4185"/>
                      <a:pt x="1302" y="4144"/>
                      <a:pt x="1439" y="4057"/>
                    </a:cubicBezTo>
                    <a:cubicBezTo>
                      <a:pt x="1757" y="3853"/>
                      <a:pt x="1913" y="3473"/>
                      <a:pt x="2032" y="3130"/>
                    </a:cubicBezTo>
                    <a:cubicBezTo>
                      <a:pt x="2155" y="2767"/>
                      <a:pt x="2239" y="2387"/>
                      <a:pt x="2267" y="2005"/>
                    </a:cubicBezTo>
                    <a:cubicBezTo>
                      <a:pt x="2294" y="1626"/>
                      <a:pt x="2288" y="1222"/>
                      <a:pt x="2202" y="850"/>
                    </a:cubicBezTo>
                    <a:lnTo>
                      <a:pt x="2201" y="851"/>
                    </a:lnTo>
                    <a:cubicBezTo>
                      <a:pt x="2144" y="605"/>
                      <a:pt x="2001" y="370"/>
                      <a:pt x="1804" y="236"/>
                    </a:cubicBezTo>
                    <a:cubicBezTo>
                      <a:pt x="1677" y="89"/>
                      <a:pt x="1499" y="1"/>
                      <a:pt x="13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2"/>
              <p:cNvSpPr/>
              <p:nvPr/>
            </p:nvSpPr>
            <p:spPr>
              <a:xfrm>
                <a:off x="2027591" y="4253462"/>
                <a:ext cx="114257" cy="187731"/>
              </a:xfrm>
              <a:custGeom>
                <a:avLst/>
                <a:gdLst/>
                <a:ahLst/>
                <a:cxnLst/>
                <a:rect l="l" t="t" r="r" b="b"/>
                <a:pathLst>
                  <a:path w="2712" h="4456" extrusionOk="0">
                    <a:moveTo>
                      <a:pt x="1857" y="0"/>
                    </a:moveTo>
                    <a:cubicBezTo>
                      <a:pt x="1668" y="0"/>
                      <a:pt x="1521" y="111"/>
                      <a:pt x="1419" y="265"/>
                    </a:cubicBezTo>
                    <a:cubicBezTo>
                      <a:pt x="1340" y="270"/>
                      <a:pt x="1263" y="290"/>
                      <a:pt x="1188" y="324"/>
                    </a:cubicBezTo>
                    <a:cubicBezTo>
                      <a:pt x="899" y="458"/>
                      <a:pt x="762" y="750"/>
                      <a:pt x="645" y="1026"/>
                    </a:cubicBezTo>
                    <a:cubicBezTo>
                      <a:pt x="532" y="1290"/>
                      <a:pt x="431" y="1558"/>
                      <a:pt x="343" y="1832"/>
                    </a:cubicBezTo>
                    <a:cubicBezTo>
                      <a:pt x="247" y="2125"/>
                      <a:pt x="166" y="2425"/>
                      <a:pt x="96" y="2727"/>
                    </a:cubicBezTo>
                    <a:cubicBezTo>
                      <a:pt x="41" y="2961"/>
                      <a:pt x="0" y="3206"/>
                      <a:pt x="43" y="3447"/>
                    </a:cubicBezTo>
                    <a:cubicBezTo>
                      <a:pt x="97" y="3748"/>
                      <a:pt x="277" y="4021"/>
                      <a:pt x="565" y="4144"/>
                    </a:cubicBezTo>
                    <a:cubicBezTo>
                      <a:pt x="618" y="4167"/>
                      <a:pt x="673" y="4181"/>
                      <a:pt x="728" y="4193"/>
                    </a:cubicBezTo>
                    <a:cubicBezTo>
                      <a:pt x="761" y="4232"/>
                      <a:pt x="797" y="4270"/>
                      <a:pt x="841" y="4305"/>
                    </a:cubicBezTo>
                    <a:cubicBezTo>
                      <a:pt x="969" y="4408"/>
                      <a:pt x="1124" y="4455"/>
                      <a:pt x="1281" y="4455"/>
                    </a:cubicBezTo>
                    <a:cubicBezTo>
                      <a:pt x="1471" y="4455"/>
                      <a:pt x="1662" y="4386"/>
                      <a:pt x="1809" y="4261"/>
                    </a:cubicBezTo>
                    <a:cubicBezTo>
                      <a:pt x="2042" y="4064"/>
                      <a:pt x="2164" y="3782"/>
                      <a:pt x="2268" y="3503"/>
                    </a:cubicBezTo>
                    <a:cubicBezTo>
                      <a:pt x="2370" y="3228"/>
                      <a:pt x="2451" y="2945"/>
                      <a:pt x="2519" y="2658"/>
                    </a:cubicBezTo>
                    <a:cubicBezTo>
                      <a:pt x="2673" y="2017"/>
                      <a:pt x="2712" y="1360"/>
                      <a:pt x="2673" y="704"/>
                    </a:cubicBezTo>
                    <a:cubicBezTo>
                      <a:pt x="2660" y="488"/>
                      <a:pt x="2500" y="344"/>
                      <a:pt x="2310" y="291"/>
                    </a:cubicBezTo>
                    <a:cubicBezTo>
                      <a:pt x="2235" y="139"/>
                      <a:pt x="2095" y="26"/>
                      <a:pt x="1919" y="4"/>
                    </a:cubicBezTo>
                    <a:cubicBezTo>
                      <a:pt x="1898" y="2"/>
                      <a:pt x="1877"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12" name="Google Shape;512;p38"/>
          <p:cNvSpPr txBox="1">
            <a:spLocks noGrp="1"/>
          </p:cNvSpPr>
          <p:nvPr>
            <p:ph type="title" idx="3"/>
          </p:nvPr>
        </p:nvSpPr>
        <p:spPr>
          <a:xfrm>
            <a:off x="720000" y="24842"/>
            <a:ext cx="7704000" cy="477900"/>
          </a:xfrm>
          <a:prstGeom prst="rect">
            <a:avLst/>
          </a:prstGeom>
        </p:spPr>
        <p:txBody>
          <a:bodyPr spcFirstLastPara="1" wrap="square" lIns="91425" tIns="0" rIns="91425" bIns="91425" anchor="t" anchorCtr="0">
            <a:noAutofit/>
          </a:bodyPr>
          <a:lstStyle/>
          <a:p>
            <a:r>
              <a:rPr lang="vi-VN" sz="2800" dirty="0">
                <a:latin typeface="Candara" panose="020E0502030303020204" pitchFamily="34" charset="0"/>
              </a:rPr>
              <a:t>2. </a:t>
            </a:r>
            <a:r>
              <a:rPr lang="en-VN" sz="2800" b="1" dirty="0">
                <a:solidFill>
                  <a:srgbClr val="000000"/>
                </a:solidFill>
                <a:effectLst/>
                <a:latin typeface="Candara" panose="020E0502030303020204" pitchFamily="34" charset="0"/>
                <a:ea typeface="Times New Roman" panose="02020603050405020304" pitchFamily="18" charset="0"/>
              </a:rPr>
              <a:t>Mối quan hệ giữa truyện truyền kì </a:t>
            </a:r>
            <a:br>
              <a:rPr lang="en-VN" sz="2800" b="1" dirty="0">
                <a:solidFill>
                  <a:srgbClr val="000000"/>
                </a:solidFill>
                <a:effectLst/>
                <a:latin typeface="Candara" panose="020E0502030303020204" pitchFamily="34" charset="0"/>
                <a:ea typeface="Times New Roman" panose="02020603050405020304" pitchFamily="18" charset="0"/>
              </a:rPr>
            </a:br>
            <a:r>
              <a:rPr lang="en-VN" sz="2800" b="1" dirty="0">
                <a:solidFill>
                  <a:srgbClr val="000000"/>
                </a:solidFill>
                <a:effectLst/>
                <a:latin typeface="Candara" panose="020E0502030303020204" pitchFamily="34" charset="0"/>
                <a:ea typeface="Times New Roman" panose="02020603050405020304" pitchFamily="18" charset="0"/>
              </a:rPr>
              <a:t>với truyện cổ dân gian</a:t>
            </a:r>
            <a:br>
              <a:rPr lang="en-VN" sz="2800" dirty="0">
                <a:effectLst/>
                <a:latin typeface="Candara" panose="020E0502030303020204" pitchFamily="34" charset="0"/>
                <a:ea typeface="Times New Roman" panose="02020603050405020304" pitchFamily="18" charset="0"/>
              </a:rPr>
            </a:br>
            <a:endParaRPr sz="2800" dirty="0">
              <a:latin typeface="Candara" panose="020E0502030303020204" pitchFamily="34" charset="0"/>
            </a:endParaRPr>
          </a:p>
        </p:txBody>
      </p:sp>
      <p:grpSp>
        <p:nvGrpSpPr>
          <p:cNvPr id="522" name="Google Shape;522;p38"/>
          <p:cNvGrpSpPr/>
          <p:nvPr/>
        </p:nvGrpSpPr>
        <p:grpSpPr>
          <a:xfrm>
            <a:off x="6061680" y="666310"/>
            <a:ext cx="3795258" cy="4970513"/>
            <a:chOff x="6061680" y="666310"/>
            <a:chExt cx="3795258" cy="4970513"/>
          </a:xfrm>
        </p:grpSpPr>
        <p:sp>
          <p:nvSpPr>
            <p:cNvPr id="523" name="Google Shape;523;p38"/>
            <p:cNvSpPr/>
            <p:nvPr/>
          </p:nvSpPr>
          <p:spPr>
            <a:xfrm rot="-3618449" flipH="1">
              <a:off x="6310019" y="1726157"/>
              <a:ext cx="971335" cy="1136056"/>
            </a:xfrm>
            <a:custGeom>
              <a:avLst/>
              <a:gdLst/>
              <a:ahLst/>
              <a:cxnLst/>
              <a:rect l="l" t="t" r="r" b="b"/>
              <a:pathLst>
                <a:path w="15561" h="23859" extrusionOk="0">
                  <a:moveTo>
                    <a:pt x="9027" y="0"/>
                  </a:moveTo>
                  <a:cubicBezTo>
                    <a:pt x="8769" y="0"/>
                    <a:pt x="8512" y="17"/>
                    <a:pt x="8258" y="49"/>
                  </a:cubicBezTo>
                  <a:cubicBezTo>
                    <a:pt x="6965" y="212"/>
                    <a:pt x="5746" y="730"/>
                    <a:pt x="4551" y="1253"/>
                  </a:cubicBezTo>
                  <a:cubicBezTo>
                    <a:pt x="287" y="3113"/>
                    <a:pt x="1" y="5805"/>
                    <a:pt x="1790" y="9664"/>
                  </a:cubicBezTo>
                  <a:cubicBezTo>
                    <a:pt x="3608" y="13586"/>
                    <a:pt x="5701" y="17380"/>
                    <a:pt x="8055" y="21007"/>
                  </a:cubicBezTo>
                  <a:cubicBezTo>
                    <a:pt x="8936" y="22366"/>
                    <a:pt x="10215" y="23859"/>
                    <a:pt x="11748" y="23859"/>
                  </a:cubicBezTo>
                  <a:cubicBezTo>
                    <a:pt x="11910" y="23859"/>
                    <a:pt x="12074" y="23842"/>
                    <a:pt x="12241" y="23807"/>
                  </a:cubicBezTo>
                  <a:cubicBezTo>
                    <a:pt x="13978" y="23443"/>
                    <a:pt x="14656" y="21352"/>
                    <a:pt x="14888" y="19592"/>
                  </a:cubicBezTo>
                  <a:cubicBezTo>
                    <a:pt x="15561" y="14476"/>
                    <a:pt x="15163" y="9224"/>
                    <a:pt x="13727" y="4269"/>
                  </a:cubicBezTo>
                  <a:cubicBezTo>
                    <a:pt x="13374" y="3049"/>
                    <a:pt x="12917" y="1784"/>
                    <a:pt x="11948" y="963"/>
                  </a:cubicBezTo>
                  <a:cubicBezTo>
                    <a:pt x="11148" y="285"/>
                    <a:pt x="10085" y="0"/>
                    <a:pt x="90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24" name="Google Shape;524;p38"/>
            <p:cNvSpPr/>
            <p:nvPr/>
          </p:nvSpPr>
          <p:spPr>
            <a:xfrm>
              <a:off x="6526114" y="2228176"/>
              <a:ext cx="2246503" cy="2201929"/>
            </a:xfrm>
            <a:custGeom>
              <a:avLst/>
              <a:gdLst/>
              <a:ahLst/>
              <a:cxnLst/>
              <a:rect l="l" t="t" r="r" b="b"/>
              <a:pathLst>
                <a:path w="14421" h="14136" extrusionOk="0">
                  <a:moveTo>
                    <a:pt x="7210" y="0"/>
                  </a:moveTo>
                  <a:cubicBezTo>
                    <a:pt x="3623" y="0"/>
                    <a:pt x="0" y="2276"/>
                    <a:pt x="0" y="7571"/>
                  </a:cubicBezTo>
                  <a:cubicBezTo>
                    <a:pt x="0" y="12461"/>
                    <a:pt x="4140" y="14117"/>
                    <a:pt x="7043" y="14135"/>
                  </a:cubicBezTo>
                  <a:cubicBezTo>
                    <a:pt x="7053" y="14135"/>
                    <a:pt x="7063" y="14135"/>
                    <a:pt x="7074" y="14135"/>
                  </a:cubicBezTo>
                  <a:cubicBezTo>
                    <a:pt x="8859" y="14135"/>
                    <a:pt x="14420" y="12959"/>
                    <a:pt x="14420" y="7388"/>
                  </a:cubicBezTo>
                  <a:cubicBezTo>
                    <a:pt x="14420" y="1786"/>
                    <a:pt x="9860" y="0"/>
                    <a:pt x="72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rot="-1341401">
              <a:off x="6980028" y="1510488"/>
              <a:ext cx="1760276" cy="3939619"/>
            </a:xfrm>
            <a:custGeom>
              <a:avLst/>
              <a:gdLst/>
              <a:ahLst/>
              <a:cxnLst/>
              <a:rect l="l" t="t" r="r" b="b"/>
              <a:pathLst>
                <a:path w="30802" h="68937" extrusionOk="0">
                  <a:moveTo>
                    <a:pt x="3884" y="171"/>
                  </a:moveTo>
                  <a:cubicBezTo>
                    <a:pt x="3944" y="296"/>
                    <a:pt x="4035" y="410"/>
                    <a:pt x="4109" y="526"/>
                  </a:cubicBezTo>
                  <a:cubicBezTo>
                    <a:pt x="4191" y="656"/>
                    <a:pt x="4270" y="788"/>
                    <a:pt x="4345" y="922"/>
                  </a:cubicBezTo>
                  <a:cubicBezTo>
                    <a:pt x="4496" y="1192"/>
                    <a:pt x="4636" y="1469"/>
                    <a:pt x="4760" y="1752"/>
                  </a:cubicBezTo>
                  <a:cubicBezTo>
                    <a:pt x="4943" y="2171"/>
                    <a:pt x="5110" y="2616"/>
                    <a:pt x="5221" y="3068"/>
                  </a:cubicBezTo>
                  <a:cubicBezTo>
                    <a:pt x="5192" y="3021"/>
                    <a:pt x="5164" y="2975"/>
                    <a:pt x="5139" y="2932"/>
                  </a:cubicBezTo>
                  <a:cubicBezTo>
                    <a:pt x="5069" y="2808"/>
                    <a:pt x="4999" y="2685"/>
                    <a:pt x="4925" y="2563"/>
                  </a:cubicBezTo>
                  <a:cubicBezTo>
                    <a:pt x="4766" y="2301"/>
                    <a:pt x="4595" y="2046"/>
                    <a:pt x="4413" y="1799"/>
                  </a:cubicBezTo>
                  <a:cubicBezTo>
                    <a:pt x="4069" y="1332"/>
                    <a:pt x="3686" y="857"/>
                    <a:pt x="3236" y="487"/>
                  </a:cubicBezTo>
                  <a:cubicBezTo>
                    <a:pt x="3319" y="421"/>
                    <a:pt x="3406" y="361"/>
                    <a:pt x="3499" y="311"/>
                  </a:cubicBezTo>
                  <a:cubicBezTo>
                    <a:pt x="3619" y="245"/>
                    <a:pt x="3750" y="197"/>
                    <a:pt x="3884" y="171"/>
                  </a:cubicBezTo>
                  <a:close/>
                  <a:moveTo>
                    <a:pt x="3178" y="534"/>
                  </a:moveTo>
                  <a:cubicBezTo>
                    <a:pt x="3563" y="969"/>
                    <a:pt x="3964" y="1384"/>
                    <a:pt x="4310" y="1854"/>
                  </a:cubicBezTo>
                  <a:cubicBezTo>
                    <a:pt x="4484" y="2091"/>
                    <a:pt x="4648" y="2335"/>
                    <a:pt x="4802" y="2586"/>
                  </a:cubicBezTo>
                  <a:cubicBezTo>
                    <a:pt x="4880" y="2715"/>
                    <a:pt x="4957" y="2847"/>
                    <a:pt x="5029" y="2980"/>
                  </a:cubicBezTo>
                  <a:cubicBezTo>
                    <a:pt x="5062" y="3040"/>
                    <a:pt x="5091" y="3110"/>
                    <a:pt x="5123" y="3179"/>
                  </a:cubicBezTo>
                  <a:cubicBezTo>
                    <a:pt x="4424" y="2356"/>
                    <a:pt x="3633" y="1574"/>
                    <a:pt x="2760" y="928"/>
                  </a:cubicBezTo>
                  <a:cubicBezTo>
                    <a:pt x="2870" y="856"/>
                    <a:pt x="2964" y="726"/>
                    <a:pt x="3055" y="641"/>
                  </a:cubicBezTo>
                  <a:cubicBezTo>
                    <a:pt x="3095" y="605"/>
                    <a:pt x="3136" y="569"/>
                    <a:pt x="3178" y="534"/>
                  </a:cubicBezTo>
                  <a:close/>
                  <a:moveTo>
                    <a:pt x="4082" y="152"/>
                  </a:moveTo>
                  <a:cubicBezTo>
                    <a:pt x="4226" y="152"/>
                    <a:pt x="4368" y="183"/>
                    <a:pt x="4501" y="255"/>
                  </a:cubicBezTo>
                  <a:cubicBezTo>
                    <a:pt x="4790" y="412"/>
                    <a:pt x="4987" y="701"/>
                    <a:pt x="5179" y="956"/>
                  </a:cubicBezTo>
                  <a:cubicBezTo>
                    <a:pt x="5396" y="1245"/>
                    <a:pt x="5607" y="1539"/>
                    <a:pt x="5802" y="1843"/>
                  </a:cubicBezTo>
                  <a:cubicBezTo>
                    <a:pt x="5978" y="2113"/>
                    <a:pt x="6140" y="2389"/>
                    <a:pt x="6284" y="2676"/>
                  </a:cubicBezTo>
                  <a:cubicBezTo>
                    <a:pt x="5916" y="2690"/>
                    <a:pt x="5581" y="3017"/>
                    <a:pt x="5379" y="3339"/>
                  </a:cubicBezTo>
                  <a:cubicBezTo>
                    <a:pt x="5321" y="3098"/>
                    <a:pt x="5266" y="2857"/>
                    <a:pt x="5194" y="2618"/>
                  </a:cubicBezTo>
                  <a:cubicBezTo>
                    <a:pt x="5101" y="2309"/>
                    <a:pt x="4991" y="2005"/>
                    <a:pt x="4863" y="1709"/>
                  </a:cubicBezTo>
                  <a:cubicBezTo>
                    <a:pt x="4738" y="1418"/>
                    <a:pt x="4598" y="1133"/>
                    <a:pt x="4440" y="859"/>
                  </a:cubicBezTo>
                  <a:cubicBezTo>
                    <a:pt x="4365" y="729"/>
                    <a:pt x="4288" y="601"/>
                    <a:pt x="4207" y="475"/>
                  </a:cubicBezTo>
                  <a:cubicBezTo>
                    <a:pt x="4138" y="368"/>
                    <a:pt x="4071" y="253"/>
                    <a:pt x="3985" y="156"/>
                  </a:cubicBezTo>
                  <a:cubicBezTo>
                    <a:pt x="4018" y="153"/>
                    <a:pt x="4050" y="152"/>
                    <a:pt x="4082" y="152"/>
                  </a:cubicBezTo>
                  <a:close/>
                  <a:moveTo>
                    <a:pt x="2275" y="948"/>
                  </a:moveTo>
                  <a:cubicBezTo>
                    <a:pt x="2298" y="1418"/>
                    <a:pt x="2361" y="1888"/>
                    <a:pt x="2430" y="2352"/>
                  </a:cubicBezTo>
                  <a:cubicBezTo>
                    <a:pt x="2511" y="2884"/>
                    <a:pt x="2612" y="3411"/>
                    <a:pt x="2727" y="3937"/>
                  </a:cubicBezTo>
                  <a:cubicBezTo>
                    <a:pt x="2955" y="4973"/>
                    <a:pt x="3244" y="5995"/>
                    <a:pt x="3558" y="7008"/>
                  </a:cubicBezTo>
                  <a:cubicBezTo>
                    <a:pt x="3877" y="8042"/>
                    <a:pt x="4244" y="9060"/>
                    <a:pt x="4579" y="10089"/>
                  </a:cubicBezTo>
                  <a:cubicBezTo>
                    <a:pt x="4930" y="11163"/>
                    <a:pt x="5292" y="12234"/>
                    <a:pt x="5646" y="13306"/>
                  </a:cubicBezTo>
                  <a:cubicBezTo>
                    <a:pt x="5844" y="13908"/>
                    <a:pt x="6032" y="14513"/>
                    <a:pt x="6231" y="15114"/>
                  </a:cubicBezTo>
                  <a:cubicBezTo>
                    <a:pt x="6310" y="15352"/>
                    <a:pt x="6390" y="15589"/>
                    <a:pt x="6469" y="15828"/>
                  </a:cubicBezTo>
                  <a:cubicBezTo>
                    <a:pt x="6290" y="15573"/>
                    <a:pt x="6111" y="15318"/>
                    <a:pt x="5947" y="15053"/>
                  </a:cubicBezTo>
                  <a:cubicBezTo>
                    <a:pt x="5674" y="14609"/>
                    <a:pt x="5420" y="14154"/>
                    <a:pt x="5183" y="13691"/>
                  </a:cubicBezTo>
                  <a:cubicBezTo>
                    <a:pt x="4708" y="12765"/>
                    <a:pt x="4296" y="11808"/>
                    <a:pt x="3919" y="10838"/>
                  </a:cubicBezTo>
                  <a:cubicBezTo>
                    <a:pt x="3530" y="9838"/>
                    <a:pt x="3158" y="8830"/>
                    <a:pt x="2825" y="7811"/>
                  </a:cubicBezTo>
                  <a:cubicBezTo>
                    <a:pt x="2478" y="6749"/>
                    <a:pt x="2189" y="5666"/>
                    <a:pt x="2047" y="4556"/>
                  </a:cubicBezTo>
                  <a:cubicBezTo>
                    <a:pt x="1901" y="3417"/>
                    <a:pt x="1935" y="2280"/>
                    <a:pt x="2183" y="1163"/>
                  </a:cubicBezTo>
                  <a:cubicBezTo>
                    <a:pt x="2214" y="1091"/>
                    <a:pt x="2243" y="1019"/>
                    <a:pt x="2275" y="948"/>
                  </a:cubicBezTo>
                  <a:close/>
                  <a:moveTo>
                    <a:pt x="1986" y="1646"/>
                  </a:moveTo>
                  <a:lnTo>
                    <a:pt x="1986" y="1646"/>
                  </a:lnTo>
                  <a:cubicBezTo>
                    <a:pt x="1837" y="2455"/>
                    <a:pt x="1824" y="3292"/>
                    <a:pt x="1889" y="4105"/>
                  </a:cubicBezTo>
                  <a:cubicBezTo>
                    <a:pt x="1981" y="5220"/>
                    <a:pt x="2240" y="6315"/>
                    <a:pt x="2565" y="7383"/>
                  </a:cubicBezTo>
                  <a:cubicBezTo>
                    <a:pt x="2887" y="8439"/>
                    <a:pt x="3265" y="9480"/>
                    <a:pt x="3651" y="10514"/>
                  </a:cubicBezTo>
                  <a:cubicBezTo>
                    <a:pt x="4021" y="11502"/>
                    <a:pt x="4412" y="12483"/>
                    <a:pt x="4871" y="13433"/>
                  </a:cubicBezTo>
                  <a:cubicBezTo>
                    <a:pt x="5123" y="13957"/>
                    <a:pt x="5396" y="14471"/>
                    <a:pt x="5696" y="14971"/>
                  </a:cubicBezTo>
                  <a:cubicBezTo>
                    <a:pt x="5847" y="15223"/>
                    <a:pt x="6004" y="15471"/>
                    <a:pt x="6168" y="15715"/>
                  </a:cubicBezTo>
                  <a:cubicBezTo>
                    <a:pt x="6216" y="15786"/>
                    <a:pt x="6263" y="15856"/>
                    <a:pt x="6312" y="15927"/>
                  </a:cubicBezTo>
                  <a:cubicBezTo>
                    <a:pt x="4911" y="14444"/>
                    <a:pt x="3653" y="12816"/>
                    <a:pt x="2753" y="10980"/>
                  </a:cubicBezTo>
                  <a:cubicBezTo>
                    <a:pt x="1760" y="8955"/>
                    <a:pt x="1218" y="6688"/>
                    <a:pt x="1378" y="4428"/>
                  </a:cubicBezTo>
                  <a:cubicBezTo>
                    <a:pt x="1423" y="3796"/>
                    <a:pt x="1526" y="3167"/>
                    <a:pt x="1689" y="2555"/>
                  </a:cubicBezTo>
                  <a:cubicBezTo>
                    <a:pt x="1772" y="2245"/>
                    <a:pt x="1873" y="1943"/>
                    <a:pt x="1986" y="1646"/>
                  </a:cubicBezTo>
                  <a:close/>
                  <a:moveTo>
                    <a:pt x="2348" y="785"/>
                  </a:moveTo>
                  <a:cubicBezTo>
                    <a:pt x="2362" y="796"/>
                    <a:pt x="2375" y="806"/>
                    <a:pt x="2389" y="817"/>
                  </a:cubicBezTo>
                  <a:cubicBezTo>
                    <a:pt x="3319" y="2736"/>
                    <a:pt x="4116" y="4718"/>
                    <a:pt x="4784" y="6742"/>
                  </a:cubicBezTo>
                  <a:cubicBezTo>
                    <a:pt x="5122" y="7769"/>
                    <a:pt x="5428" y="8807"/>
                    <a:pt x="5698" y="9854"/>
                  </a:cubicBezTo>
                  <a:cubicBezTo>
                    <a:pt x="5967" y="10889"/>
                    <a:pt x="6171" y="11944"/>
                    <a:pt x="6353" y="12997"/>
                  </a:cubicBezTo>
                  <a:cubicBezTo>
                    <a:pt x="6454" y="13587"/>
                    <a:pt x="6545" y="14177"/>
                    <a:pt x="6625" y="14770"/>
                  </a:cubicBezTo>
                  <a:cubicBezTo>
                    <a:pt x="6666" y="15073"/>
                    <a:pt x="6705" y="15377"/>
                    <a:pt x="6742" y="15681"/>
                  </a:cubicBezTo>
                  <a:cubicBezTo>
                    <a:pt x="6768" y="15901"/>
                    <a:pt x="6790" y="16122"/>
                    <a:pt x="6821" y="16342"/>
                  </a:cubicBezTo>
                  <a:lnTo>
                    <a:pt x="6819" y="16342"/>
                  </a:lnTo>
                  <a:cubicBezTo>
                    <a:pt x="6781" y="16283"/>
                    <a:pt x="6740" y="16224"/>
                    <a:pt x="6701" y="16166"/>
                  </a:cubicBezTo>
                  <a:cubicBezTo>
                    <a:pt x="6603" y="15878"/>
                    <a:pt x="6500" y="15594"/>
                    <a:pt x="6406" y="15308"/>
                  </a:cubicBezTo>
                  <a:cubicBezTo>
                    <a:pt x="6226" y="14773"/>
                    <a:pt x="6043" y="14239"/>
                    <a:pt x="5857" y="13706"/>
                  </a:cubicBezTo>
                  <a:cubicBezTo>
                    <a:pt x="5492" y="12653"/>
                    <a:pt x="5152" y="11591"/>
                    <a:pt x="4793" y="10536"/>
                  </a:cubicBezTo>
                  <a:cubicBezTo>
                    <a:pt x="4614" y="10010"/>
                    <a:pt x="4423" y="9486"/>
                    <a:pt x="4267" y="8953"/>
                  </a:cubicBezTo>
                  <a:cubicBezTo>
                    <a:pt x="4114" y="8434"/>
                    <a:pt x="3937" y="7923"/>
                    <a:pt x="3773" y="7408"/>
                  </a:cubicBezTo>
                  <a:cubicBezTo>
                    <a:pt x="3448" y="6382"/>
                    <a:pt x="3146" y="5349"/>
                    <a:pt x="2899" y="4302"/>
                  </a:cubicBezTo>
                  <a:cubicBezTo>
                    <a:pt x="2762" y="3716"/>
                    <a:pt x="2642" y="3125"/>
                    <a:pt x="2547" y="2531"/>
                  </a:cubicBezTo>
                  <a:cubicBezTo>
                    <a:pt x="2455" y="1960"/>
                    <a:pt x="2401" y="1386"/>
                    <a:pt x="2336" y="813"/>
                  </a:cubicBezTo>
                  <a:cubicBezTo>
                    <a:pt x="2340" y="803"/>
                    <a:pt x="2344" y="794"/>
                    <a:pt x="2348" y="785"/>
                  </a:cubicBezTo>
                  <a:close/>
                  <a:moveTo>
                    <a:pt x="2666" y="1038"/>
                  </a:moveTo>
                  <a:lnTo>
                    <a:pt x="2666" y="1038"/>
                  </a:lnTo>
                  <a:cubicBezTo>
                    <a:pt x="3158" y="1435"/>
                    <a:pt x="3630" y="1850"/>
                    <a:pt x="4078" y="2293"/>
                  </a:cubicBezTo>
                  <a:cubicBezTo>
                    <a:pt x="4076" y="2301"/>
                    <a:pt x="4075" y="2310"/>
                    <a:pt x="4079" y="2318"/>
                  </a:cubicBezTo>
                  <a:cubicBezTo>
                    <a:pt x="4276" y="2768"/>
                    <a:pt x="4507" y="3203"/>
                    <a:pt x="4708" y="3650"/>
                  </a:cubicBezTo>
                  <a:cubicBezTo>
                    <a:pt x="4911" y="4099"/>
                    <a:pt x="5099" y="4553"/>
                    <a:pt x="5275" y="5011"/>
                  </a:cubicBezTo>
                  <a:cubicBezTo>
                    <a:pt x="5625" y="5924"/>
                    <a:pt x="5925" y="6858"/>
                    <a:pt x="6169" y="7804"/>
                  </a:cubicBezTo>
                  <a:cubicBezTo>
                    <a:pt x="6656" y="9689"/>
                    <a:pt x="6962" y="11642"/>
                    <a:pt x="7002" y="13590"/>
                  </a:cubicBezTo>
                  <a:cubicBezTo>
                    <a:pt x="7013" y="14148"/>
                    <a:pt x="7008" y="14707"/>
                    <a:pt x="6984" y="15266"/>
                  </a:cubicBezTo>
                  <a:lnTo>
                    <a:pt x="6983" y="15266"/>
                  </a:lnTo>
                  <a:cubicBezTo>
                    <a:pt x="6967" y="15630"/>
                    <a:pt x="6934" y="15994"/>
                    <a:pt x="6913" y="16359"/>
                  </a:cubicBezTo>
                  <a:cubicBezTo>
                    <a:pt x="6912" y="16359"/>
                    <a:pt x="6911" y="16358"/>
                    <a:pt x="6909" y="16357"/>
                  </a:cubicBezTo>
                  <a:cubicBezTo>
                    <a:pt x="6887" y="15904"/>
                    <a:pt x="6820" y="15450"/>
                    <a:pt x="6760" y="15004"/>
                  </a:cubicBezTo>
                  <a:cubicBezTo>
                    <a:pt x="6686" y="14466"/>
                    <a:pt x="6603" y="13930"/>
                    <a:pt x="6511" y="13396"/>
                  </a:cubicBezTo>
                  <a:cubicBezTo>
                    <a:pt x="6326" y="12332"/>
                    <a:pt x="6096" y="11281"/>
                    <a:pt x="5847" y="10231"/>
                  </a:cubicBezTo>
                  <a:cubicBezTo>
                    <a:pt x="5351" y="8141"/>
                    <a:pt x="4738" y="6086"/>
                    <a:pt x="3966" y="4081"/>
                  </a:cubicBezTo>
                  <a:cubicBezTo>
                    <a:pt x="3569" y="3051"/>
                    <a:pt x="3134" y="2037"/>
                    <a:pt x="2666" y="1038"/>
                  </a:cubicBezTo>
                  <a:close/>
                  <a:moveTo>
                    <a:pt x="4238" y="2450"/>
                  </a:moveTo>
                  <a:cubicBezTo>
                    <a:pt x="4424" y="2640"/>
                    <a:pt x="4605" y="2834"/>
                    <a:pt x="4781" y="3038"/>
                  </a:cubicBezTo>
                  <a:cubicBezTo>
                    <a:pt x="5515" y="3888"/>
                    <a:pt x="6148" y="4821"/>
                    <a:pt x="6666" y="5817"/>
                  </a:cubicBezTo>
                  <a:cubicBezTo>
                    <a:pt x="7766" y="7929"/>
                    <a:pt x="8277" y="10324"/>
                    <a:pt x="8070" y="12701"/>
                  </a:cubicBezTo>
                  <a:cubicBezTo>
                    <a:pt x="7959" y="13985"/>
                    <a:pt x="7636" y="15248"/>
                    <a:pt x="7106" y="16424"/>
                  </a:cubicBezTo>
                  <a:lnTo>
                    <a:pt x="7106" y="16424"/>
                  </a:lnTo>
                  <a:cubicBezTo>
                    <a:pt x="7136" y="16100"/>
                    <a:pt x="7144" y="15773"/>
                    <a:pt x="7152" y="15448"/>
                  </a:cubicBezTo>
                  <a:cubicBezTo>
                    <a:pt x="7164" y="14956"/>
                    <a:pt x="7162" y="14465"/>
                    <a:pt x="7147" y="13973"/>
                  </a:cubicBezTo>
                  <a:cubicBezTo>
                    <a:pt x="7118" y="12992"/>
                    <a:pt x="7041" y="12011"/>
                    <a:pt x="6913" y="11037"/>
                  </a:cubicBezTo>
                  <a:cubicBezTo>
                    <a:pt x="6657" y="9083"/>
                    <a:pt x="6179" y="7159"/>
                    <a:pt x="5498" y="5310"/>
                  </a:cubicBezTo>
                  <a:cubicBezTo>
                    <a:pt x="5307" y="4792"/>
                    <a:pt x="5101" y="4281"/>
                    <a:pt x="4877" y="3775"/>
                  </a:cubicBezTo>
                  <a:cubicBezTo>
                    <a:pt x="4680" y="3329"/>
                    <a:pt x="4479" y="2876"/>
                    <a:pt x="4238" y="2450"/>
                  </a:cubicBezTo>
                  <a:close/>
                  <a:moveTo>
                    <a:pt x="6299" y="2908"/>
                  </a:moveTo>
                  <a:cubicBezTo>
                    <a:pt x="6333" y="2908"/>
                    <a:pt x="6366" y="2911"/>
                    <a:pt x="6398" y="2917"/>
                  </a:cubicBezTo>
                  <a:lnTo>
                    <a:pt x="6399" y="2917"/>
                  </a:lnTo>
                  <a:cubicBezTo>
                    <a:pt x="6401" y="2921"/>
                    <a:pt x="6403" y="2925"/>
                    <a:pt x="6404" y="2928"/>
                  </a:cubicBezTo>
                  <a:cubicBezTo>
                    <a:pt x="6419" y="2962"/>
                    <a:pt x="6447" y="2975"/>
                    <a:pt x="6475" y="2975"/>
                  </a:cubicBezTo>
                  <a:cubicBezTo>
                    <a:pt x="6492" y="2975"/>
                    <a:pt x="6510" y="2970"/>
                    <a:pt x="6525" y="2961"/>
                  </a:cubicBezTo>
                  <a:cubicBezTo>
                    <a:pt x="6578" y="2988"/>
                    <a:pt x="6628" y="3025"/>
                    <a:pt x="6674" y="3075"/>
                  </a:cubicBezTo>
                  <a:cubicBezTo>
                    <a:pt x="6844" y="3259"/>
                    <a:pt x="6953" y="3506"/>
                    <a:pt x="7065" y="3728"/>
                  </a:cubicBezTo>
                  <a:cubicBezTo>
                    <a:pt x="7183" y="3960"/>
                    <a:pt x="7292" y="4196"/>
                    <a:pt x="7394" y="4435"/>
                  </a:cubicBezTo>
                  <a:cubicBezTo>
                    <a:pt x="7803" y="5396"/>
                    <a:pt x="8085" y="6408"/>
                    <a:pt x="8267" y="7435"/>
                  </a:cubicBezTo>
                  <a:cubicBezTo>
                    <a:pt x="8454" y="8488"/>
                    <a:pt x="8538" y="9558"/>
                    <a:pt x="8549" y="10626"/>
                  </a:cubicBezTo>
                  <a:cubicBezTo>
                    <a:pt x="8560" y="11700"/>
                    <a:pt x="8517" y="12790"/>
                    <a:pt x="8375" y="13855"/>
                  </a:cubicBezTo>
                  <a:cubicBezTo>
                    <a:pt x="8293" y="14470"/>
                    <a:pt x="8157" y="15085"/>
                    <a:pt x="7893" y="15650"/>
                  </a:cubicBezTo>
                  <a:cubicBezTo>
                    <a:pt x="7751" y="15953"/>
                    <a:pt x="7569" y="16225"/>
                    <a:pt x="7362" y="16479"/>
                  </a:cubicBezTo>
                  <a:cubicBezTo>
                    <a:pt x="8331" y="14301"/>
                    <a:pt x="8576" y="11832"/>
                    <a:pt x="8158" y="9490"/>
                  </a:cubicBezTo>
                  <a:cubicBezTo>
                    <a:pt x="7772" y="7321"/>
                    <a:pt x="6809" y="5290"/>
                    <a:pt x="5443" y="3568"/>
                  </a:cubicBezTo>
                  <a:cubicBezTo>
                    <a:pt x="5453" y="3563"/>
                    <a:pt x="5462" y="3556"/>
                    <a:pt x="5469" y="3546"/>
                  </a:cubicBezTo>
                  <a:cubicBezTo>
                    <a:pt x="5638" y="3345"/>
                    <a:pt x="5782" y="3101"/>
                    <a:pt x="6023" y="2977"/>
                  </a:cubicBezTo>
                  <a:cubicBezTo>
                    <a:pt x="6114" y="2931"/>
                    <a:pt x="6208" y="2908"/>
                    <a:pt x="6299" y="2908"/>
                  </a:cubicBezTo>
                  <a:close/>
                  <a:moveTo>
                    <a:pt x="7442" y="3141"/>
                  </a:moveTo>
                  <a:cubicBezTo>
                    <a:pt x="7507" y="3141"/>
                    <a:pt x="7572" y="3151"/>
                    <a:pt x="7636" y="3172"/>
                  </a:cubicBezTo>
                  <a:cubicBezTo>
                    <a:pt x="7870" y="3247"/>
                    <a:pt x="8035" y="3446"/>
                    <a:pt x="8153" y="3653"/>
                  </a:cubicBezTo>
                  <a:cubicBezTo>
                    <a:pt x="8278" y="3872"/>
                    <a:pt x="8368" y="4113"/>
                    <a:pt x="8459" y="4347"/>
                  </a:cubicBezTo>
                  <a:cubicBezTo>
                    <a:pt x="8563" y="4614"/>
                    <a:pt x="8661" y="4883"/>
                    <a:pt x="8751" y="5154"/>
                  </a:cubicBezTo>
                  <a:cubicBezTo>
                    <a:pt x="9109" y="6231"/>
                    <a:pt x="9341" y="7347"/>
                    <a:pt x="9464" y="8475"/>
                  </a:cubicBezTo>
                  <a:cubicBezTo>
                    <a:pt x="9585" y="9590"/>
                    <a:pt x="9582" y="10717"/>
                    <a:pt x="9451" y="11831"/>
                  </a:cubicBezTo>
                  <a:cubicBezTo>
                    <a:pt x="9331" y="12855"/>
                    <a:pt x="9118" y="13877"/>
                    <a:pt x="8728" y="14836"/>
                  </a:cubicBezTo>
                  <a:cubicBezTo>
                    <a:pt x="8526" y="15335"/>
                    <a:pt x="8275" y="15814"/>
                    <a:pt x="7961" y="16253"/>
                  </a:cubicBezTo>
                  <a:cubicBezTo>
                    <a:pt x="7904" y="16332"/>
                    <a:pt x="7844" y="16409"/>
                    <a:pt x="7781" y="16484"/>
                  </a:cubicBezTo>
                  <a:cubicBezTo>
                    <a:pt x="7761" y="16455"/>
                    <a:pt x="7720" y="16442"/>
                    <a:pt x="7686" y="16442"/>
                  </a:cubicBezTo>
                  <a:cubicBezTo>
                    <a:pt x="7657" y="16443"/>
                    <a:pt x="7628" y="16446"/>
                    <a:pt x="7600" y="16447"/>
                  </a:cubicBezTo>
                  <a:cubicBezTo>
                    <a:pt x="8067" y="15864"/>
                    <a:pt x="8329" y="15086"/>
                    <a:pt x="8465" y="14383"/>
                  </a:cubicBezTo>
                  <a:cubicBezTo>
                    <a:pt x="8579" y="13790"/>
                    <a:pt x="8626" y="13185"/>
                    <a:pt x="8665" y="12583"/>
                  </a:cubicBezTo>
                  <a:cubicBezTo>
                    <a:pt x="8701" y="12018"/>
                    <a:pt x="8723" y="11452"/>
                    <a:pt x="8725" y="10885"/>
                  </a:cubicBezTo>
                  <a:cubicBezTo>
                    <a:pt x="8735" y="8650"/>
                    <a:pt x="8469" y="6383"/>
                    <a:pt x="7581" y="4313"/>
                  </a:cubicBezTo>
                  <a:cubicBezTo>
                    <a:pt x="7457" y="4025"/>
                    <a:pt x="7324" y="3743"/>
                    <a:pt x="7177" y="3467"/>
                  </a:cubicBezTo>
                  <a:cubicBezTo>
                    <a:pt x="7141" y="3399"/>
                    <a:pt x="7104" y="3327"/>
                    <a:pt x="7066" y="3258"/>
                  </a:cubicBezTo>
                  <a:cubicBezTo>
                    <a:pt x="7179" y="3182"/>
                    <a:pt x="7310" y="3141"/>
                    <a:pt x="7442" y="3141"/>
                  </a:cubicBezTo>
                  <a:close/>
                  <a:moveTo>
                    <a:pt x="912" y="5162"/>
                  </a:moveTo>
                  <a:cubicBezTo>
                    <a:pt x="526" y="6856"/>
                    <a:pt x="970" y="8619"/>
                    <a:pt x="1660" y="10180"/>
                  </a:cubicBezTo>
                  <a:cubicBezTo>
                    <a:pt x="2022" y="11002"/>
                    <a:pt x="2450" y="11798"/>
                    <a:pt x="2906" y="12571"/>
                  </a:cubicBezTo>
                  <a:cubicBezTo>
                    <a:pt x="3350" y="13326"/>
                    <a:pt x="3816" y="14069"/>
                    <a:pt x="4327" y="14781"/>
                  </a:cubicBezTo>
                  <a:cubicBezTo>
                    <a:pt x="4802" y="15442"/>
                    <a:pt x="5306" y="16080"/>
                    <a:pt x="5838" y="16695"/>
                  </a:cubicBezTo>
                  <a:cubicBezTo>
                    <a:pt x="4268" y="16088"/>
                    <a:pt x="3115" y="14757"/>
                    <a:pt x="2327" y="13296"/>
                  </a:cubicBezTo>
                  <a:cubicBezTo>
                    <a:pt x="1869" y="12447"/>
                    <a:pt x="1496" y="11545"/>
                    <a:pt x="1184" y="10633"/>
                  </a:cubicBezTo>
                  <a:cubicBezTo>
                    <a:pt x="864" y="9695"/>
                    <a:pt x="625" y="8722"/>
                    <a:pt x="563" y="7731"/>
                  </a:cubicBezTo>
                  <a:cubicBezTo>
                    <a:pt x="529" y="7179"/>
                    <a:pt x="554" y="6623"/>
                    <a:pt x="652" y="6079"/>
                  </a:cubicBezTo>
                  <a:cubicBezTo>
                    <a:pt x="706" y="5778"/>
                    <a:pt x="773" y="5448"/>
                    <a:pt x="912" y="5162"/>
                  </a:cubicBezTo>
                  <a:close/>
                  <a:moveTo>
                    <a:pt x="1196" y="4764"/>
                  </a:moveTo>
                  <a:lnTo>
                    <a:pt x="1196" y="4764"/>
                  </a:lnTo>
                  <a:cubicBezTo>
                    <a:pt x="1147" y="5646"/>
                    <a:pt x="1200" y="6533"/>
                    <a:pt x="1348" y="7402"/>
                  </a:cubicBezTo>
                  <a:cubicBezTo>
                    <a:pt x="1732" y="9657"/>
                    <a:pt x="2760" y="11757"/>
                    <a:pt x="4086" y="13605"/>
                  </a:cubicBezTo>
                  <a:cubicBezTo>
                    <a:pt x="4821" y="14631"/>
                    <a:pt x="5653" y="15584"/>
                    <a:pt x="6549" y="16474"/>
                  </a:cubicBezTo>
                  <a:cubicBezTo>
                    <a:pt x="6519" y="16504"/>
                    <a:pt x="6491" y="16536"/>
                    <a:pt x="6465" y="16571"/>
                  </a:cubicBezTo>
                  <a:lnTo>
                    <a:pt x="6464" y="16571"/>
                  </a:lnTo>
                  <a:cubicBezTo>
                    <a:pt x="6427" y="16617"/>
                    <a:pt x="6392" y="16669"/>
                    <a:pt x="6341" y="16701"/>
                  </a:cubicBezTo>
                  <a:cubicBezTo>
                    <a:pt x="6315" y="16718"/>
                    <a:pt x="6294" y="16723"/>
                    <a:pt x="6273" y="16723"/>
                  </a:cubicBezTo>
                  <a:cubicBezTo>
                    <a:pt x="6244" y="16723"/>
                    <a:pt x="6217" y="16713"/>
                    <a:pt x="6177" y="16713"/>
                  </a:cubicBezTo>
                  <a:cubicBezTo>
                    <a:pt x="6165" y="16713"/>
                    <a:pt x="6152" y="16717"/>
                    <a:pt x="6140" y="16721"/>
                  </a:cubicBezTo>
                  <a:cubicBezTo>
                    <a:pt x="6123" y="16687"/>
                    <a:pt x="6107" y="16653"/>
                    <a:pt x="6089" y="16618"/>
                  </a:cubicBezTo>
                  <a:cubicBezTo>
                    <a:pt x="6080" y="16601"/>
                    <a:pt x="6065" y="16593"/>
                    <a:pt x="6050" y="16593"/>
                  </a:cubicBezTo>
                  <a:cubicBezTo>
                    <a:pt x="6022" y="16593"/>
                    <a:pt x="5995" y="16618"/>
                    <a:pt x="6009" y="16653"/>
                  </a:cubicBezTo>
                  <a:cubicBezTo>
                    <a:pt x="6010" y="16656"/>
                    <a:pt x="6011" y="16658"/>
                    <a:pt x="6012" y="16661"/>
                  </a:cubicBezTo>
                  <a:cubicBezTo>
                    <a:pt x="4981" y="15479"/>
                    <a:pt x="4038" y="14216"/>
                    <a:pt x="3214" y="12884"/>
                  </a:cubicBezTo>
                  <a:cubicBezTo>
                    <a:pt x="2750" y="12134"/>
                    <a:pt x="2326" y="11356"/>
                    <a:pt x="1942" y="10563"/>
                  </a:cubicBezTo>
                  <a:cubicBezTo>
                    <a:pt x="1548" y="9747"/>
                    <a:pt x="1208" y="8898"/>
                    <a:pt x="1014" y="8011"/>
                  </a:cubicBezTo>
                  <a:cubicBezTo>
                    <a:pt x="795" y="7008"/>
                    <a:pt x="768" y="5958"/>
                    <a:pt x="1031" y="4962"/>
                  </a:cubicBezTo>
                  <a:cubicBezTo>
                    <a:pt x="1079" y="4891"/>
                    <a:pt x="1132" y="4824"/>
                    <a:pt x="1196" y="4764"/>
                  </a:cubicBezTo>
                  <a:close/>
                  <a:moveTo>
                    <a:pt x="453" y="8401"/>
                  </a:moveTo>
                  <a:cubicBezTo>
                    <a:pt x="537" y="9012"/>
                    <a:pt x="680" y="9615"/>
                    <a:pt x="859" y="10205"/>
                  </a:cubicBezTo>
                  <a:cubicBezTo>
                    <a:pt x="1153" y="11172"/>
                    <a:pt x="1531" y="12124"/>
                    <a:pt x="1983" y="13028"/>
                  </a:cubicBezTo>
                  <a:cubicBezTo>
                    <a:pt x="2412" y="13889"/>
                    <a:pt x="2935" y="14713"/>
                    <a:pt x="3605" y="15408"/>
                  </a:cubicBezTo>
                  <a:cubicBezTo>
                    <a:pt x="4282" y="16109"/>
                    <a:pt x="5097" y="16683"/>
                    <a:pt x="6028" y="16988"/>
                  </a:cubicBezTo>
                  <a:cubicBezTo>
                    <a:pt x="5991" y="16980"/>
                    <a:pt x="5956" y="16971"/>
                    <a:pt x="5921" y="16963"/>
                  </a:cubicBezTo>
                  <a:cubicBezTo>
                    <a:pt x="5915" y="16962"/>
                    <a:pt x="5908" y="16960"/>
                    <a:pt x="5903" y="16959"/>
                  </a:cubicBezTo>
                  <a:cubicBezTo>
                    <a:pt x="5861" y="16950"/>
                    <a:pt x="5817" y="16940"/>
                    <a:pt x="5774" y="16930"/>
                  </a:cubicBezTo>
                  <a:cubicBezTo>
                    <a:pt x="5767" y="16928"/>
                    <a:pt x="5759" y="16927"/>
                    <a:pt x="5752" y="16927"/>
                  </a:cubicBezTo>
                  <a:cubicBezTo>
                    <a:pt x="5722" y="16927"/>
                    <a:pt x="5697" y="16942"/>
                    <a:pt x="5680" y="16964"/>
                  </a:cubicBezTo>
                  <a:cubicBezTo>
                    <a:pt x="5676" y="16962"/>
                    <a:pt x="5673" y="16961"/>
                    <a:pt x="5669" y="16960"/>
                  </a:cubicBezTo>
                  <a:cubicBezTo>
                    <a:pt x="5322" y="16810"/>
                    <a:pt x="4983" y="16639"/>
                    <a:pt x="4657" y="16446"/>
                  </a:cubicBezTo>
                  <a:cubicBezTo>
                    <a:pt x="4002" y="16059"/>
                    <a:pt x="3394" y="15594"/>
                    <a:pt x="2846" y="15065"/>
                  </a:cubicBezTo>
                  <a:cubicBezTo>
                    <a:pt x="1745" y="14001"/>
                    <a:pt x="857" y="12643"/>
                    <a:pt x="427" y="11165"/>
                  </a:cubicBezTo>
                  <a:cubicBezTo>
                    <a:pt x="286" y="10684"/>
                    <a:pt x="196" y="10179"/>
                    <a:pt x="199" y="9676"/>
                  </a:cubicBezTo>
                  <a:cubicBezTo>
                    <a:pt x="203" y="9230"/>
                    <a:pt x="296" y="8812"/>
                    <a:pt x="453" y="8401"/>
                  </a:cubicBezTo>
                  <a:close/>
                  <a:moveTo>
                    <a:pt x="14064" y="14012"/>
                  </a:moveTo>
                  <a:lnTo>
                    <a:pt x="14064" y="14012"/>
                  </a:lnTo>
                  <a:cubicBezTo>
                    <a:pt x="13936" y="14291"/>
                    <a:pt x="13819" y="14576"/>
                    <a:pt x="13706" y="14861"/>
                  </a:cubicBezTo>
                  <a:cubicBezTo>
                    <a:pt x="13429" y="15556"/>
                    <a:pt x="13130" y="16234"/>
                    <a:pt x="12745" y="16878"/>
                  </a:cubicBezTo>
                  <a:cubicBezTo>
                    <a:pt x="11957" y="18199"/>
                    <a:pt x="10964" y="19388"/>
                    <a:pt x="10019" y="20596"/>
                  </a:cubicBezTo>
                  <a:cubicBezTo>
                    <a:pt x="9736" y="20957"/>
                    <a:pt x="9447" y="21314"/>
                    <a:pt x="9157" y="21669"/>
                  </a:cubicBezTo>
                  <a:cubicBezTo>
                    <a:pt x="9114" y="21721"/>
                    <a:pt x="9071" y="21773"/>
                    <a:pt x="9028" y="21826"/>
                  </a:cubicBezTo>
                  <a:cubicBezTo>
                    <a:pt x="9136" y="21638"/>
                    <a:pt x="9237" y="21445"/>
                    <a:pt x="9342" y="21257"/>
                  </a:cubicBezTo>
                  <a:cubicBezTo>
                    <a:pt x="9508" y="20957"/>
                    <a:pt x="9684" y="20664"/>
                    <a:pt x="9850" y="20363"/>
                  </a:cubicBezTo>
                  <a:cubicBezTo>
                    <a:pt x="10180" y="19766"/>
                    <a:pt x="10555" y="19190"/>
                    <a:pt x="10921" y="18615"/>
                  </a:cubicBezTo>
                  <a:cubicBezTo>
                    <a:pt x="11651" y="17470"/>
                    <a:pt x="12408" y="16340"/>
                    <a:pt x="13184" y="15226"/>
                  </a:cubicBezTo>
                  <a:cubicBezTo>
                    <a:pt x="13395" y="14921"/>
                    <a:pt x="13612" y="14619"/>
                    <a:pt x="13834" y="14319"/>
                  </a:cubicBezTo>
                  <a:cubicBezTo>
                    <a:pt x="13909" y="14216"/>
                    <a:pt x="13986" y="14114"/>
                    <a:pt x="14064" y="14012"/>
                  </a:cubicBezTo>
                  <a:close/>
                  <a:moveTo>
                    <a:pt x="14818" y="12933"/>
                  </a:moveTo>
                  <a:lnTo>
                    <a:pt x="14818" y="12933"/>
                  </a:lnTo>
                  <a:cubicBezTo>
                    <a:pt x="14741" y="13166"/>
                    <a:pt x="14668" y="13401"/>
                    <a:pt x="14591" y="13633"/>
                  </a:cubicBezTo>
                  <a:cubicBezTo>
                    <a:pt x="14460" y="14033"/>
                    <a:pt x="14323" y="14433"/>
                    <a:pt x="14177" y="14827"/>
                  </a:cubicBezTo>
                  <a:cubicBezTo>
                    <a:pt x="13883" y="15625"/>
                    <a:pt x="13554" y="16412"/>
                    <a:pt x="13157" y="17162"/>
                  </a:cubicBezTo>
                  <a:cubicBezTo>
                    <a:pt x="12755" y="17919"/>
                    <a:pt x="12281" y="18639"/>
                    <a:pt x="11715" y="19283"/>
                  </a:cubicBezTo>
                  <a:cubicBezTo>
                    <a:pt x="11176" y="19897"/>
                    <a:pt x="10557" y="20434"/>
                    <a:pt x="9970" y="21002"/>
                  </a:cubicBezTo>
                  <a:cubicBezTo>
                    <a:pt x="9626" y="21334"/>
                    <a:pt x="9280" y="21686"/>
                    <a:pt x="8974" y="22067"/>
                  </a:cubicBezTo>
                  <a:cubicBezTo>
                    <a:pt x="9025" y="22002"/>
                    <a:pt x="9075" y="21936"/>
                    <a:pt x="9126" y="21871"/>
                  </a:cubicBezTo>
                  <a:cubicBezTo>
                    <a:pt x="9377" y="21544"/>
                    <a:pt x="9623" y="21211"/>
                    <a:pt x="9881" y="20888"/>
                  </a:cubicBezTo>
                  <a:cubicBezTo>
                    <a:pt x="10377" y="20263"/>
                    <a:pt x="10878" y="19641"/>
                    <a:pt x="11369" y="19013"/>
                  </a:cubicBezTo>
                  <a:cubicBezTo>
                    <a:pt x="11830" y="18422"/>
                    <a:pt x="12280" y="17821"/>
                    <a:pt x="12681" y="17186"/>
                  </a:cubicBezTo>
                  <a:cubicBezTo>
                    <a:pt x="13074" y="16565"/>
                    <a:pt x="13403" y="15915"/>
                    <a:pt x="13681" y="15236"/>
                  </a:cubicBezTo>
                  <a:cubicBezTo>
                    <a:pt x="13991" y="14477"/>
                    <a:pt x="14276" y="13697"/>
                    <a:pt x="14752" y="13022"/>
                  </a:cubicBezTo>
                  <a:cubicBezTo>
                    <a:pt x="14761" y="13011"/>
                    <a:pt x="14763" y="13000"/>
                    <a:pt x="14763" y="12989"/>
                  </a:cubicBezTo>
                  <a:cubicBezTo>
                    <a:pt x="14781" y="12970"/>
                    <a:pt x="14800" y="12951"/>
                    <a:pt x="14818" y="12933"/>
                  </a:cubicBezTo>
                  <a:close/>
                  <a:moveTo>
                    <a:pt x="14165" y="13592"/>
                  </a:moveTo>
                  <a:cubicBezTo>
                    <a:pt x="14037" y="13767"/>
                    <a:pt x="13916" y="13949"/>
                    <a:pt x="13793" y="14127"/>
                  </a:cubicBezTo>
                  <a:cubicBezTo>
                    <a:pt x="13597" y="14409"/>
                    <a:pt x="13404" y="14692"/>
                    <a:pt x="13207" y="14975"/>
                  </a:cubicBezTo>
                  <a:cubicBezTo>
                    <a:pt x="12824" y="15526"/>
                    <a:pt x="12441" y="16080"/>
                    <a:pt x="12078" y="16645"/>
                  </a:cubicBezTo>
                  <a:cubicBezTo>
                    <a:pt x="11343" y="17790"/>
                    <a:pt x="10620" y="18941"/>
                    <a:pt x="9923" y="20109"/>
                  </a:cubicBezTo>
                  <a:cubicBezTo>
                    <a:pt x="9725" y="20440"/>
                    <a:pt x="9524" y="20768"/>
                    <a:pt x="9324" y="21099"/>
                  </a:cubicBezTo>
                  <a:cubicBezTo>
                    <a:pt x="9131" y="21419"/>
                    <a:pt x="8924" y="21739"/>
                    <a:pt x="8763" y="22077"/>
                  </a:cubicBezTo>
                  <a:cubicBezTo>
                    <a:pt x="8751" y="22099"/>
                    <a:pt x="8763" y="22120"/>
                    <a:pt x="8780" y="22133"/>
                  </a:cubicBezTo>
                  <a:cubicBezTo>
                    <a:pt x="8758" y="22160"/>
                    <a:pt x="8738" y="22186"/>
                    <a:pt x="8717" y="22212"/>
                  </a:cubicBezTo>
                  <a:cubicBezTo>
                    <a:pt x="8714" y="22215"/>
                    <a:pt x="8711" y="22219"/>
                    <a:pt x="8708" y="22222"/>
                  </a:cubicBezTo>
                  <a:cubicBezTo>
                    <a:pt x="9153" y="20967"/>
                    <a:pt x="9665" y="19733"/>
                    <a:pt x="10299" y="18559"/>
                  </a:cubicBezTo>
                  <a:lnTo>
                    <a:pt x="10299" y="18560"/>
                  </a:lnTo>
                  <a:cubicBezTo>
                    <a:pt x="10682" y="17848"/>
                    <a:pt x="11111" y="17161"/>
                    <a:pt x="11590" y="16509"/>
                  </a:cubicBezTo>
                  <a:cubicBezTo>
                    <a:pt x="12076" y="15848"/>
                    <a:pt x="12610" y="15226"/>
                    <a:pt x="13166" y="14624"/>
                  </a:cubicBezTo>
                  <a:cubicBezTo>
                    <a:pt x="13491" y="14272"/>
                    <a:pt x="13827" y="13931"/>
                    <a:pt x="14165" y="13592"/>
                  </a:cubicBezTo>
                  <a:close/>
                  <a:moveTo>
                    <a:pt x="14879" y="13201"/>
                  </a:moveTo>
                  <a:lnTo>
                    <a:pt x="14879" y="13201"/>
                  </a:lnTo>
                  <a:cubicBezTo>
                    <a:pt x="14583" y="14716"/>
                    <a:pt x="14264" y="16240"/>
                    <a:pt x="13655" y="17664"/>
                  </a:cubicBezTo>
                  <a:cubicBezTo>
                    <a:pt x="13349" y="18381"/>
                    <a:pt x="12969" y="19068"/>
                    <a:pt x="12506" y="19696"/>
                  </a:cubicBezTo>
                  <a:cubicBezTo>
                    <a:pt x="12031" y="20339"/>
                    <a:pt x="11465" y="20898"/>
                    <a:pt x="10826" y="21376"/>
                  </a:cubicBezTo>
                  <a:cubicBezTo>
                    <a:pt x="10147" y="21882"/>
                    <a:pt x="9406" y="22276"/>
                    <a:pt x="8675" y="22697"/>
                  </a:cubicBezTo>
                  <a:cubicBezTo>
                    <a:pt x="9039" y="22150"/>
                    <a:pt x="9464" y="21660"/>
                    <a:pt x="9941" y="21198"/>
                  </a:cubicBezTo>
                  <a:cubicBezTo>
                    <a:pt x="10522" y="20636"/>
                    <a:pt x="11136" y="20107"/>
                    <a:pt x="11683" y="19511"/>
                  </a:cubicBezTo>
                  <a:cubicBezTo>
                    <a:pt x="12827" y="18266"/>
                    <a:pt x="13596" y="16735"/>
                    <a:pt x="14196" y="15167"/>
                  </a:cubicBezTo>
                  <a:cubicBezTo>
                    <a:pt x="14369" y="14713"/>
                    <a:pt x="14529" y="14255"/>
                    <a:pt x="14683" y="13795"/>
                  </a:cubicBezTo>
                  <a:cubicBezTo>
                    <a:pt x="14749" y="13598"/>
                    <a:pt x="14816" y="13400"/>
                    <a:pt x="14879" y="13201"/>
                  </a:cubicBezTo>
                  <a:close/>
                  <a:moveTo>
                    <a:pt x="15070" y="13026"/>
                  </a:moveTo>
                  <a:lnTo>
                    <a:pt x="15070" y="13026"/>
                  </a:lnTo>
                  <a:cubicBezTo>
                    <a:pt x="15071" y="13306"/>
                    <a:pt x="15016" y="13592"/>
                    <a:pt x="14965" y="13864"/>
                  </a:cubicBezTo>
                  <a:cubicBezTo>
                    <a:pt x="14876" y="14347"/>
                    <a:pt x="14784" y="14828"/>
                    <a:pt x="14671" y="15307"/>
                  </a:cubicBezTo>
                  <a:cubicBezTo>
                    <a:pt x="14452" y="16245"/>
                    <a:pt x="14198" y="17176"/>
                    <a:pt x="13895" y="18090"/>
                  </a:cubicBezTo>
                  <a:cubicBezTo>
                    <a:pt x="13628" y="18894"/>
                    <a:pt x="13305" y="19690"/>
                    <a:pt x="12797" y="20376"/>
                  </a:cubicBezTo>
                  <a:cubicBezTo>
                    <a:pt x="12310" y="21035"/>
                    <a:pt x="11661" y="21538"/>
                    <a:pt x="10939" y="21917"/>
                  </a:cubicBezTo>
                  <a:cubicBezTo>
                    <a:pt x="10534" y="22128"/>
                    <a:pt x="10113" y="22306"/>
                    <a:pt x="9687" y="22465"/>
                  </a:cubicBezTo>
                  <a:cubicBezTo>
                    <a:pt x="9354" y="22590"/>
                    <a:pt x="9015" y="22697"/>
                    <a:pt x="8681" y="22815"/>
                  </a:cubicBezTo>
                  <a:cubicBezTo>
                    <a:pt x="9356" y="22476"/>
                    <a:pt x="10017" y="22084"/>
                    <a:pt x="10631" y="21648"/>
                  </a:cubicBezTo>
                  <a:cubicBezTo>
                    <a:pt x="11288" y="21183"/>
                    <a:pt x="11884" y="20642"/>
                    <a:pt x="12384" y="20010"/>
                  </a:cubicBezTo>
                  <a:cubicBezTo>
                    <a:pt x="13393" y="18734"/>
                    <a:pt x="14010" y="17186"/>
                    <a:pt x="14450" y="15634"/>
                  </a:cubicBezTo>
                  <a:cubicBezTo>
                    <a:pt x="14694" y="14773"/>
                    <a:pt x="14885" y="13900"/>
                    <a:pt x="15070" y="13026"/>
                  </a:cubicBezTo>
                  <a:close/>
                  <a:moveTo>
                    <a:pt x="10772" y="23768"/>
                  </a:moveTo>
                  <a:lnTo>
                    <a:pt x="10772" y="23768"/>
                  </a:lnTo>
                  <a:cubicBezTo>
                    <a:pt x="10705" y="23850"/>
                    <a:pt x="10645" y="23940"/>
                    <a:pt x="10588" y="24027"/>
                  </a:cubicBezTo>
                  <a:cubicBezTo>
                    <a:pt x="10497" y="24164"/>
                    <a:pt x="10412" y="24306"/>
                    <a:pt x="10335" y="24451"/>
                  </a:cubicBezTo>
                  <a:cubicBezTo>
                    <a:pt x="10170" y="24756"/>
                    <a:pt x="10038" y="25077"/>
                    <a:pt x="9937" y="25407"/>
                  </a:cubicBezTo>
                  <a:cubicBezTo>
                    <a:pt x="9769" y="25957"/>
                    <a:pt x="9689" y="26531"/>
                    <a:pt x="9693" y="27105"/>
                  </a:cubicBezTo>
                  <a:cubicBezTo>
                    <a:pt x="9570" y="26688"/>
                    <a:pt x="9441" y="26258"/>
                    <a:pt x="9242" y="25873"/>
                  </a:cubicBezTo>
                  <a:cubicBezTo>
                    <a:pt x="9187" y="25766"/>
                    <a:pt x="9122" y="25666"/>
                    <a:pt x="9047" y="25578"/>
                  </a:cubicBezTo>
                  <a:cubicBezTo>
                    <a:pt x="9295" y="25304"/>
                    <a:pt x="9518" y="25009"/>
                    <a:pt x="9752" y="24723"/>
                  </a:cubicBezTo>
                  <a:lnTo>
                    <a:pt x="9753" y="24722"/>
                  </a:lnTo>
                  <a:cubicBezTo>
                    <a:pt x="9980" y="24443"/>
                    <a:pt x="10203" y="24130"/>
                    <a:pt x="10493" y="23911"/>
                  </a:cubicBezTo>
                  <a:cubicBezTo>
                    <a:pt x="10580" y="23846"/>
                    <a:pt x="10674" y="23799"/>
                    <a:pt x="10772" y="23768"/>
                  </a:cubicBezTo>
                  <a:close/>
                  <a:moveTo>
                    <a:pt x="11919" y="24151"/>
                  </a:moveTo>
                  <a:cubicBezTo>
                    <a:pt x="11964" y="24205"/>
                    <a:pt x="12006" y="24259"/>
                    <a:pt x="12044" y="24318"/>
                  </a:cubicBezTo>
                  <a:cubicBezTo>
                    <a:pt x="12085" y="24385"/>
                    <a:pt x="12114" y="24455"/>
                    <a:pt x="12172" y="24510"/>
                  </a:cubicBezTo>
                  <a:cubicBezTo>
                    <a:pt x="12184" y="24521"/>
                    <a:pt x="12196" y="24526"/>
                    <a:pt x="12209" y="24526"/>
                  </a:cubicBezTo>
                  <a:cubicBezTo>
                    <a:pt x="12218" y="24526"/>
                    <a:pt x="12226" y="24524"/>
                    <a:pt x="12235" y="24521"/>
                  </a:cubicBezTo>
                  <a:lnTo>
                    <a:pt x="12235" y="24521"/>
                  </a:lnTo>
                  <a:cubicBezTo>
                    <a:pt x="11552" y="25279"/>
                    <a:pt x="10990" y="26144"/>
                    <a:pt x="10569" y="27072"/>
                  </a:cubicBezTo>
                  <a:cubicBezTo>
                    <a:pt x="10473" y="27286"/>
                    <a:pt x="10385" y="27504"/>
                    <a:pt x="10305" y="27723"/>
                  </a:cubicBezTo>
                  <a:cubicBezTo>
                    <a:pt x="10337" y="27609"/>
                    <a:pt x="10367" y="27493"/>
                    <a:pt x="10401" y="27380"/>
                  </a:cubicBezTo>
                  <a:cubicBezTo>
                    <a:pt x="10512" y="27008"/>
                    <a:pt x="10638" y="26641"/>
                    <a:pt x="10781" y="26281"/>
                  </a:cubicBezTo>
                  <a:cubicBezTo>
                    <a:pt x="10924" y="25918"/>
                    <a:pt x="11081" y="25566"/>
                    <a:pt x="11269" y="25225"/>
                  </a:cubicBezTo>
                  <a:cubicBezTo>
                    <a:pt x="11371" y="25041"/>
                    <a:pt x="11472" y="24858"/>
                    <a:pt x="11582" y="24679"/>
                  </a:cubicBezTo>
                  <a:cubicBezTo>
                    <a:pt x="11629" y="24598"/>
                    <a:pt x="11679" y="24519"/>
                    <a:pt x="11729" y="24440"/>
                  </a:cubicBezTo>
                  <a:cubicBezTo>
                    <a:pt x="11786" y="24350"/>
                    <a:pt x="11858" y="24266"/>
                    <a:pt x="11911" y="24175"/>
                  </a:cubicBezTo>
                  <a:cubicBezTo>
                    <a:pt x="11915" y="24168"/>
                    <a:pt x="11918" y="24159"/>
                    <a:pt x="11919" y="24151"/>
                  </a:cubicBezTo>
                  <a:close/>
                  <a:moveTo>
                    <a:pt x="11068" y="23721"/>
                  </a:moveTo>
                  <a:cubicBezTo>
                    <a:pt x="11178" y="23721"/>
                    <a:pt x="11289" y="23740"/>
                    <a:pt x="11397" y="23777"/>
                  </a:cubicBezTo>
                  <a:cubicBezTo>
                    <a:pt x="11063" y="24352"/>
                    <a:pt x="10763" y="24936"/>
                    <a:pt x="10532" y="25560"/>
                  </a:cubicBezTo>
                  <a:cubicBezTo>
                    <a:pt x="10300" y="26185"/>
                    <a:pt x="10126" y="26834"/>
                    <a:pt x="10013" y="27490"/>
                  </a:cubicBezTo>
                  <a:cubicBezTo>
                    <a:pt x="9982" y="27670"/>
                    <a:pt x="9952" y="27851"/>
                    <a:pt x="9933" y="28032"/>
                  </a:cubicBezTo>
                  <a:cubicBezTo>
                    <a:pt x="9910" y="27934"/>
                    <a:pt x="9886" y="27835"/>
                    <a:pt x="9862" y="27735"/>
                  </a:cubicBezTo>
                  <a:cubicBezTo>
                    <a:pt x="9853" y="27677"/>
                    <a:pt x="9843" y="27618"/>
                    <a:pt x="9836" y="27559"/>
                  </a:cubicBezTo>
                  <a:cubicBezTo>
                    <a:pt x="9795" y="27220"/>
                    <a:pt x="9787" y="26878"/>
                    <a:pt x="9817" y="26538"/>
                  </a:cubicBezTo>
                  <a:cubicBezTo>
                    <a:pt x="9876" y="25877"/>
                    <a:pt x="10056" y="25227"/>
                    <a:pt x="10349" y="24631"/>
                  </a:cubicBezTo>
                  <a:cubicBezTo>
                    <a:pt x="10434" y="24458"/>
                    <a:pt x="10529" y="24290"/>
                    <a:pt x="10633" y="24128"/>
                  </a:cubicBezTo>
                  <a:cubicBezTo>
                    <a:pt x="10719" y="23994"/>
                    <a:pt x="10821" y="23870"/>
                    <a:pt x="10906" y="23735"/>
                  </a:cubicBezTo>
                  <a:cubicBezTo>
                    <a:pt x="10959" y="23726"/>
                    <a:pt x="11013" y="23721"/>
                    <a:pt x="11068" y="23721"/>
                  </a:cubicBezTo>
                  <a:close/>
                  <a:moveTo>
                    <a:pt x="11489" y="23813"/>
                  </a:moveTo>
                  <a:cubicBezTo>
                    <a:pt x="11627" y="23875"/>
                    <a:pt x="11749" y="23968"/>
                    <a:pt x="11854" y="24077"/>
                  </a:cubicBezTo>
                  <a:lnTo>
                    <a:pt x="11854" y="24077"/>
                  </a:lnTo>
                  <a:cubicBezTo>
                    <a:pt x="11839" y="24079"/>
                    <a:pt x="11825" y="24086"/>
                    <a:pt x="11813" y="24102"/>
                  </a:cubicBezTo>
                  <a:cubicBezTo>
                    <a:pt x="11751" y="24186"/>
                    <a:pt x="11703" y="24287"/>
                    <a:pt x="11648" y="24377"/>
                  </a:cubicBezTo>
                  <a:cubicBezTo>
                    <a:pt x="11592" y="24469"/>
                    <a:pt x="11537" y="24561"/>
                    <a:pt x="11483" y="24654"/>
                  </a:cubicBezTo>
                  <a:cubicBezTo>
                    <a:pt x="11387" y="24819"/>
                    <a:pt x="11294" y="24986"/>
                    <a:pt x="11209" y="25157"/>
                  </a:cubicBezTo>
                  <a:cubicBezTo>
                    <a:pt x="11028" y="25514"/>
                    <a:pt x="10854" y="25878"/>
                    <a:pt x="10699" y="26246"/>
                  </a:cubicBezTo>
                  <a:cubicBezTo>
                    <a:pt x="10543" y="26616"/>
                    <a:pt x="10405" y="26994"/>
                    <a:pt x="10291" y="27378"/>
                  </a:cubicBezTo>
                  <a:cubicBezTo>
                    <a:pt x="10237" y="27562"/>
                    <a:pt x="10187" y="27748"/>
                    <a:pt x="10141" y="27934"/>
                  </a:cubicBezTo>
                  <a:cubicBezTo>
                    <a:pt x="10096" y="28125"/>
                    <a:pt x="10024" y="28333"/>
                    <a:pt x="10039" y="28531"/>
                  </a:cubicBezTo>
                  <a:cubicBezTo>
                    <a:pt x="10039" y="28536"/>
                    <a:pt x="10041" y="28540"/>
                    <a:pt x="10044" y="28543"/>
                  </a:cubicBezTo>
                  <a:cubicBezTo>
                    <a:pt x="10043" y="28546"/>
                    <a:pt x="10042" y="28549"/>
                    <a:pt x="10042" y="28552"/>
                  </a:cubicBezTo>
                  <a:cubicBezTo>
                    <a:pt x="10031" y="28497"/>
                    <a:pt x="10018" y="28444"/>
                    <a:pt x="10007" y="28390"/>
                  </a:cubicBezTo>
                  <a:cubicBezTo>
                    <a:pt x="10019" y="28271"/>
                    <a:pt x="10021" y="28149"/>
                    <a:pt x="10033" y="28034"/>
                  </a:cubicBezTo>
                  <a:cubicBezTo>
                    <a:pt x="10057" y="27824"/>
                    <a:pt x="10081" y="27613"/>
                    <a:pt x="10116" y="27403"/>
                  </a:cubicBezTo>
                  <a:cubicBezTo>
                    <a:pt x="10188" y="26975"/>
                    <a:pt x="10288" y="26552"/>
                    <a:pt x="10418" y="26137"/>
                  </a:cubicBezTo>
                  <a:cubicBezTo>
                    <a:pt x="10673" y="25328"/>
                    <a:pt x="11022" y="24524"/>
                    <a:pt x="11489" y="23813"/>
                  </a:cubicBezTo>
                  <a:close/>
                  <a:moveTo>
                    <a:pt x="14532" y="23171"/>
                  </a:moveTo>
                  <a:lnTo>
                    <a:pt x="14532" y="23171"/>
                  </a:lnTo>
                  <a:cubicBezTo>
                    <a:pt x="13588" y="23880"/>
                    <a:pt x="12767" y="24745"/>
                    <a:pt x="12095" y="25716"/>
                  </a:cubicBezTo>
                  <a:cubicBezTo>
                    <a:pt x="11390" y="26736"/>
                    <a:pt x="10859" y="27875"/>
                    <a:pt x="10521" y="29068"/>
                  </a:cubicBezTo>
                  <a:cubicBezTo>
                    <a:pt x="10406" y="29476"/>
                    <a:pt x="10301" y="29900"/>
                    <a:pt x="10236" y="30328"/>
                  </a:cubicBezTo>
                  <a:cubicBezTo>
                    <a:pt x="10215" y="29854"/>
                    <a:pt x="10172" y="29383"/>
                    <a:pt x="10100" y="28916"/>
                  </a:cubicBezTo>
                  <a:cubicBezTo>
                    <a:pt x="10112" y="28904"/>
                    <a:pt x="10122" y="28892"/>
                    <a:pt x="10127" y="28873"/>
                  </a:cubicBezTo>
                  <a:cubicBezTo>
                    <a:pt x="10372" y="27849"/>
                    <a:pt x="10786" y="26865"/>
                    <a:pt x="11344" y="25972"/>
                  </a:cubicBezTo>
                  <a:cubicBezTo>
                    <a:pt x="11620" y="25531"/>
                    <a:pt x="11931" y="25111"/>
                    <a:pt x="12274" y="24718"/>
                  </a:cubicBezTo>
                  <a:cubicBezTo>
                    <a:pt x="12628" y="24313"/>
                    <a:pt x="13012" y="23914"/>
                    <a:pt x="13455" y="23606"/>
                  </a:cubicBezTo>
                  <a:cubicBezTo>
                    <a:pt x="13712" y="23426"/>
                    <a:pt x="14000" y="23277"/>
                    <a:pt x="14308" y="23206"/>
                  </a:cubicBezTo>
                  <a:cubicBezTo>
                    <a:pt x="14384" y="23189"/>
                    <a:pt x="14459" y="23178"/>
                    <a:pt x="14532" y="23171"/>
                  </a:cubicBezTo>
                  <a:close/>
                  <a:moveTo>
                    <a:pt x="14763" y="23167"/>
                  </a:moveTo>
                  <a:cubicBezTo>
                    <a:pt x="14878" y="23172"/>
                    <a:pt x="14993" y="23186"/>
                    <a:pt x="15107" y="23210"/>
                  </a:cubicBezTo>
                  <a:cubicBezTo>
                    <a:pt x="13843" y="24225"/>
                    <a:pt x="12764" y="25480"/>
                    <a:pt x="11926" y="26863"/>
                  </a:cubicBezTo>
                  <a:cubicBezTo>
                    <a:pt x="11162" y="28127"/>
                    <a:pt x="10591" y="29500"/>
                    <a:pt x="10249" y="30934"/>
                  </a:cubicBezTo>
                  <a:cubicBezTo>
                    <a:pt x="10249" y="30921"/>
                    <a:pt x="10248" y="30907"/>
                    <a:pt x="10248" y="30895"/>
                  </a:cubicBezTo>
                  <a:cubicBezTo>
                    <a:pt x="10331" y="30361"/>
                    <a:pt x="10408" y="29831"/>
                    <a:pt x="10547" y="29305"/>
                  </a:cubicBezTo>
                  <a:cubicBezTo>
                    <a:pt x="10704" y="28716"/>
                    <a:pt x="10910" y="28142"/>
                    <a:pt x="11163" y="27589"/>
                  </a:cubicBezTo>
                  <a:cubicBezTo>
                    <a:pt x="11673" y="26476"/>
                    <a:pt x="12355" y="25440"/>
                    <a:pt x="13194" y="24547"/>
                  </a:cubicBezTo>
                  <a:cubicBezTo>
                    <a:pt x="13671" y="24039"/>
                    <a:pt x="14197" y="23577"/>
                    <a:pt x="14762" y="23169"/>
                  </a:cubicBezTo>
                  <a:cubicBezTo>
                    <a:pt x="14762" y="23168"/>
                    <a:pt x="14762" y="23168"/>
                    <a:pt x="14763" y="23167"/>
                  </a:cubicBezTo>
                  <a:close/>
                  <a:moveTo>
                    <a:pt x="5488" y="26483"/>
                  </a:moveTo>
                  <a:cubicBezTo>
                    <a:pt x="5285" y="26830"/>
                    <a:pt x="5173" y="27240"/>
                    <a:pt x="5109" y="27628"/>
                  </a:cubicBezTo>
                  <a:cubicBezTo>
                    <a:pt x="5025" y="28143"/>
                    <a:pt x="5034" y="28671"/>
                    <a:pt x="5104" y="29187"/>
                  </a:cubicBezTo>
                  <a:cubicBezTo>
                    <a:pt x="5255" y="30308"/>
                    <a:pt x="5658" y="31393"/>
                    <a:pt x="6026" y="32457"/>
                  </a:cubicBezTo>
                  <a:cubicBezTo>
                    <a:pt x="6737" y="34523"/>
                    <a:pt x="7583" y="36563"/>
                    <a:pt x="8836" y="38364"/>
                  </a:cubicBezTo>
                  <a:cubicBezTo>
                    <a:pt x="9165" y="38836"/>
                    <a:pt x="9521" y="39288"/>
                    <a:pt x="9907" y="39714"/>
                  </a:cubicBezTo>
                  <a:cubicBezTo>
                    <a:pt x="10037" y="39857"/>
                    <a:pt x="10170" y="39996"/>
                    <a:pt x="10308" y="40132"/>
                  </a:cubicBezTo>
                  <a:cubicBezTo>
                    <a:pt x="9533" y="39564"/>
                    <a:pt x="8728" y="39026"/>
                    <a:pt x="8024" y="38392"/>
                  </a:cubicBezTo>
                  <a:cubicBezTo>
                    <a:pt x="7128" y="37585"/>
                    <a:pt x="6462" y="36587"/>
                    <a:pt x="5947" y="35503"/>
                  </a:cubicBezTo>
                  <a:cubicBezTo>
                    <a:pt x="5393" y="34340"/>
                    <a:pt x="4958" y="33105"/>
                    <a:pt x="4658" y="31854"/>
                  </a:cubicBezTo>
                  <a:cubicBezTo>
                    <a:pt x="4487" y="31138"/>
                    <a:pt x="4351" y="30411"/>
                    <a:pt x="4297" y="29675"/>
                  </a:cubicBezTo>
                  <a:cubicBezTo>
                    <a:pt x="4244" y="28951"/>
                    <a:pt x="4284" y="28219"/>
                    <a:pt x="4369" y="27499"/>
                  </a:cubicBezTo>
                  <a:cubicBezTo>
                    <a:pt x="4441" y="27417"/>
                    <a:pt x="4516" y="27336"/>
                    <a:pt x="4594" y="27256"/>
                  </a:cubicBezTo>
                  <a:cubicBezTo>
                    <a:pt x="4868" y="26974"/>
                    <a:pt x="5168" y="26715"/>
                    <a:pt x="5488" y="26483"/>
                  </a:cubicBezTo>
                  <a:close/>
                  <a:moveTo>
                    <a:pt x="6910" y="25699"/>
                  </a:moveTo>
                  <a:cubicBezTo>
                    <a:pt x="6745" y="26251"/>
                    <a:pt x="6682" y="26842"/>
                    <a:pt x="6647" y="27414"/>
                  </a:cubicBezTo>
                  <a:cubicBezTo>
                    <a:pt x="6609" y="28017"/>
                    <a:pt x="6621" y="28621"/>
                    <a:pt x="6673" y="29221"/>
                  </a:cubicBezTo>
                  <a:cubicBezTo>
                    <a:pt x="6776" y="30420"/>
                    <a:pt x="7039" y="31602"/>
                    <a:pt x="7393" y="32751"/>
                  </a:cubicBezTo>
                  <a:cubicBezTo>
                    <a:pt x="7753" y="33915"/>
                    <a:pt x="8206" y="35049"/>
                    <a:pt x="8690" y="36167"/>
                  </a:cubicBezTo>
                  <a:cubicBezTo>
                    <a:pt x="9132" y="37192"/>
                    <a:pt x="9578" y="38222"/>
                    <a:pt x="10107" y="39206"/>
                  </a:cubicBezTo>
                  <a:cubicBezTo>
                    <a:pt x="10330" y="39619"/>
                    <a:pt x="10572" y="40023"/>
                    <a:pt x="10836" y="40413"/>
                  </a:cubicBezTo>
                  <a:cubicBezTo>
                    <a:pt x="10791" y="40374"/>
                    <a:pt x="10746" y="40336"/>
                    <a:pt x="10702" y="40295"/>
                  </a:cubicBezTo>
                  <a:cubicBezTo>
                    <a:pt x="10513" y="40124"/>
                    <a:pt x="10331" y="39945"/>
                    <a:pt x="10155" y="39762"/>
                  </a:cubicBezTo>
                  <a:cubicBezTo>
                    <a:pt x="9805" y="39398"/>
                    <a:pt x="9478" y="39014"/>
                    <a:pt x="9173" y="38612"/>
                  </a:cubicBezTo>
                  <a:cubicBezTo>
                    <a:pt x="8551" y="37796"/>
                    <a:pt x="8021" y="36915"/>
                    <a:pt x="7562" y="35998"/>
                  </a:cubicBezTo>
                  <a:cubicBezTo>
                    <a:pt x="7068" y="35011"/>
                    <a:pt x="6653" y="33988"/>
                    <a:pt x="6279" y="32948"/>
                  </a:cubicBezTo>
                  <a:cubicBezTo>
                    <a:pt x="6090" y="32422"/>
                    <a:pt x="5910" y="31892"/>
                    <a:pt x="5737" y="31360"/>
                  </a:cubicBezTo>
                  <a:cubicBezTo>
                    <a:pt x="5557" y="30809"/>
                    <a:pt x="5385" y="30254"/>
                    <a:pt x="5269" y="29685"/>
                  </a:cubicBezTo>
                  <a:cubicBezTo>
                    <a:pt x="5148" y="29093"/>
                    <a:pt x="5091" y="28487"/>
                    <a:pt x="5157" y="27885"/>
                  </a:cubicBezTo>
                  <a:cubicBezTo>
                    <a:pt x="5187" y="27603"/>
                    <a:pt x="5243" y="27325"/>
                    <a:pt x="5331" y="27056"/>
                  </a:cubicBezTo>
                  <a:cubicBezTo>
                    <a:pt x="5407" y="26825"/>
                    <a:pt x="5512" y="26608"/>
                    <a:pt x="5620" y="26391"/>
                  </a:cubicBezTo>
                  <a:cubicBezTo>
                    <a:pt x="5888" y="26206"/>
                    <a:pt x="6167" y="26040"/>
                    <a:pt x="6459" y="25898"/>
                  </a:cubicBezTo>
                  <a:cubicBezTo>
                    <a:pt x="6606" y="25826"/>
                    <a:pt x="6758" y="25759"/>
                    <a:pt x="6910" y="25699"/>
                  </a:cubicBezTo>
                  <a:close/>
                  <a:moveTo>
                    <a:pt x="25439" y="38471"/>
                  </a:moveTo>
                  <a:cubicBezTo>
                    <a:pt x="25453" y="38471"/>
                    <a:pt x="25467" y="38471"/>
                    <a:pt x="25481" y="38471"/>
                  </a:cubicBezTo>
                  <a:lnTo>
                    <a:pt x="25482" y="38471"/>
                  </a:lnTo>
                  <a:cubicBezTo>
                    <a:pt x="25294" y="38525"/>
                    <a:pt x="25107" y="38584"/>
                    <a:pt x="24923" y="38650"/>
                  </a:cubicBezTo>
                  <a:cubicBezTo>
                    <a:pt x="24534" y="38788"/>
                    <a:pt x="24152" y="38940"/>
                    <a:pt x="23777" y="39113"/>
                  </a:cubicBezTo>
                  <a:cubicBezTo>
                    <a:pt x="23039" y="39454"/>
                    <a:pt x="22341" y="39900"/>
                    <a:pt x="21713" y="40416"/>
                  </a:cubicBezTo>
                  <a:cubicBezTo>
                    <a:pt x="21593" y="40514"/>
                    <a:pt x="21476" y="40617"/>
                    <a:pt x="21362" y="40721"/>
                  </a:cubicBezTo>
                  <a:cubicBezTo>
                    <a:pt x="21767" y="40183"/>
                    <a:pt x="22144" y="39624"/>
                    <a:pt x="22469" y="39025"/>
                  </a:cubicBezTo>
                  <a:cubicBezTo>
                    <a:pt x="22478" y="39008"/>
                    <a:pt x="22487" y="38992"/>
                    <a:pt x="22495" y="38976"/>
                  </a:cubicBezTo>
                  <a:cubicBezTo>
                    <a:pt x="22516" y="38992"/>
                    <a:pt x="22541" y="39003"/>
                    <a:pt x="22571" y="39003"/>
                  </a:cubicBezTo>
                  <a:cubicBezTo>
                    <a:pt x="22586" y="39003"/>
                    <a:pt x="22601" y="39001"/>
                    <a:pt x="22617" y="38994"/>
                  </a:cubicBezTo>
                  <a:cubicBezTo>
                    <a:pt x="23522" y="38647"/>
                    <a:pt x="24480" y="38471"/>
                    <a:pt x="25439" y="38471"/>
                  </a:cubicBezTo>
                  <a:close/>
                  <a:moveTo>
                    <a:pt x="2769" y="30506"/>
                  </a:moveTo>
                  <a:lnTo>
                    <a:pt x="2769" y="30506"/>
                  </a:lnTo>
                  <a:cubicBezTo>
                    <a:pt x="2741" y="30861"/>
                    <a:pt x="2744" y="31217"/>
                    <a:pt x="2768" y="31561"/>
                  </a:cubicBezTo>
                  <a:cubicBezTo>
                    <a:pt x="2852" y="32819"/>
                    <a:pt x="3172" y="34068"/>
                    <a:pt x="3713" y="35207"/>
                  </a:cubicBezTo>
                  <a:cubicBezTo>
                    <a:pt x="4248" y="36334"/>
                    <a:pt x="4987" y="37359"/>
                    <a:pt x="5865" y="38245"/>
                  </a:cubicBezTo>
                  <a:cubicBezTo>
                    <a:pt x="6720" y="39109"/>
                    <a:pt x="7707" y="39839"/>
                    <a:pt x="8729" y="40492"/>
                  </a:cubicBezTo>
                  <a:cubicBezTo>
                    <a:pt x="9289" y="40850"/>
                    <a:pt x="9867" y="41179"/>
                    <a:pt x="10450" y="41500"/>
                  </a:cubicBezTo>
                  <a:cubicBezTo>
                    <a:pt x="10047" y="41395"/>
                    <a:pt x="9641" y="41318"/>
                    <a:pt x="9250" y="41258"/>
                  </a:cubicBezTo>
                  <a:cubicBezTo>
                    <a:pt x="8421" y="41133"/>
                    <a:pt x="7584" y="41057"/>
                    <a:pt x="6761" y="40897"/>
                  </a:cubicBezTo>
                  <a:cubicBezTo>
                    <a:pt x="6776" y="40876"/>
                    <a:pt x="6778" y="40846"/>
                    <a:pt x="6752" y="40825"/>
                  </a:cubicBezTo>
                  <a:cubicBezTo>
                    <a:pt x="5446" y="39732"/>
                    <a:pt x="4318" y="38429"/>
                    <a:pt x="3545" y="36901"/>
                  </a:cubicBezTo>
                  <a:cubicBezTo>
                    <a:pt x="2734" y="35299"/>
                    <a:pt x="2346" y="33483"/>
                    <a:pt x="2544" y="31692"/>
                  </a:cubicBezTo>
                  <a:cubicBezTo>
                    <a:pt x="2589" y="31289"/>
                    <a:pt x="2666" y="30894"/>
                    <a:pt x="2769" y="30506"/>
                  </a:cubicBezTo>
                  <a:close/>
                  <a:moveTo>
                    <a:pt x="8201" y="25376"/>
                  </a:moveTo>
                  <a:cubicBezTo>
                    <a:pt x="8403" y="25376"/>
                    <a:pt x="8598" y="25422"/>
                    <a:pt x="8763" y="25555"/>
                  </a:cubicBezTo>
                  <a:cubicBezTo>
                    <a:pt x="8781" y="25569"/>
                    <a:pt x="8797" y="25587"/>
                    <a:pt x="8814" y="25604"/>
                  </a:cubicBezTo>
                  <a:cubicBezTo>
                    <a:pt x="8818" y="25620"/>
                    <a:pt x="8821" y="25637"/>
                    <a:pt x="8824" y="25654"/>
                  </a:cubicBezTo>
                  <a:cubicBezTo>
                    <a:pt x="8833" y="25696"/>
                    <a:pt x="8866" y="25716"/>
                    <a:pt x="8901" y="25716"/>
                  </a:cubicBezTo>
                  <a:cubicBezTo>
                    <a:pt x="8906" y="25716"/>
                    <a:pt x="8912" y="25716"/>
                    <a:pt x="8917" y="25715"/>
                  </a:cubicBezTo>
                  <a:cubicBezTo>
                    <a:pt x="9124" y="25973"/>
                    <a:pt x="9229" y="26326"/>
                    <a:pt x="9334" y="26626"/>
                  </a:cubicBezTo>
                  <a:cubicBezTo>
                    <a:pt x="9496" y="27089"/>
                    <a:pt x="9631" y="27561"/>
                    <a:pt x="9739" y="28039"/>
                  </a:cubicBezTo>
                  <a:cubicBezTo>
                    <a:pt x="9951" y="28978"/>
                    <a:pt x="10079" y="29954"/>
                    <a:pt x="10085" y="30918"/>
                  </a:cubicBezTo>
                  <a:cubicBezTo>
                    <a:pt x="10086" y="31156"/>
                    <a:pt x="10081" y="31395"/>
                    <a:pt x="10070" y="31634"/>
                  </a:cubicBezTo>
                  <a:cubicBezTo>
                    <a:pt x="10068" y="31660"/>
                    <a:pt x="10077" y="31681"/>
                    <a:pt x="10092" y="31695"/>
                  </a:cubicBezTo>
                  <a:cubicBezTo>
                    <a:pt x="10058" y="31883"/>
                    <a:pt x="10025" y="32070"/>
                    <a:pt x="10000" y="32259"/>
                  </a:cubicBezTo>
                  <a:cubicBezTo>
                    <a:pt x="9725" y="34300"/>
                    <a:pt x="9909" y="36388"/>
                    <a:pt x="10519" y="38355"/>
                  </a:cubicBezTo>
                  <a:cubicBezTo>
                    <a:pt x="10829" y="39351"/>
                    <a:pt x="11248" y="40310"/>
                    <a:pt x="11772" y="41212"/>
                  </a:cubicBezTo>
                  <a:cubicBezTo>
                    <a:pt x="11840" y="41329"/>
                    <a:pt x="11914" y="41444"/>
                    <a:pt x="11985" y="41559"/>
                  </a:cubicBezTo>
                  <a:cubicBezTo>
                    <a:pt x="11928" y="41500"/>
                    <a:pt x="11867" y="41444"/>
                    <a:pt x="11808" y="41386"/>
                  </a:cubicBezTo>
                  <a:cubicBezTo>
                    <a:pt x="11633" y="41191"/>
                    <a:pt x="11463" y="40992"/>
                    <a:pt x="11304" y="40781"/>
                  </a:cubicBezTo>
                  <a:cubicBezTo>
                    <a:pt x="10981" y="40355"/>
                    <a:pt x="10693" y="39903"/>
                    <a:pt x="10426" y="39440"/>
                  </a:cubicBezTo>
                  <a:cubicBezTo>
                    <a:pt x="9887" y="38500"/>
                    <a:pt x="9442" y="37510"/>
                    <a:pt x="9003" y="36520"/>
                  </a:cubicBezTo>
                  <a:cubicBezTo>
                    <a:pt x="8033" y="34330"/>
                    <a:pt x="7116" y="32070"/>
                    <a:pt x="6826" y="29674"/>
                  </a:cubicBezTo>
                  <a:cubicBezTo>
                    <a:pt x="6746" y="29007"/>
                    <a:pt x="6713" y="28333"/>
                    <a:pt x="6740" y="27662"/>
                  </a:cubicBezTo>
                  <a:cubicBezTo>
                    <a:pt x="6754" y="27328"/>
                    <a:pt x="6782" y="26995"/>
                    <a:pt x="6826" y="26665"/>
                  </a:cubicBezTo>
                  <a:cubicBezTo>
                    <a:pt x="6872" y="26328"/>
                    <a:pt x="6941" y="25997"/>
                    <a:pt x="6999" y="25664"/>
                  </a:cubicBezTo>
                  <a:cubicBezTo>
                    <a:pt x="7178" y="25595"/>
                    <a:pt x="7361" y="25536"/>
                    <a:pt x="7547" y="25486"/>
                  </a:cubicBezTo>
                  <a:cubicBezTo>
                    <a:pt x="7752" y="25431"/>
                    <a:pt x="7980" y="25376"/>
                    <a:pt x="8201" y="25376"/>
                  </a:cubicBezTo>
                  <a:close/>
                  <a:moveTo>
                    <a:pt x="2680" y="39309"/>
                  </a:moveTo>
                  <a:cubicBezTo>
                    <a:pt x="2695" y="39309"/>
                    <a:pt x="2709" y="39309"/>
                    <a:pt x="2724" y="39310"/>
                  </a:cubicBezTo>
                  <a:cubicBezTo>
                    <a:pt x="3188" y="39335"/>
                    <a:pt x="3573" y="39625"/>
                    <a:pt x="3931" y="39893"/>
                  </a:cubicBezTo>
                  <a:cubicBezTo>
                    <a:pt x="4273" y="40148"/>
                    <a:pt x="4630" y="40371"/>
                    <a:pt x="5021" y="40547"/>
                  </a:cubicBezTo>
                  <a:cubicBezTo>
                    <a:pt x="5412" y="40722"/>
                    <a:pt x="5822" y="40852"/>
                    <a:pt x="6237" y="40956"/>
                  </a:cubicBezTo>
                  <a:cubicBezTo>
                    <a:pt x="7546" y="41281"/>
                    <a:pt x="8928" y="41310"/>
                    <a:pt x="10238" y="41620"/>
                  </a:cubicBezTo>
                  <a:cubicBezTo>
                    <a:pt x="9689" y="41550"/>
                    <a:pt x="9131" y="41545"/>
                    <a:pt x="8577" y="41545"/>
                  </a:cubicBezTo>
                  <a:cubicBezTo>
                    <a:pt x="8491" y="41545"/>
                    <a:pt x="8406" y="41545"/>
                    <a:pt x="8321" y="41545"/>
                  </a:cubicBezTo>
                  <a:cubicBezTo>
                    <a:pt x="7515" y="41545"/>
                    <a:pt x="6715" y="41515"/>
                    <a:pt x="5918" y="41383"/>
                  </a:cubicBezTo>
                  <a:cubicBezTo>
                    <a:pt x="5510" y="41315"/>
                    <a:pt x="5105" y="41226"/>
                    <a:pt x="4707" y="41116"/>
                  </a:cubicBezTo>
                  <a:cubicBezTo>
                    <a:pt x="4376" y="41023"/>
                    <a:pt x="4044" y="40924"/>
                    <a:pt x="3733" y="40776"/>
                  </a:cubicBezTo>
                  <a:cubicBezTo>
                    <a:pt x="3370" y="40602"/>
                    <a:pt x="3085" y="40360"/>
                    <a:pt x="2880" y="40012"/>
                  </a:cubicBezTo>
                  <a:cubicBezTo>
                    <a:pt x="2743" y="39779"/>
                    <a:pt x="2560" y="39459"/>
                    <a:pt x="2274" y="39410"/>
                  </a:cubicBezTo>
                  <a:cubicBezTo>
                    <a:pt x="2399" y="39345"/>
                    <a:pt x="2539" y="39309"/>
                    <a:pt x="2680" y="39309"/>
                  </a:cubicBezTo>
                  <a:close/>
                  <a:moveTo>
                    <a:pt x="4239" y="27650"/>
                  </a:moveTo>
                  <a:lnTo>
                    <a:pt x="4239" y="27650"/>
                  </a:lnTo>
                  <a:cubicBezTo>
                    <a:pt x="4165" y="28228"/>
                    <a:pt x="4152" y="28815"/>
                    <a:pt x="4190" y="29395"/>
                  </a:cubicBezTo>
                  <a:cubicBezTo>
                    <a:pt x="4235" y="30054"/>
                    <a:pt x="4304" y="30708"/>
                    <a:pt x="4428" y="31356"/>
                  </a:cubicBezTo>
                  <a:cubicBezTo>
                    <a:pt x="4674" y="32637"/>
                    <a:pt x="5102" y="33893"/>
                    <a:pt x="5621" y="35088"/>
                  </a:cubicBezTo>
                  <a:cubicBezTo>
                    <a:pt x="6104" y="36198"/>
                    <a:pt x="6715" y="37265"/>
                    <a:pt x="7570" y="38132"/>
                  </a:cubicBezTo>
                  <a:cubicBezTo>
                    <a:pt x="8324" y="38897"/>
                    <a:pt x="9207" y="39518"/>
                    <a:pt x="10065" y="40159"/>
                  </a:cubicBezTo>
                  <a:cubicBezTo>
                    <a:pt x="10905" y="40788"/>
                    <a:pt x="11726" y="41447"/>
                    <a:pt x="12345" y="42293"/>
                  </a:cubicBezTo>
                  <a:cubicBezTo>
                    <a:pt x="12003" y="42071"/>
                    <a:pt x="11627" y="41891"/>
                    <a:pt x="11236" y="41746"/>
                  </a:cubicBezTo>
                  <a:cubicBezTo>
                    <a:pt x="10557" y="41395"/>
                    <a:pt x="9878" y="41042"/>
                    <a:pt x="9219" y="40648"/>
                  </a:cubicBezTo>
                  <a:cubicBezTo>
                    <a:pt x="8199" y="40039"/>
                    <a:pt x="7208" y="39367"/>
                    <a:pt x="6333" y="38558"/>
                  </a:cubicBezTo>
                  <a:cubicBezTo>
                    <a:pt x="5420" y="37714"/>
                    <a:pt x="4641" y="36748"/>
                    <a:pt x="4066" y="35642"/>
                  </a:cubicBezTo>
                  <a:cubicBezTo>
                    <a:pt x="3494" y="34538"/>
                    <a:pt x="3105" y="33343"/>
                    <a:pt x="2931" y="32111"/>
                  </a:cubicBezTo>
                  <a:cubicBezTo>
                    <a:pt x="2831" y="31406"/>
                    <a:pt x="2800" y="30640"/>
                    <a:pt x="2949" y="29929"/>
                  </a:cubicBezTo>
                  <a:cubicBezTo>
                    <a:pt x="3138" y="29395"/>
                    <a:pt x="3386" y="28885"/>
                    <a:pt x="3691" y="28406"/>
                  </a:cubicBezTo>
                  <a:cubicBezTo>
                    <a:pt x="3692" y="28405"/>
                    <a:pt x="3693" y="28404"/>
                    <a:pt x="3694" y="28403"/>
                  </a:cubicBezTo>
                  <a:cubicBezTo>
                    <a:pt x="3697" y="28400"/>
                    <a:pt x="3698" y="28396"/>
                    <a:pt x="3700" y="28393"/>
                  </a:cubicBezTo>
                  <a:cubicBezTo>
                    <a:pt x="3864" y="28136"/>
                    <a:pt x="4042" y="27886"/>
                    <a:pt x="4239" y="27650"/>
                  </a:cubicBezTo>
                  <a:close/>
                  <a:moveTo>
                    <a:pt x="15172" y="23333"/>
                  </a:moveTo>
                  <a:cubicBezTo>
                    <a:pt x="14441" y="24481"/>
                    <a:pt x="13821" y="25698"/>
                    <a:pt x="13321" y="26964"/>
                  </a:cubicBezTo>
                  <a:cubicBezTo>
                    <a:pt x="12788" y="28312"/>
                    <a:pt x="12385" y="29706"/>
                    <a:pt x="12130" y="31133"/>
                  </a:cubicBezTo>
                  <a:cubicBezTo>
                    <a:pt x="11872" y="32568"/>
                    <a:pt x="11762" y="34029"/>
                    <a:pt x="11801" y="35487"/>
                  </a:cubicBezTo>
                  <a:cubicBezTo>
                    <a:pt x="11840" y="36986"/>
                    <a:pt x="12041" y="38477"/>
                    <a:pt x="12379" y="39938"/>
                  </a:cubicBezTo>
                  <a:cubicBezTo>
                    <a:pt x="12653" y="41129"/>
                    <a:pt x="13039" y="42292"/>
                    <a:pt x="13519" y="43415"/>
                  </a:cubicBezTo>
                  <a:cubicBezTo>
                    <a:pt x="13188" y="42945"/>
                    <a:pt x="12850" y="42479"/>
                    <a:pt x="12529" y="42001"/>
                  </a:cubicBezTo>
                  <a:cubicBezTo>
                    <a:pt x="11951" y="41142"/>
                    <a:pt x="11455" y="40237"/>
                    <a:pt x="11071" y="39275"/>
                  </a:cubicBezTo>
                  <a:cubicBezTo>
                    <a:pt x="10307" y="37356"/>
                    <a:pt x="9970" y="35263"/>
                    <a:pt x="10093" y="33201"/>
                  </a:cubicBezTo>
                  <a:cubicBezTo>
                    <a:pt x="10209" y="31245"/>
                    <a:pt x="10758" y="29330"/>
                    <a:pt x="11675" y="27599"/>
                  </a:cubicBezTo>
                  <a:cubicBezTo>
                    <a:pt x="12541" y="25964"/>
                    <a:pt x="13742" y="24506"/>
                    <a:pt x="15172" y="23333"/>
                  </a:cubicBezTo>
                  <a:close/>
                  <a:moveTo>
                    <a:pt x="25853" y="38480"/>
                  </a:moveTo>
                  <a:cubicBezTo>
                    <a:pt x="26515" y="38516"/>
                    <a:pt x="27172" y="38636"/>
                    <a:pt x="27810" y="38844"/>
                  </a:cubicBezTo>
                  <a:cubicBezTo>
                    <a:pt x="28035" y="38918"/>
                    <a:pt x="28257" y="39003"/>
                    <a:pt x="28474" y="39096"/>
                  </a:cubicBezTo>
                  <a:cubicBezTo>
                    <a:pt x="26773" y="39270"/>
                    <a:pt x="25101" y="39732"/>
                    <a:pt x="23545" y="40441"/>
                  </a:cubicBezTo>
                  <a:cubicBezTo>
                    <a:pt x="21967" y="41160"/>
                    <a:pt x="20496" y="42137"/>
                    <a:pt x="19232" y="43324"/>
                  </a:cubicBezTo>
                  <a:cubicBezTo>
                    <a:pt x="19082" y="43464"/>
                    <a:pt x="18935" y="43609"/>
                    <a:pt x="18789" y="43755"/>
                  </a:cubicBezTo>
                  <a:cubicBezTo>
                    <a:pt x="19570" y="42847"/>
                    <a:pt x="20385" y="41970"/>
                    <a:pt x="21122" y="41033"/>
                  </a:cubicBezTo>
                  <a:cubicBezTo>
                    <a:pt x="22180" y="40044"/>
                    <a:pt x="23421" y="39243"/>
                    <a:pt x="24793" y="38765"/>
                  </a:cubicBezTo>
                  <a:cubicBezTo>
                    <a:pt x="25011" y="38689"/>
                    <a:pt x="25232" y="38625"/>
                    <a:pt x="25455" y="38568"/>
                  </a:cubicBezTo>
                  <a:cubicBezTo>
                    <a:pt x="25585" y="38534"/>
                    <a:pt x="25720" y="38511"/>
                    <a:pt x="25853" y="38480"/>
                  </a:cubicBezTo>
                  <a:close/>
                  <a:moveTo>
                    <a:pt x="28611" y="39158"/>
                  </a:moveTo>
                  <a:cubicBezTo>
                    <a:pt x="28752" y="39222"/>
                    <a:pt x="28890" y="39288"/>
                    <a:pt x="29026" y="39361"/>
                  </a:cubicBezTo>
                  <a:cubicBezTo>
                    <a:pt x="29397" y="39559"/>
                    <a:pt x="29777" y="39787"/>
                    <a:pt x="30058" y="40106"/>
                  </a:cubicBezTo>
                  <a:cubicBezTo>
                    <a:pt x="30149" y="40211"/>
                    <a:pt x="30227" y="40328"/>
                    <a:pt x="30283" y="40451"/>
                  </a:cubicBezTo>
                  <a:cubicBezTo>
                    <a:pt x="29846" y="40470"/>
                    <a:pt x="29403" y="40552"/>
                    <a:pt x="28972" y="40619"/>
                  </a:cubicBezTo>
                  <a:cubicBezTo>
                    <a:pt x="28532" y="40690"/>
                    <a:pt x="28093" y="40768"/>
                    <a:pt x="27656" y="40856"/>
                  </a:cubicBezTo>
                  <a:cubicBezTo>
                    <a:pt x="26779" y="41034"/>
                    <a:pt x="25910" y="41255"/>
                    <a:pt x="25053" y="41513"/>
                  </a:cubicBezTo>
                  <a:cubicBezTo>
                    <a:pt x="23320" y="42037"/>
                    <a:pt x="21644" y="42743"/>
                    <a:pt x="20057" y="43609"/>
                  </a:cubicBezTo>
                  <a:cubicBezTo>
                    <a:pt x="19290" y="44027"/>
                    <a:pt x="18547" y="44483"/>
                    <a:pt x="17836" y="44989"/>
                  </a:cubicBezTo>
                  <a:cubicBezTo>
                    <a:pt x="18229" y="44510"/>
                    <a:pt x="18635" y="44044"/>
                    <a:pt x="19078" y="43609"/>
                  </a:cubicBezTo>
                  <a:cubicBezTo>
                    <a:pt x="19690" y="43005"/>
                    <a:pt x="20355" y="42452"/>
                    <a:pt x="21056" y="41954"/>
                  </a:cubicBezTo>
                  <a:cubicBezTo>
                    <a:pt x="22456" y="40958"/>
                    <a:pt x="24049" y="40202"/>
                    <a:pt x="25699" y="39727"/>
                  </a:cubicBezTo>
                  <a:cubicBezTo>
                    <a:pt x="26635" y="39457"/>
                    <a:pt x="27596" y="39280"/>
                    <a:pt x="28567" y="39197"/>
                  </a:cubicBezTo>
                  <a:cubicBezTo>
                    <a:pt x="28594" y="39195"/>
                    <a:pt x="28607" y="39177"/>
                    <a:pt x="28611" y="39158"/>
                  </a:cubicBezTo>
                  <a:close/>
                  <a:moveTo>
                    <a:pt x="30324" y="40564"/>
                  </a:moveTo>
                  <a:lnTo>
                    <a:pt x="30324" y="40564"/>
                  </a:lnTo>
                  <a:cubicBezTo>
                    <a:pt x="30385" y="40753"/>
                    <a:pt x="30390" y="40955"/>
                    <a:pt x="30304" y="41155"/>
                  </a:cubicBezTo>
                  <a:cubicBezTo>
                    <a:pt x="30160" y="41488"/>
                    <a:pt x="29826" y="41708"/>
                    <a:pt x="29516" y="41869"/>
                  </a:cubicBezTo>
                  <a:cubicBezTo>
                    <a:pt x="29128" y="42071"/>
                    <a:pt x="28713" y="42220"/>
                    <a:pt x="28310" y="42390"/>
                  </a:cubicBezTo>
                  <a:cubicBezTo>
                    <a:pt x="27865" y="42576"/>
                    <a:pt x="27419" y="42768"/>
                    <a:pt x="26976" y="42963"/>
                  </a:cubicBezTo>
                  <a:cubicBezTo>
                    <a:pt x="26658" y="43103"/>
                    <a:pt x="26341" y="43247"/>
                    <a:pt x="26025" y="43393"/>
                  </a:cubicBezTo>
                  <a:cubicBezTo>
                    <a:pt x="25979" y="43403"/>
                    <a:pt x="25934" y="43414"/>
                    <a:pt x="25888" y="43424"/>
                  </a:cubicBezTo>
                  <a:cubicBezTo>
                    <a:pt x="25032" y="43610"/>
                    <a:pt x="24162" y="43715"/>
                    <a:pt x="23294" y="43821"/>
                  </a:cubicBezTo>
                  <a:cubicBezTo>
                    <a:pt x="21711" y="44014"/>
                    <a:pt x="20098" y="44227"/>
                    <a:pt x="18635" y="44899"/>
                  </a:cubicBezTo>
                  <a:cubicBezTo>
                    <a:pt x="18251" y="45076"/>
                    <a:pt x="17881" y="45283"/>
                    <a:pt x="17536" y="45527"/>
                  </a:cubicBezTo>
                  <a:cubicBezTo>
                    <a:pt x="17441" y="45595"/>
                    <a:pt x="17347" y="45666"/>
                    <a:pt x="17256" y="45740"/>
                  </a:cubicBezTo>
                  <a:cubicBezTo>
                    <a:pt x="17308" y="45661"/>
                    <a:pt x="17364" y="45587"/>
                    <a:pt x="17417" y="45510"/>
                  </a:cubicBezTo>
                  <a:cubicBezTo>
                    <a:pt x="17513" y="45388"/>
                    <a:pt x="17610" y="45268"/>
                    <a:pt x="17707" y="45147"/>
                  </a:cubicBezTo>
                  <a:cubicBezTo>
                    <a:pt x="19155" y="44207"/>
                    <a:pt x="20651" y="43351"/>
                    <a:pt x="22236" y="42664"/>
                  </a:cubicBezTo>
                  <a:cubicBezTo>
                    <a:pt x="23887" y="41948"/>
                    <a:pt x="25601" y="41385"/>
                    <a:pt x="27361" y="41012"/>
                  </a:cubicBezTo>
                  <a:cubicBezTo>
                    <a:pt x="27849" y="40908"/>
                    <a:pt x="28338" y="40818"/>
                    <a:pt x="28831" y="40746"/>
                  </a:cubicBezTo>
                  <a:cubicBezTo>
                    <a:pt x="29085" y="40709"/>
                    <a:pt x="29338" y="40675"/>
                    <a:pt x="29591" y="40646"/>
                  </a:cubicBezTo>
                  <a:cubicBezTo>
                    <a:pt x="29835" y="40618"/>
                    <a:pt x="30083" y="40603"/>
                    <a:pt x="30324" y="40564"/>
                  </a:cubicBezTo>
                  <a:close/>
                  <a:moveTo>
                    <a:pt x="23837" y="34049"/>
                  </a:moveTo>
                  <a:cubicBezTo>
                    <a:pt x="23769" y="34476"/>
                    <a:pt x="23682" y="34899"/>
                    <a:pt x="23580" y="35318"/>
                  </a:cubicBezTo>
                  <a:lnTo>
                    <a:pt x="23580" y="35317"/>
                  </a:lnTo>
                  <a:cubicBezTo>
                    <a:pt x="23313" y="36417"/>
                    <a:pt x="22933" y="37492"/>
                    <a:pt x="22427" y="38506"/>
                  </a:cubicBezTo>
                  <a:cubicBezTo>
                    <a:pt x="21918" y="39530"/>
                    <a:pt x="21263" y="40463"/>
                    <a:pt x="20536" y="41344"/>
                  </a:cubicBezTo>
                  <a:cubicBezTo>
                    <a:pt x="19817" y="42215"/>
                    <a:pt x="19049" y="43044"/>
                    <a:pt x="18325" y="43912"/>
                  </a:cubicBezTo>
                  <a:cubicBezTo>
                    <a:pt x="17764" y="44586"/>
                    <a:pt x="17222" y="45312"/>
                    <a:pt x="16770" y="46086"/>
                  </a:cubicBezTo>
                  <a:cubicBezTo>
                    <a:pt x="16949" y="45644"/>
                    <a:pt x="17159" y="45213"/>
                    <a:pt x="17382" y="44792"/>
                  </a:cubicBezTo>
                  <a:cubicBezTo>
                    <a:pt x="17919" y="43781"/>
                    <a:pt x="18537" y="42814"/>
                    <a:pt x="19181" y="41869"/>
                  </a:cubicBezTo>
                  <a:cubicBezTo>
                    <a:pt x="19494" y="41407"/>
                    <a:pt x="19810" y="40947"/>
                    <a:pt x="20131" y="40492"/>
                  </a:cubicBezTo>
                  <a:cubicBezTo>
                    <a:pt x="20459" y="40024"/>
                    <a:pt x="20797" y="39565"/>
                    <a:pt x="21121" y="39096"/>
                  </a:cubicBezTo>
                  <a:cubicBezTo>
                    <a:pt x="21759" y="38172"/>
                    <a:pt x="22368" y="37232"/>
                    <a:pt x="22888" y="36238"/>
                  </a:cubicBezTo>
                  <a:cubicBezTo>
                    <a:pt x="23258" y="35532"/>
                    <a:pt x="23581" y="34802"/>
                    <a:pt x="23837" y="34049"/>
                  </a:cubicBezTo>
                  <a:close/>
                  <a:moveTo>
                    <a:pt x="15455" y="23107"/>
                  </a:moveTo>
                  <a:lnTo>
                    <a:pt x="15455" y="23107"/>
                  </a:lnTo>
                  <a:cubicBezTo>
                    <a:pt x="15228" y="23878"/>
                    <a:pt x="15047" y="24665"/>
                    <a:pt x="14879" y="25451"/>
                  </a:cubicBezTo>
                  <a:cubicBezTo>
                    <a:pt x="14702" y="26285"/>
                    <a:pt x="14547" y="27125"/>
                    <a:pt x="14416" y="27967"/>
                  </a:cubicBezTo>
                  <a:cubicBezTo>
                    <a:pt x="14156" y="29645"/>
                    <a:pt x="13996" y="31338"/>
                    <a:pt x="13927" y="33034"/>
                  </a:cubicBezTo>
                  <a:cubicBezTo>
                    <a:pt x="13858" y="34722"/>
                    <a:pt x="13882" y="36413"/>
                    <a:pt x="13998" y="38099"/>
                  </a:cubicBezTo>
                  <a:cubicBezTo>
                    <a:pt x="14115" y="39800"/>
                    <a:pt x="14326" y="41496"/>
                    <a:pt x="14631" y="43173"/>
                  </a:cubicBezTo>
                  <a:cubicBezTo>
                    <a:pt x="14857" y="44420"/>
                    <a:pt x="15133" y="45660"/>
                    <a:pt x="15461" y="46885"/>
                  </a:cubicBezTo>
                  <a:cubicBezTo>
                    <a:pt x="15455" y="46885"/>
                    <a:pt x="15450" y="46885"/>
                    <a:pt x="15445" y="46885"/>
                  </a:cubicBezTo>
                  <a:cubicBezTo>
                    <a:pt x="15438" y="46885"/>
                    <a:pt x="15430" y="46885"/>
                    <a:pt x="15423" y="46886"/>
                  </a:cubicBezTo>
                  <a:cubicBezTo>
                    <a:pt x="15156" y="46062"/>
                    <a:pt x="14758" y="45292"/>
                    <a:pt x="14292" y="44558"/>
                  </a:cubicBezTo>
                  <a:cubicBezTo>
                    <a:pt x="14206" y="44421"/>
                    <a:pt x="14115" y="44288"/>
                    <a:pt x="14026" y="44154"/>
                  </a:cubicBezTo>
                  <a:cubicBezTo>
                    <a:pt x="13933" y="43954"/>
                    <a:pt x="13839" y="43755"/>
                    <a:pt x="13749" y="43553"/>
                  </a:cubicBezTo>
                  <a:cubicBezTo>
                    <a:pt x="13602" y="43216"/>
                    <a:pt x="13463" y="42875"/>
                    <a:pt x="13332" y="42532"/>
                  </a:cubicBezTo>
                  <a:cubicBezTo>
                    <a:pt x="13068" y="41837"/>
                    <a:pt x="12842" y="41129"/>
                    <a:pt x="12646" y="40413"/>
                  </a:cubicBezTo>
                  <a:cubicBezTo>
                    <a:pt x="12257" y="38992"/>
                    <a:pt x="12025" y="37531"/>
                    <a:pt x="11941" y="36062"/>
                  </a:cubicBezTo>
                  <a:cubicBezTo>
                    <a:pt x="11857" y="34597"/>
                    <a:pt x="11926" y="33125"/>
                    <a:pt x="12147" y="31675"/>
                  </a:cubicBezTo>
                  <a:cubicBezTo>
                    <a:pt x="12363" y="30252"/>
                    <a:pt x="12722" y="28850"/>
                    <a:pt x="13213" y="27499"/>
                  </a:cubicBezTo>
                  <a:cubicBezTo>
                    <a:pt x="13704" y="26146"/>
                    <a:pt x="14336" y="24845"/>
                    <a:pt x="15087" y="23616"/>
                  </a:cubicBezTo>
                  <a:cubicBezTo>
                    <a:pt x="15164" y="23493"/>
                    <a:pt x="15241" y="23369"/>
                    <a:pt x="15319" y="23247"/>
                  </a:cubicBezTo>
                  <a:cubicBezTo>
                    <a:pt x="15339" y="23238"/>
                    <a:pt x="15349" y="23220"/>
                    <a:pt x="15349" y="23200"/>
                  </a:cubicBezTo>
                  <a:cubicBezTo>
                    <a:pt x="15355" y="23192"/>
                    <a:pt x="15359" y="23184"/>
                    <a:pt x="15364" y="23176"/>
                  </a:cubicBezTo>
                  <a:cubicBezTo>
                    <a:pt x="15394" y="23153"/>
                    <a:pt x="15425" y="23129"/>
                    <a:pt x="15455" y="23107"/>
                  </a:cubicBezTo>
                  <a:close/>
                  <a:moveTo>
                    <a:pt x="21888" y="44247"/>
                  </a:moveTo>
                  <a:lnTo>
                    <a:pt x="21888" y="44247"/>
                  </a:lnTo>
                  <a:cubicBezTo>
                    <a:pt x="21685" y="44297"/>
                    <a:pt x="21481" y="44350"/>
                    <a:pt x="21281" y="44409"/>
                  </a:cubicBezTo>
                  <a:cubicBezTo>
                    <a:pt x="20838" y="44539"/>
                    <a:pt x="20403" y="44690"/>
                    <a:pt x="19975" y="44864"/>
                  </a:cubicBezTo>
                  <a:cubicBezTo>
                    <a:pt x="19124" y="45210"/>
                    <a:pt x="18296" y="45635"/>
                    <a:pt x="17541" y="46161"/>
                  </a:cubicBezTo>
                  <a:cubicBezTo>
                    <a:pt x="17210" y="46390"/>
                    <a:pt x="16893" y="46631"/>
                    <a:pt x="16587" y="46888"/>
                  </a:cubicBezTo>
                  <a:cubicBezTo>
                    <a:pt x="16658" y="46747"/>
                    <a:pt x="16732" y="46608"/>
                    <a:pt x="16810" y="46470"/>
                  </a:cubicBezTo>
                  <a:cubicBezTo>
                    <a:pt x="16926" y="46364"/>
                    <a:pt x="17034" y="46251"/>
                    <a:pt x="17150" y="46144"/>
                  </a:cubicBezTo>
                  <a:lnTo>
                    <a:pt x="17150" y="46145"/>
                  </a:lnTo>
                  <a:cubicBezTo>
                    <a:pt x="17285" y="46021"/>
                    <a:pt x="17426" y="45905"/>
                    <a:pt x="17572" y="45796"/>
                  </a:cubicBezTo>
                  <a:cubicBezTo>
                    <a:pt x="17882" y="45567"/>
                    <a:pt x="18213" y="45369"/>
                    <a:pt x="18558" y="45200"/>
                  </a:cubicBezTo>
                  <a:cubicBezTo>
                    <a:pt x="19257" y="44858"/>
                    <a:pt x="20008" y="44626"/>
                    <a:pt x="20767" y="44457"/>
                  </a:cubicBezTo>
                  <a:cubicBezTo>
                    <a:pt x="21139" y="44374"/>
                    <a:pt x="21514" y="44306"/>
                    <a:pt x="21888" y="44247"/>
                  </a:cubicBezTo>
                  <a:close/>
                  <a:moveTo>
                    <a:pt x="15942" y="23037"/>
                  </a:moveTo>
                  <a:lnTo>
                    <a:pt x="15942" y="23037"/>
                  </a:lnTo>
                  <a:cubicBezTo>
                    <a:pt x="16949" y="23335"/>
                    <a:pt x="17923" y="23712"/>
                    <a:pt x="18845" y="24224"/>
                  </a:cubicBezTo>
                  <a:cubicBezTo>
                    <a:pt x="18955" y="24285"/>
                    <a:pt x="19065" y="24348"/>
                    <a:pt x="19174" y="24413"/>
                  </a:cubicBezTo>
                  <a:cubicBezTo>
                    <a:pt x="19787" y="25718"/>
                    <a:pt x="20122" y="27123"/>
                    <a:pt x="20202" y="28564"/>
                  </a:cubicBezTo>
                  <a:cubicBezTo>
                    <a:pt x="20292" y="30145"/>
                    <a:pt x="20094" y="31726"/>
                    <a:pt x="19736" y="33264"/>
                  </a:cubicBezTo>
                  <a:cubicBezTo>
                    <a:pt x="19353" y="34911"/>
                    <a:pt x="18798" y="36510"/>
                    <a:pt x="18224" y="38097"/>
                  </a:cubicBezTo>
                  <a:cubicBezTo>
                    <a:pt x="17652" y="39686"/>
                    <a:pt x="17065" y="41271"/>
                    <a:pt x="16616" y="42900"/>
                  </a:cubicBezTo>
                  <a:cubicBezTo>
                    <a:pt x="16256" y="44212"/>
                    <a:pt x="15989" y="45557"/>
                    <a:pt x="15899" y="46915"/>
                  </a:cubicBezTo>
                  <a:cubicBezTo>
                    <a:pt x="15888" y="45584"/>
                    <a:pt x="15987" y="44253"/>
                    <a:pt x="16147" y="42931"/>
                  </a:cubicBezTo>
                  <a:cubicBezTo>
                    <a:pt x="16363" y="41136"/>
                    <a:pt x="16683" y="39356"/>
                    <a:pt x="16973" y="37572"/>
                  </a:cubicBezTo>
                  <a:cubicBezTo>
                    <a:pt x="17243" y="35910"/>
                    <a:pt x="17474" y="34242"/>
                    <a:pt x="17580" y="32560"/>
                  </a:cubicBezTo>
                  <a:cubicBezTo>
                    <a:pt x="17678" y="30979"/>
                    <a:pt x="17664" y="29383"/>
                    <a:pt x="17444" y="27812"/>
                  </a:cubicBezTo>
                  <a:cubicBezTo>
                    <a:pt x="17226" y="26262"/>
                    <a:pt x="16804" y="24733"/>
                    <a:pt x="16102" y="23329"/>
                  </a:cubicBezTo>
                  <a:cubicBezTo>
                    <a:pt x="16053" y="23229"/>
                    <a:pt x="15996" y="23134"/>
                    <a:pt x="15942" y="23037"/>
                  </a:cubicBezTo>
                  <a:close/>
                  <a:moveTo>
                    <a:pt x="15672" y="22941"/>
                  </a:moveTo>
                  <a:cubicBezTo>
                    <a:pt x="15685" y="22954"/>
                    <a:pt x="15700" y="22965"/>
                    <a:pt x="15722" y="22972"/>
                  </a:cubicBezTo>
                  <a:cubicBezTo>
                    <a:pt x="15738" y="22976"/>
                    <a:pt x="15752" y="22981"/>
                    <a:pt x="15768" y="22985"/>
                  </a:cubicBezTo>
                  <a:cubicBezTo>
                    <a:pt x="16102" y="23662"/>
                    <a:pt x="16408" y="24346"/>
                    <a:pt x="16645" y="25065"/>
                  </a:cubicBezTo>
                  <a:cubicBezTo>
                    <a:pt x="16890" y="25808"/>
                    <a:pt x="17071" y="26572"/>
                    <a:pt x="17199" y="27345"/>
                  </a:cubicBezTo>
                  <a:cubicBezTo>
                    <a:pt x="17460" y="28920"/>
                    <a:pt x="17505" y="30526"/>
                    <a:pt x="17425" y="32120"/>
                  </a:cubicBezTo>
                  <a:cubicBezTo>
                    <a:pt x="17342" y="33768"/>
                    <a:pt x="17106" y="35402"/>
                    <a:pt x="16846" y="37031"/>
                  </a:cubicBezTo>
                  <a:cubicBezTo>
                    <a:pt x="16560" y="38816"/>
                    <a:pt x="16233" y="40594"/>
                    <a:pt x="15996" y="42388"/>
                  </a:cubicBezTo>
                  <a:cubicBezTo>
                    <a:pt x="15796" y="43897"/>
                    <a:pt x="15664" y="45419"/>
                    <a:pt x="15675" y="46942"/>
                  </a:cubicBezTo>
                  <a:cubicBezTo>
                    <a:pt x="15380" y="45874"/>
                    <a:pt x="15118" y="44796"/>
                    <a:pt x="14904" y="43707"/>
                  </a:cubicBezTo>
                  <a:cubicBezTo>
                    <a:pt x="14578" y="42057"/>
                    <a:pt x="14350" y="40388"/>
                    <a:pt x="14210" y="38712"/>
                  </a:cubicBezTo>
                  <a:cubicBezTo>
                    <a:pt x="14070" y="37027"/>
                    <a:pt x="14022" y="35335"/>
                    <a:pt x="14068" y="33645"/>
                  </a:cubicBezTo>
                  <a:cubicBezTo>
                    <a:pt x="14114" y="31956"/>
                    <a:pt x="14255" y="30270"/>
                    <a:pt x="14481" y="28595"/>
                  </a:cubicBezTo>
                  <a:cubicBezTo>
                    <a:pt x="14708" y="26930"/>
                    <a:pt x="15025" y="25276"/>
                    <a:pt x="15432" y="23644"/>
                  </a:cubicBezTo>
                  <a:cubicBezTo>
                    <a:pt x="15483" y="23438"/>
                    <a:pt x="15535" y="23231"/>
                    <a:pt x="15585" y="23025"/>
                  </a:cubicBezTo>
                  <a:cubicBezTo>
                    <a:pt x="15586" y="23018"/>
                    <a:pt x="15583" y="23014"/>
                    <a:pt x="15582" y="23010"/>
                  </a:cubicBezTo>
                  <a:cubicBezTo>
                    <a:pt x="15612" y="22987"/>
                    <a:pt x="15642" y="22963"/>
                    <a:pt x="15672" y="22941"/>
                  </a:cubicBezTo>
                  <a:close/>
                  <a:moveTo>
                    <a:pt x="19374" y="24535"/>
                  </a:moveTo>
                  <a:lnTo>
                    <a:pt x="19374" y="24535"/>
                  </a:lnTo>
                  <a:cubicBezTo>
                    <a:pt x="20112" y="24992"/>
                    <a:pt x="20807" y="25524"/>
                    <a:pt x="21427" y="26129"/>
                  </a:cubicBezTo>
                  <a:cubicBezTo>
                    <a:pt x="21866" y="26556"/>
                    <a:pt x="22267" y="27024"/>
                    <a:pt x="22616" y="27530"/>
                  </a:cubicBezTo>
                  <a:cubicBezTo>
                    <a:pt x="22595" y="27546"/>
                    <a:pt x="22581" y="27574"/>
                    <a:pt x="22592" y="27607"/>
                  </a:cubicBezTo>
                  <a:cubicBezTo>
                    <a:pt x="23068" y="28918"/>
                    <a:pt x="23098" y="30348"/>
                    <a:pt x="22850" y="31709"/>
                  </a:cubicBezTo>
                  <a:cubicBezTo>
                    <a:pt x="22598" y="33100"/>
                    <a:pt x="22061" y="34419"/>
                    <a:pt x="21423" y="35675"/>
                  </a:cubicBezTo>
                  <a:cubicBezTo>
                    <a:pt x="20778" y="36948"/>
                    <a:pt x="20025" y="38163"/>
                    <a:pt x="19317" y="39401"/>
                  </a:cubicBezTo>
                  <a:cubicBezTo>
                    <a:pt x="18603" y="40648"/>
                    <a:pt x="17971" y="41932"/>
                    <a:pt x="17433" y="43263"/>
                  </a:cubicBezTo>
                  <a:cubicBezTo>
                    <a:pt x="16895" y="44597"/>
                    <a:pt x="16419" y="45948"/>
                    <a:pt x="16049" y="47338"/>
                  </a:cubicBezTo>
                  <a:cubicBezTo>
                    <a:pt x="16049" y="47340"/>
                    <a:pt x="16048" y="47341"/>
                    <a:pt x="16048" y="47342"/>
                  </a:cubicBezTo>
                  <a:lnTo>
                    <a:pt x="16048" y="47342"/>
                  </a:lnTo>
                  <a:cubicBezTo>
                    <a:pt x="16107" y="46016"/>
                    <a:pt x="16319" y="44707"/>
                    <a:pt x="16648" y="43413"/>
                  </a:cubicBezTo>
                  <a:cubicBezTo>
                    <a:pt x="17070" y="41758"/>
                    <a:pt x="17643" y="40150"/>
                    <a:pt x="18216" y="38543"/>
                  </a:cubicBezTo>
                  <a:cubicBezTo>
                    <a:pt x="18780" y="36962"/>
                    <a:pt x="19346" y="35378"/>
                    <a:pt x="19757" y="33750"/>
                  </a:cubicBezTo>
                  <a:cubicBezTo>
                    <a:pt x="20143" y="32220"/>
                    <a:pt x="20384" y="30651"/>
                    <a:pt x="20359" y="29068"/>
                  </a:cubicBezTo>
                  <a:cubicBezTo>
                    <a:pt x="20334" y="27545"/>
                    <a:pt x="20060" y="26004"/>
                    <a:pt x="19414" y="24616"/>
                  </a:cubicBezTo>
                  <a:cubicBezTo>
                    <a:pt x="19402" y="24589"/>
                    <a:pt x="19387" y="24562"/>
                    <a:pt x="19374" y="24535"/>
                  </a:cubicBezTo>
                  <a:close/>
                  <a:moveTo>
                    <a:pt x="22788" y="27789"/>
                  </a:moveTo>
                  <a:lnTo>
                    <a:pt x="22788" y="27789"/>
                  </a:lnTo>
                  <a:cubicBezTo>
                    <a:pt x="22959" y="28057"/>
                    <a:pt x="23116" y="28333"/>
                    <a:pt x="23253" y="28620"/>
                  </a:cubicBezTo>
                  <a:cubicBezTo>
                    <a:pt x="23740" y="29637"/>
                    <a:pt x="23965" y="30749"/>
                    <a:pt x="23994" y="31873"/>
                  </a:cubicBezTo>
                  <a:cubicBezTo>
                    <a:pt x="24006" y="32293"/>
                    <a:pt x="23989" y="32713"/>
                    <a:pt x="23952" y="33132"/>
                  </a:cubicBezTo>
                  <a:cubicBezTo>
                    <a:pt x="23428" y="35181"/>
                    <a:pt x="22352" y="37047"/>
                    <a:pt x="21196" y="38801"/>
                  </a:cubicBezTo>
                  <a:cubicBezTo>
                    <a:pt x="20881" y="39279"/>
                    <a:pt x="20568" y="39756"/>
                    <a:pt x="20240" y="40225"/>
                  </a:cubicBezTo>
                  <a:cubicBezTo>
                    <a:pt x="19920" y="40682"/>
                    <a:pt x="19594" y="41133"/>
                    <a:pt x="19279" y="41592"/>
                  </a:cubicBezTo>
                  <a:cubicBezTo>
                    <a:pt x="18645" y="42516"/>
                    <a:pt x="18044" y="43455"/>
                    <a:pt x="17509" y="44439"/>
                  </a:cubicBezTo>
                  <a:cubicBezTo>
                    <a:pt x="17207" y="44993"/>
                    <a:pt x="16938" y="45567"/>
                    <a:pt x="16697" y="46149"/>
                  </a:cubicBezTo>
                  <a:cubicBezTo>
                    <a:pt x="16664" y="46230"/>
                    <a:pt x="16633" y="46311"/>
                    <a:pt x="16601" y="46392"/>
                  </a:cubicBezTo>
                  <a:cubicBezTo>
                    <a:pt x="16385" y="46791"/>
                    <a:pt x="16190" y="47199"/>
                    <a:pt x="16036" y="47621"/>
                  </a:cubicBezTo>
                  <a:cubicBezTo>
                    <a:pt x="16037" y="47610"/>
                    <a:pt x="16037" y="47599"/>
                    <a:pt x="16038" y="47587"/>
                  </a:cubicBezTo>
                  <a:cubicBezTo>
                    <a:pt x="16218" y="46977"/>
                    <a:pt x="16377" y="46361"/>
                    <a:pt x="16573" y="45755"/>
                  </a:cubicBezTo>
                  <a:cubicBezTo>
                    <a:pt x="16796" y="45065"/>
                    <a:pt x="17041" y="44382"/>
                    <a:pt x="17309" y="43709"/>
                  </a:cubicBezTo>
                  <a:cubicBezTo>
                    <a:pt x="17843" y="42364"/>
                    <a:pt x="18501" y="41064"/>
                    <a:pt x="19208" y="39802"/>
                  </a:cubicBezTo>
                  <a:cubicBezTo>
                    <a:pt x="19913" y="38546"/>
                    <a:pt x="20678" y="37322"/>
                    <a:pt x="21348" y="36046"/>
                  </a:cubicBezTo>
                  <a:cubicBezTo>
                    <a:pt x="22003" y="34798"/>
                    <a:pt x="22555" y="33497"/>
                    <a:pt x="22855" y="32115"/>
                  </a:cubicBezTo>
                  <a:cubicBezTo>
                    <a:pt x="23146" y="30776"/>
                    <a:pt x="23211" y="29362"/>
                    <a:pt x="22859" y="28028"/>
                  </a:cubicBezTo>
                  <a:cubicBezTo>
                    <a:pt x="22839" y="27948"/>
                    <a:pt x="22812" y="27869"/>
                    <a:pt x="22788" y="27789"/>
                  </a:cubicBezTo>
                  <a:close/>
                  <a:moveTo>
                    <a:pt x="23005" y="44089"/>
                  </a:moveTo>
                  <a:cubicBezTo>
                    <a:pt x="22461" y="44257"/>
                    <a:pt x="21926" y="44453"/>
                    <a:pt x="21404" y="44675"/>
                  </a:cubicBezTo>
                  <a:cubicBezTo>
                    <a:pt x="20092" y="45231"/>
                    <a:pt x="18848" y="45944"/>
                    <a:pt x="17726" y="46823"/>
                  </a:cubicBezTo>
                  <a:cubicBezTo>
                    <a:pt x="17186" y="47246"/>
                    <a:pt x="16649" y="47700"/>
                    <a:pt x="16188" y="48213"/>
                  </a:cubicBezTo>
                  <a:cubicBezTo>
                    <a:pt x="16181" y="48185"/>
                    <a:pt x="16156" y="48166"/>
                    <a:pt x="16129" y="48159"/>
                  </a:cubicBezTo>
                  <a:cubicBezTo>
                    <a:pt x="16129" y="48094"/>
                    <a:pt x="16129" y="48027"/>
                    <a:pt x="16132" y="47962"/>
                  </a:cubicBezTo>
                  <a:cubicBezTo>
                    <a:pt x="16134" y="47956"/>
                    <a:pt x="16136" y="47950"/>
                    <a:pt x="16139" y="47944"/>
                  </a:cubicBezTo>
                  <a:cubicBezTo>
                    <a:pt x="16150" y="47944"/>
                    <a:pt x="16161" y="47941"/>
                    <a:pt x="16164" y="47929"/>
                  </a:cubicBezTo>
                  <a:cubicBezTo>
                    <a:pt x="16184" y="47860"/>
                    <a:pt x="16204" y="47793"/>
                    <a:pt x="16223" y="47725"/>
                  </a:cubicBezTo>
                  <a:cubicBezTo>
                    <a:pt x="16318" y="47477"/>
                    <a:pt x="16421" y="47232"/>
                    <a:pt x="16538" y="46992"/>
                  </a:cubicBezTo>
                  <a:cubicBezTo>
                    <a:pt x="17914" y="45938"/>
                    <a:pt x="19474" y="45101"/>
                    <a:pt x="21128" y="44588"/>
                  </a:cubicBezTo>
                  <a:cubicBezTo>
                    <a:pt x="21381" y="44509"/>
                    <a:pt x="21634" y="44438"/>
                    <a:pt x="21891" y="44376"/>
                  </a:cubicBezTo>
                  <a:cubicBezTo>
                    <a:pt x="22128" y="44317"/>
                    <a:pt x="22378" y="44273"/>
                    <a:pt x="22606" y="44185"/>
                  </a:cubicBezTo>
                  <a:cubicBezTo>
                    <a:pt x="22624" y="44177"/>
                    <a:pt x="22626" y="44156"/>
                    <a:pt x="22618" y="44141"/>
                  </a:cubicBezTo>
                  <a:cubicBezTo>
                    <a:pt x="22747" y="44124"/>
                    <a:pt x="22876" y="44106"/>
                    <a:pt x="23005" y="44089"/>
                  </a:cubicBezTo>
                  <a:close/>
                  <a:moveTo>
                    <a:pt x="1794" y="40734"/>
                  </a:moveTo>
                  <a:cubicBezTo>
                    <a:pt x="1942" y="41431"/>
                    <a:pt x="2326" y="42085"/>
                    <a:pt x="2855" y="42552"/>
                  </a:cubicBezTo>
                  <a:cubicBezTo>
                    <a:pt x="3296" y="42941"/>
                    <a:pt x="3842" y="43179"/>
                    <a:pt x="4401" y="43347"/>
                  </a:cubicBezTo>
                  <a:cubicBezTo>
                    <a:pt x="5035" y="43537"/>
                    <a:pt x="5690" y="43664"/>
                    <a:pt x="6336" y="43810"/>
                  </a:cubicBezTo>
                  <a:cubicBezTo>
                    <a:pt x="7027" y="43967"/>
                    <a:pt x="7717" y="44122"/>
                    <a:pt x="8407" y="44281"/>
                  </a:cubicBezTo>
                  <a:cubicBezTo>
                    <a:pt x="9042" y="44428"/>
                    <a:pt x="9677" y="44576"/>
                    <a:pt x="10293" y="44790"/>
                  </a:cubicBezTo>
                  <a:cubicBezTo>
                    <a:pt x="10888" y="44997"/>
                    <a:pt x="11457" y="45266"/>
                    <a:pt x="11972" y="45630"/>
                  </a:cubicBezTo>
                  <a:cubicBezTo>
                    <a:pt x="12468" y="45981"/>
                    <a:pt x="12911" y="46406"/>
                    <a:pt x="13305" y="46868"/>
                  </a:cubicBezTo>
                  <a:cubicBezTo>
                    <a:pt x="13727" y="47361"/>
                    <a:pt x="14089" y="47901"/>
                    <a:pt x="14413" y="48462"/>
                  </a:cubicBezTo>
                  <a:cubicBezTo>
                    <a:pt x="14407" y="48454"/>
                    <a:pt x="14399" y="48446"/>
                    <a:pt x="14392" y="48438"/>
                  </a:cubicBezTo>
                  <a:cubicBezTo>
                    <a:pt x="14343" y="48349"/>
                    <a:pt x="14291" y="48241"/>
                    <a:pt x="14201" y="48199"/>
                  </a:cubicBezTo>
                  <a:cubicBezTo>
                    <a:pt x="14089" y="48064"/>
                    <a:pt x="13975" y="47932"/>
                    <a:pt x="13854" y="47805"/>
                  </a:cubicBezTo>
                  <a:cubicBezTo>
                    <a:pt x="13042" y="46958"/>
                    <a:pt x="12058" y="46277"/>
                    <a:pt x="10967" y="45841"/>
                  </a:cubicBezTo>
                  <a:cubicBezTo>
                    <a:pt x="9642" y="45311"/>
                    <a:pt x="8216" y="45133"/>
                    <a:pt x="6831" y="44831"/>
                  </a:cubicBezTo>
                  <a:cubicBezTo>
                    <a:pt x="5556" y="44553"/>
                    <a:pt x="4253" y="44153"/>
                    <a:pt x="3234" y="43303"/>
                  </a:cubicBezTo>
                  <a:cubicBezTo>
                    <a:pt x="2470" y="42667"/>
                    <a:pt x="1903" y="41731"/>
                    <a:pt x="1794" y="40734"/>
                  </a:cubicBezTo>
                  <a:close/>
                  <a:moveTo>
                    <a:pt x="24099" y="44011"/>
                  </a:moveTo>
                  <a:cubicBezTo>
                    <a:pt x="24103" y="44022"/>
                    <a:pt x="24109" y="44032"/>
                    <a:pt x="24119" y="44040"/>
                  </a:cubicBezTo>
                  <a:cubicBezTo>
                    <a:pt x="23988" y="44089"/>
                    <a:pt x="23857" y="44139"/>
                    <a:pt x="23727" y="44187"/>
                  </a:cubicBezTo>
                  <a:cubicBezTo>
                    <a:pt x="23333" y="44331"/>
                    <a:pt x="22940" y="44480"/>
                    <a:pt x="22551" y="44636"/>
                  </a:cubicBezTo>
                  <a:cubicBezTo>
                    <a:pt x="21781" y="44946"/>
                    <a:pt x="21023" y="45287"/>
                    <a:pt x="20298" y="45692"/>
                  </a:cubicBezTo>
                  <a:cubicBezTo>
                    <a:pt x="19025" y="46401"/>
                    <a:pt x="17850" y="47328"/>
                    <a:pt x="16976" y="48505"/>
                  </a:cubicBezTo>
                  <a:cubicBezTo>
                    <a:pt x="16752" y="48808"/>
                    <a:pt x="16549" y="49130"/>
                    <a:pt x="16372" y="49465"/>
                  </a:cubicBezTo>
                  <a:cubicBezTo>
                    <a:pt x="16313" y="49316"/>
                    <a:pt x="16260" y="49163"/>
                    <a:pt x="16225" y="49006"/>
                  </a:cubicBezTo>
                  <a:cubicBezTo>
                    <a:pt x="16202" y="48907"/>
                    <a:pt x="16183" y="48805"/>
                    <a:pt x="16169" y="48703"/>
                  </a:cubicBezTo>
                  <a:cubicBezTo>
                    <a:pt x="16177" y="48684"/>
                    <a:pt x="16181" y="48661"/>
                    <a:pt x="16173" y="48636"/>
                  </a:cubicBezTo>
                  <a:cubicBezTo>
                    <a:pt x="16171" y="48628"/>
                    <a:pt x="16169" y="48619"/>
                    <a:pt x="16166" y="48611"/>
                  </a:cubicBezTo>
                  <a:cubicBezTo>
                    <a:pt x="16172" y="48520"/>
                    <a:pt x="16178" y="48428"/>
                    <a:pt x="16184" y="48337"/>
                  </a:cubicBezTo>
                  <a:cubicBezTo>
                    <a:pt x="16644" y="47914"/>
                    <a:pt x="17098" y="47485"/>
                    <a:pt x="17589" y="47096"/>
                  </a:cubicBezTo>
                  <a:cubicBezTo>
                    <a:pt x="18142" y="46657"/>
                    <a:pt x="18724" y="46255"/>
                    <a:pt x="19328" y="45891"/>
                  </a:cubicBezTo>
                  <a:cubicBezTo>
                    <a:pt x="20536" y="45162"/>
                    <a:pt x="21841" y="44595"/>
                    <a:pt x="23202" y="44224"/>
                  </a:cubicBezTo>
                  <a:cubicBezTo>
                    <a:pt x="23499" y="44143"/>
                    <a:pt x="23798" y="44075"/>
                    <a:pt x="24099" y="44011"/>
                  </a:cubicBezTo>
                  <a:close/>
                  <a:moveTo>
                    <a:pt x="1823" y="40230"/>
                  </a:moveTo>
                  <a:cubicBezTo>
                    <a:pt x="1947" y="40656"/>
                    <a:pt x="2282" y="41023"/>
                    <a:pt x="2636" y="41277"/>
                  </a:cubicBezTo>
                  <a:cubicBezTo>
                    <a:pt x="3160" y="41650"/>
                    <a:pt x="3771" y="41919"/>
                    <a:pt x="4369" y="42149"/>
                  </a:cubicBezTo>
                  <a:cubicBezTo>
                    <a:pt x="5596" y="42621"/>
                    <a:pt x="6885" y="42897"/>
                    <a:pt x="8151" y="43243"/>
                  </a:cubicBezTo>
                  <a:cubicBezTo>
                    <a:pt x="9394" y="43583"/>
                    <a:pt x="10645" y="43989"/>
                    <a:pt x="11734" y="44696"/>
                  </a:cubicBezTo>
                  <a:cubicBezTo>
                    <a:pt x="12728" y="45341"/>
                    <a:pt x="13569" y="46216"/>
                    <a:pt x="14202" y="47217"/>
                  </a:cubicBezTo>
                  <a:cubicBezTo>
                    <a:pt x="14676" y="47966"/>
                    <a:pt x="15006" y="48780"/>
                    <a:pt x="15210" y="49633"/>
                  </a:cubicBezTo>
                  <a:cubicBezTo>
                    <a:pt x="15205" y="49622"/>
                    <a:pt x="15201" y="49613"/>
                    <a:pt x="15196" y="49603"/>
                  </a:cubicBezTo>
                  <a:cubicBezTo>
                    <a:pt x="15056" y="49315"/>
                    <a:pt x="14911" y="49028"/>
                    <a:pt x="14759" y="48747"/>
                  </a:cubicBezTo>
                  <a:cubicBezTo>
                    <a:pt x="14458" y="48191"/>
                    <a:pt x="14124" y="47652"/>
                    <a:pt x="13740" y="47150"/>
                  </a:cubicBezTo>
                  <a:cubicBezTo>
                    <a:pt x="13021" y="46211"/>
                    <a:pt x="12117" y="45413"/>
                    <a:pt x="11032" y="44926"/>
                  </a:cubicBezTo>
                  <a:cubicBezTo>
                    <a:pt x="9849" y="44394"/>
                    <a:pt x="8535" y="44184"/>
                    <a:pt x="7278" y="43899"/>
                  </a:cubicBezTo>
                  <a:cubicBezTo>
                    <a:pt x="6596" y="43745"/>
                    <a:pt x="5914" y="43592"/>
                    <a:pt x="5232" y="43435"/>
                  </a:cubicBezTo>
                  <a:cubicBezTo>
                    <a:pt x="4628" y="43297"/>
                    <a:pt x="4018" y="43140"/>
                    <a:pt x="3472" y="42838"/>
                  </a:cubicBezTo>
                  <a:cubicBezTo>
                    <a:pt x="2507" y="42302"/>
                    <a:pt x="1918" y="41305"/>
                    <a:pt x="1823" y="40230"/>
                  </a:cubicBezTo>
                  <a:close/>
                  <a:moveTo>
                    <a:pt x="24908" y="43924"/>
                  </a:moveTo>
                  <a:lnTo>
                    <a:pt x="24908" y="43924"/>
                  </a:lnTo>
                  <a:cubicBezTo>
                    <a:pt x="24727" y="44012"/>
                    <a:pt x="24545" y="44100"/>
                    <a:pt x="24366" y="44191"/>
                  </a:cubicBezTo>
                  <a:cubicBezTo>
                    <a:pt x="22647" y="45059"/>
                    <a:pt x="20980" y="46042"/>
                    <a:pt x="19446" y="47210"/>
                  </a:cubicBezTo>
                  <a:cubicBezTo>
                    <a:pt x="18707" y="47775"/>
                    <a:pt x="17978" y="48372"/>
                    <a:pt x="17362" y="49071"/>
                  </a:cubicBezTo>
                  <a:cubicBezTo>
                    <a:pt x="17131" y="49333"/>
                    <a:pt x="16919" y="49610"/>
                    <a:pt x="16733" y="49903"/>
                  </a:cubicBezTo>
                  <a:cubicBezTo>
                    <a:pt x="16726" y="49891"/>
                    <a:pt x="16719" y="49879"/>
                    <a:pt x="16711" y="49868"/>
                  </a:cubicBezTo>
                  <a:cubicBezTo>
                    <a:pt x="16650" y="49789"/>
                    <a:pt x="16568" y="49739"/>
                    <a:pt x="16481" y="49715"/>
                  </a:cubicBezTo>
                  <a:cubicBezTo>
                    <a:pt x="16466" y="49687"/>
                    <a:pt x="16452" y="49659"/>
                    <a:pt x="16441" y="49635"/>
                  </a:cubicBezTo>
                  <a:cubicBezTo>
                    <a:pt x="16435" y="49623"/>
                    <a:pt x="16432" y="49611"/>
                    <a:pt x="16426" y="49599"/>
                  </a:cubicBezTo>
                  <a:cubicBezTo>
                    <a:pt x="16573" y="49314"/>
                    <a:pt x="16736" y="49037"/>
                    <a:pt x="16920" y="48772"/>
                  </a:cubicBezTo>
                  <a:cubicBezTo>
                    <a:pt x="17324" y="48194"/>
                    <a:pt x="17806" y="47671"/>
                    <a:pt x="18337" y="47207"/>
                  </a:cubicBezTo>
                  <a:cubicBezTo>
                    <a:pt x="19508" y="46183"/>
                    <a:pt x="20906" y="45459"/>
                    <a:pt x="22336" y="44867"/>
                  </a:cubicBezTo>
                  <a:cubicBezTo>
                    <a:pt x="22762" y="44691"/>
                    <a:pt x="23193" y="44526"/>
                    <a:pt x="23624" y="44366"/>
                  </a:cubicBezTo>
                  <a:cubicBezTo>
                    <a:pt x="23987" y="44234"/>
                    <a:pt x="24362" y="44117"/>
                    <a:pt x="24720" y="43971"/>
                  </a:cubicBezTo>
                  <a:cubicBezTo>
                    <a:pt x="24765" y="43959"/>
                    <a:pt x="24809" y="43949"/>
                    <a:pt x="24854" y="43938"/>
                  </a:cubicBezTo>
                  <a:cubicBezTo>
                    <a:pt x="24872" y="43934"/>
                    <a:pt x="24890" y="43928"/>
                    <a:pt x="24908" y="43924"/>
                  </a:cubicBezTo>
                  <a:close/>
                  <a:moveTo>
                    <a:pt x="2184" y="39463"/>
                  </a:moveTo>
                  <a:cubicBezTo>
                    <a:pt x="2552" y="39535"/>
                    <a:pt x="2689" y="39888"/>
                    <a:pt x="2872" y="40178"/>
                  </a:cubicBezTo>
                  <a:cubicBezTo>
                    <a:pt x="3038" y="40438"/>
                    <a:pt x="3275" y="40634"/>
                    <a:pt x="3542" y="40783"/>
                  </a:cubicBezTo>
                  <a:cubicBezTo>
                    <a:pt x="3825" y="40941"/>
                    <a:pt x="4133" y="41046"/>
                    <a:pt x="4441" y="41138"/>
                  </a:cubicBezTo>
                  <a:cubicBezTo>
                    <a:pt x="4811" y="41251"/>
                    <a:pt x="5187" y="41344"/>
                    <a:pt x="5566" y="41420"/>
                  </a:cubicBezTo>
                  <a:cubicBezTo>
                    <a:pt x="6337" y="41573"/>
                    <a:pt x="7119" y="41642"/>
                    <a:pt x="7906" y="41658"/>
                  </a:cubicBezTo>
                  <a:cubicBezTo>
                    <a:pt x="8697" y="41672"/>
                    <a:pt x="9486" y="41661"/>
                    <a:pt x="10272" y="41774"/>
                  </a:cubicBezTo>
                  <a:cubicBezTo>
                    <a:pt x="10660" y="41830"/>
                    <a:pt x="11044" y="41918"/>
                    <a:pt x="11410" y="42056"/>
                  </a:cubicBezTo>
                  <a:cubicBezTo>
                    <a:pt x="11782" y="42196"/>
                    <a:pt x="12118" y="42396"/>
                    <a:pt x="12443" y="42622"/>
                  </a:cubicBezTo>
                  <a:cubicBezTo>
                    <a:pt x="12457" y="42631"/>
                    <a:pt x="12470" y="42635"/>
                    <a:pt x="12483" y="42635"/>
                  </a:cubicBezTo>
                  <a:cubicBezTo>
                    <a:pt x="12485" y="42635"/>
                    <a:pt x="12488" y="42635"/>
                    <a:pt x="12491" y="42635"/>
                  </a:cubicBezTo>
                  <a:cubicBezTo>
                    <a:pt x="12683" y="42783"/>
                    <a:pt x="12867" y="42943"/>
                    <a:pt x="13030" y="43123"/>
                  </a:cubicBezTo>
                  <a:cubicBezTo>
                    <a:pt x="13184" y="43341"/>
                    <a:pt x="13337" y="43560"/>
                    <a:pt x="13489" y="43779"/>
                  </a:cubicBezTo>
                  <a:cubicBezTo>
                    <a:pt x="14076" y="44629"/>
                    <a:pt x="14636" y="45508"/>
                    <a:pt x="15018" y="46471"/>
                  </a:cubicBezTo>
                  <a:cubicBezTo>
                    <a:pt x="15434" y="47520"/>
                    <a:pt x="15614" y="48660"/>
                    <a:pt x="15544" y="49785"/>
                  </a:cubicBezTo>
                  <a:cubicBezTo>
                    <a:pt x="15538" y="49879"/>
                    <a:pt x="15530" y="49973"/>
                    <a:pt x="15521" y="50067"/>
                  </a:cubicBezTo>
                  <a:cubicBezTo>
                    <a:pt x="15467" y="49794"/>
                    <a:pt x="15395" y="49523"/>
                    <a:pt x="15314" y="49260"/>
                  </a:cubicBezTo>
                  <a:cubicBezTo>
                    <a:pt x="15143" y="48701"/>
                    <a:pt x="14909" y="48151"/>
                    <a:pt x="14632" y="47638"/>
                  </a:cubicBezTo>
                  <a:cubicBezTo>
                    <a:pt x="14079" y="46611"/>
                    <a:pt x="13319" y="45699"/>
                    <a:pt x="12394" y="44985"/>
                  </a:cubicBezTo>
                  <a:cubicBezTo>
                    <a:pt x="11395" y="44213"/>
                    <a:pt x="10223" y="43725"/>
                    <a:pt x="9022" y="43360"/>
                  </a:cubicBezTo>
                  <a:cubicBezTo>
                    <a:pt x="7770" y="42980"/>
                    <a:pt x="6486" y="42718"/>
                    <a:pt x="5239" y="42319"/>
                  </a:cubicBezTo>
                  <a:cubicBezTo>
                    <a:pt x="4621" y="42122"/>
                    <a:pt x="4011" y="41890"/>
                    <a:pt x="3431" y="41597"/>
                  </a:cubicBezTo>
                  <a:cubicBezTo>
                    <a:pt x="2836" y="41297"/>
                    <a:pt x="2194" y="40914"/>
                    <a:pt x="1948" y="40257"/>
                  </a:cubicBezTo>
                  <a:cubicBezTo>
                    <a:pt x="1912" y="40158"/>
                    <a:pt x="1887" y="40053"/>
                    <a:pt x="1873" y="39948"/>
                  </a:cubicBezTo>
                  <a:cubicBezTo>
                    <a:pt x="1903" y="39740"/>
                    <a:pt x="2023" y="39574"/>
                    <a:pt x="2184" y="39463"/>
                  </a:cubicBezTo>
                  <a:close/>
                  <a:moveTo>
                    <a:pt x="26071" y="49419"/>
                  </a:moveTo>
                  <a:lnTo>
                    <a:pt x="26071" y="49419"/>
                  </a:lnTo>
                  <a:cubicBezTo>
                    <a:pt x="26033" y="49622"/>
                    <a:pt x="25988" y="49824"/>
                    <a:pt x="25928" y="50023"/>
                  </a:cubicBezTo>
                  <a:cubicBezTo>
                    <a:pt x="25660" y="50930"/>
                    <a:pt x="25128" y="51712"/>
                    <a:pt x="24435" y="52351"/>
                  </a:cubicBezTo>
                  <a:cubicBezTo>
                    <a:pt x="23314" y="53385"/>
                    <a:pt x="21933" y="54010"/>
                    <a:pt x="20602" y="54718"/>
                  </a:cubicBezTo>
                  <a:cubicBezTo>
                    <a:pt x="21188" y="54352"/>
                    <a:pt x="21771" y="53983"/>
                    <a:pt x="22339" y="53591"/>
                  </a:cubicBezTo>
                  <a:cubicBezTo>
                    <a:pt x="23484" y="52799"/>
                    <a:pt x="24579" y="51894"/>
                    <a:pt x="25368" y="50734"/>
                  </a:cubicBezTo>
                  <a:cubicBezTo>
                    <a:pt x="25649" y="50320"/>
                    <a:pt x="25886" y="49881"/>
                    <a:pt x="26071" y="49419"/>
                  </a:cubicBezTo>
                  <a:close/>
                  <a:moveTo>
                    <a:pt x="25591" y="47504"/>
                  </a:moveTo>
                  <a:cubicBezTo>
                    <a:pt x="25075" y="48747"/>
                    <a:pt x="24351" y="49881"/>
                    <a:pt x="23496" y="50922"/>
                  </a:cubicBezTo>
                  <a:cubicBezTo>
                    <a:pt x="22479" y="52158"/>
                    <a:pt x="21320" y="53247"/>
                    <a:pt x="20112" y="54293"/>
                  </a:cubicBezTo>
                  <a:cubicBezTo>
                    <a:pt x="19540" y="54790"/>
                    <a:pt x="18967" y="55286"/>
                    <a:pt x="18399" y="55788"/>
                  </a:cubicBezTo>
                  <a:cubicBezTo>
                    <a:pt x="18848" y="55187"/>
                    <a:pt x="19303" y="54591"/>
                    <a:pt x="19772" y="54006"/>
                  </a:cubicBezTo>
                  <a:cubicBezTo>
                    <a:pt x="21069" y="52386"/>
                    <a:pt x="22434" y="50822"/>
                    <a:pt x="23852" y="49309"/>
                  </a:cubicBezTo>
                  <a:cubicBezTo>
                    <a:pt x="24423" y="48699"/>
                    <a:pt x="25010" y="48104"/>
                    <a:pt x="25591" y="47504"/>
                  </a:cubicBezTo>
                  <a:close/>
                  <a:moveTo>
                    <a:pt x="25446" y="47460"/>
                  </a:moveTo>
                  <a:cubicBezTo>
                    <a:pt x="24951" y="47930"/>
                    <a:pt x="24473" y="48417"/>
                    <a:pt x="23999" y="48907"/>
                  </a:cubicBezTo>
                  <a:cubicBezTo>
                    <a:pt x="23279" y="49652"/>
                    <a:pt x="22575" y="50415"/>
                    <a:pt x="21886" y="51192"/>
                  </a:cubicBezTo>
                  <a:cubicBezTo>
                    <a:pt x="20510" y="52747"/>
                    <a:pt x="19202" y="54365"/>
                    <a:pt x="17962" y="56031"/>
                  </a:cubicBezTo>
                  <a:cubicBezTo>
                    <a:pt x="18029" y="55884"/>
                    <a:pt x="18098" y="55738"/>
                    <a:pt x="18167" y="55592"/>
                  </a:cubicBezTo>
                  <a:cubicBezTo>
                    <a:pt x="18266" y="55388"/>
                    <a:pt x="18359" y="55187"/>
                    <a:pt x="18472" y="54990"/>
                  </a:cubicBezTo>
                  <a:cubicBezTo>
                    <a:pt x="18572" y="54814"/>
                    <a:pt x="18673" y="54638"/>
                    <a:pt x="18776" y="54463"/>
                  </a:cubicBezTo>
                  <a:cubicBezTo>
                    <a:pt x="19197" y="53739"/>
                    <a:pt x="19666" y="53043"/>
                    <a:pt x="20171" y="52376"/>
                  </a:cubicBezTo>
                  <a:cubicBezTo>
                    <a:pt x="21183" y="51038"/>
                    <a:pt x="22341" y="49790"/>
                    <a:pt x="23655" y="48743"/>
                  </a:cubicBezTo>
                  <a:cubicBezTo>
                    <a:pt x="24229" y="48286"/>
                    <a:pt x="24829" y="47858"/>
                    <a:pt x="25446" y="47460"/>
                  </a:cubicBezTo>
                  <a:close/>
                  <a:moveTo>
                    <a:pt x="26176" y="47323"/>
                  </a:moveTo>
                  <a:cubicBezTo>
                    <a:pt x="26194" y="47761"/>
                    <a:pt x="26197" y="48201"/>
                    <a:pt x="26166" y="48638"/>
                  </a:cubicBezTo>
                  <a:cubicBezTo>
                    <a:pt x="26155" y="48649"/>
                    <a:pt x="26144" y="48663"/>
                    <a:pt x="26140" y="48682"/>
                  </a:cubicBezTo>
                  <a:cubicBezTo>
                    <a:pt x="25810" y="49994"/>
                    <a:pt x="25007" y="51122"/>
                    <a:pt x="24058" y="52064"/>
                  </a:cubicBezTo>
                  <a:cubicBezTo>
                    <a:pt x="23004" y="53112"/>
                    <a:pt x="21746" y="53896"/>
                    <a:pt x="20491" y="54679"/>
                  </a:cubicBezTo>
                  <a:cubicBezTo>
                    <a:pt x="19799" y="55111"/>
                    <a:pt x="19112" y="55548"/>
                    <a:pt x="18458" y="56035"/>
                  </a:cubicBezTo>
                  <a:cubicBezTo>
                    <a:pt x="18551" y="55956"/>
                    <a:pt x="18644" y="55875"/>
                    <a:pt x="18738" y="55797"/>
                  </a:cubicBezTo>
                  <a:cubicBezTo>
                    <a:pt x="19086" y="55507"/>
                    <a:pt x="19442" y="55226"/>
                    <a:pt x="19799" y="54948"/>
                  </a:cubicBezTo>
                  <a:cubicBezTo>
                    <a:pt x="20526" y="54383"/>
                    <a:pt x="21263" y="53830"/>
                    <a:pt x="21975" y="53244"/>
                  </a:cubicBezTo>
                  <a:cubicBezTo>
                    <a:pt x="23261" y="52182"/>
                    <a:pt x="24476" y="51009"/>
                    <a:pt x="25310" y="49549"/>
                  </a:cubicBezTo>
                  <a:cubicBezTo>
                    <a:pt x="25533" y="49157"/>
                    <a:pt x="25728" y="48748"/>
                    <a:pt x="25884" y="48324"/>
                  </a:cubicBezTo>
                  <a:cubicBezTo>
                    <a:pt x="25961" y="48116"/>
                    <a:pt x="26027" y="47902"/>
                    <a:pt x="26083" y="47686"/>
                  </a:cubicBezTo>
                  <a:cubicBezTo>
                    <a:pt x="26114" y="47566"/>
                    <a:pt x="26146" y="47445"/>
                    <a:pt x="26176" y="47323"/>
                  </a:cubicBezTo>
                  <a:close/>
                  <a:moveTo>
                    <a:pt x="26025" y="47100"/>
                  </a:moveTo>
                  <a:lnTo>
                    <a:pt x="26025" y="47100"/>
                  </a:lnTo>
                  <a:cubicBezTo>
                    <a:pt x="26003" y="47266"/>
                    <a:pt x="25982" y="47433"/>
                    <a:pt x="25942" y="47597"/>
                  </a:cubicBezTo>
                  <a:cubicBezTo>
                    <a:pt x="25896" y="47789"/>
                    <a:pt x="25839" y="47978"/>
                    <a:pt x="25777" y="48163"/>
                  </a:cubicBezTo>
                  <a:cubicBezTo>
                    <a:pt x="25650" y="48540"/>
                    <a:pt x="25493" y="48905"/>
                    <a:pt x="25309" y="49256"/>
                  </a:cubicBezTo>
                  <a:cubicBezTo>
                    <a:pt x="24931" y="49972"/>
                    <a:pt x="24449" y="50631"/>
                    <a:pt x="23917" y="51242"/>
                  </a:cubicBezTo>
                  <a:cubicBezTo>
                    <a:pt x="22759" y="52573"/>
                    <a:pt x="21333" y="53622"/>
                    <a:pt x="19943" y="54695"/>
                  </a:cubicBezTo>
                  <a:cubicBezTo>
                    <a:pt x="19541" y="55006"/>
                    <a:pt x="19140" y="55318"/>
                    <a:pt x="18748" y="55642"/>
                  </a:cubicBezTo>
                  <a:cubicBezTo>
                    <a:pt x="18551" y="55803"/>
                    <a:pt x="18358" y="55968"/>
                    <a:pt x="18168" y="56136"/>
                  </a:cubicBezTo>
                  <a:cubicBezTo>
                    <a:pt x="18138" y="56163"/>
                    <a:pt x="18108" y="56189"/>
                    <a:pt x="18077" y="56216"/>
                  </a:cubicBezTo>
                  <a:cubicBezTo>
                    <a:pt x="18120" y="56158"/>
                    <a:pt x="18164" y="56101"/>
                    <a:pt x="18208" y="56043"/>
                  </a:cubicBezTo>
                  <a:cubicBezTo>
                    <a:pt x="19425" y="55017"/>
                    <a:pt x="20648" y="53998"/>
                    <a:pt x="21795" y="52893"/>
                  </a:cubicBezTo>
                  <a:cubicBezTo>
                    <a:pt x="22900" y="51829"/>
                    <a:pt x="23940" y="50700"/>
                    <a:pt x="24768" y="49402"/>
                  </a:cubicBezTo>
                  <a:cubicBezTo>
                    <a:pt x="25216" y="48700"/>
                    <a:pt x="25609" y="47964"/>
                    <a:pt x="25901" y="47183"/>
                  </a:cubicBezTo>
                  <a:cubicBezTo>
                    <a:pt x="25913" y="47173"/>
                    <a:pt x="25923" y="47162"/>
                    <a:pt x="25935" y="47150"/>
                  </a:cubicBezTo>
                  <a:cubicBezTo>
                    <a:pt x="25950" y="47141"/>
                    <a:pt x="25965" y="47130"/>
                    <a:pt x="25980" y="47121"/>
                  </a:cubicBezTo>
                  <a:cubicBezTo>
                    <a:pt x="25986" y="47118"/>
                    <a:pt x="25988" y="47114"/>
                    <a:pt x="25992" y="47111"/>
                  </a:cubicBezTo>
                  <a:cubicBezTo>
                    <a:pt x="26003" y="47106"/>
                    <a:pt x="26015" y="47103"/>
                    <a:pt x="26025" y="47100"/>
                  </a:cubicBezTo>
                  <a:close/>
                  <a:moveTo>
                    <a:pt x="25247" y="47375"/>
                  </a:moveTo>
                  <a:cubicBezTo>
                    <a:pt x="24043" y="48175"/>
                    <a:pt x="22929" y="49120"/>
                    <a:pt x="21918" y="50150"/>
                  </a:cubicBezTo>
                  <a:cubicBezTo>
                    <a:pt x="20732" y="51355"/>
                    <a:pt x="19704" y="52703"/>
                    <a:pt x="18856" y="54166"/>
                  </a:cubicBezTo>
                  <a:cubicBezTo>
                    <a:pt x="18620" y="54573"/>
                    <a:pt x="18413" y="54995"/>
                    <a:pt x="18190" y="55409"/>
                  </a:cubicBezTo>
                  <a:cubicBezTo>
                    <a:pt x="18034" y="55696"/>
                    <a:pt x="17897" y="55995"/>
                    <a:pt x="17768" y="56296"/>
                  </a:cubicBezTo>
                  <a:cubicBezTo>
                    <a:pt x="17731" y="56347"/>
                    <a:pt x="17694" y="56398"/>
                    <a:pt x="17656" y="56449"/>
                  </a:cubicBezTo>
                  <a:cubicBezTo>
                    <a:pt x="17959" y="54840"/>
                    <a:pt x="18589" y="53298"/>
                    <a:pt x="19506" y="51939"/>
                  </a:cubicBezTo>
                  <a:cubicBezTo>
                    <a:pt x="20534" y="50415"/>
                    <a:pt x="21909" y="49134"/>
                    <a:pt x="23499" y="48213"/>
                  </a:cubicBezTo>
                  <a:cubicBezTo>
                    <a:pt x="24058" y="47888"/>
                    <a:pt x="24644" y="47610"/>
                    <a:pt x="25247" y="47375"/>
                  </a:cubicBezTo>
                  <a:close/>
                  <a:moveTo>
                    <a:pt x="8343" y="51232"/>
                  </a:moveTo>
                  <a:cubicBezTo>
                    <a:pt x="8502" y="51290"/>
                    <a:pt x="8661" y="51350"/>
                    <a:pt x="8819" y="51416"/>
                  </a:cubicBezTo>
                  <a:cubicBezTo>
                    <a:pt x="9643" y="51761"/>
                    <a:pt x="10453" y="52178"/>
                    <a:pt x="11168" y="52718"/>
                  </a:cubicBezTo>
                  <a:cubicBezTo>
                    <a:pt x="11852" y="53233"/>
                    <a:pt x="12401" y="53888"/>
                    <a:pt x="12817" y="54634"/>
                  </a:cubicBezTo>
                  <a:cubicBezTo>
                    <a:pt x="13237" y="55385"/>
                    <a:pt x="13529" y="56198"/>
                    <a:pt x="13767" y="57021"/>
                  </a:cubicBezTo>
                  <a:cubicBezTo>
                    <a:pt x="13839" y="57270"/>
                    <a:pt x="13905" y="57520"/>
                    <a:pt x="13970" y="57771"/>
                  </a:cubicBezTo>
                  <a:cubicBezTo>
                    <a:pt x="13915" y="57634"/>
                    <a:pt x="13857" y="57499"/>
                    <a:pt x="13800" y="57365"/>
                  </a:cubicBezTo>
                  <a:cubicBezTo>
                    <a:pt x="13500" y="56675"/>
                    <a:pt x="13149" y="56010"/>
                    <a:pt x="12738" y="55378"/>
                  </a:cubicBezTo>
                  <a:cubicBezTo>
                    <a:pt x="11911" y="54107"/>
                    <a:pt x="10878" y="52979"/>
                    <a:pt x="9656" y="52076"/>
                  </a:cubicBezTo>
                  <a:cubicBezTo>
                    <a:pt x="9317" y="51825"/>
                    <a:pt x="8966" y="51594"/>
                    <a:pt x="8603" y="51381"/>
                  </a:cubicBezTo>
                  <a:cubicBezTo>
                    <a:pt x="8518" y="51331"/>
                    <a:pt x="8430" y="51281"/>
                    <a:pt x="8343" y="51232"/>
                  </a:cubicBezTo>
                  <a:close/>
                  <a:moveTo>
                    <a:pt x="7253" y="50880"/>
                  </a:moveTo>
                  <a:cubicBezTo>
                    <a:pt x="7406" y="50923"/>
                    <a:pt x="7557" y="50969"/>
                    <a:pt x="7709" y="51017"/>
                  </a:cubicBezTo>
                  <a:cubicBezTo>
                    <a:pt x="7948" y="51139"/>
                    <a:pt x="8189" y="51256"/>
                    <a:pt x="8423" y="51389"/>
                  </a:cubicBezTo>
                  <a:cubicBezTo>
                    <a:pt x="8755" y="51579"/>
                    <a:pt x="9078" y="51786"/>
                    <a:pt x="9391" y="52007"/>
                  </a:cubicBezTo>
                  <a:cubicBezTo>
                    <a:pt x="10005" y="52442"/>
                    <a:pt x="10580" y="52935"/>
                    <a:pt x="11103" y="53477"/>
                  </a:cubicBezTo>
                  <a:cubicBezTo>
                    <a:pt x="12140" y="54550"/>
                    <a:pt x="12974" y="55802"/>
                    <a:pt x="13543" y="57183"/>
                  </a:cubicBezTo>
                  <a:cubicBezTo>
                    <a:pt x="13677" y="57506"/>
                    <a:pt x="13789" y="57839"/>
                    <a:pt x="13891" y="58175"/>
                  </a:cubicBezTo>
                  <a:cubicBezTo>
                    <a:pt x="13578" y="57656"/>
                    <a:pt x="13250" y="57148"/>
                    <a:pt x="12914" y="56644"/>
                  </a:cubicBezTo>
                  <a:cubicBezTo>
                    <a:pt x="11785" y="54958"/>
                    <a:pt x="10570" y="53290"/>
                    <a:pt x="8975" y="52011"/>
                  </a:cubicBezTo>
                  <a:cubicBezTo>
                    <a:pt x="8438" y="51578"/>
                    <a:pt x="7863" y="51194"/>
                    <a:pt x="7253" y="50880"/>
                  </a:cubicBezTo>
                  <a:close/>
                  <a:moveTo>
                    <a:pt x="8044" y="51470"/>
                  </a:moveTo>
                  <a:lnTo>
                    <a:pt x="8044" y="51470"/>
                  </a:lnTo>
                  <a:cubicBezTo>
                    <a:pt x="9052" y="52155"/>
                    <a:pt x="9942" y="53014"/>
                    <a:pt x="10726" y="53953"/>
                  </a:cubicBezTo>
                  <a:cubicBezTo>
                    <a:pt x="11379" y="54736"/>
                    <a:pt x="11967" y="55571"/>
                    <a:pt x="12529" y="56419"/>
                  </a:cubicBezTo>
                  <a:cubicBezTo>
                    <a:pt x="13087" y="57259"/>
                    <a:pt x="13632" y="58109"/>
                    <a:pt x="14120" y="58992"/>
                  </a:cubicBezTo>
                  <a:cubicBezTo>
                    <a:pt x="14133" y="59039"/>
                    <a:pt x="14146" y="59086"/>
                    <a:pt x="14159" y="59133"/>
                  </a:cubicBezTo>
                  <a:cubicBezTo>
                    <a:pt x="13630" y="58745"/>
                    <a:pt x="13110" y="58345"/>
                    <a:pt x="12640" y="57888"/>
                  </a:cubicBezTo>
                  <a:cubicBezTo>
                    <a:pt x="12034" y="57299"/>
                    <a:pt x="11541" y="56617"/>
                    <a:pt x="11101" y="55900"/>
                  </a:cubicBezTo>
                  <a:cubicBezTo>
                    <a:pt x="10277" y="54555"/>
                    <a:pt x="9635" y="53077"/>
                    <a:pt x="8529" y="51927"/>
                  </a:cubicBezTo>
                  <a:cubicBezTo>
                    <a:pt x="8377" y="51769"/>
                    <a:pt x="8214" y="51616"/>
                    <a:pt x="8044" y="51470"/>
                  </a:cubicBezTo>
                  <a:close/>
                  <a:moveTo>
                    <a:pt x="6441" y="50658"/>
                  </a:moveTo>
                  <a:cubicBezTo>
                    <a:pt x="6511" y="50677"/>
                    <a:pt x="6580" y="50696"/>
                    <a:pt x="6650" y="50713"/>
                  </a:cubicBezTo>
                  <a:cubicBezTo>
                    <a:pt x="6946" y="50838"/>
                    <a:pt x="7230" y="50978"/>
                    <a:pt x="7501" y="51157"/>
                  </a:cubicBezTo>
                  <a:cubicBezTo>
                    <a:pt x="7807" y="51360"/>
                    <a:pt x="8091" y="51596"/>
                    <a:pt x="8354" y="51854"/>
                  </a:cubicBezTo>
                  <a:cubicBezTo>
                    <a:pt x="8883" y="52376"/>
                    <a:pt x="9333" y="52981"/>
                    <a:pt x="9727" y="53610"/>
                  </a:cubicBezTo>
                  <a:cubicBezTo>
                    <a:pt x="10173" y="54320"/>
                    <a:pt x="10561" y="55062"/>
                    <a:pt x="10977" y="55790"/>
                  </a:cubicBezTo>
                  <a:cubicBezTo>
                    <a:pt x="11379" y="56494"/>
                    <a:pt x="11818" y="57187"/>
                    <a:pt x="12370" y="57785"/>
                  </a:cubicBezTo>
                  <a:cubicBezTo>
                    <a:pt x="12920" y="58382"/>
                    <a:pt x="13555" y="58888"/>
                    <a:pt x="14203" y="59375"/>
                  </a:cubicBezTo>
                  <a:cubicBezTo>
                    <a:pt x="14203" y="59441"/>
                    <a:pt x="14209" y="59508"/>
                    <a:pt x="14222" y="59573"/>
                  </a:cubicBezTo>
                  <a:cubicBezTo>
                    <a:pt x="13226" y="58758"/>
                    <a:pt x="11979" y="58282"/>
                    <a:pt x="10981" y="57461"/>
                  </a:cubicBezTo>
                  <a:cubicBezTo>
                    <a:pt x="10681" y="57215"/>
                    <a:pt x="10407" y="56937"/>
                    <a:pt x="10184" y="56619"/>
                  </a:cubicBezTo>
                  <a:cubicBezTo>
                    <a:pt x="9918" y="56239"/>
                    <a:pt x="9739" y="55808"/>
                    <a:pt x="9589" y="55372"/>
                  </a:cubicBezTo>
                  <a:cubicBezTo>
                    <a:pt x="9290" y="54492"/>
                    <a:pt x="9090" y="53587"/>
                    <a:pt x="8566" y="52804"/>
                  </a:cubicBezTo>
                  <a:cubicBezTo>
                    <a:pt x="8009" y="51968"/>
                    <a:pt x="7228" y="51275"/>
                    <a:pt x="6441" y="50658"/>
                  </a:cubicBezTo>
                  <a:close/>
                  <a:moveTo>
                    <a:pt x="6396" y="50733"/>
                  </a:moveTo>
                  <a:lnTo>
                    <a:pt x="6396" y="50733"/>
                  </a:lnTo>
                  <a:cubicBezTo>
                    <a:pt x="7081" y="51337"/>
                    <a:pt x="7791" y="51912"/>
                    <a:pt x="8337" y="52652"/>
                  </a:cubicBezTo>
                  <a:cubicBezTo>
                    <a:pt x="8615" y="53028"/>
                    <a:pt x="8834" y="53437"/>
                    <a:pt x="8999" y="53874"/>
                  </a:cubicBezTo>
                  <a:cubicBezTo>
                    <a:pt x="9162" y="54308"/>
                    <a:pt x="9280" y="54757"/>
                    <a:pt x="9416" y="55200"/>
                  </a:cubicBezTo>
                  <a:cubicBezTo>
                    <a:pt x="9551" y="55637"/>
                    <a:pt x="9705" y="56071"/>
                    <a:pt x="9941" y="56467"/>
                  </a:cubicBezTo>
                  <a:cubicBezTo>
                    <a:pt x="10138" y="56799"/>
                    <a:pt x="10389" y="57094"/>
                    <a:pt x="10672" y="57356"/>
                  </a:cubicBezTo>
                  <a:cubicBezTo>
                    <a:pt x="11239" y="57882"/>
                    <a:pt x="11918" y="58262"/>
                    <a:pt x="12578" y="58654"/>
                  </a:cubicBezTo>
                  <a:cubicBezTo>
                    <a:pt x="13172" y="59007"/>
                    <a:pt x="13776" y="59369"/>
                    <a:pt x="14296" y="59826"/>
                  </a:cubicBezTo>
                  <a:cubicBezTo>
                    <a:pt x="14330" y="59913"/>
                    <a:pt x="14368" y="59997"/>
                    <a:pt x="14414" y="60078"/>
                  </a:cubicBezTo>
                  <a:cubicBezTo>
                    <a:pt x="14442" y="60128"/>
                    <a:pt x="14473" y="60176"/>
                    <a:pt x="14505" y="60224"/>
                  </a:cubicBezTo>
                  <a:cubicBezTo>
                    <a:pt x="13018" y="59623"/>
                    <a:pt x="11522" y="58960"/>
                    <a:pt x="10365" y="57825"/>
                  </a:cubicBezTo>
                  <a:lnTo>
                    <a:pt x="10366" y="57825"/>
                  </a:lnTo>
                  <a:cubicBezTo>
                    <a:pt x="9733" y="57205"/>
                    <a:pt x="9275" y="56468"/>
                    <a:pt x="8924" y="55660"/>
                  </a:cubicBezTo>
                  <a:cubicBezTo>
                    <a:pt x="8559" y="54821"/>
                    <a:pt x="8252" y="53962"/>
                    <a:pt x="7841" y="53144"/>
                  </a:cubicBezTo>
                  <a:cubicBezTo>
                    <a:pt x="7611" y="52687"/>
                    <a:pt x="7361" y="52242"/>
                    <a:pt x="7091" y="51807"/>
                  </a:cubicBezTo>
                  <a:cubicBezTo>
                    <a:pt x="6866" y="51444"/>
                    <a:pt x="6623" y="51095"/>
                    <a:pt x="6396" y="50733"/>
                  </a:cubicBezTo>
                  <a:close/>
                  <a:moveTo>
                    <a:pt x="4083" y="1"/>
                  </a:moveTo>
                  <a:cubicBezTo>
                    <a:pt x="3912" y="1"/>
                    <a:pt x="3739" y="39"/>
                    <a:pt x="3577" y="108"/>
                  </a:cubicBezTo>
                  <a:cubicBezTo>
                    <a:pt x="3384" y="189"/>
                    <a:pt x="3212" y="311"/>
                    <a:pt x="3055" y="449"/>
                  </a:cubicBezTo>
                  <a:cubicBezTo>
                    <a:pt x="2980" y="515"/>
                    <a:pt x="2910" y="584"/>
                    <a:pt x="2841" y="655"/>
                  </a:cubicBezTo>
                  <a:cubicBezTo>
                    <a:pt x="2780" y="716"/>
                    <a:pt x="2706" y="783"/>
                    <a:pt x="2664" y="860"/>
                  </a:cubicBezTo>
                  <a:cubicBezTo>
                    <a:pt x="2623" y="831"/>
                    <a:pt x="2583" y="804"/>
                    <a:pt x="2543" y="775"/>
                  </a:cubicBezTo>
                  <a:cubicBezTo>
                    <a:pt x="2536" y="760"/>
                    <a:pt x="2529" y="744"/>
                    <a:pt x="2521" y="729"/>
                  </a:cubicBezTo>
                  <a:cubicBezTo>
                    <a:pt x="2506" y="697"/>
                    <a:pt x="2479" y="684"/>
                    <a:pt x="2452" y="684"/>
                  </a:cubicBezTo>
                  <a:cubicBezTo>
                    <a:pt x="2441" y="684"/>
                    <a:pt x="2431" y="686"/>
                    <a:pt x="2421" y="689"/>
                  </a:cubicBezTo>
                  <a:cubicBezTo>
                    <a:pt x="2405" y="679"/>
                    <a:pt x="2390" y="666"/>
                    <a:pt x="2373" y="656"/>
                  </a:cubicBezTo>
                  <a:cubicBezTo>
                    <a:pt x="2362" y="648"/>
                    <a:pt x="2350" y="645"/>
                    <a:pt x="2339" y="645"/>
                  </a:cubicBezTo>
                  <a:cubicBezTo>
                    <a:pt x="2310" y="645"/>
                    <a:pt x="2286" y="668"/>
                    <a:pt x="2281" y="695"/>
                  </a:cubicBezTo>
                  <a:cubicBezTo>
                    <a:pt x="2272" y="701"/>
                    <a:pt x="2264" y="707"/>
                    <a:pt x="2258" y="717"/>
                  </a:cubicBezTo>
                  <a:cubicBezTo>
                    <a:pt x="2239" y="752"/>
                    <a:pt x="2222" y="790"/>
                    <a:pt x="2204" y="825"/>
                  </a:cubicBezTo>
                  <a:cubicBezTo>
                    <a:pt x="2193" y="827"/>
                    <a:pt x="2186" y="833"/>
                    <a:pt x="2182" y="844"/>
                  </a:cubicBezTo>
                  <a:cubicBezTo>
                    <a:pt x="2177" y="860"/>
                    <a:pt x="2174" y="877"/>
                    <a:pt x="2168" y="894"/>
                  </a:cubicBezTo>
                  <a:cubicBezTo>
                    <a:pt x="1677" y="1852"/>
                    <a:pt x="1398" y="2925"/>
                    <a:pt x="1264" y="3988"/>
                  </a:cubicBezTo>
                  <a:cubicBezTo>
                    <a:pt x="1238" y="4189"/>
                    <a:pt x="1221" y="4393"/>
                    <a:pt x="1206" y="4596"/>
                  </a:cubicBezTo>
                  <a:cubicBezTo>
                    <a:pt x="1198" y="4594"/>
                    <a:pt x="1191" y="4592"/>
                    <a:pt x="1183" y="4592"/>
                  </a:cubicBezTo>
                  <a:cubicBezTo>
                    <a:pt x="1169" y="4592"/>
                    <a:pt x="1154" y="4597"/>
                    <a:pt x="1140" y="4609"/>
                  </a:cubicBezTo>
                  <a:cubicBezTo>
                    <a:pt x="802" y="4879"/>
                    <a:pt x="654" y="5288"/>
                    <a:pt x="552" y="5694"/>
                  </a:cubicBezTo>
                  <a:cubicBezTo>
                    <a:pt x="429" y="6186"/>
                    <a:pt x="374" y="6693"/>
                    <a:pt x="371" y="7199"/>
                  </a:cubicBezTo>
                  <a:cubicBezTo>
                    <a:pt x="368" y="7544"/>
                    <a:pt x="391" y="7888"/>
                    <a:pt x="431" y="8228"/>
                  </a:cubicBezTo>
                  <a:cubicBezTo>
                    <a:pt x="4" y="8978"/>
                    <a:pt x="1" y="9929"/>
                    <a:pt x="164" y="10753"/>
                  </a:cubicBezTo>
                  <a:cubicBezTo>
                    <a:pt x="325" y="11570"/>
                    <a:pt x="659" y="12358"/>
                    <a:pt x="1068" y="13081"/>
                  </a:cubicBezTo>
                  <a:cubicBezTo>
                    <a:pt x="1842" y="14448"/>
                    <a:pt x="2952" y="15624"/>
                    <a:pt x="4273" y="16477"/>
                  </a:cubicBezTo>
                  <a:cubicBezTo>
                    <a:pt x="4641" y="16715"/>
                    <a:pt x="5025" y="16930"/>
                    <a:pt x="5420" y="17117"/>
                  </a:cubicBezTo>
                  <a:cubicBezTo>
                    <a:pt x="5547" y="17177"/>
                    <a:pt x="5675" y="17233"/>
                    <a:pt x="5803" y="17287"/>
                  </a:cubicBezTo>
                  <a:cubicBezTo>
                    <a:pt x="5850" y="17322"/>
                    <a:pt x="5898" y="17356"/>
                    <a:pt x="5948" y="17386"/>
                  </a:cubicBezTo>
                  <a:cubicBezTo>
                    <a:pt x="6000" y="17423"/>
                    <a:pt x="6055" y="17455"/>
                    <a:pt x="6112" y="17483"/>
                  </a:cubicBezTo>
                  <a:cubicBezTo>
                    <a:pt x="6247" y="17642"/>
                    <a:pt x="6377" y="17806"/>
                    <a:pt x="6494" y="17979"/>
                  </a:cubicBezTo>
                  <a:cubicBezTo>
                    <a:pt x="6537" y="18040"/>
                    <a:pt x="6576" y="18103"/>
                    <a:pt x="6615" y="18165"/>
                  </a:cubicBezTo>
                  <a:cubicBezTo>
                    <a:pt x="6723" y="18439"/>
                    <a:pt x="6830" y="18712"/>
                    <a:pt x="6934" y="18986"/>
                  </a:cubicBezTo>
                  <a:cubicBezTo>
                    <a:pt x="6954" y="19068"/>
                    <a:pt x="6972" y="19149"/>
                    <a:pt x="6993" y="19230"/>
                  </a:cubicBezTo>
                  <a:cubicBezTo>
                    <a:pt x="7031" y="19370"/>
                    <a:pt x="7068" y="19511"/>
                    <a:pt x="7114" y="19648"/>
                  </a:cubicBezTo>
                  <a:cubicBezTo>
                    <a:pt x="7138" y="19719"/>
                    <a:pt x="7170" y="19804"/>
                    <a:pt x="7215" y="19878"/>
                  </a:cubicBezTo>
                  <a:cubicBezTo>
                    <a:pt x="7244" y="19981"/>
                    <a:pt x="7270" y="20086"/>
                    <a:pt x="7301" y="20190"/>
                  </a:cubicBezTo>
                  <a:cubicBezTo>
                    <a:pt x="7365" y="20407"/>
                    <a:pt x="7428" y="20613"/>
                    <a:pt x="7556" y="20803"/>
                  </a:cubicBezTo>
                  <a:cubicBezTo>
                    <a:pt x="7563" y="20814"/>
                    <a:pt x="7573" y="20821"/>
                    <a:pt x="7582" y="20827"/>
                  </a:cubicBezTo>
                  <a:cubicBezTo>
                    <a:pt x="7882" y="21751"/>
                    <a:pt x="8151" y="22686"/>
                    <a:pt x="8384" y="23629"/>
                  </a:cubicBezTo>
                  <a:cubicBezTo>
                    <a:pt x="8522" y="24193"/>
                    <a:pt x="8644" y="24760"/>
                    <a:pt x="8757" y="25329"/>
                  </a:cubicBezTo>
                  <a:cubicBezTo>
                    <a:pt x="8636" y="25256"/>
                    <a:pt x="8500" y="25204"/>
                    <a:pt x="8344" y="25188"/>
                  </a:cubicBezTo>
                  <a:cubicBezTo>
                    <a:pt x="8293" y="25183"/>
                    <a:pt x="8242" y="25181"/>
                    <a:pt x="8190" y="25181"/>
                  </a:cubicBezTo>
                  <a:cubicBezTo>
                    <a:pt x="7823" y="25181"/>
                    <a:pt x="7448" y="25302"/>
                    <a:pt x="7108" y="25418"/>
                  </a:cubicBezTo>
                  <a:cubicBezTo>
                    <a:pt x="6349" y="25677"/>
                    <a:pt x="5642" y="26085"/>
                    <a:pt x="5025" y="26596"/>
                  </a:cubicBezTo>
                  <a:cubicBezTo>
                    <a:pt x="3727" y="27669"/>
                    <a:pt x="2851" y="29168"/>
                    <a:pt x="2500" y="30811"/>
                  </a:cubicBezTo>
                  <a:cubicBezTo>
                    <a:pt x="2108" y="32637"/>
                    <a:pt x="2352" y="34586"/>
                    <a:pt x="3081" y="36298"/>
                  </a:cubicBezTo>
                  <a:cubicBezTo>
                    <a:pt x="3768" y="37911"/>
                    <a:pt x="4866" y="39327"/>
                    <a:pt x="6177" y="40482"/>
                  </a:cubicBezTo>
                  <a:cubicBezTo>
                    <a:pt x="6330" y="40617"/>
                    <a:pt x="6488" y="40747"/>
                    <a:pt x="6647" y="40874"/>
                  </a:cubicBezTo>
                  <a:cubicBezTo>
                    <a:pt x="6555" y="40855"/>
                    <a:pt x="6463" y="40835"/>
                    <a:pt x="6371" y="40815"/>
                  </a:cubicBezTo>
                  <a:cubicBezTo>
                    <a:pt x="5925" y="40710"/>
                    <a:pt x="5485" y="40573"/>
                    <a:pt x="5066" y="40385"/>
                  </a:cubicBezTo>
                  <a:cubicBezTo>
                    <a:pt x="4635" y="40192"/>
                    <a:pt x="4263" y="39931"/>
                    <a:pt x="3884" y="39655"/>
                  </a:cubicBezTo>
                  <a:cubicBezTo>
                    <a:pt x="3537" y="39402"/>
                    <a:pt x="3134" y="39155"/>
                    <a:pt x="2695" y="39155"/>
                  </a:cubicBezTo>
                  <a:cubicBezTo>
                    <a:pt x="2641" y="39155"/>
                    <a:pt x="2586" y="39159"/>
                    <a:pt x="2531" y="39167"/>
                  </a:cubicBezTo>
                  <a:cubicBezTo>
                    <a:pt x="2400" y="39185"/>
                    <a:pt x="2273" y="39234"/>
                    <a:pt x="2162" y="39305"/>
                  </a:cubicBezTo>
                  <a:cubicBezTo>
                    <a:pt x="2148" y="39306"/>
                    <a:pt x="2132" y="39308"/>
                    <a:pt x="2118" y="39311"/>
                  </a:cubicBezTo>
                  <a:cubicBezTo>
                    <a:pt x="2075" y="39319"/>
                    <a:pt x="2035" y="39336"/>
                    <a:pt x="1999" y="39361"/>
                  </a:cubicBezTo>
                  <a:cubicBezTo>
                    <a:pt x="1936" y="39405"/>
                    <a:pt x="1881" y="39464"/>
                    <a:pt x="1841" y="39530"/>
                  </a:cubicBezTo>
                  <a:cubicBezTo>
                    <a:pt x="1809" y="39583"/>
                    <a:pt x="1790" y="39640"/>
                    <a:pt x="1776" y="39699"/>
                  </a:cubicBezTo>
                  <a:cubicBezTo>
                    <a:pt x="1771" y="39703"/>
                    <a:pt x="1766" y="39705"/>
                    <a:pt x="1763" y="39711"/>
                  </a:cubicBezTo>
                  <a:cubicBezTo>
                    <a:pt x="1763" y="39711"/>
                    <a:pt x="1763" y="39712"/>
                    <a:pt x="1761" y="39712"/>
                  </a:cubicBezTo>
                  <a:cubicBezTo>
                    <a:pt x="1761" y="39713"/>
                    <a:pt x="1759" y="39713"/>
                    <a:pt x="1758" y="39715"/>
                  </a:cubicBezTo>
                  <a:cubicBezTo>
                    <a:pt x="1757" y="39717"/>
                    <a:pt x="1757" y="39718"/>
                    <a:pt x="1757" y="39720"/>
                  </a:cubicBezTo>
                  <a:cubicBezTo>
                    <a:pt x="1754" y="39723"/>
                    <a:pt x="1751" y="39726"/>
                    <a:pt x="1750" y="39732"/>
                  </a:cubicBezTo>
                  <a:cubicBezTo>
                    <a:pt x="1749" y="39739"/>
                    <a:pt x="1749" y="39747"/>
                    <a:pt x="1748" y="39754"/>
                  </a:cubicBezTo>
                  <a:cubicBezTo>
                    <a:pt x="1587" y="40302"/>
                    <a:pt x="1594" y="40862"/>
                    <a:pt x="1751" y="41412"/>
                  </a:cubicBezTo>
                  <a:cubicBezTo>
                    <a:pt x="1913" y="41983"/>
                    <a:pt x="2210" y="42512"/>
                    <a:pt x="2596" y="42961"/>
                  </a:cubicBezTo>
                  <a:cubicBezTo>
                    <a:pt x="3446" y="43947"/>
                    <a:pt x="4684" y="44492"/>
                    <a:pt x="5914" y="44836"/>
                  </a:cubicBezTo>
                  <a:cubicBezTo>
                    <a:pt x="7283" y="45218"/>
                    <a:pt x="8707" y="45368"/>
                    <a:pt x="10068" y="45780"/>
                  </a:cubicBezTo>
                  <a:cubicBezTo>
                    <a:pt x="11259" y="46139"/>
                    <a:pt x="12346" y="46735"/>
                    <a:pt x="13265" y="47576"/>
                  </a:cubicBezTo>
                  <a:cubicBezTo>
                    <a:pt x="13473" y="47767"/>
                    <a:pt x="13666" y="47972"/>
                    <a:pt x="13853" y="48184"/>
                  </a:cubicBezTo>
                  <a:cubicBezTo>
                    <a:pt x="13923" y="48380"/>
                    <a:pt x="14061" y="48563"/>
                    <a:pt x="14159" y="48742"/>
                  </a:cubicBezTo>
                  <a:cubicBezTo>
                    <a:pt x="14283" y="48966"/>
                    <a:pt x="14405" y="49192"/>
                    <a:pt x="14519" y="49422"/>
                  </a:cubicBezTo>
                  <a:cubicBezTo>
                    <a:pt x="14689" y="49764"/>
                    <a:pt x="14838" y="50114"/>
                    <a:pt x="14986" y="50466"/>
                  </a:cubicBezTo>
                  <a:cubicBezTo>
                    <a:pt x="14998" y="50787"/>
                    <a:pt x="15145" y="51119"/>
                    <a:pt x="15248" y="51412"/>
                  </a:cubicBezTo>
                  <a:cubicBezTo>
                    <a:pt x="15434" y="51941"/>
                    <a:pt x="15553" y="52492"/>
                    <a:pt x="15626" y="53048"/>
                  </a:cubicBezTo>
                  <a:cubicBezTo>
                    <a:pt x="15770" y="54153"/>
                    <a:pt x="15727" y="55273"/>
                    <a:pt x="15663" y="56382"/>
                  </a:cubicBezTo>
                  <a:cubicBezTo>
                    <a:pt x="15567" y="57999"/>
                    <a:pt x="15484" y="59615"/>
                    <a:pt x="15427" y="61232"/>
                  </a:cubicBezTo>
                  <a:cubicBezTo>
                    <a:pt x="15346" y="61017"/>
                    <a:pt x="15259" y="60805"/>
                    <a:pt x="15168" y="60595"/>
                  </a:cubicBezTo>
                  <a:cubicBezTo>
                    <a:pt x="15041" y="60304"/>
                    <a:pt x="14902" y="60018"/>
                    <a:pt x="14760" y="59734"/>
                  </a:cubicBezTo>
                  <a:cubicBezTo>
                    <a:pt x="14724" y="59604"/>
                    <a:pt x="14685" y="59474"/>
                    <a:pt x="14650" y="59345"/>
                  </a:cubicBezTo>
                  <a:cubicBezTo>
                    <a:pt x="14586" y="59107"/>
                    <a:pt x="14524" y="58869"/>
                    <a:pt x="14463" y="58630"/>
                  </a:cubicBezTo>
                  <a:cubicBezTo>
                    <a:pt x="14341" y="58153"/>
                    <a:pt x="14221" y="57675"/>
                    <a:pt x="14086" y="57202"/>
                  </a:cubicBezTo>
                  <a:cubicBezTo>
                    <a:pt x="13843" y="56349"/>
                    <a:pt x="13555" y="55505"/>
                    <a:pt x="13136" y="54722"/>
                  </a:cubicBezTo>
                  <a:cubicBezTo>
                    <a:pt x="12733" y="53968"/>
                    <a:pt x="12212" y="53286"/>
                    <a:pt x="11546" y="52745"/>
                  </a:cubicBezTo>
                  <a:cubicBezTo>
                    <a:pt x="10841" y="52172"/>
                    <a:pt x="10018" y="51749"/>
                    <a:pt x="9186" y="51390"/>
                  </a:cubicBezTo>
                  <a:cubicBezTo>
                    <a:pt x="8364" y="51036"/>
                    <a:pt x="7486" y="50730"/>
                    <a:pt x="6596" y="50573"/>
                  </a:cubicBezTo>
                  <a:cubicBezTo>
                    <a:pt x="6472" y="50522"/>
                    <a:pt x="6347" y="50474"/>
                    <a:pt x="6219" y="50428"/>
                  </a:cubicBezTo>
                  <a:cubicBezTo>
                    <a:pt x="6215" y="50427"/>
                    <a:pt x="6212" y="50426"/>
                    <a:pt x="6209" y="50426"/>
                  </a:cubicBezTo>
                  <a:cubicBezTo>
                    <a:pt x="6197" y="50426"/>
                    <a:pt x="6187" y="50434"/>
                    <a:pt x="6181" y="50444"/>
                  </a:cubicBezTo>
                  <a:cubicBezTo>
                    <a:pt x="6158" y="50447"/>
                    <a:pt x="6137" y="50468"/>
                    <a:pt x="6147" y="50501"/>
                  </a:cubicBezTo>
                  <a:cubicBezTo>
                    <a:pt x="6150" y="50513"/>
                    <a:pt x="6155" y="50525"/>
                    <a:pt x="6160" y="50536"/>
                  </a:cubicBezTo>
                  <a:cubicBezTo>
                    <a:pt x="6152" y="50554"/>
                    <a:pt x="6159" y="50572"/>
                    <a:pt x="6176" y="50585"/>
                  </a:cubicBezTo>
                  <a:cubicBezTo>
                    <a:pt x="6321" y="50984"/>
                    <a:pt x="6605" y="51337"/>
                    <a:pt x="6828" y="51694"/>
                  </a:cubicBezTo>
                  <a:cubicBezTo>
                    <a:pt x="7085" y="52103"/>
                    <a:pt x="7322" y="52523"/>
                    <a:pt x="7545" y="52952"/>
                  </a:cubicBezTo>
                  <a:cubicBezTo>
                    <a:pt x="7973" y="53781"/>
                    <a:pt x="8300" y="54649"/>
                    <a:pt x="8655" y="55510"/>
                  </a:cubicBezTo>
                  <a:cubicBezTo>
                    <a:pt x="8992" y="56329"/>
                    <a:pt x="9395" y="57110"/>
                    <a:pt x="10000" y="57767"/>
                  </a:cubicBezTo>
                  <a:cubicBezTo>
                    <a:pt x="10583" y="58398"/>
                    <a:pt x="11279" y="58909"/>
                    <a:pt x="12021" y="59340"/>
                  </a:cubicBezTo>
                  <a:cubicBezTo>
                    <a:pt x="12948" y="59877"/>
                    <a:pt x="13943" y="60279"/>
                    <a:pt x="14935" y="60677"/>
                  </a:cubicBezTo>
                  <a:cubicBezTo>
                    <a:pt x="14939" y="60679"/>
                    <a:pt x="14943" y="60678"/>
                    <a:pt x="14948" y="60679"/>
                  </a:cubicBezTo>
                  <a:cubicBezTo>
                    <a:pt x="15034" y="60881"/>
                    <a:pt x="15117" y="61086"/>
                    <a:pt x="15194" y="61291"/>
                  </a:cubicBezTo>
                  <a:cubicBezTo>
                    <a:pt x="15265" y="61487"/>
                    <a:pt x="15323" y="61693"/>
                    <a:pt x="15404" y="61886"/>
                  </a:cubicBezTo>
                  <a:cubicBezTo>
                    <a:pt x="15388" y="62446"/>
                    <a:pt x="15373" y="63007"/>
                    <a:pt x="15365" y="63567"/>
                  </a:cubicBezTo>
                  <a:cubicBezTo>
                    <a:pt x="15354" y="64251"/>
                    <a:pt x="15348" y="64935"/>
                    <a:pt x="15348" y="65618"/>
                  </a:cubicBezTo>
                  <a:cubicBezTo>
                    <a:pt x="15348" y="66295"/>
                    <a:pt x="15338" y="66976"/>
                    <a:pt x="15381" y="67651"/>
                  </a:cubicBezTo>
                  <a:cubicBezTo>
                    <a:pt x="15384" y="67702"/>
                    <a:pt x="15427" y="67727"/>
                    <a:pt x="15470" y="67727"/>
                  </a:cubicBezTo>
                  <a:cubicBezTo>
                    <a:pt x="15495" y="67727"/>
                    <a:pt x="15521" y="67719"/>
                    <a:pt x="15538" y="67702"/>
                  </a:cubicBezTo>
                  <a:cubicBezTo>
                    <a:pt x="15548" y="67848"/>
                    <a:pt x="15561" y="67994"/>
                    <a:pt x="15575" y="68141"/>
                  </a:cubicBezTo>
                  <a:cubicBezTo>
                    <a:pt x="15578" y="68176"/>
                    <a:pt x="15606" y="68193"/>
                    <a:pt x="15635" y="68193"/>
                  </a:cubicBezTo>
                  <a:cubicBezTo>
                    <a:pt x="15648" y="68193"/>
                    <a:pt x="15661" y="68190"/>
                    <a:pt x="15672" y="68184"/>
                  </a:cubicBezTo>
                  <a:cubicBezTo>
                    <a:pt x="15678" y="68408"/>
                    <a:pt x="15686" y="68631"/>
                    <a:pt x="15699" y="68855"/>
                  </a:cubicBezTo>
                  <a:cubicBezTo>
                    <a:pt x="15703" y="68910"/>
                    <a:pt x="15748" y="68936"/>
                    <a:pt x="15795" y="68936"/>
                  </a:cubicBezTo>
                  <a:cubicBezTo>
                    <a:pt x="15842" y="68936"/>
                    <a:pt x="15890" y="68908"/>
                    <a:pt x="15895" y="68852"/>
                  </a:cubicBezTo>
                  <a:cubicBezTo>
                    <a:pt x="15962" y="68011"/>
                    <a:pt x="15955" y="67166"/>
                    <a:pt x="15963" y="66322"/>
                  </a:cubicBezTo>
                  <a:cubicBezTo>
                    <a:pt x="15970" y="65477"/>
                    <a:pt x="15978" y="64631"/>
                    <a:pt x="15985" y="63785"/>
                  </a:cubicBezTo>
                  <a:cubicBezTo>
                    <a:pt x="15995" y="62441"/>
                    <a:pt x="16004" y="61096"/>
                    <a:pt x="16007" y="59752"/>
                  </a:cubicBezTo>
                  <a:cubicBezTo>
                    <a:pt x="16027" y="59699"/>
                    <a:pt x="16046" y="59645"/>
                    <a:pt x="16068" y="59592"/>
                  </a:cubicBezTo>
                  <a:cubicBezTo>
                    <a:pt x="16194" y="59289"/>
                    <a:pt x="16336" y="58993"/>
                    <a:pt x="16493" y="58705"/>
                  </a:cubicBezTo>
                  <a:cubicBezTo>
                    <a:pt x="16649" y="58420"/>
                    <a:pt x="16823" y="58143"/>
                    <a:pt x="17009" y="57877"/>
                  </a:cubicBezTo>
                  <a:cubicBezTo>
                    <a:pt x="17100" y="57745"/>
                    <a:pt x="17194" y="57615"/>
                    <a:pt x="17292" y="57487"/>
                  </a:cubicBezTo>
                  <a:cubicBezTo>
                    <a:pt x="17353" y="57408"/>
                    <a:pt x="17422" y="57331"/>
                    <a:pt x="17483" y="57252"/>
                  </a:cubicBezTo>
                  <a:cubicBezTo>
                    <a:pt x="17513" y="57238"/>
                    <a:pt x="17538" y="57214"/>
                    <a:pt x="17543" y="57172"/>
                  </a:cubicBezTo>
                  <a:cubicBezTo>
                    <a:pt x="17543" y="57168"/>
                    <a:pt x="17543" y="57166"/>
                    <a:pt x="17544" y="57163"/>
                  </a:cubicBezTo>
                  <a:cubicBezTo>
                    <a:pt x="17554" y="57149"/>
                    <a:pt x="17564" y="57134"/>
                    <a:pt x="17572" y="57119"/>
                  </a:cubicBezTo>
                  <a:cubicBezTo>
                    <a:pt x="17575" y="57113"/>
                    <a:pt x="17579" y="57109"/>
                    <a:pt x="17580" y="57105"/>
                  </a:cubicBezTo>
                  <a:cubicBezTo>
                    <a:pt x="17855" y="56824"/>
                    <a:pt x="18138" y="56552"/>
                    <a:pt x="18447" y="56308"/>
                  </a:cubicBezTo>
                  <a:cubicBezTo>
                    <a:pt x="18826" y="56007"/>
                    <a:pt x="19232" y="55739"/>
                    <a:pt x="19649" y="55494"/>
                  </a:cubicBezTo>
                  <a:cubicBezTo>
                    <a:pt x="20471" y="55010"/>
                    <a:pt x="21331" y="54598"/>
                    <a:pt x="22171" y="54145"/>
                  </a:cubicBezTo>
                  <a:cubicBezTo>
                    <a:pt x="23780" y="53277"/>
                    <a:pt x="25417" y="52151"/>
                    <a:pt x="26050" y="50350"/>
                  </a:cubicBezTo>
                  <a:cubicBezTo>
                    <a:pt x="26438" y="49245"/>
                    <a:pt x="26444" y="48053"/>
                    <a:pt x="26372" y="46898"/>
                  </a:cubicBezTo>
                  <a:cubicBezTo>
                    <a:pt x="26368" y="46835"/>
                    <a:pt x="26313" y="46809"/>
                    <a:pt x="26259" y="46809"/>
                  </a:cubicBezTo>
                  <a:cubicBezTo>
                    <a:pt x="26265" y="46802"/>
                    <a:pt x="26271" y="46797"/>
                    <a:pt x="26276" y="46791"/>
                  </a:cubicBezTo>
                  <a:cubicBezTo>
                    <a:pt x="26298" y="46768"/>
                    <a:pt x="26273" y="46734"/>
                    <a:pt x="26247" y="46734"/>
                  </a:cubicBezTo>
                  <a:cubicBezTo>
                    <a:pt x="26241" y="46734"/>
                    <a:pt x="26234" y="46737"/>
                    <a:pt x="26227" y="46742"/>
                  </a:cubicBezTo>
                  <a:cubicBezTo>
                    <a:pt x="26188" y="46776"/>
                    <a:pt x="26150" y="46813"/>
                    <a:pt x="26110" y="46848"/>
                  </a:cubicBezTo>
                  <a:cubicBezTo>
                    <a:pt x="24369" y="47366"/>
                    <a:pt x="22748" y="48269"/>
                    <a:pt x="21392" y="49480"/>
                  </a:cubicBezTo>
                  <a:cubicBezTo>
                    <a:pt x="19989" y="50732"/>
                    <a:pt x="18889" y="52304"/>
                    <a:pt x="18172" y="54042"/>
                  </a:cubicBezTo>
                  <a:cubicBezTo>
                    <a:pt x="17805" y="54935"/>
                    <a:pt x="17537" y="55876"/>
                    <a:pt x="17378" y="56830"/>
                  </a:cubicBezTo>
                  <a:cubicBezTo>
                    <a:pt x="16912" y="57473"/>
                    <a:pt x="16453" y="58121"/>
                    <a:pt x="16011" y="58779"/>
                  </a:cubicBezTo>
                  <a:cubicBezTo>
                    <a:pt x="16011" y="58756"/>
                    <a:pt x="16011" y="58733"/>
                    <a:pt x="16011" y="58710"/>
                  </a:cubicBezTo>
                  <a:cubicBezTo>
                    <a:pt x="16010" y="58242"/>
                    <a:pt x="16011" y="57773"/>
                    <a:pt x="16008" y="57304"/>
                  </a:cubicBezTo>
                  <a:cubicBezTo>
                    <a:pt x="16007" y="57069"/>
                    <a:pt x="16005" y="56833"/>
                    <a:pt x="16000" y="56597"/>
                  </a:cubicBezTo>
                  <a:cubicBezTo>
                    <a:pt x="15996" y="56375"/>
                    <a:pt x="15998" y="56149"/>
                    <a:pt x="15973" y="55928"/>
                  </a:cubicBezTo>
                  <a:cubicBezTo>
                    <a:pt x="16015" y="55686"/>
                    <a:pt x="16058" y="55444"/>
                    <a:pt x="16102" y="55203"/>
                  </a:cubicBezTo>
                  <a:cubicBezTo>
                    <a:pt x="16194" y="54697"/>
                    <a:pt x="16296" y="54194"/>
                    <a:pt x="16409" y="53692"/>
                  </a:cubicBezTo>
                  <a:cubicBezTo>
                    <a:pt x="16638" y="52680"/>
                    <a:pt x="16914" y="51678"/>
                    <a:pt x="17234" y="50691"/>
                  </a:cubicBezTo>
                  <a:cubicBezTo>
                    <a:pt x="17414" y="50134"/>
                    <a:pt x="17609" y="49583"/>
                    <a:pt x="17817" y="49037"/>
                  </a:cubicBezTo>
                  <a:cubicBezTo>
                    <a:pt x="17830" y="49004"/>
                    <a:pt x="17827" y="48975"/>
                    <a:pt x="17816" y="48950"/>
                  </a:cubicBezTo>
                  <a:cubicBezTo>
                    <a:pt x="18052" y="48712"/>
                    <a:pt x="18300" y="48484"/>
                    <a:pt x="18556" y="48266"/>
                  </a:cubicBezTo>
                  <a:cubicBezTo>
                    <a:pt x="20108" y="46935"/>
                    <a:pt x="21850" y="45828"/>
                    <a:pt x="23650" y="44866"/>
                  </a:cubicBezTo>
                  <a:cubicBezTo>
                    <a:pt x="24594" y="44361"/>
                    <a:pt x="25559" y="43903"/>
                    <a:pt x="26534" y="43466"/>
                  </a:cubicBezTo>
                  <a:cubicBezTo>
                    <a:pt x="26730" y="43409"/>
                    <a:pt x="26926" y="43347"/>
                    <a:pt x="27119" y="43278"/>
                  </a:cubicBezTo>
                  <a:cubicBezTo>
                    <a:pt x="27565" y="43117"/>
                    <a:pt x="28018" y="42924"/>
                    <a:pt x="28415" y="42664"/>
                  </a:cubicBezTo>
                  <a:cubicBezTo>
                    <a:pt x="28425" y="42657"/>
                    <a:pt x="28432" y="42648"/>
                    <a:pt x="28435" y="42638"/>
                  </a:cubicBezTo>
                  <a:cubicBezTo>
                    <a:pt x="28705" y="42522"/>
                    <a:pt x="28976" y="42407"/>
                    <a:pt x="29247" y="42292"/>
                  </a:cubicBezTo>
                  <a:cubicBezTo>
                    <a:pt x="29926" y="42003"/>
                    <a:pt x="30801" y="41483"/>
                    <a:pt x="30619" y="40608"/>
                  </a:cubicBezTo>
                  <a:lnTo>
                    <a:pt x="30620" y="40608"/>
                  </a:lnTo>
                  <a:cubicBezTo>
                    <a:pt x="30530" y="40171"/>
                    <a:pt x="30204" y="39825"/>
                    <a:pt x="29859" y="39564"/>
                  </a:cubicBezTo>
                  <a:cubicBezTo>
                    <a:pt x="29496" y="39290"/>
                    <a:pt x="29081" y="39073"/>
                    <a:pt x="28665" y="38887"/>
                  </a:cubicBezTo>
                  <a:cubicBezTo>
                    <a:pt x="27648" y="38432"/>
                    <a:pt x="26536" y="38202"/>
                    <a:pt x="25424" y="38202"/>
                  </a:cubicBezTo>
                  <a:cubicBezTo>
                    <a:pt x="24664" y="38202"/>
                    <a:pt x="23904" y="38310"/>
                    <a:pt x="23174" y="38526"/>
                  </a:cubicBezTo>
                  <a:cubicBezTo>
                    <a:pt x="22990" y="38581"/>
                    <a:pt x="22809" y="38646"/>
                    <a:pt x="22631" y="38716"/>
                  </a:cubicBezTo>
                  <a:cubicBezTo>
                    <a:pt x="23098" y="37799"/>
                    <a:pt x="23463" y="36832"/>
                    <a:pt x="23734" y="35839"/>
                  </a:cubicBezTo>
                  <a:cubicBezTo>
                    <a:pt x="24040" y="34718"/>
                    <a:pt x="24250" y="33562"/>
                    <a:pt x="24279" y="32397"/>
                  </a:cubicBezTo>
                  <a:cubicBezTo>
                    <a:pt x="24307" y="31248"/>
                    <a:pt x="24155" y="30090"/>
                    <a:pt x="23737" y="29015"/>
                  </a:cubicBezTo>
                  <a:cubicBezTo>
                    <a:pt x="23361" y="28053"/>
                    <a:pt x="22783" y="27174"/>
                    <a:pt x="22092" y="26408"/>
                  </a:cubicBezTo>
                  <a:cubicBezTo>
                    <a:pt x="20623" y="24782"/>
                    <a:pt x="18654" y="23595"/>
                    <a:pt x="16575" y="22930"/>
                  </a:cubicBezTo>
                  <a:cubicBezTo>
                    <a:pt x="16343" y="22855"/>
                    <a:pt x="16109" y="22792"/>
                    <a:pt x="15873" y="22735"/>
                  </a:cubicBezTo>
                  <a:cubicBezTo>
                    <a:pt x="15863" y="22711"/>
                    <a:pt x="15839" y="22692"/>
                    <a:pt x="15812" y="22692"/>
                  </a:cubicBezTo>
                  <a:cubicBezTo>
                    <a:pt x="15800" y="22692"/>
                    <a:pt x="15788" y="22696"/>
                    <a:pt x="15776" y="22704"/>
                  </a:cubicBezTo>
                  <a:cubicBezTo>
                    <a:pt x="15772" y="22707"/>
                    <a:pt x="15768" y="22711"/>
                    <a:pt x="15763" y="22714"/>
                  </a:cubicBezTo>
                  <a:cubicBezTo>
                    <a:pt x="15712" y="22715"/>
                    <a:pt x="15674" y="22748"/>
                    <a:pt x="15656" y="22794"/>
                  </a:cubicBezTo>
                  <a:cubicBezTo>
                    <a:pt x="15512" y="22897"/>
                    <a:pt x="15373" y="23005"/>
                    <a:pt x="15234" y="23114"/>
                  </a:cubicBezTo>
                  <a:cubicBezTo>
                    <a:pt x="15065" y="23040"/>
                    <a:pt x="14880" y="23008"/>
                    <a:pt x="14692" y="23008"/>
                  </a:cubicBezTo>
                  <a:cubicBezTo>
                    <a:pt x="14338" y="23008"/>
                    <a:pt x="13974" y="23120"/>
                    <a:pt x="13681" y="23277"/>
                  </a:cubicBezTo>
                  <a:cubicBezTo>
                    <a:pt x="13188" y="23542"/>
                    <a:pt x="12777" y="23939"/>
                    <a:pt x="12394" y="24343"/>
                  </a:cubicBezTo>
                  <a:cubicBezTo>
                    <a:pt x="12356" y="24384"/>
                    <a:pt x="12321" y="24425"/>
                    <a:pt x="12282" y="24467"/>
                  </a:cubicBezTo>
                  <a:cubicBezTo>
                    <a:pt x="12285" y="24458"/>
                    <a:pt x="12290" y="24450"/>
                    <a:pt x="12289" y="24442"/>
                  </a:cubicBezTo>
                  <a:cubicBezTo>
                    <a:pt x="12276" y="24279"/>
                    <a:pt x="12116" y="24095"/>
                    <a:pt x="12009" y="23980"/>
                  </a:cubicBezTo>
                  <a:cubicBezTo>
                    <a:pt x="11893" y="23853"/>
                    <a:pt x="11758" y="23747"/>
                    <a:pt x="11605" y="23669"/>
                  </a:cubicBezTo>
                  <a:cubicBezTo>
                    <a:pt x="11437" y="23583"/>
                    <a:pt x="11248" y="23538"/>
                    <a:pt x="11060" y="23538"/>
                  </a:cubicBezTo>
                  <a:cubicBezTo>
                    <a:pt x="10879" y="23538"/>
                    <a:pt x="10699" y="23580"/>
                    <a:pt x="10538" y="23669"/>
                  </a:cubicBezTo>
                  <a:cubicBezTo>
                    <a:pt x="10201" y="23856"/>
                    <a:pt x="9967" y="24192"/>
                    <a:pt x="9731" y="24487"/>
                  </a:cubicBezTo>
                  <a:cubicBezTo>
                    <a:pt x="9470" y="24814"/>
                    <a:pt x="9201" y="25141"/>
                    <a:pt x="8971" y="25493"/>
                  </a:cubicBezTo>
                  <a:cubicBezTo>
                    <a:pt x="8963" y="25484"/>
                    <a:pt x="8954" y="25478"/>
                    <a:pt x="8945" y="25470"/>
                  </a:cubicBezTo>
                  <a:cubicBezTo>
                    <a:pt x="8795" y="24674"/>
                    <a:pt x="8620" y="23883"/>
                    <a:pt x="8421" y="23099"/>
                  </a:cubicBezTo>
                  <a:cubicBezTo>
                    <a:pt x="8440" y="23067"/>
                    <a:pt x="8459" y="23036"/>
                    <a:pt x="8478" y="23004"/>
                  </a:cubicBezTo>
                  <a:cubicBezTo>
                    <a:pt x="8859" y="22905"/>
                    <a:pt x="9234" y="22776"/>
                    <a:pt x="9604" y="22645"/>
                  </a:cubicBezTo>
                  <a:cubicBezTo>
                    <a:pt x="10000" y="22503"/>
                    <a:pt x="10392" y="22350"/>
                    <a:pt x="10770" y="22166"/>
                  </a:cubicBezTo>
                  <a:cubicBezTo>
                    <a:pt x="11507" y="21807"/>
                    <a:pt x="12198" y="21337"/>
                    <a:pt x="12725" y="20703"/>
                  </a:cubicBezTo>
                  <a:cubicBezTo>
                    <a:pt x="13279" y="20035"/>
                    <a:pt x="13639" y="19227"/>
                    <a:pt x="13927" y="18415"/>
                  </a:cubicBezTo>
                  <a:cubicBezTo>
                    <a:pt x="14251" y="17502"/>
                    <a:pt x="14516" y="16564"/>
                    <a:pt x="14753" y="15626"/>
                  </a:cubicBezTo>
                  <a:cubicBezTo>
                    <a:pt x="14893" y="15078"/>
                    <a:pt x="15024" y="14526"/>
                    <a:pt x="15143" y="13974"/>
                  </a:cubicBezTo>
                  <a:cubicBezTo>
                    <a:pt x="15252" y="13467"/>
                    <a:pt x="15369" y="12938"/>
                    <a:pt x="15191" y="12433"/>
                  </a:cubicBezTo>
                  <a:cubicBezTo>
                    <a:pt x="15174" y="12387"/>
                    <a:pt x="15139" y="12367"/>
                    <a:pt x="15101" y="12367"/>
                  </a:cubicBezTo>
                  <a:cubicBezTo>
                    <a:pt x="15085" y="12367"/>
                    <a:pt x="15068" y="12371"/>
                    <a:pt x="15051" y="12378"/>
                  </a:cubicBezTo>
                  <a:cubicBezTo>
                    <a:pt x="15033" y="12378"/>
                    <a:pt x="15014" y="12384"/>
                    <a:pt x="15007" y="12404"/>
                  </a:cubicBezTo>
                  <a:cubicBezTo>
                    <a:pt x="15004" y="12410"/>
                    <a:pt x="15003" y="12416"/>
                    <a:pt x="15000" y="12423"/>
                  </a:cubicBezTo>
                  <a:cubicBezTo>
                    <a:pt x="14990" y="12437"/>
                    <a:pt x="14982" y="12454"/>
                    <a:pt x="14981" y="12474"/>
                  </a:cubicBezTo>
                  <a:cubicBezTo>
                    <a:pt x="14957" y="12537"/>
                    <a:pt x="14932" y="12600"/>
                    <a:pt x="14909" y="12665"/>
                  </a:cubicBezTo>
                  <a:cubicBezTo>
                    <a:pt x="14351" y="13190"/>
                    <a:pt x="13809" y="13738"/>
                    <a:pt x="13279" y="14293"/>
                  </a:cubicBezTo>
                  <a:cubicBezTo>
                    <a:pt x="12703" y="14896"/>
                    <a:pt x="12150" y="15521"/>
                    <a:pt x="11644" y="16183"/>
                  </a:cubicBezTo>
                  <a:cubicBezTo>
                    <a:pt x="10668" y="17460"/>
                    <a:pt x="9886" y="18880"/>
                    <a:pt x="9255" y="20355"/>
                  </a:cubicBezTo>
                  <a:cubicBezTo>
                    <a:pt x="8938" y="21093"/>
                    <a:pt x="8658" y="21847"/>
                    <a:pt x="8404" y="22610"/>
                  </a:cubicBezTo>
                  <a:cubicBezTo>
                    <a:pt x="8376" y="22657"/>
                    <a:pt x="8351" y="22706"/>
                    <a:pt x="8332" y="22757"/>
                  </a:cubicBezTo>
                  <a:cubicBezTo>
                    <a:pt x="8118" y="21945"/>
                    <a:pt x="7880" y="21139"/>
                    <a:pt x="7611" y="20344"/>
                  </a:cubicBezTo>
                  <a:cubicBezTo>
                    <a:pt x="7590" y="20272"/>
                    <a:pt x="7569" y="20202"/>
                    <a:pt x="7547" y="20130"/>
                  </a:cubicBezTo>
                  <a:cubicBezTo>
                    <a:pt x="7484" y="19920"/>
                    <a:pt x="7426" y="19709"/>
                    <a:pt x="7374" y="19497"/>
                  </a:cubicBezTo>
                  <a:cubicBezTo>
                    <a:pt x="7276" y="19097"/>
                    <a:pt x="7183" y="18688"/>
                    <a:pt x="7137" y="18279"/>
                  </a:cubicBezTo>
                  <a:cubicBezTo>
                    <a:pt x="7115" y="18097"/>
                    <a:pt x="7109" y="17909"/>
                    <a:pt x="7153" y="17730"/>
                  </a:cubicBezTo>
                  <a:cubicBezTo>
                    <a:pt x="7197" y="17561"/>
                    <a:pt x="7290" y="17426"/>
                    <a:pt x="7400" y="17294"/>
                  </a:cubicBezTo>
                  <a:cubicBezTo>
                    <a:pt x="7535" y="17131"/>
                    <a:pt x="7681" y="16973"/>
                    <a:pt x="7751" y="16782"/>
                  </a:cubicBezTo>
                  <a:cubicBezTo>
                    <a:pt x="8176" y="16316"/>
                    <a:pt x="8509" y="15758"/>
                    <a:pt x="8766" y="15193"/>
                  </a:cubicBezTo>
                  <a:cubicBezTo>
                    <a:pt x="9209" y="14217"/>
                    <a:pt x="9457" y="13156"/>
                    <a:pt x="9605" y="12097"/>
                  </a:cubicBezTo>
                  <a:cubicBezTo>
                    <a:pt x="9931" y="9740"/>
                    <a:pt x="9706" y="7322"/>
                    <a:pt x="8964" y="5062"/>
                  </a:cubicBezTo>
                  <a:cubicBezTo>
                    <a:pt x="8857" y="4738"/>
                    <a:pt x="8740" y="4419"/>
                    <a:pt x="8612" y="4103"/>
                  </a:cubicBezTo>
                  <a:cubicBezTo>
                    <a:pt x="8503" y="3835"/>
                    <a:pt x="8392" y="3559"/>
                    <a:pt x="8213" y="3328"/>
                  </a:cubicBezTo>
                  <a:cubicBezTo>
                    <a:pt x="8046" y="3113"/>
                    <a:pt x="7818" y="2953"/>
                    <a:pt x="7544" y="2916"/>
                  </a:cubicBezTo>
                  <a:cubicBezTo>
                    <a:pt x="7507" y="2911"/>
                    <a:pt x="7470" y="2909"/>
                    <a:pt x="7433" y="2909"/>
                  </a:cubicBezTo>
                  <a:cubicBezTo>
                    <a:pt x="7349" y="2909"/>
                    <a:pt x="7266" y="2921"/>
                    <a:pt x="7188" y="2947"/>
                  </a:cubicBezTo>
                  <a:cubicBezTo>
                    <a:pt x="7091" y="2979"/>
                    <a:pt x="7025" y="3027"/>
                    <a:pt x="6971" y="3099"/>
                  </a:cubicBezTo>
                  <a:cubicBezTo>
                    <a:pt x="6893" y="2982"/>
                    <a:pt x="6802" y="2875"/>
                    <a:pt x="6687" y="2797"/>
                  </a:cubicBezTo>
                  <a:cubicBezTo>
                    <a:pt x="6618" y="2751"/>
                    <a:pt x="6548" y="2719"/>
                    <a:pt x="6478" y="2699"/>
                  </a:cubicBezTo>
                  <a:cubicBezTo>
                    <a:pt x="6160" y="2034"/>
                    <a:pt x="5736" y="1430"/>
                    <a:pt x="5291" y="844"/>
                  </a:cubicBezTo>
                  <a:cubicBezTo>
                    <a:pt x="5090" y="579"/>
                    <a:pt x="4884" y="297"/>
                    <a:pt x="4589" y="131"/>
                  </a:cubicBezTo>
                  <a:cubicBezTo>
                    <a:pt x="4430" y="41"/>
                    <a:pt x="4257" y="1"/>
                    <a:pt x="4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38"/>
            <p:cNvGrpSpPr/>
            <p:nvPr/>
          </p:nvGrpSpPr>
          <p:grpSpPr>
            <a:xfrm>
              <a:off x="7250961" y="666310"/>
              <a:ext cx="2605977" cy="2149417"/>
              <a:chOff x="7250961" y="666310"/>
              <a:chExt cx="2605977" cy="2149417"/>
            </a:xfrm>
          </p:grpSpPr>
          <p:sp>
            <p:nvSpPr>
              <p:cNvPr id="527" name="Google Shape;527;p38"/>
              <p:cNvSpPr/>
              <p:nvPr/>
            </p:nvSpPr>
            <p:spPr>
              <a:xfrm rot="-252945">
                <a:off x="7358817" y="885536"/>
                <a:ext cx="1713623" cy="1869727"/>
              </a:xfrm>
              <a:custGeom>
                <a:avLst/>
                <a:gdLst/>
                <a:ahLst/>
                <a:cxnLst/>
                <a:rect l="l" t="t" r="r" b="b"/>
                <a:pathLst>
                  <a:path w="31395" h="22096" extrusionOk="0">
                    <a:moveTo>
                      <a:pt x="21170" y="1"/>
                    </a:moveTo>
                    <a:cubicBezTo>
                      <a:pt x="20159" y="1"/>
                      <a:pt x="19219" y="69"/>
                      <a:pt x="18454" y="170"/>
                    </a:cubicBezTo>
                    <a:cubicBezTo>
                      <a:pt x="14482" y="694"/>
                      <a:pt x="10746" y="2403"/>
                      <a:pt x="7360" y="4546"/>
                    </a:cubicBezTo>
                    <a:cubicBezTo>
                      <a:pt x="5085" y="5985"/>
                      <a:pt x="2878" y="7696"/>
                      <a:pt x="1562" y="10044"/>
                    </a:cubicBezTo>
                    <a:cubicBezTo>
                      <a:pt x="246" y="12393"/>
                      <a:pt x="1" y="15503"/>
                      <a:pt x="1563" y="17694"/>
                    </a:cubicBezTo>
                    <a:cubicBezTo>
                      <a:pt x="2752" y="19363"/>
                      <a:pt x="4750" y="20243"/>
                      <a:pt x="6705" y="20854"/>
                    </a:cubicBezTo>
                    <a:cubicBezTo>
                      <a:pt x="9200" y="21633"/>
                      <a:pt x="11820" y="22095"/>
                      <a:pt x="14428" y="22095"/>
                    </a:cubicBezTo>
                    <a:cubicBezTo>
                      <a:pt x="15938" y="22095"/>
                      <a:pt x="17443" y="21940"/>
                      <a:pt x="18918" y="21602"/>
                    </a:cubicBezTo>
                    <a:cubicBezTo>
                      <a:pt x="22940" y="20680"/>
                      <a:pt x="26707" y="18307"/>
                      <a:pt x="28862" y="14787"/>
                    </a:cubicBezTo>
                    <a:cubicBezTo>
                      <a:pt x="30865" y="11513"/>
                      <a:pt x="31394" y="6853"/>
                      <a:pt x="29689" y="3314"/>
                    </a:cubicBezTo>
                    <a:cubicBezTo>
                      <a:pt x="28434" y="711"/>
                      <a:pt x="24433" y="1"/>
                      <a:pt x="21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rot="-1094498">
                <a:off x="7393724" y="997210"/>
                <a:ext cx="2320451" cy="1284743"/>
              </a:xfrm>
              <a:custGeom>
                <a:avLst/>
                <a:gdLst/>
                <a:ahLst/>
                <a:cxnLst/>
                <a:rect l="l" t="t" r="r" b="b"/>
                <a:pathLst>
                  <a:path w="38386" h="21252" extrusionOk="0">
                    <a:moveTo>
                      <a:pt x="18963" y="250"/>
                    </a:moveTo>
                    <a:cubicBezTo>
                      <a:pt x="18971" y="258"/>
                      <a:pt x="18979" y="263"/>
                      <a:pt x="18991" y="266"/>
                    </a:cubicBezTo>
                    <a:cubicBezTo>
                      <a:pt x="20301" y="547"/>
                      <a:pt x="21523" y="1199"/>
                      <a:pt x="22498" y="2115"/>
                    </a:cubicBezTo>
                    <a:cubicBezTo>
                      <a:pt x="23519" y="3076"/>
                      <a:pt x="24237" y="4326"/>
                      <a:pt x="24577" y="5684"/>
                    </a:cubicBezTo>
                    <a:cubicBezTo>
                      <a:pt x="24744" y="6349"/>
                      <a:pt x="24811" y="7031"/>
                      <a:pt x="24802" y="7716"/>
                    </a:cubicBezTo>
                    <a:cubicBezTo>
                      <a:pt x="24620" y="7115"/>
                      <a:pt x="24394" y="6529"/>
                      <a:pt x="24127" y="5961"/>
                    </a:cubicBezTo>
                    <a:cubicBezTo>
                      <a:pt x="23805" y="5276"/>
                      <a:pt x="23422" y="4616"/>
                      <a:pt x="22973" y="4005"/>
                    </a:cubicBezTo>
                    <a:cubicBezTo>
                      <a:pt x="22533" y="3408"/>
                      <a:pt x="22027" y="2857"/>
                      <a:pt x="21458" y="2380"/>
                    </a:cubicBezTo>
                    <a:cubicBezTo>
                      <a:pt x="20902" y="1913"/>
                      <a:pt x="20285" y="1515"/>
                      <a:pt x="19625" y="1210"/>
                    </a:cubicBezTo>
                    <a:cubicBezTo>
                      <a:pt x="18982" y="912"/>
                      <a:pt x="18295" y="705"/>
                      <a:pt x="17591" y="613"/>
                    </a:cubicBezTo>
                    <a:lnTo>
                      <a:pt x="17592" y="613"/>
                    </a:lnTo>
                    <a:cubicBezTo>
                      <a:pt x="18031" y="435"/>
                      <a:pt x="18494" y="313"/>
                      <a:pt x="18963" y="250"/>
                    </a:cubicBezTo>
                    <a:close/>
                    <a:moveTo>
                      <a:pt x="17366" y="711"/>
                    </a:moveTo>
                    <a:cubicBezTo>
                      <a:pt x="17516" y="739"/>
                      <a:pt x="17669" y="755"/>
                      <a:pt x="17820" y="780"/>
                    </a:cubicBezTo>
                    <a:cubicBezTo>
                      <a:pt x="17997" y="810"/>
                      <a:pt x="18171" y="847"/>
                      <a:pt x="18344" y="891"/>
                    </a:cubicBezTo>
                    <a:cubicBezTo>
                      <a:pt x="18690" y="979"/>
                      <a:pt x="19030" y="1097"/>
                      <a:pt x="19360" y="1236"/>
                    </a:cubicBezTo>
                    <a:cubicBezTo>
                      <a:pt x="20016" y="1513"/>
                      <a:pt x="20630" y="1884"/>
                      <a:pt x="21191" y="2323"/>
                    </a:cubicBezTo>
                    <a:cubicBezTo>
                      <a:pt x="22358" y="3236"/>
                      <a:pt x="23259" y="4448"/>
                      <a:pt x="23920" y="5769"/>
                    </a:cubicBezTo>
                    <a:cubicBezTo>
                      <a:pt x="24239" y="6406"/>
                      <a:pt x="24497" y="7070"/>
                      <a:pt x="24729" y="7745"/>
                    </a:cubicBezTo>
                    <a:cubicBezTo>
                      <a:pt x="24593" y="7614"/>
                      <a:pt x="24455" y="7486"/>
                      <a:pt x="24318" y="7359"/>
                    </a:cubicBezTo>
                    <a:cubicBezTo>
                      <a:pt x="24031" y="7094"/>
                      <a:pt x="23744" y="6829"/>
                      <a:pt x="23455" y="6567"/>
                    </a:cubicBezTo>
                    <a:cubicBezTo>
                      <a:pt x="22882" y="6049"/>
                      <a:pt x="22304" y="5537"/>
                      <a:pt x="21718" y="5033"/>
                    </a:cubicBezTo>
                    <a:cubicBezTo>
                      <a:pt x="20631" y="4098"/>
                      <a:pt x="19532" y="3156"/>
                      <a:pt x="18318" y="2389"/>
                    </a:cubicBezTo>
                    <a:cubicBezTo>
                      <a:pt x="17982" y="2177"/>
                      <a:pt x="17640" y="1980"/>
                      <a:pt x="17287" y="1802"/>
                    </a:cubicBezTo>
                    <a:cubicBezTo>
                      <a:pt x="17113" y="1714"/>
                      <a:pt x="16939" y="1631"/>
                      <a:pt x="16761" y="1553"/>
                    </a:cubicBezTo>
                    <a:cubicBezTo>
                      <a:pt x="16603" y="1485"/>
                      <a:pt x="16444" y="1416"/>
                      <a:pt x="16279" y="1363"/>
                    </a:cubicBezTo>
                    <a:cubicBezTo>
                      <a:pt x="16318" y="1329"/>
                      <a:pt x="16360" y="1298"/>
                      <a:pt x="16402" y="1268"/>
                    </a:cubicBezTo>
                    <a:cubicBezTo>
                      <a:pt x="16490" y="1205"/>
                      <a:pt x="16581" y="1143"/>
                      <a:pt x="16673" y="1085"/>
                    </a:cubicBezTo>
                    <a:cubicBezTo>
                      <a:pt x="16894" y="944"/>
                      <a:pt x="17127" y="820"/>
                      <a:pt x="17366" y="711"/>
                    </a:cubicBezTo>
                    <a:close/>
                    <a:moveTo>
                      <a:pt x="19657" y="206"/>
                    </a:moveTo>
                    <a:cubicBezTo>
                      <a:pt x="20343" y="206"/>
                      <a:pt x="21026" y="342"/>
                      <a:pt x="21661" y="611"/>
                    </a:cubicBezTo>
                    <a:cubicBezTo>
                      <a:pt x="22424" y="932"/>
                      <a:pt x="23110" y="1440"/>
                      <a:pt x="23623" y="2092"/>
                    </a:cubicBezTo>
                    <a:cubicBezTo>
                      <a:pt x="24176" y="2794"/>
                      <a:pt x="24525" y="3638"/>
                      <a:pt x="24728" y="4503"/>
                    </a:cubicBezTo>
                    <a:cubicBezTo>
                      <a:pt x="24954" y="5477"/>
                      <a:pt x="25000" y="6481"/>
                      <a:pt x="24996" y="7477"/>
                    </a:cubicBezTo>
                    <a:cubicBezTo>
                      <a:pt x="24995" y="7652"/>
                      <a:pt x="24992" y="7828"/>
                      <a:pt x="24989" y="8003"/>
                    </a:cubicBezTo>
                    <a:cubicBezTo>
                      <a:pt x="24945" y="7957"/>
                      <a:pt x="24900" y="7912"/>
                      <a:pt x="24855" y="7867"/>
                    </a:cubicBezTo>
                    <a:cubicBezTo>
                      <a:pt x="24969" y="6502"/>
                      <a:pt x="24632" y="5091"/>
                      <a:pt x="23988" y="3891"/>
                    </a:cubicBezTo>
                    <a:cubicBezTo>
                      <a:pt x="23334" y="2675"/>
                      <a:pt x="22337" y="1666"/>
                      <a:pt x="21141" y="979"/>
                    </a:cubicBezTo>
                    <a:cubicBezTo>
                      <a:pt x="20555" y="643"/>
                      <a:pt x="19926" y="387"/>
                      <a:pt x="19273" y="220"/>
                    </a:cubicBezTo>
                    <a:cubicBezTo>
                      <a:pt x="19401" y="211"/>
                      <a:pt x="19529" y="206"/>
                      <a:pt x="19657" y="206"/>
                    </a:cubicBezTo>
                    <a:close/>
                    <a:moveTo>
                      <a:pt x="16160" y="1506"/>
                    </a:moveTo>
                    <a:cubicBezTo>
                      <a:pt x="16314" y="1573"/>
                      <a:pt x="16472" y="1631"/>
                      <a:pt x="16626" y="1698"/>
                    </a:cubicBezTo>
                    <a:cubicBezTo>
                      <a:pt x="16783" y="1764"/>
                      <a:pt x="16938" y="1836"/>
                      <a:pt x="17091" y="1911"/>
                    </a:cubicBezTo>
                    <a:cubicBezTo>
                      <a:pt x="17404" y="2064"/>
                      <a:pt x="17709" y="2232"/>
                      <a:pt x="18007" y="2413"/>
                    </a:cubicBezTo>
                    <a:cubicBezTo>
                      <a:pt x="18607" y="2779"/>
                      <a:pt x="19178" y="3189"/>
                      <a:pt x="19732" y="3619"/>
                    </a:cubicBezTo>
                    <a:cubicBezTo>
                      <a:pt x="20908" y="4532"/>
                      <a:pt x="22042" y="5505"/>
                      <a:pt x="23158" y="6491"/>
                    </a:cubicBezTo>
                    <a:cubicBezTo>
                      <a:pt x="23479" y="6775"/>
                      <a:pt x="23799" y="7061"/>
                      <a:pt x="24115" y="7349"/>
                    </a:cubicBezTo>
                    <a:cubicBezTo>
                      <a:pt x="24342" y="7555"/>
                      <a:pt x="24565" y="7765"/>
                      <a:pt x="24795" y="7967"/>
                    </a:cubicBezTo>
                    <a:cubicBezTo>
                      <a:pt x="24793" y="8001"/>
                      <a:pt x="24793" y="8035"/>
                      <a:pt x="24791" y="8070"/>
                    </a:cubicBezTo>
                    <a:cubicBezTo>
                      <a:pt x="24791" y="8075"/>
                      <a:pt x="24793" y="8079"/>
                      <a:pt x="24796" y="8082"/>
                    </a:cubicBezTo>
                    <a:lnTo>
                      <a:pt x="24795" y="8082"/>
                    </a:lnTo>
                    <a:cubicBezTo>
                      <a:pt x="24464" y="8013"/>
                      <a:pt x="24134" y="7945"/>
                      <a:pt x="23810" y="7848"/>
                    </a:cubicBezTo>
                    <a:cubicBezTo>
                      <a:pt x="23473" y="7749"/>
                      <a:pt x="23141" y="7628"/>
                      <a:pt x="22817" y="7491"/>
                    </a:cubicBezTo>
                    <a:cubicBezTo>
                      <a:pt x="22171" y="7216"/>
                      <a:pt x="21555" y="6872"/>
                      <a:pt x="20972" y="6480"/>
                    </a:cubicBezTo>
                    <a:cubicBezTo>
                      <a:pt x="19748" y="5654"/>
                      <a:pt x="18689" y="4612"/>
                      <a:pt x="17708" y="3515"/>
                    </a:cubicBezTo>
                    <a:cubicBezTo>
                      <a:pt x="17428" y="3200"/>
                      <a:pt x="17153" y="2880"/>
                      <a:pt x="16882" y="2557"/>
                    </a:cubicBezTo>
                    <a:cubicBezTo>
                      <a:pt x="16746" y="2396"/>
                      <a:pt x="16612" y="2233"/>
                      <a:pt x="16478" y="2071"/>
                    </a:cubicBezTo>
                    <a:cubicBezTo>
                      <a:pt x="16358" y="1926"/>
                      <a:pt x="16244" y="1777"/>
                      <a:pt x="16114" y="1641"/>
                    </a:cubicBezTo>
                    <a:cubicBezTo>
                      <a:pt x="16122" y="1594"/>
                      <a:pt x="16135" y="1548"/>
                      <a:pt x="16160" y="1506"/>
                    </a:cubicBezTo>
                    <a:close/>
                    <a:moveTo>
                      <a:pt x="16123" y="1871"/>
                    </a:moveTo>
                    <a:lnTo>
                      <a:pt x="16123" y="1871"/>
                    </a:lnTo>
                    <a:cubicBezTo>
                      <a:pt x="16191" y="1956"/>
                      <a:pt x="16263" y="2039"/>
                      <a:pt x="16331" y="2123"/>
                    </a:cubicBezTo>
                    <a:cubicBezTo>
                      <a:pt x="16453" y="2270"/>
                      <a:pt x="16574" y="2417"/>
                      <a:pt x="16697" y="2563"/>
                    </a:cubicBezTo>
                    <a:cubicBezTo>
                      <a:pt x="16945" y="2857"/>
                      <a:pt x="17195" y="3151"/>
                      <a:pt x="17450" y="3440"/>
                    </a:cubicBezTo>
                    <a:cubicBezTo>
                      <a:pt x="17952" y="4008"/>
                      <a:pt x="18475" y="4557"/>
                      <a:pt x="19031" y="5075"/>
                    </a:cubicBezTo>
                    <a:cubicBezTo>
                      <a:pt x="20081" y="6053"/>
                      <a:pt x="21257" y="6913"/>
                      <a:pt x="22571" y="7500"/>
                    </a:cubicBezTo>
                    <a:cubicBezTo>
                      <a:pt x="22934" y="7661"/>
                      <a:pt x="23305" y="7802"/>
                      <a:pt x="23687" y="7915"/>
                    </a:cubicBezTo>
                    <a:cubicBezTo>
                      <a:pt x="24018" y="8013"/>
                      <a:pt x="24358" y="8099"/>
                      <a:pt x="24702" y="8145"/>
                    </a:cubicBezTo>
                    <a:cubicBezTo>
                      <a:pt x="24088" y="8329"/>
                      <a:pt x="23448" y="8426"/>
                      <a:pt x="22808" y="8426"/>
                    </a:cubicBezTo>
                    <a:cubicBezTo>
                      <a:pt x="22580" y="8426"/>
                      <a:pt x="22352" y="8413"/>
                      <a:pt x="22126" y="8388"/>
                    </a:cubicBezTo>
                    <a:lnTo>
                      <a:pt x="22125" y="8388"/>
                    </a:lnTo>
                    <a:cubicBezTo>
                      <a:pt x="21251" y="8292"/>
                      <a:pt x="20400" y="8005"/>
                      <a:pt x="19647" y="7550"/>
                    </a:cubicBezTo>
                    <a:cubicBezTo>
                      <a:pt x="18929" y="7118"/>
                      <a:pt x="18299" y="6546"/>
                      <a:pt x="17808" y="5866"/>
                    </a:cubicBezTo>
                    <a:cubicBezTo>
                      <a:pt x="17272" y="5125"/>
                      <a:pt x="16909" y="4277"/>
                      <a:pt x="16608" y="3417"/>
                    </a:cubicBezTo>
                    <a:cubicBezTo>
                      <a:pt x="16456" y="2981"/>
                      <a:pt x="16319" y="2541"/>
                      <a:pt x="16184" y="2101"/>
                    </a:cubicBezTo>
                    <a:cubicBezTo>
                      <a:pt x="16162" y="2029"/>
                      <a:pt x="16138" y="1951"/>
                      <a:pt x="16123" y="1871"/>
                    </a:cubicBezTo>
                    <a:close/>
                    <a:moveTo>
                      <a:pt x="14670" y="5792"/>
                    </a:moveTo>
                    <a:cubicBezTo>
                      <a:pt x="14836" y="5792"/>
                      <a:pt x="15000" y="5813"/>
                      <a:pt x="15160" y="5864"/>
                    </a:cubicBezTo>
                    <a:cubicBezTo>
                      <a:pt x="15532" y="5983"/>
                      <a:pt x="15839" y="6236"/>
                      <a:pt x="16087" y="6530"/>
                    </a:cubicBezTo>
                    <a:cubicBezTo>
                      <a:pt x="16358" y="6849"/>
                      <a:pt x="16574" y="7214"/>
                      <a:pt x="16760" y="7588"/>
                    </a:cubicBezTo>
                    <a:cubicBezTo>
                      <a:pt x="16957" y="7984"/>
                      <a:pt x="17118" y="8401"/>
                      <a:pt x="17238" y="8828"/>
                    </a:cubicBezTo>
                    <a:cubicBezTo>
                      <a:pt x="17225" y="8804"/>
                      <a:pt x="17213" y="8780"/>
                      <a:pt x="17201" y="8756"/>
                    </a:cubicBezTo>
                    <a:cubicBezTo>
                      <a:pt x="17111" y="8583"/>
                      <a:pt x="17009" y="8415"/>
                      <a:pt x="16898" y="8254"/>
                    </a:cubicBezTo>
                    <a:cubicBezTo>
                      <a:pt x="16676" y="7933"/>
                      <a:pt x="16413" y="7640"/>
                      <a:pt x="16120" y="7382"/>
                    </a:cubicBezTo>
                    <a:cubicBezTo>
                      <a:pt x="15489" y="6831"/>
                      <a:pt x="14714" y="6463"/>
                      <a:pt x="13892" y="6309"/>
                    </a:cubicBezTo>
                    <a:cubicBezTo>
                      <a:pt x="13608" y="6255"/>
                      <a:pt x="13319" y="6230"/>
                      <a:pt x="13031" y="6230"/>
                    </a:cubicBezTo>
                    <a:cubicBezTo>
                      <a:pt x="13003" y="6230"/>
                      <a:pt x="12976" y="6230"/>
                      <a:pt x="12948" y="6231"/>
                    </a:cubicBezTo>
                    <a:cubicBezTo>
                      <a:pt x="13233" y="6132"/>
                      <a:pt x="13518" y="6030"/>
                      <a:pt x="13807" y="5942"/>
                    </a:cubicBezTo>
                    <a:cubicBezTo>
                      <a:pt x="14084" y="5858"/>
                      <a:pt x="14378" y="5792"/>
                      <a:pt x="14670" y="5792"/>
                    </a:cubicBezTo>
                    <a:close/>
                    <a:moveTo>
                      <a:pt x="13068" y="6353"/>
                    </a:moveTo>
                    <a:cubicBezTo>
                      <a:pt x="13704" y="6353"/>
                      <a:pt x="14342" y="6490"/>
                      <a:pt x="14920" y="6746"/>
                    </a:cubicBezTo>
                    <a:cubicBezTo>
                      <a:pt x="15640" y="7062"/>
                      <a:pt x="16263" y="7569"/>
                      <a:pt x="16733" y="8197"/>
                    </a:cubicBezTo>
                    <a:cubicBezTo>
                      <a:pt x="16864" y="8373"/>
                      <a:pt x="16982" y="8557"/>
                      <a:pt x="17087" y="8749"/>
                    </a:cubicBezTo>
                    <a:cubicBezTo>
                      <a:pt x="17180" y="8919"/>
                      <a:pt x="17250" y="9102"/>
                      <a:pt x="17345" y="9271"/>
                    </a:cubicBezTo>
                    <a:cubicBezTo>
                      <a:pt x="17406" y="9566"/>
                      <a:pt x="17452" y="9864"/>
                      <a:pt x="17485" y="10164"/>
                    </a:cubicBezTo>
                    <a:cubicBezTo>
                      <a:pt x="17485" y="10171"/>
                      <a:pt x="17486" y="10178"/>
                      <a:pt x="17487" y="10186"/>
                    </a:cubicBezTo>
                    <a:cubicBezTo>
                      <a:pt x="17131" y="9731"/>
                      <a:pt x="16651" y="9363"/>
                      <a:pt x="16161" y="9065"/>
                    </a:cubicBezTo>
                    <a:cubicBezTo>
                      <a:pt x="15642" y="8750"/>
                      <a:pt x="15080" y="8508"/>
                      <a:pt x="14500" y="8331"/>
                    </a:cubicBezTo>
                    <a:cubicBezTo>
                      <a:pt x="13551" y="8043"/>
                      <a:pt x="12562" y="7933"/>
                      <a:pt x="11573" y="7933"/>
                    </a:cubicBezTo>
                    <a:cubicBezTo>
                      <a:pt x="11178" y="7933"/>
                      <a:pt x="10782" y="7951"/>
                      <a:pt x="10388" y="7981"/>
                    </a:cubicBezTo>
                    <a:cubicBezTo>
                      <a:pt x="9639" y="8040"/>
                      <a:pt x="8892" y="8141"/>
                      <a:pt x="8149" y="8258"/>
                    </a:cubicBezTo>
                    <a:cubicBezTo>
                      <a:pt x="8299" y="8128"/>
                      <a:pt x="8457" y="8007"/>
                      <a:pt x="8622" y="7896"/>
                    </a:cubicBezTo>
                    <a:cubicBezTo>
                      <a:pt x="8971" y="7661"/>
                      <a:pt x="9347" y="7465"/>
                      <a:pt x="9733" y="7297"/>
                    </a:cubicBezTo>
                    <a:cubicBezTo>
                      <a:pt x="10606" y="6917"/>
                      <a:pt x="11531" y="6682"/>
                      <a:pt x="12438" y="6401"/>
                    </a:cubicBezTo>
                    <a:cubicBezTo>
                      <a:pt x="12443" y="6399"/>
                      <a:pt x="12448" y="6397"/>
                      <a:pt x="12454" y="6396"/>
                    </a:cubicBezTo>
                    <a:lnTo>
                      <a:pt x="12461" y="6396"/>
                    </a:lnTo>
                    <a:cubicBezTo>
                      <a:pt x="12662" y="6367"/>
                      <a:pt x="12865" y="6353"/>
                      <a:pt x="13068" y="6353"/>
                    </a:cubicBezTo>
                    <a:close/>
                    <a:moveTo>
                      <a:pt x="11645" y="8049"/>
                    </a:moveTo>
                    <a:cubicBezTo>
                      <a:pt x="11869" y="8049"/>
                      <a:pt x="12093" y="8054"/>
                      <a:pt x="12316" y="8067"/>
                    </a:cubicBezTo>
                    <a:cubicBezTo>
                      <a:pt x="13562" y="8135"/>
                      <a:pt x="14802" y="8426"/>
                      <a:pt x="15900" y="9031"/>
                    </a:cubicBezTo>
                    <a:cubicBezTo>
                      <a:pt x="16195" y="9194"/>
                      <a:pt x="16477" y="9380"/>
                      <a:pt x="16741" y="9589"/>
                    </a:cubicBezTo>
                    <a:cubicBezTo>
                      <a:pt x="17009" y="9801"/>
                      <a:pt x="17252" y="10041"/>
                      <a:pt x="17493" y="10283"/>
                    </a:cubicBezTo>
                    <a:cubicBezTo>
                      <a:pt x="17495" y="10284"/>
                      <a:pt x="17496" y="10284"/>
                      <a:pt x="17498" y="10285"/>
                    </a:cubicBezTo>
                    <a:cubicBezTo>
                      <a:pt x="17503" y="10327"/>
                      <a:pt x="17508" y="10368"/>
                      <a:pt x="17512" y="10410"/>
                    </a:cubicBezTo>
                    <a:cubicBezTo>
                      <a:pt x="17069" y="10437"/>
                      <a:pt x="16626" y="10453"/>
                      <a:pt x="16182" y="10453"/>
                    </a:cubicBezTo>
                    <a:cubicBezTo>
                      <a:pt x="16067" y="10453"/>
                      <a:pt x="15952" y="10452"/>
                      <a:pt x="15837" y="10449"/>
                    </a:cubicBezTo>
                    <a:cubicBezTo>
                      <a:pt x="14936" y="10434"/>
                      <a:pt x="14036" y="10360"/>
                      <a:pt x="13143" y="10229"/>
                    </a:cubicBezTo>
                    <a:cubicBezTo>
                      <a:pt x="12248" y="10098"/>
                      <a:pt x="11359" y="9913"/>
                      <a:pt x="10488" y="9668"/>
                    </a:cubicBezTo>
                    <a:cubicBezTo>
                      <a:pt x="9616" y="9423"/>
                      <a:pt x="8760" y="9120"/>
                      <a:pt x="7929" y="8762"/>
                    </a:cubicBezTo>
                    <a:cubicBezTo>
                      <a:pt x="7856" y="8732"/>
                      <a:pt x="7784" y="8700"/>
                      <a:pt x="7712" y="8669"/>
                    </a:cubicBezTo>
                    <a:cubicBezTo>
                      <a:pt x="7804" y="8583"/>
                      <a:pt x="7894" y="8494"/>
                      <a:pt x="7986" y="8407"/>
                    </a:cubicBezTo>
                    <a:cubicBezTo>
                      <a:pt x="9197" y="8220"/>
                      <a:pt x="10419" y="8049"/>
                      <a:pt x="11645" y="8049"/>
                    </a:cubicBezTo>
                    <a:close/>
                    <a:moveTo>
                      <a:pt x="7677" y="8862"/>
                    </a:moveTo>
                    <a:cubicBezTo>
                      <a:pt x="8465" y="9218"/>
                      <a:pt x="9286" y="9511"/>
                      <a:pt x="10113" y="9757"/>
                    </a:cubicBezTo>
                    <a:cubicBezTo>
                      <a:pt x="10989" y="10017"/>
                      <a:pt x="11882" y="10223"/>
                      <a:pt x="12786" y="10366"/>
                    </a:cubicBezTo>
                    <a:cubicBezTo>
                      <a:pt x="13684" y="10510"/>
                      <a:pt x="14592" y="10595"/>
                      <a:pt x="15502" y="10622"/>
                    </a:cubicBezTo>
                    <a:cubicBezTo>
                      <a:pt x="15714" y="10628"/>
                      <a:pt x="15927" y="10631"/>
                      <a:pt x="16140" y="10631"/>
                    </a:cubicBezTo>
                    <a:cubicBezTo>
                      <a:pt x="16582" y="10631"/>
                      <a:pt x="17024" y="10618"/>
                      <a:pt x="17464" y="10590"/>
                    </a:cubicBezTo>
                    <a:lnTo>
                      <a:pt x="17464" y="10590"/>
                    </a:lnTo>
                    <a:cubicBezTo>
                      <a:pt x="17397" y="10690"/>
                      <a:pt x="17328" y="10789"/>
                      <a:pt x="17258" y="10888"/>
                    </a:cubicBezTo>
                    <a:cubicBezTo>
                      <a:pt x="17046" y="11000"/>
                      <a:pt x="16830" y="11103"/>
                      <a:pt x="16605" y="11190"/>
                    </a:cubicBezTo>
                    <a:cubicBezTo>
                      <a:pt x="16303" y="11306"/>
                      <a:pt x="15992" y="11395"/>
                      <a:pt x="15675" y="11460"/>
                    </a:cubicBezTo>
                    <a:cubicBezTo>
                      <a:pt x="15225" y="11550"/>
                      <a:pt x="14767" y="11592"/>
                      <a:pt x="14309" y="11592"/>
                    </a:cubicBezTo>
                    <a:cubicBezTo>
                      <a:pt x="14124" y="11592"/>
                      <a:pt x="13939" y="11585"/>
                      <a:pt x="13755" y="11572"/>
                    </a:cubicBezTo>
                    <a:cubicBezTo>
                      <a:pt x="12366" y="11471"/>
                      <a:pt x="11036" y="11001"/>
                      <a:pt x="9781" y="10419"/>
                    </a:cubicBezTo>
                    <a:cubicBezTo>
                      <a:pt x="9049" y="10081"/>
                      <a:pt x="8337" y="9702"/>
                      <a:pt x="7625" y="9323"/>
                    </a:cubicBezTo>
                    <a:cubicBezTo>
                      <a:pt x="7622" y="9322"/>
                      <a:pt x="7619" y="9322"/>
                      <a:pt x="7616" y="9321"/>
                    </a:cubicBezTo>
                    <a:cubicBezTo>
                      <a:pt x="7618" y="9233"/>
                      <a:pt x="7625" y="9145"/>
                      <a:pt x="7639" y="9058"/>
                    </a:cubicBezTo>
                    <a:cubicBezTo>
                      <a:pt x="7649" y="8993"/>
                      <a:pt x="7663" y="8926"/>
                      <a:pt x="7677" y="8862"/>
                    </a:cubicBezTo>
                    <a:close/>
                    <a:moveTo>
                      <a:pt x="7615" y="9455"/>
                    </a:moveTo>
                    <a:cubicBezTo>
                      <a:pt x="8884" y="10131"/>
                      <a:pt x="10165" y="10816"/>
                      <a:pt x="11541" y="11247"/>
                    </a:cubicBezTo>
                    <a:cubicBezTo>
                      <a:pt x="12428" y="11525"/>
                      <a:pt x="13358" y="11698"/>
                      <a:pt x="14288" y="11698"/>
                    </a:cubicBezTo>
                    <a:cubicBezTo>
                      <a:pt x="14691" y="11698"/>
                      <a:pt x="15095" y="11666"/>
                      <a:pt x="15496" y="11595"/>
                    </a:cubicBezTo>
                    <a:cubicBezTo>
                      <a:pt x="16058" y="11494"/>
                      <a:pt x="16632" y="11319"/>
                      <a:pt x="17141" y="11042"/>
                    </a:cubicBezTo>
                    <a:lnTo>
                      <a:pt x="17141" y="11042"/>
                    </a:lnTo>
                    <a:cubicBezTo>
                      <a:pt x="16974" y="11262"/>
                      <a:pt x="16799" y="11474"/>
                      <a:pt x="16610" y="11676"/>
                    </a:cubicBezTo>
                    <a:cubicBezTo>
                      <a:pt x="16609" y="11677"/>
                      <a:pt x="16608" y="11678"/>
                      <a:pt x="16607" y="11679"/>
                    </a:cubicBezTo>
                    <a:cubicBezTo>
                      <a:pt x="16361" y="11939"/>
                      <a:pt x="16098" y="12182"/>
                      <a:pt x="15811" y="12398"/>
                    </a:cubicBezTo>
                    <a:cubicBezTo>
                      <a:pt x="15811" y="12398"/>
                      <a:pt x="15811" y="12399"/>
                      <a:pt x="15811" y="12399"/>
                    </a:cubicBezTo>
                    <a:cubicBezTo>
                      <a:pt x="15804" y="12388"/>
                      <a:pt x="15792" y="12380"/>
                      <a:pt x="15776" y="12380"/>
                    </a:cubicBezTo>
                    <a:cubicBezTo>
                      <a:pt x="15771" y="12380"/>
                      <a:pt x="15767" y="12381"/>
                      <a:pt x="15762" y="12382"/>
                    </a:cubicBezTo>
                    <a:cubicBezTo>
                      <a:pt x="15199" y="12512"/>
                      <a:pt x="14633" y="12602"/>
                      <a:pt x="14054" y="12624"/>
                    </a:cubicBezTo>
                    <a:cubicBezTo>
                      <a:pt x="13944" y="12628"/>
                      <a:pt x="13834" y="12630"/>
                      <a:pt x="13724" y="12630"/>
                    </a:cubicBezTo>
                    <a:cubicBezTo>
                      <a:pt x="13256" y="12630"/>
                      <a:pt x="12788" y="12591"/>
                      <a:pt x="12327" y="12516"/>
                    </a:cubicBezTo>
                    <a:cubicBezTo>
                      <a:pt x="11185" y="12330"/>
                      <a:pt x="10077" y="11921"/>
                      <a:pt x="9094" y="11310"/>
                    </a:cubicBezTo>
                    <a:cubicBezTo>
                      <a:pt x="8633" y="11025"/>
                      <a:pt x="8209" y="10691"/>
                      <a:pt x="7805" y="10333"/>
                    </a:cubicBezTo>
                    <a:cubicBezTo>
                      <a:pt x="7692" y="10052"/>
                      <a:pt x="7624" y="9755"/>
                      <a:pt x="7615" y="9455"/>
                    </a:cubicBezTo>
                    <a:close/>
                    <a:moveTo>
                      <a:pt x="7884" y="10513"/>
                    </a:moveTo>
                    <a:lnTo>
                      <a:pt x="7884" y="10513"/>
                    </a:lnTo>
                    <a:cubicBezTo>
                      <a:pt x="8188" y="10794"/>
                      <a:pt x="8520" y="11046"/>
                      <a:pt x="8866" y="11275"/>
                    </a:cubicBezTo>
                    <a:cubicBezTo>
                      <a:pt x="9350" y="11595"/>
                      <a:pt x="9866" y="11866"/>
                      <a:pt x="10404" y="12084"/>
                    </a:cubicBezTo>
                    <a:cubicBezTo>
                      <a:pt x="11463" y="12513"/>
                      <a:pt x="12605" y="12739"/>
                      <a:pt x="13748" y="12739"/>
                    </a:cubicBezTo>
                    <a:cubicBezTo>
                      <a:pt x="13776" y="12739"/>
                      <a:pt x="13804" y="12739"/>
                      <a:pt x="13832" y="12739"/>
                    </a:cubicBezTo>
                    <a:cubicBezTo>
                      <a:pt x="14437" y="12734"/>
                      <a:pt x="15049" y="12669"/>
                      <a:pt x="15638" y="12525"/>
                    </a:cubicBezTo>
                    <a:lnTo>
                      <a:pt x="15638" y="12525"/>
                    </a:lnTo>
                    <a:cubicBezTo>
                      <a:pt x="14962" y="12994"/>
                      <a:pt x="14178" y="13314"/>
                      <a:pt x="13355" y="13390"/>
                    </a:cubicBezTo>
                    <a:cubicBezTo>
                      <a:pt x="13240" y="13400"/>
                      <a:pt x="13126" y="13406"/>
                      <a:pt x="13012" y="13406"/>
                    </a:cubicBezTo>
                    <a:cubicBezTo>
                      <a:pt x="12861" y="13406"/>
                      <a:pt x="12710" y="13397"/>
                      <a:pt x="12559" y="13379"/>
                    </a:cubicBezTo>
                    <a:cubicBezTo>
                      <a:pt x="12548" y="13372"/>
                      <a:pt x="12535" y="13369"/>
                      <a:pt x="12521" y="13369"/>
                    </a:cubicBezTo>
                    <a:cubicBezTo>
                      <a:pt x="12513" y="13369"/>
                      <a:pt x="12504" y="13370"/>
                      <a:pt x="12495" y="13372"/>
                    </a:cubicBezTo>
                    <a:lnTo>
                      <a:pt x="12494" y="13372"/>
                    </a:lnTo>
                    <a:cubicBezTo>
                      <a:pt x="12486" y="13370"/>
                      <a:pt x="12479" y="13369"/>
                      <a:pt x="12472" y="13369"/>
                    </a:cubicBezTo>
                    <a:cubicBezTo>
                      <a:pt x="12470" y="13369"/>
                      <a:pt x="12469" y="13369"/>
                      <a:pt x="12467" y="13369"/>
                    </a:cubicBezTo>
                    <a:cubicBezTo>
                      <a:pt x="12304" y="13346"/>
                      <a:pt x="12141" y="13314"/>
                      <a:pt x="11980" y="13272"/>
                    </a:cubicBezTo>
                    <a:cubicBezTo>
                      <a:pt x="11516" y="13151"/>
                      <a:pt x="11071" y="12962"/>
                      <a:pt x="10637" y="12760"/>
                    </a:cubicBezTo>
                    <a:cubicBezTo>
                      <a:pt x="9842" y="12387"/>
                      <a:pt x="9032" y="11966"/>
                      <a:pt x="8429" y="11313"/>
                    </a:cubicBezTo>
                    <a:cubicBezTo>
                      <a:pt x="8213" y="11079"/>
                      <a:pt x="8025" y="10807"/>
                      <a:pt x="7884" y="10513"/>
                    </a:cubicBezTo>
                    <a:close/>
                    <a:moveTo>
                      <a:pt x="6082" y="12826"/>
                    </a:moveTo>
                    <a:cubicBezTo>
                      <a:pt x="6626" y="12826"/>
                      <a:pt x="7170" y="12898"/>
                      <a:pt x="7695" y="13039"/>
                    </a:cubicBezTo>
                    <a:cubicBezTo>
                      <a:pt x="8371" y="13221"/>
                      <a:pt x="9013" y="13514"/>
                      <a:pt x="9590" y="13906"/>
                    </a:cubicBezTo>
                    <a:cubicBezTo>
                      <a:pt x="8867" y="13551"/>
                      <a:pt x="8044" y="13390"/>
                      <a:pt x="7239" y="13390"/>
                    </a:cubicBezTo>
                    <a:cubicBezTo>
                      <a:pt x="7090" y="13390"/>
                      <a:pt x="6941" y="13396"/>
                      <a:pt x="6794" y="13406"/>
                    </a:cubicBezTo>
                    <a:cubicBezTo>
                      <a:pt x="5287" y="13517"/>
                      <a:pt x="3874" y="14140"/>
                      <a:pt x="2600" y="14920"/>
                    </a:cubicBezTo>
                    <a:cubicBezTo>
                      <a:pt x="2018" y="15277"/>
                      <a:pt x="1451" y="15665"/>
                      <a:pt x="897" y="16066"/>
                    </a:cubicBezTo>
                    <a:cubicBezTo>
                      <a:pt x="1286" y="15311"/>
                      <a:pt x="1826" y="14631"/>
                      <a:pt x="2484" y="14093"/>
                    </a:cubicBezTo>
                    <a:lnTo>
                      <a:pt x="2484" y="14094"/>
                    </a:lnTo>
                    <a:cubicBezTo>
                      <a:pt x="3200" y="13508"/>
                      <a:pt x="4051" y="13104"/>
                      <a:pt x="4961" y="12931"/>
                    </a:cubicBezTo>
                    <a:cubicBezTo>
                      <a:pt x="5330" y="12861"/>
                      <a:pt x="5706" y="12826"/>
                      <a:pt x="6082" y="12826"/>
                    </a:cubicBezTo>
                    <a:close/>
                    <a:moveTo>
                      <a:pt x="23171" y="9147"/>
                    </a:moveTo>
                    <a:lnTo>
                      <a:pt x="23171" y="9147"/>
                    </a:lnTo>
                    <a:cubicBezTo>
                      <a:pt x="22406" y="9444"/>
                      <a:pt x="21726" y="9969"/>
                      <a:pt x="21263" y="10638"/>
                    </a:cubicBezTo>
                    <a:cubicBezTo>
                      <a:pt x="20444" y="11824"/>
                      <a:pt x="20332" y="13343"/>
                      <a:pt x="20527" y="14731"/>
                    </a:cubicBezTo>
                    <a:cubicBezTo>
                      <a:pt x="20589" y="15170"/>
                      <a:pt x="20679" y="15604"/>
                      <a:pt x="20782" y="16034"/>
                    </a:cubicBezTo>
                    <a:cubicBezTo>
                      <a:pt x="20867" y="16384"/>
                      <a:pt x="20952" y="16738"/>
                      <a:pt x="21059" y="17084"/>
                    </a:cubicBezTo>
                    <a:cubicBezTo>
                      <a:pt x="21055" y="17077"/>
                      <a:pt x="21049" y="17069"/>
                      <a:pt x="21045" y="17062"/>
                    </a:cubicBezTo>
                    <a:cubicBezTo>
                      <a:pt x="20941" y="16892"/>
                      <a:pt x="20844" y="16716"/>
                      <a:pt x="20753" y="16539"/>
                    </a:cubicBezTo>
                    <a:lnTo>
                      <a:pt x="20754" y="16539"/>
                    </a:lnTo>
                    <a:cubicBezTo>
                      <a:pt x="20572" y="16179"/>
                      <a:pt x="20417" y="15803"/>
                      <a:pt x="20299" y="15417"/>
                    </a:cubicBezTo>
                    <a:cubicBezTo>
                      <a:pt x="20060" y="14642"/>
                      <a:pt x="19973" y="13820"/>
                      <a:pt x="20072" y="13013"/>
                    </a:cubicBezTo>
                    <a:cubicBezTo>
                      <a:pt x="20167" y="12242"/>
                      <a:pt x="20434" y="11489"/>
                      <a:pt x="20885" y="10854"/>
                    </a:cubicBezTo>
                    <a:cubicBezTo>
                      <a:pt x="21286" y="10293"/>
                      <a:pt x="21815" y="9823"/>
                      <a:pt x="22417" y="9488"/>
                    </a:cubicBezTo>
                    <a:cubicBezTo>
                      <a:pt x="22659" y="9354"/>
                      <a:pt x="22910" y="9240"/>
                      <a:pt x="23171" y="9147"/>
                    </a:cubicBezTo>
                    <a:close/>
                    <a:moveTo>
                      <a:pt x="24244" y="9039"/>
                    </a:moveTo>
                    <a:lnTo>
                      <a:pt x="24244" y="9039"/>
                    </a:lnTo>
                    <a:cubicBezTo>
                      <a:pt x="24129" y="9130"/>
                      <a:pt x="24017" y="9222"/>
                      <a:pt x="23907" y="9318"/>
                    </a:cubicBezTo>
                    <a:cubicBezTo>
                      <a:pt x="23677" y="9518"/>
                      <a:pt x="23459" y="9731"/>
                      <a:pt x="23253" y="9955"/>
                    </a:cubicBezTo>
                    <a:cubicBezTo>
                      <a:pt x="22834" y="10410"/>
                      <a:pt x="22466" y="10911"/>
                      <a:pt x="22156" y="11446"/>
                    </a:cubicBezTo>
                    <a:cubicBezTo>
                      <a:pt x="21485" y="12605"/>
                      <a:pt x="21103" y="13915"/>
                      <a:pt x="21044" y="15253"/>
                    </a:cubicBezTo>
                    <a:cubicBezTo>
                      <a:pt x="21014" y="15944"/>
                      <a:pt x="21062" y="16643"/>
                      <a:pt x="21211" y="17319"/>
                    </a:cubicBezTo>
                    <a:cubicBezTo>
                      <a:pt x="21199" y="17299"/>
                      <a:pt x="21185" y="17279"/>
                      <a:pt x="21172" y="17259"/>
                    </a:cubicBezTo>
                    <a:cubicBezTo>
                      <a:pt x="21098" y="16894"/>
                      <a:pt x="20992" y="16534"/>
                      <a:pt x="20905" y="16171"/>
                    </a:cubicBezTo>
                    <a:cubicBezTo>
                      <a:pt x="20816" y="15799"/>
                      <a:pt x="20736" y="15424"/>
                      <a:pt x="20674" y="15045"/>
                    </a:cubicBezTo>
                    <a:cubicBezTo>
                      <a:pt x="20558" y="14324"/>
                      <a:pt x="20510" y="13590"/>
                      <a:pt x="20599" y="12863"/>
                    </a:cubicBezTo>
                    <a:cubicBezTo>
                      <a:pt x="20681" y="12187"/>
                      <a:pt x="20875" y="11520"/>
                      <a:pt x="21228" y="10934"/>
                    </a:cubicBezTo>
                    <a:cubicBezTo>
                      <a:pt x="21550" y="10402"/>
                      <a:pt x="21999" y="9955"/>
                      <a:pt x="22527" y="9626"/>
                    </a:cubicBezTo>
                    <a:cubicBezTo>
                      <a:pt x="23048" y="9300"/>
                      <a:pt x="23636" y="9104"/>
                      <a:pt x="24244" y="9039"/>
                    </a:cubicBezTo>
                    <a:close/>
                    <a:moveTo>
                      <a:pt x="24621" y="9040"/>
                    </a:moveTo>
                    <a:cubicBezTo>
                      <a:pt x="24727" y="9127"/>
                      <a:pt x="24838" y="9204"/>
                      <a:pt x="24942" y="9293"/>
                    </a:cubicBezTo>
                    <a:cubicBezTo>
                      <a:pt x="24953" y="9302"/>
                      <a:pt x="24965" y="9313"/>
                      <a:pt x="24976" y="9323"/>
                    </a:cubicBezTo>
                    <a:cubicBezTo>
                      <a:pt x="25000" y="9362"/>
                      <a:pt x="25024" y="9403"/>
                      <a:pt x="25047" y="9443"/>
                    </a:cubicBezTo>
                    <a:cubicBezTo>
                      <a:pt x="25137" y="9602"/>
                      <a:pt x="25218" y="9766"/>
                      <a:pt x="25292" y="9934"/>
                    </a:cubicBezTo>
                    <a:cubicBezTo>
                      <a:pt x="25439" y="10271"/>
                      <a:pt x="25552" y="10622"/>
                      <a:pt x="25630" y="10980"/>
                    </a:cubicBezTo>
                    <a:cubicBezTo>
                      <a:pt x="25787" y="11697"/>
                      <a:pt x="25806" y="12443"/>
                      <a:pt x="25678" y="13167"/>
                    </a:cubicBezTo>
                    <a:cubicBezTo>
                      <a:pt x="25555" y="13864"/>
                      <a:pt x="25291" y="14530"/>
                      <a:pt x="24910" y="15127"/>
                    </a:cubicBezTo>
                    <a:cubicBezTo>
                      <a:pt x="24541" y="15703"/>
                      <a:pt x="24068" y="16208"/>
                      <a:pt x="23516" y="16614"/>
                    </a:cubicBezTo>
                    <a:cubicBezTo>
                      <a:pt x="23023" y="16976"/>
                      <a:pt x="22478" y="17247"/>
                      <a:pt x="21900" y="17438"/>
                    </a:cubicBezTo>
                    <a:cubicBezTo>
                      <a:pt x="22693" y="16943"/>
                      <a:pt x="23310" y="16174"/>
                      <a:pt x="23736" y="15350"/>
                    </a:cubicBezTo>
                    <a:cubicBezTo>
                      <a:pt x="24361" y="14141"/>
                      <a:pt x="24568" y="12773"/>
                      <a:pt x="24604" y="11425"/>
                    </a:cubicBezTo>
                    <a:cubicBezTo>
                      <a:pt x="24625" y="10666"/>
                      <a:pt x="24595" y="9907"/>
                      <a:pt x="24559" y="9149"/>
                    </a:cubicBezTo>
                    <a:cubicBezTo>
                      <a:pt x="24579" y="9113"/>
                      <a:pt x="24599" y="9077"/>
                      <a:pt x="24621" y="9040"/>
                    </a:cubicBezTo>
                    <a:close/>
                    <a:moveTo>
                      <a:pt x="24444" y="9351"/>
                    </a:moveTo>
                    <a:lnTo>
                      <a:pt x="24444" y="9351"/>
                    </a:lnTo>
                    <a:cubicBezTo>
                      <a:pt x="24505" y="10674"/>
                      <a:pt x="24538" y="12008"/>
                      <a:pt x="24291" y="13314"/>
                    </a:cubicBezTo>
                    <a:cubicBezTo>
                      <a:pt x="24069" y="14485"/>
                      <a:pt x="23598" y="15626"/>
                      <a:pt x="22806" y="16530"/>
                    </a:cubicBezTo>
                    <a:cubicBezTo>
                      <a:pt x="22456" y="16930"/>
                      <a:pt x="22042" y="17267"/>
                      <a:pt x="21583" y="17533"/>
                    </a:cubicBezTo>
                    <a:cubicBezTo>
                      <a:pt x="21544" y="17544"/>
                      <a:pt x="21504" y="17555"/>
                      <a:pt x="21464" y="17566"/>
                    </a:cubicBezTo>
                    <a:cubicBezTo>
                      <a:pt x="21682" y="16896"/>
                      <a:pt x="21873" y="16217"/>
                      <a:pt x="22081" y="15544"/>
                    </a:cubicBezTo>
                    <a:lnTo>
                      <a:pt x="22081" y="15545"/>
                    </a:lnTo>
                    <a:cubicBezTo>
                      <a:pt x="22291" y="14869"/>
                      <a:pt x="22510" y="14194"/>
                      <a:pt x="22740" y="13526"/>
                    </a:cubicBezTo>
                    <a:cubicBezTo>
                      <a:pt x="22970" y="12856"/>
                      <a:pt x="23212" y="12191"/>
                      <a:pt x="23470" y="11531"/>
                    </a:cubicBezTo>
                    <a:cubicBezTo>
                      <a:pt x="23712" y="10911"/>
                      <a:pt x="23966" y="10295"/>
                      <a:pt x="24262" y="9700"/>
                    </a:cubicBezTo>
                    <a:cubicBezTo>
                      <a:pt x="24321" y="9582"/>
                      <a:pt x="24381" y="9466"/>
                      <a:pt x="24444" y="9351"/>
                    </a:cubicBezTo>
                    <a:close/>
                    <a:moveTo>
                      <a:pt x="25320" y="9653"/>
                    </a:moveTo>
                    <a:lnTo>
                      <a:pt x="25320" y="9653"/>
                    </a:lnTo>
                    <a:cubicBezTo>
                      <a:pt x="25326" y="9660"/>
                      <a:pt x="25333" y="9667"/>
                      <a:pt x="25339" y="9674"/>
                    </a:cubicBezTo>
                    <a:cubicBezTo>
                      <a:pt x="25593" y="9950"/>
                      <a:pt x="25815" y="10257"/>
                      <a:pt x="25994" y="10587"/>
                    </a:cubicBezTo>
                    <a:cubicBezTo>
                      <a:pt x="26359" y="11264"/>
                      <a:pt x="26550" y="12028"/>
                      <a:pt x="26530" y="12797"/>
                    </a:cubicBezTo>
                    <a:cubicBezTo>
                      <a:pt x="26510" y="13598"/>
                      <a:pt x="26280" y="14398"/>
                      <a:pt x="25854" y="15079"/>
                    </a:cubicBezTo>
                    <a:cubicBezTo>
                      <a:pt x="25430" y="15757"/>
                      <a:pt x="24826" y="16305"/>
                      <a:pt x="24153" y="16731"/>
                    </a:cubicBezTo>
                    <a:cubicBezTo>
                      <a:pt x="23432" y="17186"/>
                      <a:pt x="22598" y="17540"/>
                      <a:pt x="21736" y="17566"/>
                    </a:cubicBezTo>
                    <a:lnTo>
                      <a:pt x="21715" y="17566"/>
                    </a:lnTo>
                    <a:cubicBezTo>
                      <a:pt x="22294" y="17430"/>
                      <a:pt x="22852" y="17163"/>
                      <a:pt x="23346" y="16840"/>
                    </a:cubicBezTo>
                    <a:cubicBezTo>
                      <a:pt x="23928" y="16460"/>
                      <a:pt x="24448" y="15971"/>
                      <a:pt x="24861" y="15410"/>
                    </a:cubicBezTo>
                    <a:cubicBezTo>
                      <a:pt x="25288" y="14833"/>
                      <a:pt x="25592" y="14172"/>
                      <a:pt x="25756" y="13473"/>
                    </a:cubicBezTo>
                    <a:cubicBezTo>
                      <a:pt x="25928" y="12740"/>
                      <a:pt x="25948" y="11971"/>
                      <a:pt x="25824" y="11229"/>
                    </a:cubicBezTo>
                    <a:cubicBezTo>
                      <a:pt x="25733" y="10683"/>
                      <a:pt x="25564" y="10150"/>
                      <a:pt x="25320" y="9653"/>
                    </a:cubicBezTo>
                    <a:close/>
                    <a:moveTo>
                      <a:pt x="24329" y="9150"/>
                    </a:moveTo>
                    <a:lnTo>
                      <a:pt x="24329" y="9150"/>
                    </a:lnTo>
                    <a:cubicBezTo>
                      <a:pt x="23967" y="9808"/>
                      <a:pt x="23675" y="10509"/>
                      <a:pt x="23402" y="11198"/>
                    </a:cubicBezTo>
                    <a:cubicBezTo>
                      <a:pt x="22879" y="12524"/>
                      <a:pt x="22428" y="13879"/>
                      <a:pt x="22027" y="15247"/>
                    </a:cubicBezTo>
                    <a:cubicBezTo>
                      <a:pt x="21803" y="16012"/>
                      <a:pt x="21575" y="16780"/>
                      <a:pt x="21391" y="17556"/>
                    </a:cubicBezTo>
                    <a:cubicBezTo>
                      <a:pt x="21390" y="17561"/>
                      <a:pt x="21390" y="17565"/>
                      <a:pt x="21391" y="17569"/>
                    </a:cubicBezTo>
                    <a:cubicBezTo>
                      <a:pt x="21382" y="17571"/>
                      <a:pt x="21373" y="17575"/>
                      <a:pt x="21366" y="17581"/>
                    </a:cubicBezTo>
                    <a:cubicBezTo>
                      <a:pt x="21358" y="17565"/>
                      <a:pt x="21348" y="17549"/>
                      <a:pt x="21340" y="17534"/>
                    </a:cubicBezTo>
                    <a:cubicBezTo>
                      <a:pt x="21205" y="16866"/>
                      <a:pt x="21130" y="16189"/>
                      <a:pt x="21147" y="15508"/>
                    </a:cubicBezTo>
                    <a:cubicBezTo>
                      <a:pt x="21164" y="14824"/>
                      <a:pt x="21263" y="14140"/>
                      <a:pt x="21445" y="13480"/>
                    </a:cubicBezTo>
                    <a:cubicBezTo>
                      <a:pt x="21775" y="12275"/>
                      <a:pt x="22385" y="11154"/>
                      <a:pt x="23208" y="10215"/>
                    </a:cubicBezTo>
                    <a:cubicBezTo>
                      <a:pt x="23433" y="9957"/>
                      <a:pt x="23674" y="9713"/>
                      <a:pt x="23929" y="9486"/>
                    </a:cubicBezTo>
                    <a:cubicBezTo>
                      <a:pt x="24056" y="9373"/>
                      <a:pt x="24187" y="9263"/>
                      <a:pt x="24321" y="9157"/>
                    </a:cubicBezTo>
                    <a:cubicBezTo>
                      <a:pt x="24324" y="9155"/>
                      <a:pt x="24326" y="9153"/>
                      <a:pt x="24329" y="9150"/>
                    </a:cubicBezTo>
                    <a:close/>
                    <a:moveTo>
                      <a:pt x="7285" y="13494"/>
                    </a:moveTo>
                    <a:cubicBezTo>
                      <a:pt x="7700" y="13494"/>
                      <a:pt x="8115" y="13537"/>
                      <a:pt x="8526" y="13632"/>
                    </a:cubicBezTo>
                    <a:cubicBezTo>
                      <a:pt x="9100" y="13764"/>
                      <a:pt x="9640" y="13992"/>
                      <a:pt x="10128" y="14313"/>
                    </a:cubicBezTo>
                    <a:cubicBezTo>
                      <a:pt x="10203" y="14377"/>
                      <a:pt x="10277" y="14443"/>
                      <a:pt x="10348" y="14512"/>
                    </a:cubicBezTo>
                    <a:lnTo>
                      <a:pt x="10348" y="14512"/>
                    </a:lnTo>
                    <a:cubicBezTo>
                      <a:pt x="9817" y="14358"/>
                      <a:pt x="9255" y="14301"/>
                      <a:pt x="8702" y="14301"/>
                    </a:cubicBezTo>
                    <a:cubicBezTo>
                      <a:pt x="8599" y="14301"/>
                      <a:pt x="8495" y="14303"/>
                      <a:pt x="8393" y="14307"/>
                    </a:cubicBezTo>
                    <a:cubicBezTo>
                      <a:pt x="7648" y="14335"/>
                      <a:pt x="6910" y="14472"/>
                      <a:pt x="6198" y="14686"/>
                    </a:cubicBezTo>
                    <a:cubicBezTo>
                      <a:pt x="4748" y="15121"/>
                      <a:pt x="3430" y="15889"/>
                      <a:pt x="2195" y="16749"/>
                    </a:cubicBezTo>
                    <a:cubicBezTo>
                      <a:pt x="1533" y="17210"/>
                      <a:pt x="892" y="17701"/>
                      <a:pt x="253" y="18194"/>
                    </a:cubicBezTo>
                    <a:cubicBezTo>
                      <a:pt x="321" y="17545"/>
                      <a:pt x="502" y="16909"/>
                      <a:pt x="774" y="16317"/>
                    </a:cubicBezTo>
                    <a:cubicBezTo>
                      <a:pt x="1305" y="15940"/>
                      <a:pt x="1834" y="15557"/>
                      <a:pt x="2384" y="15205"/>
                    </a:cubicBezTo>
                    <a:cubicBezTo>
                      <a:pt x="3018" y="14801"/>
                      <a:pt x="3676" y="14431"/>
                      <a:pt x="4368" y="14136"/>
                    </a:cubicBezTo>
                    <a:cubicBezTo>
                      <a:pt x="5291" y="13745"/>
                      <a:pt x="6286" y="13494"/>
                      <a:pt x="7285" y="13494"/>
                    </a:cubicBezTo>
                    <a:close/>
                    <a:moveTo>
                      <a:pt x="8735" y="14405"/>
                    </a:moveTo>
                    <a:cubicBezTo>
                      <a:pt x="8933" y="14405"/>
                      <a:pt x="9131" y="14414"/>
                      <a:pt x="9329" y="14430"/>
                    </a:cubicBezTo>
                    <a:cubicBezTo>
                      <a:pt x="9637" y="14456"/>
                      <a:pt x="9940" y="14509"/>
                      <a:pt x="10241" y="14572"/>
                    </a:cubicBezTo>
                    <a:lnTo>
                      <a:pt x="10240" y="14572"/>
                    </a:lnTo>
                    <a:cubicBezTo>
                      <a:pt x="8846" y="14952"/>
                      <a:pt x="7483" y="15440"/>
                      <a:pt x="6168" y="16038"/>
                    </a:cubicBezTo>
                    <a:cubicBezTo>
                      <a:pt x="4821" y="16650"/>
                      <a:pt x="3523" y="17366"/>
                      <a:pt x="2291" y="18187"/>
                    </a:cubicBezTo>
                    <a:cubicBezTo>
                      <a:pt x="1946" y="18416"/>
                      <a:pt x="1605" y="18654"/>
                      <a:pt x="1272" y="18900"/>
                    </a:cubicBezTo>
                    <a:cubicBezTo>
                      <a:pt x="943" y="19142"/>
                      <a:pt x="611" y="19387"/>
                      <a:pt x="305" y="19657"/>
                    </a:cubicBezTo>
                    <a:cubicBezTo>
                      <a:pt x="249" y="19423"/>
                      <a:pt x="232" y="19177"/>
                      <a:pt x="225" y="18947"/>
                    </a:cubicBezTo>
                    <a:cubicBezTo>
                      <a:pt x="217" y="18755"/>
                      <a:pt x="225" y="18564"/>
                      <a:pt x="238" y="18372"/>
                    </a:cubicBezTo>
                    <a:cubicBezTo>
                      <a:pt x="1421" y="17464"/>
                      <a:pt x="2608" y="16549"/>
                      <a:pt x="3913" y="15819"/>
                    </a:cubicBezTo>
                    <a:cubicBezTo>
                      <a:pt x="5205" y="15096"/>
                      <a:pt x="6618" y="14558"/>
                      <a:pt x="8104" y="14432"/>
                    </a:cubicBezTo>
                    <a:cubicBezTo>
                      <a:pt x="8314" y="14415"/>
                      <a:pt x="8524" y="14405"/>
                      <a:pt x="8735" y="14405"/>
                    </a:cubicBezTo>
                    <a:close/>
                    <a:moveTo>
                      <a:pt x="12972" y="13865"/>
                    </a:moveTo>
                    <a:lnTo>
                      <a:pt x="12972" y="13865"/>
                    </a:lnTo>
                    <a:cubicBezTo>
                      <a:pt x="12910" y="13909"/>
                      <a:pt x="12849" y="13954"/>
                      <a:pt x="12791" y="14000"/>
                    </a:cubicBezTo>
                    <a:cubicBezTo>
                      <a:pt x="12428" y="14288"/>
                      <a:pt x="12118" y="14647"/>
                      <a:pt x="11955" y="15086"/>
                    </a:cubicBezTo>
                    <a:cubicBezTo>
                      <a:pt x="11766" y="15596"/>
                      <a:pt x="11779" y="16151"/>
                      <a:pt x="11819" y="16685"/>
                    </a:cubicBezTo>
                    <a:cubicBezTo>
                      <a:pt x="11866" y="17276"/>
                      <a:pt x="11927" y="17868"/>
                      <a:pt x="11993" y="18457"/>
                    </a:cubicBezTo>
                    <a:cubicBezTo>
                      <a:pt x="12062" y="19056"/>
                      <a:pt x="12141" y="19652"/>
                      <a:pt x="12240" y="20246"/>
                    </a:cubicBezTo>
                    <a:cubicBezTo>
                      <a:pt x="11797" y="19310"/>
                      <a:pt x="11460" y="18326"/>
                      <a:pt x="11244" y="17313"/>
                    </a:cubicBezTo>
                    <a:lnTo>
                      <a:pt x="11244" y="17314"/>
                    </a:lnTo>
                    <a:cubicBezTo>
                      <a:pt x="11125" y="16760"/>
                      <a:pt x="11019" y="16168"/>
                      <a:pt x="11161" y="15609"/>
                    </a:cubicBezTo>
                    <a:cubicBezTo>
                      <a:pt x="11284" y="15122"/>
                      <a:pt x="11612" y="14715"/>
                      <a:pt x="12003" y="14411"/>
                    </a:cubicBezTo>
                    <a:cubicBezTo>
                      <a:pt x="12247" y="14222"/>
                      <a:pt x="12519" y="14073"/>
                      <a:pt x="12798" y="13942"/>
                    </a:cubicBezTo>
                    <a:cubicBezTo>
                      <a:pt x="12855" y="13915"/>
                      <a:pt x="12913" y="13890"/>
                      <a:pt x="12972" y="13865"/>
                    </a:cubicBezTo>
                    <a:close/>
                    <a:moveTo>
                      <a:pt x="14384" y="13343"/>
                    </a:moveTo>
                    <a:cubicBezTo>
                      <a:pt x="14373" y="13350"/>
                      <a:pt x="14363" y="13358"/>
                      <a:pt x="14353" y="13366"/>
                    </a:cubicBezTo>
                    <a:cubicBezTo>
                      <a:pt x="14133" y="13540"/>
                      <a:pt x="13932" y="13738"/>
                      <a:pt x="13764" y="13963"/>
                    </a:cubicBezTo>
                    <a:cubicBezTo>
                      <a:pt x="13450" y="14380"/>
                      <a:pt x="13253" y="14869"/>
                      <a:pt x="13127" y="15373"/>
                    </a:cubicBezTo>
                    <a:cubicBezTo>
                      <a:pt x="12853" y="16466"/>
                      <a:pt x="12933" y="17598"/>
                      <a:pt x="12832" y="18711"/>
                    </a:cubicBezTo>
                    <a:cubicBezTo>
                      <a:pt x="12777" y="19318"/>
                      <a:pt x="12668" y="19934"/>
                      <a:pt x="12428" y="20498"/>
                    </a:cubicBezTo>
                    <a:cubicBezTo>
                      <a:pt x="12427" y="20497"/>
                      <a:pt x="12427" y="20496"/>
                      <a:pt x="12426" y="20495"/>
                    </a:cubicBezTo>
                    <a:cubicBezTo>
                      <a:pt x="12409" y="20472"/>
                      <a:pt x="12386" y="20463"/>
                      <a:pt x="12364" y="20463"/>
                    </a:cubicBezTo>
                    <a:cubicBezTo>
                      <a:pt x="12357" y="20463"/>
                      <a:pt x="12351" y="20464"/>
                      <a:pt x="12344" y="20466"/>
                    </a:cubicBezTo>
                    <a:cubicBezTo>
                      <a:pt x="12343" y="20464"/>
                      <a:pt x="12342" y="20462"/>
                      <a:pt x="12341" y="20459"/>
                    </a:cubicBezTo>
                    <a:cubicBezTo>
                      <a:pt x="12201" y="19290"/>
                      <a:pt x="12073" y="18120"/>
                      <a:pt x="11969" y="16949"/>
                    </a:cubicBezTo>
                    <a:cubicBezTo>
                      <a:pt x="11922" y="16423"/>
                      <a:pt x="11879" y="15880"/>
                      <a:pt x="12014" y="15363"/>
                    </a:cubicBezTo>
                    <a:cubicBezTo>
                      <a:pt x="12134" y="14904"/>
                      <a:pt x="12411" y="14520"/>
                      <a:pt x="12767" y="14214"/>
                    </a:cubicBezTo>
                    <a:cubicBezTo>
                      <a:pt x="12962" y="14047"/>
                      <a:pt x="13176" y="13902"/>
                      <a:pt x="13396" y="13769"/>
                    </a:cubicBezTo>
                    <a:cubicBezTo>
                      <a:pt x="13504" y="13702"/>
                      <a:pt x="13615" y="13640"/>
                      <a:pt x="13726" y="13580"/>
                    </a:cubicBezTo>
                    <a:cubicBezTo>
                      <a:pt x="13786" y="13547"/>
                      <a:pt x="13842" y="13512"/>
                      <a:pt x="13897" y="13475"/>
                    </a:cubicBezTo>
                    <a:cubicBezTo>
                      <a:pt x="14062" y="13440"/>
                      <a:pt x="14224" y="13395"/>
                      <a:pt x="14384" y="13343"/>
                    </a:cubicBezTo>
                    <a:close/>
                    <a:moveTo>
                      <a:pt x="10173" y="14733"/>
                    </a:moveTo>
                    <a:lnTo>
                      <a:pt x="10173" y="14733"/>
                    </a:lnTo>
                    <a:cubicBezTo>
                      <a:pt x="10038" y="14816"/>
                      <a:pt x="9903" y="14900"/>
                      <a:pt x="9768" y="14984"/>
                    </a:cubicBezTo>
                    <a:lnTo>
                      <a:pt x="9768" y="14983"/>
                    </a:lnTo>
                    <a:cubicBezTo>
                      <a:pt x="9030" y="15436"/>
                      <a:pt x="8292" y="15891"/>
                      <a:pt x="7555" y="16346"/>
                    </a:cubicBezTo>
                    <a:cubicBezTo>
                      <a:pt x="6079" y="17255"/>
                      <a:pt x="4604" y="18164"/>
                      <a:pt x="3131" y="19076"/>
                    </a:cubicBezTo>
                    <a:cubicBezTo>
                      <a:pt x="2717" y="19333"/>
                      <a:pt x="2304" y="19589"/>
                      <a:pt x="1892" y="19848"/>
                    </a:cubicBezTo>
                    <a:cubicBezTo>
                      <a:pt x="1691" y="19975"/>
                      <a:pt x="1488" y="20101"/>
                      <a:pt x="1286" y="20228"/>
                    </a:cubicBezTo>
                    <a:cubicBezTo>
                      <a:pt x="1139" y="20319"/>
                      <a:pt x="996" y="20415"/>
                      <a:pt x="852" y="20510"/>
                    </a:cubicBezTo>
                    <a:cubicBezTo>
                      <a:pt x="781" y="20464"/>
                      <a:pt x="716" y="20411"/>
                      <a:pt x="655" y="20349"/>
                    </a:cubicBezTo>
                    <a:cubicBezTo>
                      <a:pt x="482" y="20172"/>
                      <a:pt x="379" y="19951"/>
                      <a:pt x="318" y="19714"/>
                    </a:cubicBezTo>
                    <a:cubicBezTo>
                      <a:pt x="613" y="19500"/>
                      <a:pt x="897" y="19273"/>
                      <a:pt x="1191" y="19059"/>
                    </a:cubicBezTo>
                    <a:cubicBezTo>
                      <a:pt x="1488" y="18841"/>
                      <a:pt x="1790" y="18629"/>
                      <a:pt x="2097" y="18423"/>
                    </a:cubicBezTo>
                    <a:cubicBezTo>
                      <a:pt x="2711" y="18010"/>
                      <a:pt x="3344" y="17622"/>
                      <a:pt x="3989" y="17259"/>
                    </a:cubicBezTo>
                    <a:cubicBezTo>
                      <a:pt x="5278" y="16539"/>
                      <a:pt x="6621" y="15925"/>
                      <a:pt x="8008" y="15420"/>
                    </a:cubicBezTo>
                    <a:cubicBezTo>
                      <a:pt x="8719" y="15160"/>
                      <a:pt x="9442" y="14932"/>
                      <a:pt x="10173" y="14733"/>
                    </a:cubicBezTo>
                    <a:close/>
                    <a:moveTo>
                      <a:pt x="9965" y="15063"/>
                    </a:moveTo>
                    <a:lnTo>
                      <a:pt x="9965" y="15063"/>
                    </a:lnTo>
                    <a:cubicBezTo>
                      <a:pt x="9096" y="16077"/>
                      <a:pt x="8186" y="17059"/>
                      <a:pt x="7163" y="17920"/>
                    </a:cubicBezTo>
                    <a:cubicBezTo>
                      <a:pt x="6031" y="18874"/>
                      <a:pt x="4756" y="19679"/>
                      <a:pt x="3345" y="20149"/>
                    </a:cubicBezTo>
                    <a:cubicBezTo>
                      <a:pt x="2949" y="20281"/>
                      <a:pt x="2544" y="20385"/>
                      <a:pt x="2134" y="20459"/>
                    </a:cubicBezTo>
                    <a:cubicBezTo>
                      <a:pt x="1756" y="20528"/>
                      <a:pt x="1375" y="20561"/>
                      <a:pt x="993" y="20589"/>
                    </a:cubicBezTo>
                    <a:cubicBezTo>
                      <a:pt x="964" y="20575"/>
                      <a:pt x="936" y="20561"/>
                      <a:pt x="908" y="20545"/>
                    </a:cubicBezTo>
                    <a:cubicBezTo>
                      <a:pt x="1026" y="20478"/>
                      <a:pt x="1144" y="20412"/>
                      <a:pt x="1262" y="20342"/>
                    </a:cubicBezTo>
                    <a:cubicBezTo>
                      <a:pt x="1444" y="20234"/>
                      <a:pt x="1625" y="20124"/>
                      <a:pt x="1807" y="20016"/>
                    </a:cubicBezTo>
                    <a:cubicBezTo>
                      <a:pt x="2183" y="19791"/>
                      <a:pt x="2558" y="19564"/>
                      <a:pt x="2933" y="19338"/>
                    </a:cubicBezTo>
                    <a:cubicBezTo>
                      <a:pt x="3677" y="18892"/>
                      <a:pt x="4417" y="18441"/>
                      <a:pt x="5158" y="17989"/>
                    </a:cubicBezTo>
                    <a:cubicBezTo>
                      <a:pt x="6639" y="17088"/>
                      <a:pt x="8122" y="16187"/>
                      <a:pt x="9601" y="15284"/>
                    </a:cubicBezTo>
                    <a:cubicBezTo>
                      <a:pt x="9723" y="15210"/>
                      <a:pt x="9844" y="15137"/>
                      <a:pt x="9965" y="15063"/>
                    </a:cubicBezTo>
                    <a:close/>
                    <a:moveTo>
                      <a:pt x="17449" y="12371"/>
                    </a:moveTo>
                    <a:cubicBezTo>
                      <a:pt x="17831" y="12659"/>
                      <a:pt x="18108" y="13095"/>
                      <a:pt x="18255" y="13546"/>
                    </a:cubicBezTo>
                    <a:cubicBezTo>
                      <a:pt x="18551" y="14448"/>
                      <a:pt x="18374" y="15444"/>
                      <a:pt x="18210" y="16354"/>
                    </a:cubicBezTo>
                    <a:cubicBezTo>
                      <a:pt x="18064" y="17163"/>
                      <a:pt x="17875" y="17988"/>
                      <a:pt x="17462" y="18708"/>
                    </a:cubicBezTo>
                    <a:cubicBezTo>
                      <a:pt x="17260" y="19061"/>
                      <a:pt x="16999" y="19382"/>
                      <a:pt x="16684" y="19641"/>
                    </a:cubicBezTo>
                    <a:cubicBezTo>
                      <a:pt x="16356" y="19911"/>
                      <a:pt x="15981" y="20116"/>
                      <a:pt x="15585" y="20266"/>
                    </a:cubicBezTo>
                    <a:cubicBezTo>
                      <a:pt x="15157" y="20428"/>
                      <a:pt x="14706" y="20523"/>
                      <a:pt x="14253" y="20577"/>
                    </a:cubicBezTo>
                    <a:cubicBezTo>
                      <a:pt x="14027" y="20603"/>
                      <a:pt x="13801" y="20618"/>
                      <a:pt x="13575" y="20627"/>
                    </a:cubicBezTo>
                    <a:cubicBezTo>
                      <a:pt x="14667" y="20205"/>
                      <a:pt x="15556" y="19340"/>
                      <a:pt x="16164" y="18354"/>
                    </a:cubicBezTo>
                    <a:cubicBezTo>
                      <a:pt x="16923" y="17126"/>
                      <a:pt x="17266" y="15696"/>
                      <a:pt x="17455" y="14279"/>
                    </a:cubicBezTo>
                    <a:cubicBezTo>
                      <a:pt x="17507" y="13892"/>
                      <a:pt x="17561" y="13500"/>
                      <a:pt x="17560" y="13109"/>
                    </a:cubicBezTo>
                    <a:cubicBezTo>
                      <a:pt x="17560" y="12924"/>
                      <a:pt x="17546" y="12737"/>
                      <a:pt x="17503" y="12555"/>
                    </a:cubicBezTo>
                    <a:cubicBezTo>
                      <a:pt x="17488" y="12494"/>
                      <a:pt x="17470" y="12431"/>
                      <a:pt x="17449" y="12371"/>
                    </a:cubicBezTo>
                    <a:close/>
                    <a:moveTo>
                      <a:pt x="16708" y="12035"/>
                    </a:moveTo>
                    <a:cubicBezTo>
                      <a:pt x="16722" y="12046"/>
                      <a:pt x="16737" y="12056"/>
                      <a:pt x="16758" y="12059"/>
                    </a:cubicBezTo>
                    <a:cubicBezTo>
                      <a:pt x="16925" y="12090"/>
                      <a:pt x="17082" y="12149"/>
                      <a:pt x="17226" y="12228"/>
                    </a:cubicBezTo>
                    <a:cubicBezTo>
                      <a:pt x="17279" y="12341"/>
                      <a:pt x="17331" y="12453"/>
                      <a:pt x="17361" y="12577"/>
                    </a:cubicBezTo>
                    <a:cubicBezTo>
                      <a:pt x="17399" y="12730"/>
                      <a:pt x="17415" y="12888"/>
                      <a:pt x="17419" y="13046"/>
                    </a:cubicBezTo>
                    <a:cubicBezTo>
                      <a:pt x="17428" y="13388"/>
                      <a:pt x="17383" y="13731"/>
                      <a:pt x="17346" y="14071"/>
                    </a:cubicBezTo>
                    <a:cubicBezTo>
                      <a:pt x="17267" y="14784"/>
                      <a:pt x="17149" y="15494"/>
                      <a:pt x="16956" y="16186"/>
                    </a:cubicBezTo>
                    <a:cubicBezTo>
                      <a:pt x="16607" y="17443"/>
                      <a:pt x="16006" y="18650"/>
                      <a:pt x="15052" y="19558"/>
                    </a:cubicBezTo>
                    <a:cubicBezTo>
                      <a:pt x="14575" y="20013"/>
                      <a:pt x="14014" y="20384"/>
                      <a:pt x="13400" y="20630"/>
                    </a:cubicBezTo>
                    <a:cubicBezTo>
                      <a:pt x="13333" y="20631"/>
                      <a:pt x="13266" y="20631"/>
                      <a:pt x="13199" y="20631"/>
                    </a:cubicBezTo>
                    <a:cubicBezTo>
                      <a:pt x="13117" y="20631"/>
                      <a:pt x="13035" y="20631"/>
                      <a:pt x="12953" y="20631"/>
                    </a:cubicBezTo>
                    <a:cubicBezTo>
                      <a:pt x="12886" y="20631"/>
                      <a:pt x="12819" y="20631"/>
                      <a:pt x="12751" y="20632"/>
                    </a:cubicBezTo>
                    <a:cubicBezTo>
                      <a:pt x="12725" y="20632"/>
                      <a:pt x="12699" y="20633"/>
                      <a:pt x="12672" y="20633"/>
                    </a:cubicBezTo>
                    <a:cubicBezTo>
                      <a:pt x="13456" y="19635"/>
                      <a:pt x="14135" y="18546"/>
                      <a:pt x="14721" y="17420"/>
                    </a:cubicBezTo>
                    <a:cubicBezTo>
                      <a:pt x="15315" y="16277"/>
                      <a:pt x="15816" y="15084"/>
                      <a:pt x="16208" y="13857"/>
                    </a:cubicBezTo>
                    <a:cubicBezTo>
                      <a:pt x="16318" y="13511"/>
                      <a:pt x="16420" y="13163"/>
                      <a:pt x="16513" y="12812"/>
                    </a:cubicBezTo>
                    <a:cubicBezTo>
                      <a:pt x="16560" y="12640"/>
                      <a:pt x="16604" y="12468"/>
                      <a:pt x="16646" y="12294"/>
                    </a:cubicBezTo>
                    <a:cubicBezTo>
                      <a:pt x="16667" y="12208"/>
                      <a:pt x="16690" y="12122"/>
                      <a:pt x="16708" y="12035"/>
                    </a:cubicBezTo>
                    <a:close/>
                    <a:moveTo>
                      <a:pt x="16507" y="12024"/>
                    </a:moveTo>
                    <a:lnTo>
                      <a:pt x="16507" y="12024"/>
                    </a:lnTo>
                    <a:cubicBezTo>
                      <a:pt x="16495" y="12076"/>
                      <a:pt x="16484" y="12127"/>
                      <a:pt x="16472" y="12179"/>
                    </a:cubicBezTo>
                    <a:cubicBezTo>
                      <a:pt x="16435" y="12337"/>
                      <a:pt x="16397" y="12495"/>
                      <a:pt x="16356" y="12652"/>
                    </a:cubicBezTo>
                    <a:cubicBezTo>
                      <a:pt x="16278" y="12957"/>
                      <a:pt x="16193" y="13261"/>
                      <a:pt x="16102" y="13563"/>
                    </a:cubicBezTo>
                    <a:cubicBezTo>
                      <a:pt x="15917" y="14177"/>
                      <a:pt x="15707" y="14783"/>
                      <a:pt x="15473" y="15379"/>
                    </a:cubicBezTo>
                    <a:cubicBezTo>
                      <a:pt x="15003" y="16576"/>
                      <a:pt x="14435" y="17738"/>
                      <a:pt x="13774" y="18841"/>
                    </a:cubicBezTo>
                    <a:cubicBezTo>
                      <a:pt x="13407" y="19454"/>
                      <a:pt x="13009" y="20049"/>
                      <a:pt x="12597" y="20634"/>
                    </a:cubicBezTo>
                    <a:cubicBezTo>
                      <a:pt x="12546" y="20634"/>
                      <a:pt x="12495" y="20634"/>
                      <a:pt x="12444" y="20633"/>
                    </a:cubicBezTo>
                    <a:cubicBezTo>
                      <a:pt x="12453" y="20614"/>
                      <a:pt x="12457" y="20593"/>
                      <a:pt x="12455" y="20572"/>
                    </a:cubicBezTo>
                    <a:cubicBezTo>
                      <a:pt x="12966" y="19548"/>
                      <a:pt x="12968" y="18380"/>
                      <a:pt x="13020" y="17260"/>
                    </a:cubicBezTo>
                    <a:cubicBezTo>
                      <a:pt x="13068" y="16229"/>
                      <a:pt x="13170" y="15120"/>
                      <a:pt x="13746" y="14232"/>
                    </a:cubicBezTo>
                    <a:cubicBezTo>
                      <a:pt x="13910" y="13978"/>
                      <a:pt x="14111" y="13755"/>
                      <a:pt x="14342" y="13560"/>
                    </a:cubicBezTo>
                    <a:cubicBezTo>
                      <a:pt x="14468" y="13454"/>
                      <a:pt x="14601" y="13357"/>
                      <a:pt x="14736" y="13263"/>
                    </a:cubicBezTo>
                    <a:cubicBezTo>
                      <a:pt x="14814" y="13209"/>
                      <a:pt x="14898" y="13158"/>
                      <a:pt x="14977" y="13104"/>
                    </a:cubicBezTo>
                    <a:cubicBezTo>
                      <a:pt x="15192" y="13003"/>
                      <a:pt x="15401" y="12886"/>
                      <a:pt x="15600" y="12755"/>
                    </a:cubicBezTo>
                    <a:cubicBezTo>
                      <a:pt x="15926" y="12543"/>
                      <a:pt x="16228" y="12294"/>
                      <a:pt x="16507" y="12024"/>
                    </a:cubicBezTo>
                    <a:close/>
                    <a:moveTo>
                      <a:pt x="10474" y="14754"/>
                    </a:moveTo>
                    <a:cubicBezTo>
                      <a:pt x="10224" y="15435"/>
                      <a:pt x="9940" y="16102"/>
                      <a:pt x="9580" y="16733"/>
                    </a:cubicBezTo>
                    <a:lnTo>
                      <a:pt x="9582" y="16733"/>
                    </a:lnTo>
                    <a:cubicBezTo>
                      <a:pt x="9220" y="17367"/>
                      <a:pt x="8795" y="17968"/>
                      <a:pt x="8301" y="18506"/>
                    </a:cubicBezTo>
                    <a:cubicBezTo>
                      <a:pt x="7809" y="19045"/>
                      <a:pt x="7246" y="19521"/>
                      <a:pt x="6623" y="19903"/>
                    </a:cubicBezTo>
                    <a:cubicBezTo>
                      <a:pt x="5990" y="20290"/>
                      <a:pt x="5297" y="20585"/>
                      <a:pt x="4573" y="20755"/>
                    </a:cubicBezTo>
                    <a:cubicBezTo>
                      <a:pt x="4217" y="20839"/>
                      <a:pt x="3853" y="20893"/>
                      <a:pt x="3489" y="20914"/>
                    </a:cubicBezTo>
                    <a:cubicBezTo>
                      <a:pt x="3393" y="20920"/>
                      <a:pt x="3297" y="20922"/>
                      <a:pt x="3202" y="20922"/>
                    </a:cubicBezTo>
                    <a:cubicBezTo>
                      <a:pt x="2928" y="20922"/>
                      <a:pt x="2657" y="20902"/>
                      <a:pt x="2382" y="20880"/>
                    </a:cubicBezTo>
                    <a:cubicBezTo>
                      <a:pt x="2292" y="20873"/>
                      <a:pt x="2202" y="20858"/>
                      <a:pt x="2113" y="20844"/>
                    </a:cubicBezTo>
                    <a:cubicBezTo>
                      <a:pt x="2112" y="20843"/>
                      <a:pt x="2111" y="20843"/>
                      <a:pt x="2110" y="20843"/>
                    </a:cubicBezTo>
                    <a:cubicBezTo>
                      <a:pt x="2103" y="20843"/>
                      <a:pt x="2100" y="20849"/>
                      <a:pt x="2100" y="20855"/>
                    </a:cubicBezTo>
                    <a:cubicBezTo>
                      <a:pt x="2059" y="20850"/>
                      <a:pt x="2019" y="20845"/>
                      <a:pt x="1978" y="20839"/>
                    </a:cubicBezTo>
                    <a:cubicBezTo>
                      <a:pt x="1689" y="20802"/>
                      <a:pt x="1375" y="20754"/>
                      <a:pt x="1097" y="20637"/>
                    </a:cubicBezTo>
                    <a:cubicBezTo>
                      <a:pt x="1402" y="20634"/>
                      <a:pt x="1708" y="20601"/>
                      <a:pt x="2009" y="20553"/>
                    </a:cubicBezTo>
                    <a:cubicBezTo>
                      <a:pt x="2375" y="20496"/>
                      <a:pt x="2735" y="20412"/>
                      <a:pt x="3089" y="20308"/>
                    </a:cubicBezTo>
                    <a:cubicBezTo>
                      <a:pt x="3805" y="20097"/>
                      <a:pt x="4493" y="19801"/>
                      <a:pt x="5146" y="19443"/>
                    </a:cubicBezTo>
                    <a:cubicBezTo>
                      <a:pt x="6478" y="18712"/>
                      <a:pt x="7644" y="17723"/>
                      <a:pt x="8702" y="16640"/>
                    </a:cubicBezTo>
                    <a:cubicBezTo>
                      <a:pt x="9265" y="16064"/>
                      <a:pt x="9797" y="15461"/>
                      <a:pt x="10319" y="14849"/>
                    </a:cubicBezTo>
                    <a:cubicBezTo>
                      <a:pt x="10371" y="14817"/>
                      <a:pt x="10423" y="14785"/>
                      <a:pt x="10474" y="14754"/>
                    </a:cubicBezTo>
                    <a:close/>
                    <a:moveTo>
                      <a:pt x="10383" y="15393"/>
                    </a:moveTo>
                    <a:lnTo>
                      <a:pt x="10383" y="15393"/>
                    </a:lnTo>
                    <a:cubicBezTo>
                      <a:pt x="10276" y="16063"/>
                      <a:pt x="10137" y="16730"/>
                      <a:pt x="9923" y="17375"/>
                    </a:cubicBezTo>
                    <a:cubicBezTo>
                      <a:pt x="9633" y="18252"/>
                      <a:pt x="9197" y="19102"/>
                      <a:pt x="8517" y="19742"/>
                    </a:cubicBezTo>
                    <a:cubicBezTo>
                      <a:pt x="7734" y="20477"/>
                      <a:pt x="6702" y="20853"/>
                      <a:pt x="5650" y="20987"/>
                    </a:cubicBezTo>
                    <a:cubicBezTo>
                      <a:pt x="5284" y="21034"/>
                      <a:pt x="4917" y="21053"/>
                      <a:pt x="4550" y="21053"/>
                    </a:cubicBezTo>
                    <a:cubicBezTo>
                      <a:pt x="4151" y="21053"/>
                      <a:pt x="3752" y="21030"/>
                      <a:pt x="3353" y="20995"/>
                    </a:cubicBezTo>
                    <a:cubicBezTo>
                      <a:pt x="3677" y="20989"/>
                      <a:pt x="4001" y="20957"/>
                      <a:pt x="4320" y="20900"/>
                    </a:cubicBezTo>
                    <a:cubicBezTo>
                      <a:pt x="5052" y="20766"/>
                      <a:pt x="5762" y="20508"/>
                      <a:pt x="6413" y="20150"/>
                    </a:cubicBezTo>
                    <a:cubicBezTo>
                      <a:pt x="7067" y="19792"/>
                      <a:pt x="7660" y="19333"/>
                      <a:pt x="8183" y="18803"/>
                    </a:cubicBezTo>
                    <a:cubicBezTo>
                      <a:pt x="8705" y="18276"/>
                      <a:pt x="9158" y="17683"/>
                      <a:pt x="9544" y="17050"/>
                    </a:cubicBezTo>
                    <a:cubicBezTo>
                      <a:pt x="9867" y="16521"/>
                      <a:pt x="10145" y="15965"/>
                      <a:pt x="10383" y="15393"/>
                    </a:cubicBezTo>
                    <a:close/>
                    <a:moveTo>
                      <a:pt x="19677" y="1"/>
                    </a:moveTo>
                    <a:cubicBezTo>
                      <a:pt x="18781" y="1"/>
                      <a:pt x="17889" y="216"/>
                      <a:pt x="17089" y="618"/>
                    </a:cubicBezTo>
                    <a:lnTo>
                      <a:pt x="17090" y="617"/>
                    </a:lnTo>
                    <a:lnTo>
                      <a:pt x="17090" y="617"/>
                    </a:lnTo>
                    <a:cubicBezTo>
                      <a:pt x="16881" y="722"/>
                      <a:pt x="16677" y="840"/>
                      <a:pt x="16482" y="969"/>
                    </a:cubicBezTo>
                    <a:cubicBezTo>
                      <a:pt x="16302" y="1086"/>
                      <a:pt x="16096" y="1211"/>
                      <a:pt x="15986" y="1401"/>
                    </a:cubicBezTo>
                    <a:cubicBezTo>
                      <a:pt x="15863" y="1613"/>
                      <a:pt x="15905" y="1858"/>
                      <a:pt x="15969" y="2081"/>
                    </a:cubicBezTo>
                    <a:cubicBezTo>
                      <a:pt x="16034" y="2307"/>
                      <a:pt x="16107" y="2532"/>
                      <a:pt x="16179" y="2757"/>
                    </a:cubicBezTo>
                    <a:cubicBezTo>
                      <a:pt x="16464" y="3656"/>
                      <a:pt x="16781" y="4557"/>
                      <a:pt x="17258" y="5375"/>
                    </a:cubicBezTo>
                    <a:cubicBezTo>
                      <a:pt x="17706" y="6147"/>
                      <a:pt x="18296" y="6823"/>
                      <a:pt x="19014" y="7352"/>
                    </a:cubicBezTo>
                    <a:cubicBezTo>
                      <a:pt x="19726" y="7878"/>
                      <a:pt x="20545" y="8250"/>
                      <a:pt x="21409" y="8439"/>
                    </a:cubicBezTo>
                    <a:cubicBezTo>
                      <a:pt x="21850" y="8536"/>
                      <a:pt x="22302" y="8585"/>
                      <a:pt x="22754" y="8585"/>
                    </a:cubicBezTo>
                    <a:cubicBezTo>
                      <a:pt x="23275" y="8585"/>
                      <a:pt x="23795" y="8520"/>
                      <a:pt x="24300" y="8389"/>
                    </a:cubicBezTo>
                    <a:cubicBezTo>
                      <a:pt x="24467" y="8346"/>
                      <a:pt x="24630" y="8292"/>
                      <a:pt x="24793" y="8234"/>
                    </a:cubicBezTo>
                    <a:lnTo>
                      <a:pt x="24793" y="8234"/>
                    </a:lnTo>
                    <a:cubicBezTo>
                      <a:pt x="24663" y="8356"/>
                      <a:pt x="24535" y="8482"/>
                      <a:pt x="24400" y="8599"/>
                    </a:cubicBezTo>
                    <a:cubicBezTo>
                      <a:pt x="24302" y="8683"/>
                      <a:pt x="24179" y="8763"/>
                      <a:pt x="24050" y="8763"/>
                    </a:cubicBezTo>
                    <a:cubicBezTo>
                      <a:pt x="24007" y="8763"/>
                      <a:pt x="23964" y="8754"/>
                      <a:pt x="23921" y="8734"/>
                    </a:cubicBezTo>
                    <a:cubicBezTo>
                      <a:pt x="23917" y="8732"/>
                      <a:pt x="23912" y="8731"/>
                      <a:pt x="23908" y="8731"/>
                    </a:cubicBezTo>
                    <a:cubicBezTo>
                      <a:pt x="23883" y="8731"/>
                      <a:pt x="23868" y="8768"/>
                      <a:pt x="23891" y="8786"/>
                    </a:cubicBezTo>
                    <a:cubicBezTo>
                      <a:pt x="23893" y="8788"/>
                      <a:pt x="23895" y="8788"/>
                      <a:pt x="23898" y="8790"/>
                    </a:cubicBezTo>
                    <a:cubicBezTo>
                      <a:pt x="23792" y="8806"/>
                      <a:pt x="23687" y="8823"/>
                      <a:pt x="23582" y="8846"/>
                    </a:cubicBezTo>
                    <a:cubicBezTo>
                      <a:pt x="23234" y="8923"/>
                      <a:pt x="22893" y="9044"/>
                      <a:pt x="22571" y="9198"/>
                    </a:cubicBezTo>
                    <a:cubicBezTo>
                      <a:pt x="22401" y="9279"/>
                      <a:pt x="22235" y="9373"/>
                      <a:pt x="22075" y="9474"/>
                    </a:cubicBezTo>
                    <a:cubicBezTo>
                      <a:pt x="22056" y="9482"/>
                      <a:pt x="22039" y="9489"/>
                      <a:pt x="22021" y="9495"/>
                    </a:cubicBezTo>
                    <a:cubicBezTo>
                      <a:pt x="21920" y="9534"/>
                      <a:pt x="21822" y="9575"/>
                      <a:pt x="21724" y="9619"/>
                    </a:cubicBezTo>
                    <a:cubicBezTo>
                      <a:pt x="21528" y="9704"/>
                      <a:pt x="21333" y="9792"/>
                      <a:pt x="21132" y="9870"/>
                    </a:cubicBezTo>
                    <a:cubicBezTo>
                      <a:pt x="21069" y="9895"/>
                      <a:pt x="21005" y="9918"/>
                      <a:pt x="20940" y="9942"/>
                    </a:cubicBezTo>
                    <a:cubicBezTo>
                      <a:pt x="20147" y="10094"/>
                      <a:pt x="19354" y="10238"/>
                      <a:pt x="18550" y="10325"/>
                    </a:cubicBezTo>
                    <a:cubicBezTo>
                      <a:pt x="18345" y="10347"/>
                      <a:pt x="18138" y="10364"/>
                      <a:pt x="17932" y="10380"/>
                    </a:cubicBezTo>
                    <a:cubicBezTo>
                      <a:pt x="17873" y="10183"/>
                      <a:pt x="17798" y="9991"/>
                      <a:pt x="17754" y="9789"/>
                    </a:cubicBezTo>
                    <a:cubicBezTo>
                      <a:pt x="17728" y="9672"/>
                      <a:pt x="17710" y="9554"/>
                      <a:pt x="17699" y="9435"/>
                    </a:cubicBezTo>
                    <a:cubicBezTo>
                      <a:pt x="17688" y="9324"/>
                      <a:pt x="17707" y="9195"/>
                      <a:pt x="17648" y="9096"/>
                    </a:cubicBezTo>
                    <a:cubicBezTo>
                      <a:pt x="17641" y="9085"/>
                      <a:pt x="17627" y="9079"/>
                      <a:pt x="17614" y="9079"/>
                    </a:cubicBezTo>
                    <a:cubicBezTo>
                      <a:pt x="17599" y="9079"/>
                      <a:pt x="17585" y="9085"/>
                      <a:pt x="17577" y="9096"/>
                    </a:cubicBezTo>
                    <a:cubicBezTo>
                      <a:pt x="17513" y="9195"/>
                      <a:pt x="17539" y="9333"/>
                      <a:pt x="17549" y="9445"/>
                    </a:cubicBezTo>
                    <a:cubicBezTo>
                      <a:pt x="17551" y="9470"/>
                      <a:pt x="17556" y="9495"/>
                      <a:pt x="17559" y="9520"/>
                    </a:cubicBezTo>
                    <a:cubicBezTo>
                      <a:pt x="17535" y="9385"/>
                      <a:pt x="17508" y="9252"/>
                      <a:pt x="17479" y="9121"/>
                    </a:cubicBezTo>
                    <a:cubicBezTo>
                      <a:pt x="17377" y="8672"/>
                      <a:pt x="17234" y="8231"/>
                      <a:pt x="17050" y="7808"/>
                    </a:cubicBezTo>
                    <a:cubicBezTo>
                      <a:pt x="16872" y="7401"/>
                      <a:pt x="16661" y="7001"/>
                      <a:pt x="16401" y="6640"/>
                    </a:cubicBezTo>
                    <a:cubicBezTo>
                      <a:pt x="16166" y="6313"/>
                      <a:pt x="15880" y="6016"/>
                      <a:pt x="15525" y="5821"/>
                    </a:cubicBezTo>
                    <a:cubicBezTo>
                      <a:pt x="15246" y="5668"/>
                      <a:pt x="14959" y="5609"/>
                      <a:pt x="14670" y="5609"/>
                    </a:cubicBezTo>
                    <a:cubicBezTo>
                      <a:pt x="14042" y="5609"/>
                      <a:pt x="13401" y="5886"/>
                      <a:pt x="12810" y="6080"/>
                    </a:cubicBezTo>
                    <a:cubicBezTo>
                      <a:pt x="11863" y="6392"/>
                      <a:pt x="10890" y="6622"/>
                      <a:pt x="9961" y="6988"/>
                    </a:cubicBezTo>
                    <a:cubicBezTo>
                      <a:pt x="9159" y="7304"/>
                      <a:pt x="8378" y="7728"/>
                      <a:pt x="7765" y="8343"/>
                    </a:cubicBezTo>
                    <a:cubicBezTo>
                      <a:pt x="7685" y="8423"/>
                      <a:pt x="7614" y="8502"/>
                      <a:pt x="7552" y="8596"/>
                    </a:cubicBezTo>
                    <a:cubicBezTo>
                      <a:pt x="7544" y="8607"/>
                      <a:pt x="7540" y="8620"/>
                      <a:pt x="7539" y="8631"/>
                    </a:cubicBezTo>
                    <a:cubicBezTo>
                      <a:pt x="7482" y="8666"/>
                      <a:pt x="7467" y="8765"/>
                      <a:pt x="7547" y="8803"/>
                    </a:cubicBezTo>
                    <a:cubicBezTo>
                      <a:pt x="7551" y="8805"/>
                      <a:pt x="7556" y="8807"/>
                      <a:pt x="7560" y="8809"/>
                    </a:cubicBezTo>
                    <a:cubicBezTo>
                      <a:pt x="7418" y="9230"/>
                      <a:pt x="7436" y="9682"/>
                      <a:pt x="7557" y="10111"/>
                    </a:cubicBezTo>
                    <a:cubicBezTo>
                      <a:pt x="7553" y="10108"/>
                      <a:pt x="7549" y="10107"/>
                      <a:pt x="7545" y="10107"/>
                    </a:cubicBezTo>
                    <a:cubicBezTo>
                      <a:pt x="7526" y="10107"/>
                      <a:pt x="7508" y="10131"/>
                      <a:pt x="7524" y="10148"/>
                    </a:cubicBezTo>
                    <a:cubicBezTo>
                      <a:pt x="7545" y="10172"/>
                      <a:pt x="7567" y="10195"/>
                      <a:pt x="7590" y="10219"/>
                    </a:cubicBezTo>
                    <a:cubicBezTo>
                      <a:pt x="7695" y="10544"/>
                      <a:pt x="7857" y="10852"/>
                      <a:pt x="8051" y="11118"/>
                    </a:cubicBezTo>
                    <a:cubicBezTo>
                      <a:pt x="8589" y="11853"/>
                      <a:pt x="9397" y="12338"/>
                      <a:pt x="10199" y="12735"/>
                    </a:cubicBezTo>
                    <a:cubicBezTo>
                      <a:pt x="10844" y="13054"/>
                      <a:pt x="11519" y="13362"/>
                      <a:pt x="12228" y="13500"/>
                    </a:cubicBezTo>
                    <a:cubicBezTo>
                      <a:pt x="12199" y="13516"/>
                      <a:pt x="12170" y="13533"/>
                      <a:pt x="12141" y="13550"/>
                    </a:cubicBezTo>
                    <a:cubicBezTo>
                      <a:pt x="12138" y="13552"/>
                      <a:pt x="12134" y="13554"/>
                      <a:pt x="12129" y="13556"/>
                    </a:cubicBezTo>
                    <a:cubicBezTo>
                      <a:pt x="12093" y="13575"/>
                      <a:pt x="12057" y="13593"/>
                      <a:pt x="12020" y="13612"/>
                    </a:cubicBezTo>
                    <a:cubicBezTo>
                      <a:pt x="12008" y="13613"/>
                      <a:pt x="11997" y="13616"/>
                      <a:pt x="11984" y="13623"/>
                    </a:cubicBezTo>
                    <a:cubicBezTo>
                      <a:pt x="11957" y="13640"/>
                      <a:pt x="11929" y="13657"/>
                      <a:pt x="11902" y="13673"/>
                    </a:cubicBezTo>
                    <a:cubicBezTo>
                      <a:pt x="11628" y="13815"/>
                      <a:pt x="11354" y="13960"/>
                      <a:pt x="11081" y="14103"/>
                    </a:cubicBezTo>
                    <a:cubicBezTo>
                      <a:pt x="10968" y="14162"/>
                      <a:pt x="10857" y="14227"/>
                      <a:pt x="10740" y="14280"/>
                    </a:cubicBezTo>
                    <a:cubicBezTo>
                      <a:pt x="10680" y="14307"/>
                      <a:pt x="10622" y="14324"/>
                      <a:pt x="10563" y="14324"/>
                    </a:cubicBezTo>
                    <a:cubicBezTo>
                      <a:pt x="10520" y="14324"/>
                      <a:pt x="10477" y="14315"/>
                      <a:pt x="10432" y="14296"/>
                    </a:cubicBezTo>
                    <a:cubicBezTo>
                      <a:pt x="10333" y="14254"/>
                      <a:pt x="10252" y="14175"/>
                      <a:pt x="10188" y="14090"/>
                    </a:cubicBezTo>
                    <a:cubicBezTo>
                      <a:pt x="10125" y="14005"/>
                      <a:pt x="10079" y="13901"/>
                      <a:pt x="9999" y="13832"/>
                    </a:cubicBezTo>
                    <a:cubicBezTo>
                      <a:pt x="9994" y="13828"/>
                      <a:pt x="9989" y="13826"/>
                      <a:pt x="9984" y="13826"/>
                    </a:cubicBezTo>
                    <a:cubicBezTo>
                      <a:pt x="9969" y="13826"/>
                      <a:pt x="9956" y="13842"/>
                      <a:pt x="9956" y="13857"/>
                    </a:cubicBezTo>
                    <a:cubicBezTo>
                      <a:pt x="9957" y="13906"/>
                      <a:pt x="9971" y="13956"/>
                      <a:pt x="9991" y="14003"/>
                    </a:cubicBezTo>
                    <a:cubicBezTo>
                      <a:pt x="9515" y="13616"/>
                      <a:pt x="8975" y="13308"/>
                      <a:pt x="8403" y="13085"/>
                    </a:cubicBezTo>
                    <a:cubicBezTo>
                      <a:pt x="7658" y="12795"/>
                      <a:pt x="6859" y="12643"/>
                      <a:pt x="6060" y="12643"/>
                    </a:cubicBezTo>
                    <a:cubicBezTo>
                      <a:pt x="5903" y="12643"/>
                      <a:pt x="5746" y="12649"/>
                      <a:pt x="5589" y="12661"/>
                    </a:cubicBezTo>
                    <a:cubicBezTo>
                      <a:pt x="4635" y="12732"/>
                      <a:pt x="3710" y="13035"/>
                      <a:pt x="2902" y="13551"/>
                    </a:cubicBezTo>
                    <a:cubicBezTo>
                      <a:pt x="2099" y="14065"/>
                      <a:pt x="1421" y="14778"/>
                      <a:pt x="930" y="15595"/>
                    </a:cubicBezTo>
                    <a:cubicBezTo>
                      <a:pt x="789" y="15828"/>
                      <a:pt x="666" y="16070"/>
                      <a:pt x="556" y="16317"/>
                    </a:cubicBezTo>
                    <a:cubicBezTo>
                      <a:pt x="522" y="16343"/>
                      <a:pt x="486" y="16368"/>
                      <a:pt x="452" y="16394"/>
                    </a:cubicBezTo>
                    <a:cubicBezTo>
                      <a:pt x="405" y="16429"/>
                      <a:pt x="433" y="16489"/>
                      <a:pt x="478" y="16500"/>
                    </a:cubicBezTo>
                    <a:cubicBezTo>
                      <a:pt x="243" y="17076"/>
                      <a:pt x="92" y="17683"/>
                      <a:pt x="41" y="18302"/>
                    </a:cubicBezTo>
                    <a:cubicBezTo>
                      <a:pt x="0" y="18796"/>
                      <a:pt x="1" y="19324"/>
                      <a:pt x="136" y="19803"/>
                    </a:cubicBezTo>
                    <a:cubicBezTo>
                      <a:pt x="208" y="20057"/>
                      <a:pt x="324" y="20299"/>
                      <a:pt x="511" y="20487"/>
                    </a:cubicBezTo>
                    <a:cubicBezTo>
                      <a:pt x="562" y="20539"/>
                      <a:pt x="617" y="20584"/>
                      <a:pt x="674" y="20627"/>
                    </a:cubicBezTo>
                    <a:cubicBezTo>
                      <a:pt x="671" y="20629"/>
                      <a:pt x="669" y="20631"/>
                      <a:pt x="666" y="20633"/>
                    </a:cubicBezTo>
                    <a:cubicBezTo>
                      <a:pt x="648" y="20644"/>
                      <a:pt x="661" y="20672"/>
                      <a:pt x="679" y="20672"/>
                    </a:cubicBezTo>
                    <a:cubicBezTo>
                      <a:pt x="682" y="20672"/>
                      <a:pt x="685" y="20672"/>
                      <a:pt x="688" y="20670"/>
                    </a:cubicBezTo>
                    <a:lnTo>
                      <a:pt x="715" y="20655"/>
                    </a:lnTo>
                    <a:cubicBezTo>
                      <a:pt x="847" y="20745"/>
                      <a:pt x="992" y="20818"/>
                      <a:pt x="1144" y="20870"/>
                    </a:cubicBezTo>
                    <a:cubicBezTo>
                      <a:pt x="1386" y="20953"/>
                      <a:pt x="1640" y="20997"/>
                      <a:pt x="1892" y="21032"/>
                    </a:cubicBezTo>
                    <a:cubicBezTo>
                      <a:pt x="2196" y="21072"/>
                      <a:pt x="2502" y="21105"/>
                      <a:pt x="2806" y="21138"/>
                    </a:cubicBezTo>
                    <a:cubicBezTo>
                      <a:pt x="3399" y="21203"/>
                      <a:pt x="3994" y="21252"/>
                      <a:pt x="4591" y="21252"/>
                    </a:cubicBezTo>
                    <a:cubicBezTo>
                      <a:pt x="4643" y="21252"/>
                      <a:pt x="4695" y="21251"/>
                      <a:pt x="4746" y="21251"/>
                    </a:cubicBezTo>
                    <a:cubicBezTo>
                      <a:pt x="5883" y="21234"/>
                      <a:pt x="7045" y="21007"/>
                      <a:pt x="8016" y="20388"/>
                    </a:cubicBezTo>
                    <a:cubicBezTo>
                      <a:pt x="8849" y="19857"/>
                      <a:pt x="9447" y="19047"/>
                      <a:pt x="9842" y="18152"/>
                    </a:cubicBezTo>
                    <a:cubicBezTo>
                      <a:pt x="10243" y="17246"/>
                      <a:pt x="10454" y="16266"/>
                      <a:pt x="10603" y="15291"/>
                    </a:cubicBezTo>
                    <a:cubicBezTo>
                      <a:pt x="10615" y="15218"/>
                      <a:pt x="10624" y="15147"/>
                      <a:pt x="10633" y="15074"/>
                    </a:cubicBezTo>
                    <a:cubicBezTo>
                      <a:pt x="10660" y="15191"/>
                      <a:pt x="10695" y="15310"/>
                      <a:pt x="10692" y="15429"/>
                    </a:cubicBezTo>
                    <a:cubicBezTo>
                      <a:pt x="10692" y="15459"/>
                      <a:pt x="10713" y="15475"/>
                      <a:pt x="10735" y="15475"/>
                    </a:cubicBezTo>
                    <a:cubicBezTo>
                      <a:pt x="10753" y="15475"/>
                      <a:pt x="10771" y="15464"/>
                      <a:pt x="10778" y="15439"/>
                    </a:cubicBezTo>
                    <a:cubicBezTo>
                      <a:pt x="10805" y="15327"/>
                      <a:pt x="10805" y="15210"/>
                      <a:pt x="10788" y="15097"/>
                    </a:cubicBezTo>
                    <a:cubicBezTo>
                      <a:pt x="10772" y="14985"/>
                      <a:pt x="10750" y="14866"/>
                      <a:pt x="10771" y="14753"/>
                    </a:cubicBezTo>
                    <a:cubicBezTo>
                      <a:pt x="10810" y="14565"/>
                      <a:pt x="10994" y="14443"/>
                      <a:pt x="11155" y="14341"/>
                    </a:cubicBezTo>
                    <a:cubicBezTo>
                      <a:pt x="11280" y="14264"/>
                      <a:pt x="11406" y="14187"/>
                      <a:pt x="11531" y="14110"/>
                    </a:cubicBezTo>
                    <a:cubicBezTo>
                      <a:pt x="11862" y="13922"/>
                      <a:pt x="12211" y="13768"/>
                      <a:pt x="12580" y="13683"/>
                    </a:cubicBezTo>
                    <a:cubicBezTo>
                      <a:pt x="12713" y="13651"/>
                      <a:pt x="12848" y="13630"/>
                      <a:pt x="12984" y="13618"/>
                    </a:cubicBezTo>
                    <a:cubicBezTo>
                      <a:pt x="13020" y="13615"/>
                      <a:pt x="13056" y="13615"/>
                      <a:pt x="13093" y="13615"/>
                    </a:cubicBezTo>
                    <a:cubicBezTo>
                      <a:pt x="13123" y="13615"/>
                      <a:pt x="13153" y="13615"/>
                      <a:pt x="13182" y="13615"/>
                    </a:cubicBezTo>
                    <a:cubicBezTo>
                      <a:pt x="13060" y="13658"/>
                      <a:pt x="12938" y="13704"/>
                      <a:pt x="12821" y="13752"/>
                    </a:cubicBezTo>
                    <a:cubicBezTo>
                      <a:pt x="12554" y="13862"/>
                      <a:pt x="12296" y="13995"/>
                      <a:pt x="12055" y="14155"/>
                    </a:cubicBezTo>
                    <a:cubicBezTo>
                      <a:pt x="11628" y="14439"/>
                      <a:pt x="11254" y="14830"/>
                      <a:pt x="11061" y="15311"/>
                    </a:cubicBezTo>
                    <a:cubicBezTo>
                      <a:pt x="10837" y="15866"/>
                      <a:pt x="10889" y="16480"/>
                      <a:pt x="10996" y="17054"/>
                    </a:cubicBezTo>
                    <a:cubicBezTo>
                      <a:pt x="11107" y="17645"/>
                      <a:pt x="11260" y="18228"/>
                      <a:pt x="11449" y="18797"/>
                    </a:cubicBezTo>
                    <a:cubicBezTo>
                      <a:pt x="11661" y="19438"/>
                      <a:pt x="11922" y="20062"/>
                      <a:pt x="12227" y="20663"/>
                    </a:cubicBezTo>
                    <a:cubicBezTo>
                      <a:pt x="12241" y="20691"/>
                      <a:pt x="12269" y="20720"/>
                      <a:pt x="12303" y="20720"/>
                    </a:cubicBezTo>
                    <a:cubicBezTo>
                      <a:pt x="12312" y="20720"/>
                      <a:pt x="12322" y="20719"/>
                      <a:pt x="12330" y="20717"/>
                    </a:cubicBezTo>
                    <a:cubicBezTo>
                      <a:pt x="12337" y="20725"/>
                      <a:pt x="12346" y="20730"/>
                      <a:pt x="12361" y="20731"/>
                    </a:cubicBezTo>
                    <a:cubicBezTo>
                      <a:pt x="12622" y="20751"/>
                      <a:pt x="12879" y="20777"/>
                      <a:pt x="13141" y="20784"/>
                    </a:cubicBezTo>
                    <a:cubicBezTo>
                      <a:pt x="13234" y="20787"/>
                      <a:pt x="13327" y="20788"/>
                      <a:pt x="13420" y="20788"/>
                    </a:cubicBezTo>
                    <a:cubicBezTo>
                      <a:pt x="13587" y="20788"/>
                      <a:pt x="13754" y="20784"/>
                      <a:pt x="13919" y="20776"/>
                    </a:cubicBezTo>
                    <a:cubicBezTo>
                      <a:pt x="14411" y="20750"/>
                      <a:pt x="14898" y="20680"/>
                      <a:pt x="15369" y="20539"/>
                    </a:cubicBezTo>
                    <a:cubicBezTo>
                      <a:pt x="16218" y="20286"/>
                      <a:pt x="16982" y="19797"/>
                      <a:pt x="17484" y="19056"/>
                    </a:cubicBezTo>
                    <a:cubicBezTo>
                      <a:pt x="17970" y="18337"/>
                      <a:pt x="18203" y="17485"/>
                      <a:pt x="18367" y="16643"/>
                    </a:cubicBezTo>
                    <a:cubicBezTo>
                      <a:pt x="18460" y="16168"/>
                      <a:pt x="18544" y="15690"/>
                      <a:pt x="18589" y="15209"/>
                    </a:cubicBezTo>
                    <a:cubicBezTo>
                      <a:pt x="18636" y="14703"/>
                      <a:pt x="18633" y="14185"/>
                      <a:pt x="18513" y="13689"/>
                    </a:cubicBezTo>
                    <a:cubicBezTo>
                      <a:pt x="18374" y="13122"/>
                      <a:pt x="18052" y="12561"/>
                      <a:pt x="17579" y="12204"/>
                    </a:cubicBezTo>
                    <a:lnTo>
                      <a:pt x="17579" y="12204"/>
                    </a:lnTo>
                    <a:cubicBezTo>
                      <a:pt x="17645" y="12223"/>
                      <a:pt x="17710" y="12239"/>
                      <a:pt x="17776" y="12256"/>
                    </a:cubicBezTo>
                    <a:cubicBezTo>
                      <a:pt x="17778" y="12257"/>
                      <a:pt x="17781" y="12257"/>
                      <a:pt x="17783" y="12257"/>
                    </a:cubicBezTo>
                    <a:cubicBezTo>
                      <a:pt x="17817" y="12257"/>
                      <a:pt x="17829" y="12200"/>
                      <a:pt x="17794" y="12187"/>
                    </a:cubicBezTo>
                    <a:cubicBezTo>
                      <a:pt x="17631" y="12129"/>
                      <a:pt x="17473" y="12058"/>
                      <a:pt x="17316" y="11986"/>
                    </a:cubicBezTo>
                    <a:cubicBezTo>
                      <a:pt x="17263" y="11962"/>
                      <a:pt x="17211" y="11937"/>
                      <a:pt x="17159" y="11911"/>
                    </a:cubicBezTo>
                    <a:cubicBezTo>
                      <a:pt x="17174" y="11865"/>
                      <a:pt x="17190" y="11819"/>
                      <a:pt x="17206" y="11772"/>
                    </a:cubicBezTo>
                    <a:cubicBezTo>
                      <a:pt x="17327" y="11598"/>
                      <a:pt x="17437" y="11415"/>
                      <a:pt x="17537" y="11227"/>
                    </a:cubicBezTo>
                    <a:cubicBezTo>
                      <a:pt x="17543" y="11216"/>
                      <a:pt x="17550" y="11204"/>
                      <a:pt x="17557" y="11192"/>
                    </a:cubicBezTo>
                    <a:cubicBezTo>
                      <a:pt x="17557" y="11191"/>
                      <a:pt x="17557" y="11191"/>
                      <a:pt x="17557" y="11190"/>
                    </a:cubicBezTo>
                    <a:cubicBezTo>
                      <a:pt x="17572" y="11160"/>
                      <a:pt x="17590" y="11129"/>
                      <a:pt x="17604" y="11098"/>
                    </a:cubicBezTo>
                    <a:cubicBezTo>
                      <a:pt x="17631" y="11045"/>
                      <a:pt x="17594" y="10996"/>
                      <a:pt x="17546" y="10980"/>
                    </a:cubicBezTo>
                    <a:cubicBezTo>
                      <a:pt x="17573" y="10930"/>
                      <a:pt x="17603" y="10882"/>
                      <a:pt x="17642" y="10840"/>
                    </a:cubicBezTo>
                    <a:cubicBezTo>
                      <a:pt x="17725" y="10747"/>
                      <a:pt x="17840" y="10705"/>
                      <a:pt x="17960" y="10678"/>
                    </a:cubicBezTo>
                    <a:cubicBezTo>
                      <a:pt x="17969" y="10678"/>
                      <a:pt x="17977" y="10678"/>
                      <a:pt x="17985" y="10677"/>
                    </a:cubicBezTo>
                    <a:cubicBezTo>
                      <a:pt x="18045" y="10669"/>
                      <a:pt x="18105" y="10661"/>
                      <a:pt x="18163" y="10646"/>
                    </a:cubicBezTo>
                    <a:cubicBezTo>
                      <a:pt x="18186" y="10640"/>
                      <a:pt x="18210" y="10634"/>
                      <a:pt x="18234" y="10628"/>
                    </a:cubicBezTo>
                    <a:cubicBezTo>
                      <a:pt x="18431" y="10591"/>
                      <a:pt x="18627" y="10554"/>
                      <a:pt x="18824" y="10518"/>
                    </a:cubicBezTo>
                    <a:cubicBezTo>
                      <a:pt x="18937" y="10497"/>
                      <a:pt x="19050" y="10476"/>
                      <a:pt x="19163" y="10455"/>
                    </a:cubicBezTo>
                    <a:cubicBezTo>
                      <a:pt x="19239" y="10439"/>
                      <a:pt x="19326" y="10433"/>
                      <a:pt x="19403" y="10407"/>
                    </a:cubicBezTo>
                    <a:cubicBezTo>
                      <a:pt x="19965" y="10351"/>
                      <a:pt x="20514" y="10218"/>
                      <a:pt x="21045" y="10032"/>
                    </a:cubicBezTo>
                    <a:cubicBezTo>
                      <a:pt x="21182" y="10003"/>
                      <a:pt x="21319" y="9968"/>
                      <a:pt x="21449" y="9914"/>
                    </a:cubicBezTo>
                    <a:cubicBezTo>
                      <a:pt x="21473" y="9904"/>
                      <a:pt x="21496" y="9894"/>
                      <a:pt x="21519" y="9884"/>
                    </a:cubicBezTo>
                    <a:lnTo>
                      <a:pt x="21519" y="9884"/>
                    </a:lnTo>
                    <a:cubicBezTo>
                      <a:pt x="21292" y="10076"/>
                      <a:pt x="21084" y="10287"/>
                      <a:pt x="20897" y="10517"/>
                    </a:cubicBezTo>
                    <a:cubicBezTo>
                      <a:pt x="20396" y="11133"/>
                      <a:pt x="20075" y="11879"/>
                      <a:pt x="19929" y="12657"/>
                    </a:cubicBezTo>
                    <a:cubicBezTo>
                      <a:pt x="19773" y="13481"/>
                      <a:pt x="19815" y="14338"/>
                      <a:pt x="20019" y="15150"/>
                    </a:cubicBezTo>
                    <a:cubicBezTo>
                      <a:pt x="20224" y="15960"/>
                      <a:pt x="20580" y="16723"/>
                      <a:pt x="21038" y="17419"/>
                    </a:cubicBezTo>
                    <a:cubicBezTo>
                      <a:pt x="21097" y="17509"/>
                      <a:pt x="21154" y="17590"/>
                      <a:pt x="21229" y="17666"/>
                    </a:cubicBezTo>
                    <a:cubicBezTo>
                      <a:pt x="21246" y="17684"/>
                      <a:pt x="21268" y="17691"/>
                      <a:pt x="21291" y="17691"/>
                    </a:cubicBezTo>
                    <a:cubicBezTo>
                      <a:pt x="21285" y="17694"/>
                      <a:pt x="21278" y="17699"/>
                      <a:pt x="21272" y="17702"/>
                    </a:cubicBezTo>
                    <a:cubicBezTo>
                      <a:pt x="21246" y="17715"/>
                      <a:pt x="21257" y="17750"/>
                      <a:pt x="21281" y="17750"/>
                    </a:cubicBezTo>
                    <a:cubicBezTo>
                      <a:pt x="21285" y="17750"/>
                      <a:pt x="21288" y="17750"/>
                      <a:pt x="21291" y="17748"/>
                    </a:cubicBezTo>
                    <a:cubicBezTo>
                      <a:pt x="21332" y="17732"/>
                      <a:pt x="21370" y="17714"/>
                      <a:pt x="21410" y="17698"/>
                    </a:cubicBezTo>
                    <a:cubicBezTo>
                      <a:pt x="21528" y="17713"/>
                      <a:pt x="21646" y="17720"/>
                      <a:pt x="21765" y="17720"/>
                    </a:cubicBezTo>
                    <a:cubicBezTo>
                      <a:pt x="22536" y="17720"/>
                      <a:pt x="23309" y="17417"/>
                      <a:pt x="23970" y="17049"/>
                    </a:cubicBezTo>
                    <a:cubicBezTo>
                      <a:pt x="24696" y="16645"/>
                      <a:pt x="25358" y="16111"/>
                      <a:pt x="25847" y="15434"/>
                    </a:cubicBezTo>
                    <a:cubicBezTo>
                      <a:pt x="26335" y="14758"/>
                      <a:pt x="26631" y="13948"/>
                      <a:pt x="26707" y="13119"/>
                    </a:cubicBezTo>
                    <a:cubicBezTo>
                      <a:pt x="26780" y="12308"/>
                      <a:pt x="26638" y="11488"/>
                      <a:pt x="26294" y="10750"/>
                    </a:cubicBezTo>
                    <a:cubicBezTo>
                      <a:pt x="26029" y="10185"/>
                      <a:pt x="25650" y="9673"/>
                      <a:pt x="25188" y="9252"/>
                    </a:cubicBezTo>
                    <a:lnTo>
                      <a:pt x="25188" y="9252"/>
                    </a:lnTo>
                    <a:cubicBezTo>
                      <a:pt x="25337" y="9308"/>
                      <a:pt x="25491" y="9353"/>
                      <a:pt x="25647" y="9390"/>
                    </a:cubicBezTo>
                    <a:cubicBezTo>
                      <a:pt x="25649" y="9391"/>
                      <a:pt x="25652" y="9391"/>
                      <a:pt x="25654" y="9391"/>
                    </a:cubicBezTo>
                    <a:cubicBezTo>
                      <a:pt x="25685" y="9391"/>
                      <a:pt x="25697" y="9338"/>
                      <a:pt x="25663" y="9326"/>
                    </a:cubicBezTo>
                    <a:cubicBezTo>
                      <a:pt x="25478" y="9264"/>
                      <a:pt x="25295" y="9183"/>
                      <a:pt x="25120" y="9091"/>
                    </a:cubicBezTo>
                    <a:cubicBezTo>
                      <a:pt x="25074" y="9067"/>
                      <a:pt x="25026" y="9045"/>
                      <a:pt x="24981" y="9018"/>
                    </a:cubicBezTo>
                    <a:cubicBezTo>
                      <a:pt x="24952" y="9000"/>
                      <a:pt x="24905" y="8977"/>
                      <a:pt x="24897" y="8941"/>
                    </a:cubicBezTo>
                    <a:cubicBezTo>
                      <a:pt x="24887" y="8895"/>
                      <a:pt x="24937" y="8840"/>
                      <a:pt x="24961" y="8806"/>
                    </a:cubicBezTo>
                    <a:cubicBezTo>
                      <a:pt x="24992" y="8763"/>
                      <a:pt x="25022" y="8720"/>
                      <a:pt x="25053" y="8677"/>
                    </a:cubicBezTo>
                    <a:cubicBezTo>
                      <a:pt x="25175" y="8505"/>
                      <a:pt x="25299" y="8332"/>
                      <a:pt x="25419" y="8159"/>
                    </a:cubicBezTo>
                    <a:lnTo>
                      <a:pt x="25601" y="7899"/>
                    </a:lnTo>
                    <a:cubicBezTo>
                      <a:pt x="25633" y="7853"/>
                      <a:pt x="25667" y="7805"/>
                      <a:pt x="25699" y="7758"/>
                    </a:cubicBezTo>
                    <a:cubicBezTo>
                      <a:pt x="25713" y="7736"/>
                      <a:pt x="25728" y="7715"/>
                      <a:pt x="25739" y="7692"/>
                    </a:cubicBezTo>
                    <a:cubicBezTo>
                      <a:pt x="25753" y="7669"/>
                      <a:pt x="25756" y="7648"/>
                      <a:pt x="25761" y="7625"/>
                    </a:cubicBezTo>
                    <a:cubicBezTo>
                      <a:pt x="25822" y="7570"/>
                      <a:pt x="25885" y="7515"/>
                      <a:pt x="25948" y="7463"/>
                    </a:cubicBezTo>
                    <a:cubicBezTo>
                      <a:pt x="26254" y="7215"/>
                      <a:pt x="26589" y="7007"/>
                      <a:pt x="26943" y="6836"/>
                    </a:cubicBezTo>
                    <a:cubicBezTo>
                      <a:pt x="27767" y="6437"/>
                      <a:pt x="28663" y="6223"/>
                      <a:pt x="29542" y="5986"/>
                    </a:cubicBezTo>
                    <a:cubicBezTo>
                      <a:pt x="30478" y="5735"/>
                      <a:pt x="31413" y="5482"/>
                      <a:pt x="32348" y="5230"/>
                    </a:cubicBezTo>
                    <a:cubicBezTo>
                      <a:pt x="33287" y="4978"/>
                      <a:pt x="34227" y="4724"/>
                      <a:pt x="35166" y="4470"/>
                    </a:cubicBezTo>
                    <a:cubicBezTo>
                      <a:pt x="36104" y="4217"/>
                      <a:pt x="37048" y="3980"/>
                      <a:pt x="37980" y="3705"/>
                    </a:cubicBezTo>
                    <a:cubicBezTo>
                      <a:pt x="38095" y="3670"/>
                      <a:pt x="38206" y="3635"/>
                      <a:pt x="38317" y="3589"/>
                    </a:cubicBezTo>
                    <a:cubicBezTo>
                      <a:pt x="38385" y="3561"/>
                      <a:pt x="38359" y="3458"/>
                      <a:pt x="38289" y="3458"/>
                    </a:cubicBezTo>
                    <a:cubicBezTo>
                      <a:pt x="38286" y="3458"/>
                      <a:pt x="38283" y="3458"/>
                      <a:pt x="38280" y="3459"/>
                    </a:cubicBezTo>
                    <a:cubicBezTo>
                      <a:pt x="38034" y="3492"/>
                      <a:pt x="37797" y="3561"/>
                      <a:pt x="37558" y="3625"/>
                    </a:cubicBezTo>
                    <a:cubicBezTo>
                      <a:pt x="37323" y="3686"/>
                      <a:pt x="37089" y="3749"/>
                      <a:pt x="36854" y="3813"/>
                    </a:cubicBezTo>
                    <a:cubicBezTo>
                      <a:pt x="36379" y="3940"/>
                      <a:pt x="35906" y="4068"/>
                      <a:pt x="35432" y="4196"/>
                    </a:cubicBezTo>
                    <a:cubicBezTo>
                      <a:pt x="34484" y="4451"/>
                      <a:pt x="33536" y="4708"/>
                      <a:pt x="32589" y="4964"/>
                    </a:cubicBezTo>
                    <a:cubicBezTo>
                      <a:pt x="31641" y="5220"/>
                      <a:pt x="30693" y="5476"/>
                      <a:pt x="29745" y="5732"/>
                    </a:cubicBezTo>
                    <a:cubicBezTo>
                      <a:pt x="28853" y="5973"/>
                      <a:pt x="27941" y="6189"/>
                      <a:pt x="27096" y="6570"/>
                    </a:cubicBezTo>
                    <a:cubicBezTo>
                      <a:pt x="26704" y="6747"/>
                      <a:pt x="26321" y="6966"/>
                      <a:pt x="25980" y="7235"/>
                    </a:cubicBezTo>
                    <a:cubicBezTo>
                      <a:pt x="25970" y="7220"/>
                      <a:pt x="25950" y="7211"/>
                      <a:pt x="25932" y="7211"/>
                    </a:cubicBezTo>
                    <a:cubicBezTo>
                      <a:pt x="25931" y="7211"/>
                      <a:pt x="25929" y="7211"/>
                      <a:pt x="25927" y="7211"/>
                    </a:cubicBezTo>
                    <a:cubicBezTo>
                      <a:pt x="25845" y="7220"/>
                      <a:pt x="25785" y="7303"/>
                      <a:pt x="25735" y="7362"/>
                    </a:cubicBezTo>
                    <a:cubicBezTo>
                      <a:pt x="25710" y="7391"/>
                      <a:pt x="25686" y="7420"/>
                      <a:pt x="25662" y="7449"/>
                    </a:cubicBezTo>
                    <a:cubicBezTo>
                      <a:pt x="25595" y="7471"/>
                      <a:pt x="25537" y="7544"/>
                      <a:pt x="25488" y="7589"/>
                    </a:cubicBezTo>
                    <a:cubicBezTo>
                      <a:pt x="25432" y="7640"/>
                      <a:pt x="25375" y="7692"/>
                      <a:pt x="25319" y="7744"/>
                    </a:cubicBezTo>
                    <a:cubicBezTo>
                      <a:pt x="25306" y="7750"/>
                      <a:pt x="25293" y="7757"/>
                      <a:pt x="25281" y="7771"/>
                    </a:cubicBezTo>
                    <a:cubicBezTo>
                      <a:pt x="25271" y="7783"/>
                      <a:pt x="25261" y="7796"/>
                      <a:pt x="25249" y="7808"/>
                    </a:cubicBezTo>
                    <a:cubicBezTo>
                      <a:pt x="25231" y="7826"/>
                      <a:pt x="25213" y="7842"/>
                      <a:pt x="25195" y="7859"/>
                    </a:cubicBezTo>
                    <a:lnTo>
                      <a:pt x="25195" y="7851"/>
                    </a:lnTo>
                    <a:cubicBezTo>
                      <a:pt x="25200" y="7837"/>
                      <a:pt x="25204" y="7823"/>
                      <a:pt x="25210" y="7809"/>
                    </a:cubicBezTo>
                    <a:cubicBezTo>
                      <a:pt x="25240" y="7732"/>
                      <a:pt x="25272" y="7656"/>
                      <a:pt x="25307" y="7582"/>
                    </a:cubicBezTo>
                    <a:cubicBezTo>
                      <a:pt x="25343" y="7510"/>
                      <a:pt x="25381" y="7440"/>
                      <a:pt x="25423" y="7372"/>
                    </a:cubicBezTo>
                    <a:cubicBezTo>
                      <a:pt x="25444" y="7336"/>
                      <a:pt x="25468" y="7299"/>
                      <a:pt x="25488" y="7262"/>
                    </a:cubicBezTo>
                    <a:cubicBezTo>
                      <a:pt x="25507" y="7228"/>
                      <a:pt x="25532" y="7191"/>
                      <a:pt x="25533" y="7152"/>
                    </a:cubicBezTo>
                    <a:cubicBezTo>
                      <a:pt x="25533" y="7130"/>
                      <a:pt x="25518" y="7114"/>
                      <a:pt x="25498" y="7114"/>
                    </a:cubicBezTo>
                    <a:cubicBezTo>
                      <a:pt x="25494" y="7114"/>
                      <a:pt x="25490" y="7115"/>
                      <a:pt x="25486" y="7116"/>
                    </a:cubicBezTo>
                    <a:cubicBezTo>
                      <a:pt x="25448" y="7130"/>
                      <a:pt x="25424" y="7164"/>
                      <a:pt x="25398" y="7193"/>
                    </a:cubicBezTo>
                    <a:cubicBezTo>
                      <a:pt x="25370" y="7224"/>
                      <a:pt x="25346" y="7261"/>
                      <a:pt x="25324" y="7297"/>
                    </a:cubicBezTo>
                    <a:cubicBezTo>
                      <a:pt x="25278" y="7372"/>
                      <a:pt x="25238" y="7450"/>
                      <a:pt x="25200" y="7530"/>
                    </a:cubicBezTo>
                    <a:cubicBezTo>
                      <a:pt x="25199" y="7531"/>
                      <a:pt x="25199" y="7533"/>
                      <a:pt x="25198" y="7535"/>
                    </a:cubicBezTo>
                    <a:cubicBezTo>
                      <a:pt x="25204" y="6719"/>
                      <a:pt x="25180" y="5903"/>
                      <a:pt x="25052" y="5096"/>
                    </a:cubicBezTo>
                    <a:cubicBezTo>
                      <a:pt x="24907" y="4174"/>
                      <a:pt x="24622" y="3267"/>
                      <a:pt x="24133" y="2467"/>
                    </a:cubicBezTo>
                    <a:cubicBezTo>
                      <a:pt x="23672" y="1712"/>
                      <a:pt x="23020" y="1099"/>
                      <a:pt x="22249" y="670"/>
                    </a:cubicBezTo>
                    <a:cubicBezTo>
                      <a:pt x="21489" y="247"/>
                      <a:pt x="20622" y="14"/>
                      <a:pt x="19753" y="1"/>
                    </a:cubicBezTo>
                    <a:cubicBezTo>
                      <a:pt x="19727" y="1"/>
                      <a:pt x="19702" y="1"/>
                      <a:pt x="19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26" name="Table 25">
            <a:extLst>
              <a:ext uri="{FF2B5EF4-FFF2-40B4-BE49-F238E27FC236}">
                <a16:creationId xmlns:a16="http://schemas.microsoft.com/office/drawing/2014/main" id="{C89BCF3B-3490-E6F4-97BE-42C3FD225204}"/>
              </a:ext>
            </a:extLst>
          </p:cNvPr>
          <p:cNvGraphicFramePr>
            <a:graphicFrameLocks noGrp="1"/>
          </p:cNvGraphicFramePr>
          <p:nvPr>
            <p:extLst>
              <p:ext uri="{D42A27DB-BD31-4B8C-83A1-F6EECF244321}">
                <p14:modId xmlns:p14="http://schemas.microsoft.com/office/powerpoint/2010/main" val="1534362155"/>
              </p:ext>
            </p:extLst>
          </p:nvPr>
        </p:nvGraphicFramePr>
        <p:xfrm>
          <a:off x="141807" y="857264"/>
          <a:ext cx="6432503" cy="3904667"/>
        </p:xfrm>
        <a:graphic>
          <a:graphicData uri="http://schemas.openxmlformats.org/drawingml/2006/table">
            <a:tbl>
              <a:tblPr firstRow="1" firstCol="1" bandRow="1">
                <a:tableStyleId>{4F113375-5BA1-45A1-A430-97A0FFEE6941}</a:tableStyleId>
              </a:tblPr>
              <a:tblGrid>
                <a:gridCol w="1462189">
                  <a:extLst>
                    <a:ext uri="{9D8B030D-6E8A-4147-A177-3AD203B41FA5}">
                      <a16:colId xmlns:a16="http://schemas.microsoft.com/office/drawing/2014/main" val="1356441627"/>
                    </a:ext>
                  </a:extLst>
                </a:gridCol>
                <a:gridCol w="2547581">
                  <a:extLst>
                    <a:ext uri="{9D8B030D-6E8A-4147-A177-3AD203B41FA5}">
                      <a16:colId xmlns:a16="http://schemas.microsoft.com/office/drawing/2014/main" val="871008308"/>
                    </a:ext>
                  </a:extLst>
                </a:gridCol>
                <a:gridCol w="2422733">
                  <a:extLst>
                    <a:ext uri="{9D8B030D-6E8A-4147-A177-3AD203B41FA5}">
                      <a16:colId xmlns:a16="http://schemas.microsoft.com/office/drawing/2014/main" val="761779602"/>
                    </a:ext>
                  </a:extLst>
                </a:gridCol>
              </a:tblGrid>
              <a:tr h="444267">
                <a:tc>
                  <a:txBody>
                    <a:bodyPr/>
                    <a:lstStyle/>
                    <a:p>
                      <a:pPr algn="ctr">
                        <a:lnSpc>
                          <a:spcPct val="130000"/>
                        </a:lnSpc>
                        <a:spcAft>
                          <a:spcPts val="1000"/>
                        </a:spcAft>
                      </a:pPr>
                      <a:r>
                        <a:rPr lang="pt-BR" sz="1800" b="1" dirty="0" err="1">
                          <a:effectLst/>
                          <a:latin typeface="Candara" panose="020E0502030303020204" pitchFamily="34" charset="0"/>
                        </a:rPr>
                        <a:t>So</a:t>
                      </a:r>
                      <a:r>
                        <a:rPr lang="pt-BR" sz="1800" b="1" dirty="0">
                          <a:effectLst/>
                          <a:latin typeface="Candara" panose="020E0502030303020204" pitchFamily="34" charset="0"/>
                        </a:rPr>
                        <a:t> </a:t>
                      </a:r>
                      <a:r>
                        <a:rPr lang="pt-BR" sz="1800" b="1" dirty="0" err="1">
                          <a:effectLst/>
                          <a:latin typeface="Candara" panose="020E0502030303020204" pitchFamily="34" charset="0"/>
                        </a:rPr>
                        <a:t>sánh</a:t>
                      </a:r>
                      <a:endParaRPr lang="en-VN" sz="2400" b="1" dirty="0">
                        <a:effectLst/>
                        <a:latin typeface="Candara" panose="020E0502030303020204" pitchFamily="34" charset="0"/>
                        <a:ea typeface="Calibri" panose="020F0502020204030204" pitchFamily="34" charset="0"/>
                      </a:endParaRPr>
                    </a:p>
                  </a:txBody>
                  <a:tcPr marL="54470" marR="54470" marT="0" marB="0"/>
                </a:tc>
                <a:tc>
                  <a:txBody>
                    <a:bodyPr/>
                    <a:lstStyle/>
                    <a:p>
                      <a:pPr algn="ctr">
                        <a:lnSpc>
                          <a:spcPct val="130000"/>
                        </a:lnSpc>
                        <a:spcAft>
                          <a:spcPts val="1000"/>
                        </a:spcAft>
                      </a:pPr>
                      <a:r>
                        <a:rPr lang="pt-BR" sz="1800" b="1">
                          <a:effectLst/>
                          <a:latin typeface="Candara" panose="020E0502030303020204" pitchFamily="34" charset="0"/>
                        </a:rPr>
                        <a:t>Truyện truyền kì</a:t>
                      </a:r>
                      <a:endParaRPr lang="en-VN" sz="2400" b="1">
                        <a:effectLst/>
                        <a:latin typeface="Candara" panose="020E0502030303020204" pitchFamily="34" charset="0"/>
                        <a:ea typeface="Calibri" panose="020F0502020204030204" pitchFamily="34" charset="0"/>
                      </a:endParaRPr>
                    </a:p>
                  </a:txBody>
                  <a:tcPr marL="54470" marR="54470" marT="0" marB="0"/>
                </a:tc>
                <a:tc>
                  <a:txBody>
                    <a:bodyPr/>
                    <a:lstStyle/>
                    <a:p>
                      <a:pPr algn="ctr">
                        <a:lnSpc>
                          <a:spcPct val="130000"/>
                        </a:lnSpc>
                        <a:spcAft>
                          <a:spcPts val="1000"/>
                        </a:spcAft>
                      </a:pPr>
                      <a:r>
                        <a:rPr lang="pt-BR" sz="1800" b="1" dirty="0" err="1">
                          <a:effectLst/>
                          <a:latin typeface="Candara" panose="020E0502030303020204" pitchFamily="34" charset="0"/>
                        </a:rPr>
                        <a:t>Truyện</a:t>
                      </a:r>
                      <a:r>
                        <a:rPr lang="pt-BR" sz="1800" b="1" dirty="0">
                          <a:effectLst/>
                          <a:latin typeface="Candara" panose="020E0502030303020204" pitchFamily="34" charset="0"/>
                        </a:rPr>
                        <a:t> </a:t>
                      </a:r>
                      <a:r>
                        <a:rPr lang="pt-BR" sz="1800" b="1" dirty="0" err="1">
                          <a:effectLst/>
                          <a:latin typeface="Candara" panose="020E0502030303020204" pitchFamily="34" charset="0"/>
                        </a:rPr>
                        <a:t>cổ</a:t>
                      </a:r>
                      <a:r>
                        <a:rPr lang="pt-BR" sz="1800" b="1" dirty="0">
                          <a:effectLst/>
                          <a:latin typeface="Candara" panose="020E0502030303020204" pitchFamily="34" charset="0"/>
                        </a:rPr>
                        <a:t> </a:t>
                      </a:r>
                      <a:r>
                        <a:rPr lang="pt-BR" sz="1800" b="1" dirty="0" err="1">
                          <a:effectLst/>
                          <a:latin typeface="Candara" panose="020E0502030303020204" pitchFamily="34" charset="0"/>
                        </a:rPr>
                        <a:t>dân</a:t>
                      </a:r>
                      <a:r>
                        <a:rPr lang="pt-BR" sz="1800" b="1" dirty="0">
                          <a:effectLst/>
                          <a:latin typeface="Candara" panose="020E0502030303020204" pitchFamily="34" charset="0"/>
                        </a:rPr>
                        <a:t> </a:t>
                      </a:r>
                      <a:r>
                        <a:rPr lang="pt-BR" sz="1800" b="1" dirty="0" err="1">
                          <a:effectLst/>
                          <a:latin typeface="Candara" panose="020E0502030303020204" pitchFamily="34" charset="0"/>
                        </a:rPr>
                        <a:t>gian</a:t>
                      </a:r>
                      <a:endParaRPr lang="en-VN" sz="2400" b="1" dirty="0">
                        <a:effectLst/>
                        <a:latin typeface="Candara" panose="020E0502030303020204" pitchFamily="34" charset="0"/>
                        <a:ea typeface="Calibri" panose="020F0502020204030204" pitchFamily="34" charset="0"/>
                      </a:endParaRPr>
                    </a:p>
                  </a:txBody>
                  <a:tcPr marL="54470" marR="54470" marT="0" marB="0"/>
                </a:tc>
                <a:extLst>
                  <a:ext uri="{0D108BD9-81ED-4DB2-BD59-A6C34878D82A}">
                    <a16:rowId xmlns:a16="http://schemas.microsoft.com/office/drawing/2014/main" val="646896921"/>
                  </a:ext>
                </a:extLst>
              </a:tr>
              <a:tr h="911879">
                <a:tc>
                  <a:txBody>
                    <a:bodyPr/>
                    <a:lstStyle/>
                    <a:p>
                      <a:pPr>
                        <a:lnSpc>
                          <a:spcPct val="130000"/>
                        </a:lnSpc>
                        <a:spcAft>
                          <a:spcPts val="1000"/>
                        </a:spcAft>
                      </a:pPr>
                      <a:r>
                        <a:rPr lang="pt-BR" sz="1800" b="1">
                          <a:effectLst/>
                          <a:latin typeface="Candara" panose="020E0502030303020204" pitchFamily="34" charset="0"/>
                        </a:rPr>
                        <a:t>Điểm giống</a:t>
                      </a:r>
                      <a:endParaRPr lang="en-VN" sz="2400" b="1">
                        <a:effectLst/>
                        <a:latin typeface="Candara" panose="020E0502030303020204" pitchFamily="34" charset="0"/>
                        <a:ea typeface="Calibri" panose="020F0502020204030204" pitchFamily="34" charset="0"/>
                      </a:endParaRPr>
                    </a:p>
                  </a:txBody>
                  <a:tcPr marL="54470" marR="54470" marT="0" marB="0"/>
                </a:tc>
                <a:tc gridSpan="2">
                  <a:txBody>
                    <a:bodyPr/>
                    <a:lstStyle/>
                    <a:p>
                      <a:pPr>
                        <a:lnSpc>
                          <a:spcPct val="130000"/>
                        </a:lnSpc>
                        <a:spcAft>
                          <a:spcPts val="1000"/>
                        </a:spcAft>
                      </a:pPr>
                      <a:endParaRPr lang="en-VN" sz="2400" dirty="0">
                        <a:effectLst/>
                        <a:latin typeface="Candara" panose="020E0502030303020204" pitchFamily="34" charset="0"/>
                        <a:ea typeface="Calibri" panose="020F0502020204030204" pitchFamily="34" charset="0"/>
                      </a:endParaRPr>
                    </a:p>
                  </a:txBody>
                  <a:tcPr marL="54470" marR="54470" marT="0" marB="0"/>
                </a:tc>
                <a:tc hMerge="1">
                  <a:txBody>
                    <a:bodyPr/>
                    <a:lstStyle/>
                    <a:p>
                      <a:endParaRPr lang="en-VN"/>
                    </a:p>
                  </a:txBody>
                  <a:tcPr/>
                </a:tc>
                <a:extLst>
                  <a:ext uri="{0D108BD9-81ED-4DB2-BD59-A6C34878D82A}">
                    <a16:rowId xmlns:a16="http://schemas.microsoft.com/office/drawing/2014/main" val="193478484"/>
                  </a:ext>
                </a:extLst>
              </a:tr>
              <a:tr h="2548521">
                <a:tc>
                  <a:txBody>
                    <a:bodyPr/>
                    <a:lstStyle/>
                    <a:p>
                      <a:pPr>
                        <a:lnSpc>
                          <a:spcPct val="130000"/>
                        </a:lnSpc>
                        <a:spcAft>
                          <a:spcPts val="1000"/>
                        </a:spcAft>
                      </a:pPr>
                      <a:r>
                        <a:rPr lang="pt-BR" sz="1800" b="1" dirty="0" err="1">
                          <a:effectLst/>
                          <a:latin typeface="Candara" panose="020E0502030303020204" pitchFamily="34" charset="0"/>
                        </a:rPr>
                        <a:t>Điểm</a:t>
                      </a:r>
                      <a:r>
                        <a:rPr lang="pt-BR" sz="1800" b="1" dirty="0">
                          <a:effectLst/>
                          <a:latin typeface="Candara" panose="020E0502030303020204" pitchFamily="34" charset="0"/>
                        </a:rPr>
                        <a:t> </a:t>
                      </a:r>
                      <a:r>
                        <a:rPr lang="pt-BR" sz="1800" b="1" dirty="0" err="1">
                          <a:effectLst/>
                          <a:latin typeface="Candara" panose="020E0502030303020204" pitchFamily="34" charset="0"/>
                        </a:rPr>
                        <a:t>khác</a:t>
                      </a:r>
                      <a:endParaRPr lang="en-VN" sz="2400" b="1" dirty="0">
                        <a:effectLst/>
                        <a:latin typeface="Candara" panose="020E0502030303020204" pitchFamily="34" charset="0"/>
                        <a:ea typeface="Calibri" panose="020F0502020204030204" pitchFamily="34" charset="0"/>
                      </a:endParaRPr>
                    </a:p>
                  </a:txBody>
                  <a:tcPr marL="54470" marR="54470" marT="0" marB="0"/>
                </a:tc>
                <a:tc>
                  <a:txBody>
                    <a:bodyPr/>
                    <a:lstStyle/>
                    <a:p>
                      <a:pPr>
                        <a:lnSpc>
                          <a:spcPct val="130000"/>
                        </a:lnSpc>
                        <a:spcAft>
                          <a:spcPts val="1000"/>
                        </a:spcAft>
                      </a:pPr>
                      <a:endParaRPr lang="en-VN" sz="2400" dirty="0">
                        <a:effectLst/>
                        <a:latin typeface="Candara" panose="020E0502030303020204" pitchFamily="34" charset="0"/>
                        <a:ea typeface="Calibri" panose="020F0502020204030204" pitchFamily="34" charset="0"/>
                      </a:endParaRPr>
                    </a:p>
                  </a:txBody>
                  <a:tcPr marL="54470" marR="54470" marT="0" marB="0"/>
                </a:tc>
                <a:tc>
                  <a:txBody>
                    <a:bodyPr/>
                    <a:lstStyle/>
                    <a:p>
                      <a:pPr>
                        <a:lnSpc>
                          <a:spcPct val="130000"/>
                        </a:lnSpc>
                        <a:spcAft>
                          <a:spcPts val="1000"/>
                        </a:spcAft>
                      </a:pPr>
                      <a:endParaRPr lang="en-VN" sz="2400" dirty="0">
                        <a:effectLst/>
                        <a:latin typeface="Candara" panose="020E0502030303020204" pitchFamily="34" charset="0"/>
                        <a:ea typeface="Calibri" panose="020F0502020204030204" pitchFamily="34" charset="0"/>
                      </a:endParaRPr>
                    </a:p>
                  </a:txBody>
                  <a:tcPr marL="54470" marR="54470" marT="0" marB="0"/>
                </a:tc>
                <a:extLst>
                  <a:ext uri="{0D108BD9-81ED-4DB2-BD59-A6C34878D82A}">
                    <a16:rowId xmlns:a16="http://schemas.microsoft.com/office/drawing/2014/main" val="4063930799"/>
                  </a:ext>
                </a:extLst>
              </a:tr>
            </a:tbl>
          </a:graphicData>
        </a:graphic>
      </p:graphicFrame>
    </p:spTree>
    <p:extLst>
      <p:ext uri="{BB962C8B-B14F-4D97-AF65-F5344CB8AC3E}">
        <p14:creationId xmlns:p14="http://schemas.microsoft.com/office/powerpoint/2010/main" val="263530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12" name="Google Shape;512;p38"/>
          <p:cNvSpPr txBox="1">
            <a:spLocks noGrp="1"/>
          </p:cNvSpPr>
          <p:nvPr>
            <p:ph type="title" idx="3"/>
          </p:nvPr>
        </p:nvSpPr>
        <p:spPr>
          <a:xfrm>
            <a:off x="720000" y="24842"/>
            <a:ext cx="7704000" cy="477900"/>
          </a:xfrm>
          <a:prstGeom prst="rect">
            <a:avLst/>
          </a:prstGeom>
        </p:spPr>
        <p:txBody>
          <a:bodyPr spcFirstLastPara="1" wrap="square" lIns="91425" tIns="0" rIns="91425" bIns="91425" anchor="t" anchorCtr="0">
            <a:noAutofit/>
          </a:bodyPr>
          <a:lstStyle/>
          <a:p>
            <a:r>
              <a:rPr lang="vi-VN" sz="2800" dirty="0">
                <a:solidFill>
                  <a:schemeClr val="bg1">
                    <a:lumMod val="10000"/>
                  </a:schemeClr>
                </a:solidFill>
                <a:latin typeface="Candara" panose="020E0502030303020204" pitchFamily="34" charset="0"/>
              </a:rPr>
              <a:t>2. </a:t>
            </a:r>
            <a:r>
              <a:rPr lang="en-VN" sz="2800" b="1" dirty="0">
                <a:solidFill>
                  <a:schemeClr val="bg1">
                    <a:lumMod val="10000"/>
                  </a:schemeClr>
                </a:solidFill>
                <a:effectLst/>
                <a:latin typeface="Candara" panose="020E0502030303020204" pitchFamily="34" charset="0"/>
                <a:ea typeface="Times New Roman" panose="02020603050405020304" pitchFamily="18" charset="0"/>
              </a:rPr>
              <a:t>Mối quan hệ giữa truyện truyền kì </a:t>
            </a:r>
            <a:br>
              <a:rPr lang="en-VN" sz="2800" b="1" dirty="0">
                <a:solidFill>
                  <a:schemeClr val="bg1">
                    <a:lumMod val="10000"/>
                  </a:schemeClr>
                </a:solidFill>
                <a:effectLst/>
                <a:latin typeface="Candara" panose="020E0502030303020204" pitchFamily="34" charset="0"/>
                <a:ea typeface="Times New Roman" panose="02020603050405020304" pitchFamily="18" charset="0"/>
              </a:rPr>
            </a:br>
            <a:r>
              <a:rPr lang="en-VN" sz="2800" b="1" dirty="0">
                <a:solidFill>
                  <a:schemeClr val="bg1">
                    <a:lumMod val="10000"/>
                  </a:schemeClr>
                </a:solidFill>
                <a:effectLst/>
                <a:latin typeface="Candara" panose="020E0502030303020204" pitchFamily="34" charset="0"/>
                <a:ea typeface="Times New Roman" panose="02020603050405020304" pitchFamily="18" charset="0"/>
              </a:rPr>
              <a:t>với truyện cổ dân gian</a:t>
            </a:r>
            <a:br>
              <a:rPr lang="en-VN" sz="2800" dirty="0">
                <a:solidFill>
                  <a:schemeClr val="bg1">
                    <a:lumMod val="10000"/>
                  </a:schemeClr>
                </a:solidFill>
                <a:effectLst/>
                <a:latin typeface="Candara" panose="020E0502030303020204" pitchFamily="34" charset="0"/>
                <a:ea typeface="Times New Roman" panose="02020603050405020304" pitchFamily="18" charset="0"/>
              </a:rPr>
            </a:br>
            <a:endParaRPr sz="2800" dirty="0">
              <a:solidFill>
                <a:schemeClr val="bg1">
                  <a:lumMod val="10000"/>
                </a:schemeClr>
              </a:solidFill>
              <a:latin typeface="Candara" panose="020E0502030303020204" pitchFamily="34" charset="0"/>
            </a:endParaRPr>
          </a:p>
        </p:txBody>
      </p:sp>
      <p:grpSp>
        <p:nvGrpSpPr>
          <p:cNvPr id="522" name="Google Shape;522;p38"/>
          <p:cNvGrpSpPr/>
          <p:nvPr/>
        </p:nvGrpSpPr>
        <p:grpSpPr>
          <a:xfrm>
            <a:off x="6061680" y="666310"/>
            <a:ext cx="3795258" cy="4970513"/>
            <a:chOff x="6061680" y="666310"/>
            <a:chExt cx="3795258" cy="4970513"/>
          </a:xfrm>
        </p:grpSpPr>
        <p:sp>
          <p:nvSpPr>
            <p:cNvPr id="523" name="Google Shape;523;p38"/>
            <p:cNvSpPr/>
            <p:nvPr/>
          </p:nvSpPr>
          <p:spPr>
            <a:xfrm rot="-3618449" flipH="1">
              <a:off x="6310019" y="1726157"/>
              <a:ext cx="971335" cy="1136056"/>
            </a:xfrm>
            <a:custGeom>
              <a:avLst/>
              <a:gdLst/>
              <a:ahLst/>
              <a:cxnLst/>
              <a:rect l="l" t="t" r="r" b="b"/>
              <a:pathLst>
                <a:path w="15561" h="23859" extrusionOk="0">
                  <a:moveTo>
                    <a:pt x="9027" y="0"/>
                  </a:moveTo>
                  <a:cubicBezTo>
                    <a:pt x="8769" y="0"/>
                    <a:pt x="8512" y="17"/>
                    <a:pt x="8258" y="49"/>
                  </a:cubicBezTo>
                  <a:cubicBezTo>
                    <a:pt x="6965" y="212"/>
                    <a:pt x="5746" y="730"/>
                    <a:pt x="4551" y="1253"/>
                  </a:cubicBezTo>
                  <a:cubicBezTo>
                    <a:pt x="287" y="3113"/>
                    <a:pt x="1" y="5805"/>
                    <a:pt x="1790" y="9664"/>
                  </a:cubicBezTo>
                  <a:cubicBezTo>
                    <a:pt x="3608" y="13586"/>
                    <a:pt x="5701" y="17380"/>
                    <a:pt x="8055" y="21007"/>
                  </a:cubicBezTo>
                  <a:cubicBezTo>
                    <a:pt x="8936" y="22366"/>
                    <a:pt x="10215" y="23859"/>
                    <a:pt x="11748" y="23859"/>
                  </a:cubicBezTo>
                  <a:cubicBezTo>
                    <a:pt x="11910" y="23859"/>
                    <a:pt x="12074" y="23842"/>
                    <a:pt x="12241" y="23807"/>
                  </a:cubicBezTo>
                  <a:cubicBezTo>
                    <a:pt x="13978" y="23443"/>
                    <a:pt x="14656" y="21352"/>
                    <a:pt x="14888" y="19592"/>
                  </a:cubicBezTo>
                  <a:cubicBezTo>
                    <a:pt x="15561" y="14476"/>
                    <a:pt x="15163" y="9224"/>
                    <a:pt x="13727" y="4269"/>
                  </a:cubicBezTo>
                  <a:cubicBezTo>
                    <a:pt x="13374" y="3049"/>
                    <a:pt x="12917" y="1784"/>
                    <a:pt x="11948" y="963"/>
                  </a:cubicBezTo>
                  <a:cubicBezTo>
                    <a:pt x="11148" y="285"/>
                    <a:pt x="10085" y="0"/>
                    <a:pt x="90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524" name="Google Shape;524;p38"/>
            <p:cNvSpPr/>
            <p:nvPr/>
          </p:nvSpPr>
          <p:spPr>
            <a:xfrm>
              <a:off x="6526114" y="2228176"/>
              <a:ext cx="2246503" cy="2201929"/>
            </a:xfrm>
            <a:custGeom>
              <a:avLst/>
              <a:gdLst/>
              <a:ahLst/>
              <a:cxnLst/>
              <a:rect l="l" t="t" r="r" b="b"/>
              <a:pathLst>
                <a:path w="14421" h="14136" extrusionOk="0">
                  <a:moveTo>
                    <a:pt x="7210" y="0"/>
                  </a:moveTo>
                  <a:cubicBezTo>
                    <a:pt x="3623" y="0"/>
                    <a:pt x="0" y="2276"/>
                    <a:pt x="0" y="7571"/>
                  </a:cubicBezTo>
                  <a:cubicBezTo>
                    <a:pt x="0" y="12461"/>
                    <a:pt x="4140" y="14117"/>
                    <a:pt x="7043" y="14135"/>
                  </a:cubicBezTo>
                  <a:cubicBezTo>
                    <a:pt x="7053" y="14135"/>
                    <a:pt x="7063" y="14135"/>
                    <a:pt x="7074" y="14135"/>
                  </a:cubicBezTo>
                  <a:cubicBezTo>
                    <a:pt x="8859" y="14135"/>
                    <a:pt x="14420" y="12959"/>
                    <a:pt x="14420" y="7388"/>
                  </a:cubicBezTo>
                  <a:cubicBezTo>
                    <a:pt x="14420" y="1786"/>
                    <a:pt x="9860" y="0"/>
                    <a:pt x="72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8"/>
            <p:cNvSpPr/>
            <p:nvPr/>
          </p:nvSpPr>
          <p:spPr>
            <a:xfrm rot="-1341401">
              <a:off x="6980028" y="1510488"/>
              <a:ext cx="1760276" cy="3939619"/>
            </a:xfrm>
            <a:custGeom>
              <a:avLst/>
              <a:gdLst/>
              <a:ahLst/>
              <a:cxnLst/>
              <a:rect l="l" t="t" r="r" b="b"/>
              <a:pathLst>
                <a:path w="30802" h="68937" extrusionOk="0">
                  <a:moveTo>
                    <a:pt x="3884" y="171"/>
                  </a:moveTo>
                  <a:cubicBezTo>
                    <a:pt x="3944" y="296"/>
                    <a:pt x="4035" y="410"/>
                    <a:pt x="4109" y="526"/>
                  </a:cubicBezTo>
                  <a:cubicBezTo>
                    <a:pt x="4191" y="656"/>
                    <a:pt x="4270" y="788"/>
                    <a:pt x="4345" y="922"/>
                  </a:cubicBezTo>
                  <a:cubicBezTo>
                    <a:pt x="4496" y="1192"/>
                    <a:pt x="4636" y="1469"/>
                    <a:pt x="4760" y="1752"/>
                  </a:cubicBezTo>
                  <a:cubicBezTo>
                    <a:pt x="4943" y="2171"/>
                    <a:pt x="5110" y="2616"/>
                    <a:pt x="5221" y="3068"/>
                  </a:cubicBezTo>
                  <a:cubicBezTo>
                    <a:pt x="5192" y="3021"/>
                    <a:pt x="5164" y="2975"/>
                    <a:pt x="5139" y="2932"/>
                  </a:cubicBezTo>
                  <a:cubicBezTo>
                    <a:pt x="5069" y="2808"/>
                    <a:pt x="4999" y="2685"/>
                    <a:pt x="4925" y="2563"/>
                  </a:cubicBezTo>
                  <a:cubicBezTo>
                    <a:pt x="4766" y="2301"/>
                    <a:pt x="4595" y="2046"/>
                    <a:pt x="4413" y="1799"/>
                  </a:cubicBezTo>
                  <a:cubicBezTo>
                    <a:pt x="4069" y="1332"/>
                    <a:pt x="3686" y="857"/>
                    <a:pt x="3236" y="487"/>
                  </a:cubicBezTo>
                  <a:cubicBezTo>
                    <a:pt x="3319" y="421"/>
                    <a:pt x="3406" y="361"/>
                    <a:pt x="3499" y="311"/>
                  </a:cubicBezTo>
                  <a:cubicBezTo>
                    <a:pt x="3619" y="245"/>
                    <a:pt x="3750" y="197"/>
                    <a:pt x="3884" y="171"/>
                  </a:cubicBezTo>
                  <a:close/>
                  <a:moveTo>
                    <a:pt x="3178" y="534"/>
                  </a:moveTo>
                  <a:cubicBezTo>
                    <a:pt x="3563" y="969"/>
                    <a:pt x="3964" y="1384"/>
                    <a:pt x="4310" y="1854"/>
                  </a:cubicBezTo>
                  <a:cubicBezTo>
                    <a:pt x="4484" y="2091"/>
                    <a:pt x="4648" y="2335"/>
                    <a:pt x="4802" y="2586"/>
                  </a:cubicBezTo>
                  <a:cubicBezTo>
                    <a:pt x="4880" y="2715"/>
                    <a:pt x="4957" y="2847"/>
                    <a:pt x="5029" y="2980"/>
                  </a:cubicBezTo>
                  <a:cubicBezTo>
                    <a:pt x="5062" y="3040"/>
                    <a:pt x="5091" y="3110"/>
                    <a:pt x="5123" y="3179"/>
                  </a:cubicBezTo>
                  <a:cubicBezTo>
                    <a:pt x="4424" y="2356"/>
                    <a:pt x="3633" y="1574"/>
                    <a:pt x="2760" y="928"/>
                  </a:cubicBezTo>
                  <a:cubicBezTo>
                    <a:pt x="2870" y="856"/>
                    <a:pt x="2964" y="726"/>
                    <a:pt x="3055" y="641"/>
                  </a:cubicBezTo>
                  <a:cubicBezTo>
                    <a:pt x="3095" y="605"/>
                    <a:pt x="3136" y="569"/>
                    <a:pt x="3178" y="534"/>
                  </a:cubicBezTo>
                  <a:close/>
                  <a:moveTo>
                    <a:pt x="4082" y="152"/>
                  </a:moveTo>
                  <a:cubicBezTo>
                    <a:pt x="4226" y="152"/>
                    <a:pt x="4368" y="183"/>
                    <a:pt x="4501" y="255"/>
                  </a:cubicBezTo>
                  <a:cubicBezTo>
                    <a:pt x="4790" y="412"/>
                    <a:pt x="4987" y="701"/>
                    <a:pt x="5179" y="956"/>
                  </a:cubicBezTo>
                  <a:cubicBezTo>
                    <a:pt x="5396" y="1245"/>
                    <a:pt x="5607" y="1539"/>
                    <a:pt x="5802" y="1843"/>
                  </a:cubicBezTo>
                  <a:cubicBezTo>
                    <a:pt x="5978" y="2113"/>
                    <a:pt x="6140" y="2389"/>
                    <a:pt x="6284" y="2676"/>
                  </a:cubicBezTo>
                  <a:cubicBezTo>
                    <a:pt x="5916" y="2690"/>
                    <a:pt x="5581" y="3017"/>
                    <a:pt x="5379" y="3339"/>
                  </a:cubicBezTo>
                  <a:cubicBezTo>
                    <a:pt x="5321" y="3098"/>
                    <a:pt x="5266" y="2857"/>
                    <a:pt x="5194" y="2618"/>
                  </a:cubicBezTo>
                  <a:cubicBezTo>
                    <a:pt x="5101" y="2309"/>
                    <a:pt x="4991" y="2005"/>
                    <a:pt x="4863" y="1709"/>
                  </a:cubicBezTo>
                  <a:cubicBezTo>
                    <a:pt x="4738" y="1418"/>
                    <a:pt x="4598" y="1133"/>
                    <a:pt x="4440" y="859"/>
                  </a:cubicBezTo>
                  <a:cubicBezTo>
                    <a:pt x="4365" y="729"/>
                    <a:pt x="4288" y="601"/>
                    <a:pt x="4207" y="475"/>
                  </a:cubicBezTo>
                  <a:cubicBezTo>
                    <a:pt x="4138" y="368"/>
                    <a:pt x="4071" y="253"/>
                    <a:pt x="3985" y="156"/>
                  </a:cubicBezTo>
                  <a:cubicBezTo>
                    <a:pt x="4018" y="153"/>
                    <a:pt x="4050" y="152"/>
                    <a:pt x="4082" y="152"/>
                  </a:cubicBezTo>
                  <a:close/>
                  <a:moveTo>
                    <a:pt x="2275" y="948"/>
                  </a:moveTo>
                  <a:cubicBezTo>
                    <a:pt x="2298" y="1418"/>
                    <a:pt x="2361" y="1888"/>
                    <a:pt x="2430" y="2352"/>
                  </a:cubicBezTo>
                  <a:cubicBezTo>
                    <a:pt x="2511" y="2884"/>
                    <a:pt x="2612" y="3411"/>
                    <a:pt x="2727" y="3937"/>
                  </a:cubicBezTo>
                  <a:cubicBezTo>
                    <a:pt x="2955" y="4973"/>
                    <a:pt x="3244" y="5995"/>
                    <a:pt x="3558" y="7008"/>
                  </a:cubicBezTo>
                  <a:cubicBezTo>
                    <a:pt x="3877" y="8042"/>
                    <a:pt x="4244" y="9060"/>
                    <a:pt x="4579" y="10089"/>
                  </a:cubicBezTo>
                  <a:cubicBezTo>
                    <a:pt x="4930" y="11163"/>
                    <a:pt x="5292" y="12234"/>
                    <a:pt x="5646" y="13306"/>
                  </a:cubicBezTo>
                  <a:cubicBezTo>
                    <a:pt x="5844" y="13908"/>
                    <a:pt x="6032" y="14513"/>
                    <a:pt x="6231" y="15114"/>
                  </a:cubicBezTo>
                  <a:cubicBezTo>
                    <a:pt x="6310" y="15352"/>
                    <a:pt x="6390" y="15589"/>
                    <a:pt x="6469" y="15828"/>
                  </a:cubicBezTo>
                  <a:cubicBezTo>
                    <a:pt x="6290" y="15573"/>
                    <a:pt x="6111" y="15318"/>
                    <a:pt x="5947" y="15053"/>
                  </a:cubicBezTo>
                  <a:cubicBezTo>
                    <a:pt x="5674" y="14609"/>
                    <a:pt x="5420" y="14154"/>
                    <a:pt x="5183" y="13691"/>
                  </a:cubicBezTo>
                  <a:cubicBezTo>
                    <a:pt x="4708" y="12765"/>
                    <a:pt x="4296" y="11808"/>
                    <a:pt x="3919" y="10838"/>
                  </a:cubicBezTo>
                  <a:cubicBezTo>
                    <a:pt x="3530" y="9838"/>
                    <a:pt x="3158" y="8830"/>
                    <a:pt x="2825" y="7811"/>
                  </a:cubicBezTo>
                  <a:cubicBezTo>
                    <a:pt x="2478" y="6749"/>
                    <a:pt x="2189" y="5666"/>
                    <a:pt x="2047" y="4556"/>
                  </a:cubicBezTo>
                  <a:cubicBezTo>
                    <a:pt x="1901" y="3417"/>
                    <a:pt x="1935" y="2280"/>
                    <a:pt x="2183" y="1163"/>
                  </a:cubicBezTo>
                  <a:cubicBezTo>
                    <a:pt x="2214" y="1091"/>
                    <a:pt x="2243" y="1019"/>
                    <a:pt x="2275" y="948"/>
                  </a:cubicBezTo>
                  <a:close/>
                  <a:moveTo>
                    <a:pt x="1986" y="1646"/>
                  </a:moveTo>
                  <a:lnTo>
                    <a:pt x="1986" y="1646"/>
                  </a:lnTo>
                  <a:cubicBezTo>
                    <a:pt x="1837" y="2455"/>
                    <a:pt x="1824" y="3292"/>
                    <a:pt x="1889" y="4105"/>
                  </a:cubicBezTo>
                  <a:cubicBezTo>
                    <a:pt x="1981" y="5220"/>
                    <a:pt x="2240" y="6315"/>
                    <a:pt x="2565" y="7383"/>
                  </a:cubicBezTo>
                  <a:cubicBezTo>
                    <a:pt x="2887" y="8439"/>
                    <a:pt x="3265" y="9480"/>
                    <a:pt x="3651" y="10514"/>
                  </a:cubicBezTo>
                  <a:cubicBezTo>
                    <a:pt x="4021" y="11502"/>
                    <a:pt x="4412" y="12483"/>
                    <a:pt x="4871" y="13433"/>
                  </a:cubicBezTo>
                  <a:cubicBezTo>
                    <a:pt x="5123" y="13957"/>
                    <a:pt x="5396" y="14471"/>
                    <a:pt x="5696" y="14971"/>
                  </a:cubicBezTo>
                  <a:cubicBezTo>
                    <a:pt x="5847" y="15223"/>
                    <a:pt x="6004" y="15471"/>
                    <a:pt x="6168" y="15715"/>
                  </a:cubicBezTo>
                  <a:cubicBezTo>
                    <a:pt x="6216" y="15786"/>
                    <a:pt x="6263" y="15856"/>
                    <a:pt x="6312" y="15927"/>
                  </a:cubicBezTo>
                  <a:cubicBezTo>
                    <a:pt x="4911" y="14444"/>
                    <a:pt x="3653" y="12816"/>
                    <a:pt x="2753" y="10980"/>
                  </a:cubicBezTo>
                  <a:cubicBezTo>
                    <a:pt x="1760" y="8955"/>
                    <a:pt x="1218" y="6688"/>
                    <a:pt x="1378" y="4428"/>
                  </a:cubicBezTo>
                  <a:cubicBezTo>
                    <a:pt x="1423" y="3796"/>
                    <a:pt x="1526" y="3167"/>
                    <a:pt x="1689" y="2555"/>
                  </a:cubicBezTo>
                  <a:cubicBezTo>
                    <a:pt x="1772" y="2245"/>
                    <a:pt x="1873" y="1943"/>
                    <a:pt x="1986" y="1646"/>
                  </a:cubicBezTo>
                  <a:close/>
                  <a:moveTo>
                    <a:pt x="2348" y="785"/>
                  </a:moveTo>
                  <a:cubicBezTo>
                    <a:pt x="2362" y="796"/>
                    <a:pt x="2375" y="806"/>
                    <a:pt x="2389" y="817"/>
                  </a:cubicBezTo>
                  <a:cubicBezTo>
                    <a:pt x="3319" y="2736"/>
                    <a:pt x="4116" y="4718"/>
                    <a:pt x="4784" y="6742"/>
                  </a:cubicBezTo>
                  <a:cubicBezTo>
                    <a:pt x="5122" y="7769"/>
                    <a:pt x="5428" y="8807"/>
                    <a:pt x="5698" y="9854"/>
                  </a:cubicBezTo>
                  <a:cubicBezTo>
                    <a:pt x="5967" y="10889"/>
                    <a:pt x="6171" y="11944"/>
                    <a:pt x="6353" y="12997"/>
                  </a:cubicBezTo>
                  <a:cubicBezTo>
                    <a:pt x="6454" y="13587"/>
                    <a:pt x="6545" y="14177"/>
                    <a:pt x="6625" y="14770"/>
                  </a:cubicBezTo>
                  <a:cubicBezTo>
                    <a:pt x="6666" y="15073"/>
                    <a:pt x="6705" y="15377"/>
                    <a:pt x="6742" y="15681"/>
                  </a:cubicBezTo>
                  <a:cubicBezTo>
                    <a:pt x="6768" y="15901"/>
                    <a:pt x="6790" y="16122"/>
                    <a:pt x="6821" y="16342"/>
                  </a:cubicBezTo>
                  <a:lnTo>
                    <a:pt x="6819" y="16342"/>
                  </a:lnTo>
                  <a:cubicBezTo>
                    <a:pt x="6781" y="16283"/>
                    <a:pt x="6740" y="16224"/>
                    <a:pt x="6701" y="16166"/>
                  </a:cubicBezTo>
                  <a:cubicBezTo>
                    <a:pt x="6603" y="15878"/>
                    <a:pt x="6500" y="15594"/>
                    <a:pt x="6406" y="15308"/>
                  </a:cubicBezTo>
                  <a:cubicBezTo>
                    <a:pt x="6226" y="14773"/>
                    <a:pt x="6043" y="14239"/>
                    <a:pt x="5857" y="13706"/>
                  </a:cubicBezTo>
                  <a:cubicBezTo>
                    <a:pt x="5492" y="12653"/>
                    <a:pt x="5152" y="11591"/>
                    <a:pt x="4793" y="10536"/>
                  </a:cubicBezTo>
                  <a:cubicBezTo>
                    <a:pt x="4614" y="10010"/>
                    <a:pt x="4423" y="9486"/>
                    <a:pt x="4267" y="8953"/>
                  </a:cubicBezTo>
                  <a:cubicBezTo>
                    <a:pt x="4114" y="8434"/>
                    <a:pt x="3937" y="7923"/>
                    <a:pt x="3773" y="7408"/>
                  </a:cubicBezTo>
                  <a:cubicBezTo>
                    <a:pt x="3448" y="6382"/>
                    <a:pt x="3146" y="5349"/>
                    <a:pt x="2899" y="4302"/>
                  </a:cubicBezTo>
                  <a:cubicBezTo>
                    <a:pt x="2762" y="3716"/>
                    <a:pt x="2642" y="3125"/>
                    <a:pt x="2547" y="2531"/>
                  </a:cubicBezTo>
                  <a:cubicBezTo>
                    <a:pt x="2455" y="1960"/>
                    <a:pt x="2401" y="1386"/>
                    <a:pt x="2336" y="813"/>
                  </a:cubicBezTo>
                  <a:cubicBezTo>
                    <a:pt x="2340" y="803"/>
                    <a:pt x="2344" y="794"/>
                    <a:pt x="2348" y="785"/>
                  </a:cubicBezTo>
                  <a:close/>
                  <a:moveTo>
                    <a:pt x="2666" y="1038"/>
                  </a:moveTo>
                  <a:lnTo>
                    <a:pt x="2666" y="1038"/>
                  </a:lnTo>
                  <a:cubicBezTo>
                    <a:pt x="3158" y="1435"/>
                    <a:pt x="3630" y="1850"/>
                    <a:pt x="4078" y="2293"/>
                  </a:cubicBezTo>
                  <a:cubicBezTo>
                    <a:pt x="4076" y="2301"/>
                    <a:pt x="4075" y="2310"/>
                    <a:pt x="4079" y="2318"/>
                  </a:cubicBezTo>
                  <a:cubicBezTo>
                    <a:pt x="4276" y="2768"/>
                    <a:pt x="4507" y="3203"/>
                    <a:pt x="4708" y="3650"/>
                  </a:cubicBezTo>
                  <a:cubicBezTo>
                    <a:pt x="4911" y="4099"/>
                    <a:pt x="5099" y="4553"/>
                    <a:pt x="5275" y="5011"/>
                  </a:cubicBezTo>
                  <a:cubicBezTo>
                    <a:pt x="5625" y="5924"/>
                    <a:pt x="5925" y="6858"/>
                    <a:pt x="6169" y="7804"/>
                  </a:cubicBezTo>
                  <a:cubicBezTo>
                    <a:pt x="6656" y="9689"/>
                    <a:pt x="6962" y="11642"/>
                    <a:pt x="7002" y="13590"/>
                  </a:cubicBezTo>
                  <a:cubicBezTo>
                    <a:pt x="7013" y="14148"/>
                    <a:pt x="7008" y="14707"/>
                    <a:pt x="6984" y="15266"/>
                  </a:cubicBezTo>
                  <a:lnTo>
                    <a:pt x="6983" y="15266"/>
                  </a:lnTo>
                  <a:cubicBezTo>
                    <a:pt x="6967" y="15630"/>
                    <a:pt x="6934" y="15994"/>
                    <a:pt x="6913" y="16359"/>
                  </a:cubicBezTo>
                  <a:cubicBezTo>
                    <a:pt x="6912" y="16359"/>
                    <a:pt x="6911" y="16358"/>
                    <a:pt x="6909" y="16357"/>
                  </a:cubicBezTo>
                  <a:cubicBezTo>
                    <a:pt x="6887" y="15904"/>
                    <a:pt x="6820" y="15450"/>
                    <a:pt x="6760" y="15004"/>
                  </a:cubicBezTo>
                  <a:cubicBezTo>
                    <a:pt x="6686" y="14466"/>
                    <a:pt x="6603" y="13930"/>
                    <a:pt x="6511" y="13396"/>
                  </a:cubicBezTo>
                  <a:cubicBezTo>
                    <a:pt x="6326" y="12332"/>
                    <a:pt x="6096" y="11281"/>
                    <a:pt x="5847" y="10231"/>
                  </a:cubicBezTo>
                  <a:cubicBezTo>
                    <a:pt x="5351" y="8141"/>
                    <a:pt x="4738" y="6086"/>
                    <a:pt x="3966" y="4081"/>
                  </a:cubicBezTo>
                  <a:cubicBezTo>
                    <a:pt x="3569" y="3051"/>
                    <a:pt x="3134" y="2037"/>
                    <a:pt x="2666" y="1038"/>
                  </a:cubicBezTo>
                  <a:close/>
                  <a:moveTo>
                    <a:pt x="4238" y="2450"/>
                  </a:moveTo>
                  <a:cubicBezTo>
                    <a:pt x="4424" y="2640"/>
                    <a:pt x="4605" y="2834"/>
                    <a:pt x="4781" y="3038"/>
                  </a:cubicBezTo>
                  <a:cubicBezTo>
                    <a:pt x="5515" y="3888"/>
                    <a:pt x="6148" y="4821"/>
                    <a:pt x="6666" y="5817"/>
                  </a:cubicBezTo>
                  <a:cubicBezTo>
                    <a:pt x="7766" y="7929"/>
                    <a:pt x="8277" y="10324"/>
                    <a:pt x="8070" y="12701"/>
                  </a:cubicBezTo>
                  <a:cubicBezTo>
                    <a:pt x="7959" y="13985"/>
                    <a:pt x="7636" y="15248"/>
                    <a:pt x="7106" y="16424"/>
                  </a:cubicBezTo>
                  <a:lnTo>
                    <a:pt x="7106" y="16424"/>
                  </a:lnTo>
                  <a:cubicBezTo>
                    <a:pt x="7136" y="16100"/>
                    <a:pt x="7144" y="15773"/>
                    <a:pt x="7152" y="15448"/>
                  </a:cubicBezTo>
                  <a:cubicBezTo>
                    <a:pt x="7164" y="14956"/>
                    <a:pt x="7162" y="14465"/>
                    <a:pt x="7147" y="13973"/>
                  </a:cubicBezTo>
                  <a:cubicBezTo>
                    <a:pt x="7118" y="12992"/>
                    <a:pt x="7041" y="12011"/>
                    <a:pt x="6913" y="11037"/>
                  </a:cubicBezTo>
                  <a:cubicBezTo>
                    <a:pt x="6657" y="9083"/>
                    <a:pt x="6179" y="7159"/>
                    <a:pt x="5498" y="5310"/>
                  </a:cubicBezTo>
                  <a:cubicBezTo>
                    <a:pt x="5307" y="4792"/>
                    <a:pt x="5101" y="4281"/>
                    <a:pt x="4877" y="3775"/>
                  </a:cubicBezTo>
                  <a:cubicBezTo>
                    <a:pt x="4680" y="3329"/>
                    <a:pt x="4479" y="2876"/>
                    <a:pt x="4238" y="2450"/>
                  </a:cubicBezTo>
                  <a:close/>
                  <a:moveTo>
                    <a:pt x="6299" y="2908"/>
                  </a:moveTo>
                  <a:cubicBezTo>
                    <a:pt x="6333" y="2908"/>
                    <a:pt x="6366" y="2911"/>
                    <a:pt x="6398" y="2917"/>
                  </a:cubicBezTo>
                  <a:lnTo>
                    <a:pt x="6399" y="2917"/>
                  </a:lnTo>
                  <a:cubicBezTo>
                    <a:pt x="6401" y="2921"/>
                    <a:pt x="6403" y="2925"/>
                    <a:pt x="6404" y="2928"/>
                  </a:cubicBezTo>
                  <a:cubicBezTo>
                    <a:pt x="6419" y="2962"/>
                    <a:pt x="6447" y="2975"/>
                    <a:pt x="6475" y="2975"/>
                  </a:cubicBezTo>
                  <a:cubicBezTo>
                    <a:pt x="6492" y="2975"/>
                    <a:pt x="6510" y="2970"/>
                    <a:pt x="6525" y="2961"/>
                  </a:cubicBezTo>
                  <a:cubicBezTo>
                    <a:pt x="6578" y="2988"/>
                    <a:pt x="6628" y="3025"/>
                    <a:pt x="6674" y="3075"/>
                  </a:cubicBezTo>
                  <a:cubicBezTo>
                    <a:pt x="6844" y="3259"/>
                    <a:pt x="6953" y="3506"/>
                    <a:pt x="7065" y="3728"/>
                  </a:cubicBezTo>
                  <a:cubicBezTo>
                    <a:pt x="7183" y="3960"/>
                    <a:pt x="7292" y="4196"/>
                    <a:pt x="7394" y="4435"/>
                  </a:cubicBezTo>
                  <a:cubicBezTo>
                    <a:pt x="7803" y="5396"/>
                    <a:pt x="8085" y="6408"/>
                    <a:pt x="8267" y="7435"/>
                  </a:cubicBezTo>
                  <a:cubicBezTo>
                    <a:pt x="8454" y="8488"/>
                    <a:pt x="8538" y="9558"/>
                    <a:pt x="8549" y="10626"/>
                  </a:cubicBezTo>
                  <a:cubicBezTo>
                    <a:pt x="8560" y="11700"/>
                    <a:pt x="8517" y="12790"/>
                    <a:pt x="8375" y="13855"/>
                  </a:cubicBezTo>
                  <a:cubicBezTo>
                    <a:pt x="8293" y="14470"/>
                    <a:pt x="8157" y="15085"/>
                    <a:pt x="7893" y="15650"/>
                  </a:cubicBezTo>
                  <a:cubicBezTo>
                    <a:pt x="7751" y="15953"/>
                    <a:pt x="7569" y="16225"/>
                    <a:pt x="7362" y="16479"/>
                  </a:cubicBezTo>
                  <a:cubicBezTo>
                    <a:pt x="8331" y="14301"/>
                    <a:pt x="8576" y="11832"/>
                    <a:pt x="8158" y="9490"/>
                  </a:cubicBezTo>
                  <a:cubicBezTo>
                    <a:pt x="7772" y="7321"/>
                    <a:pt x="6809" y="5290"/>
                    <a:pt x="5443" y="3568"/>
                  </a:cubicBezTo>
                  <a:cubicBezTo>
                    <a:pt x="5453" y="3563"/>
                    <a:pt x="5462" y="3556"/>
                    <a:pt x="5469" y="3546"/>
                  </a:cubicBezTo>
                  <a:cubicBezTo>
                    <a:pt x="5638" y="3345"/>
                    <a:pt x="5782" y="3101"/>
                    <a:pt x="6023" y="2977"/>
                  </a:cubicBezTo>
                  <a:cubicBezTo>
                    <a:pt x="6114" y="2931"/>
                    <a:pt x="6208" y="2908"/>
                    <a:pt x="6299" y="2908"/>
                  </a:cubicBezTo>
                  <a:close/>
                  <a:moveTo>
                    <a:pt x="7442" y="3141"/>
                  </a:moveTo>
                  <a:cubicBezTo>
                    <a:pt x="7507" y="3141"/>
                    <a:pt x="7572" y="3151"/>
                    <a:pt x="7636" y="3172"/>
                  </a:cubicBezTo>
                  <a:cubicBezTo>
                    <a:pt x="7870" y="3247"/>
                    <a:pt x="8035" y="3446"/>
                    <a:pt x="8153" y="3653"/>
                  </a:cubicBezTo>
                  <a:cubicBezTo>
                    <a:pt x="8278" y="3872"/>
                    <a:pt x="8368" y="4113"/>
                    <a:pt x="8459" y="4347"/>
                  </a:cubicBezTo>
                  <a:cubicBezTo>
                    <a:pt x="8563" y="4614"/>
                    <a:pt x="8661" y="4883"/>
                    <a:pt x="8751" y="5154"/>
                  </a:cubicBezTo>
                  <a:cubicBezTo>
                    <a:pt x="9109" y="6231"/>
                    <a:pt x="9341" y="7347"/>
                    <a:pt x="9464" y="8475"/>
                  </a:cubicBezTo>
                  <a:cubicBezTo>
                    <a:pt x="9585" y="9590"/>
                    <a:pt x="9582" y="10717"/>
                    <a:pt x="9451" y="11831"/>
                  </a:cubicBezTo>
                  <a:cubicBezTo>
                    <a:pt x="9331" y="12855"/>
                    <a:pt x="9118" y="13877"/>
                    <a:pt x="8728" y="14836"/>
                  </a:cubicBezTo>
                  <a:cubicBezTo>
                    <a:pt x="8526" y="15335"/>
                    <a:pt x="8275" y="15814"/>
                    <a:pt x="7961" y="16253"/>
                  </a:cubicBezTo>
                  <a:cubicBezTo>
                    <a:pt x="7904" y="16332"/>
                    <a:pt x="7844" y="16409"/>
                    <a:pt x="7781" y="16484"/>
                  </a:cubicBezTo>
                  <a:cubicBezTo>
                    <a:pt x="7761" y="16455"/>
                    <a:pt x="7720" y="16442"/>
                    <a:pt x="7686" y="16442"/>
                  </a:cubicBezTo>
                  <a:cubicBezTo>
                    <a:pt x="7657" y="16443"/>
                    <a:pt x="7628" y="16446"/>
                    <a:pt x="7600" y="16447"/>
                  </a:cubicBezTo>
                  <a:cubicBezTo>
                    <a:pt x="8067" y="15864"/>
                    <a:pt x="8329" y="15086"/>
                    <a:pt x="8465" y="14383"/>
                  </a:cubicBezTo>
                  <a:cubicBezTo>
                    <a:pt x="8579" y="13790"/>
                    <a:pt x="8626" y="13185"/>
                    <a:pt x="8665" y="12583"/>
                  </a:cubicBezTo>
                  <a:cubicBezTo>
                    <a:pt x="8701" y="12018"/>
                    <a:pt x="8723" y="11452"/>
                    <a:pt x="8725" y="10885"/>
                  </a:cubicBezTo>
                  <a:cubicBezTo>
                    <a:pt x="8735" y="8650"/>
                    <a:pt x="8469" y="6383"/>
                    <a:pt x="7581" y="4313"/>
                  </a:cubicBezTo>
                  <a:cubicBezTo>
                    <a:pt x="7457" y="4025"/>
                    <a:pt x="7324" y="3743"/>
                    <a:pt x="7177" y="3467"/>
                  </a:cubicBezTo>
                  <a:cubicBezTo>
                    <a:pt x="7141" y="3399"/>
                    <a:pt x="7104" y="3327"/>
                    <a:pt x="7066" y="3258"/>
                  </a:cubicBezTo>
                  <a:cubicBezTo>
                    <a:pt x="7179" y="3182"/>
                    <a:pt x="7310" y="3141"/>
                    <a:pt x="7442" y="3141"/>
                  </a:cubicBezTo>
                  <a:close/>
                  <a:moveTo>
                    <a:pt x="912" y="5162"/>
                  </a:moveTo>
                  <a:cubicBezTo>
                    <a:pt x="526" y="6856"/>
                    <a:pt x="970" y="8619"/>
                    <a:pt x="1660" y="10180"/>
                  </a:cubicBezTo>
                  <a:cubicBezTo>
                    <a:pt x="2022" y="11002"/>
                    <a:pt x="2450" y="11798"/>
                    <a:pt x="2906" y="12571"/>
                  </a:cubicBezTo>
                  <a:cubicBezTo>
                    <a:pt x="3350" y="13326"/>
                    <a:pt x="3816" y="14069"/>
                    <a:pt x="4327" y="14781"/>
                  </a:cubicBezTo>
                  <a:cubicBezTo>
                    <a:pt x="4802" y="15442"/>
                    <a:pt x="5306" y="16080"/>
                    <a:pt x="5838" y="16695"/>
                  </a:cubicBezTo>
                  <a:cubicBezTo>
                    <a:pt x="4268" y="16088"/>
                    <a:pt x="3115" y="14757"/>
                    <a:pt x="2327" y="13296"/>
                  </a:cubicBezTo>
                  <a:cubicBezTo>
                    <a:pt x="1869" y="12447"/>
                    <a:pt x="1496" y="11545"/>
                    <a:pt x="1184" y="10633"/>
                  </a:cubicBezTo>
                  <a:cubicBezTo>
                    <a:pt x="864" y="9695"/>
                    <a:pt x="625" y="8722"/>
                    <a:pt x="563" y="7731"/>
                  </a:cubicBezTo>
                  <a:cubicBezTo>
                    <a:pt x="529" y="7179"/>
                    <a:pt x="554" y="6623"/>
                    <a:pt x="652" y="6079"/>
                  </a:cubicBezTo>
                  <a:cubicBezTo>
                    <a:pt x="706" y="5778"/>
                    <a:pt x="773" y="5448"/>
                    <a:pt x="912" y="5162"/>
                  </a:cubicBezTo>
                  <a:close/>
                  <a:moveTo>
                    <a:pt x="1196" y="4764"/>
                  </a:moveTo>
                  <a:lnTo>
                    <a:pt x="1196" y="4764"/>
                  </a:lnTo>
                  <a:cubicBezTo>
                    <a:pt x="1147" y="5646"/>
                    <a:pt x="1200" y="6533"/>
                    <a:pt x="1348" y="7402"/>
                  </a:cubicBezTo>
                  <a:cubicBezTo>
                    <a:pt x="1732" y="9657"/>
                    <a:pt x="2760" y="11757"/>
                    <a:pt x="4086" y="13605"/>
                  </a:cubicBezTo>
                  <a:cubicBezTo>
                    <a:pt x="4821" y="14631"/>
                    <a:pt x="5653" y="15584"/>
                    <a:pt x="6549" y="16474"/>
                  </a:cubicBezTo>
                  <a:cubicBezTo>
                    <a:pt x="6519" y="16504"/>
                    <a:pt x="6491" y="16536"/>
                    <a:pt x="6465" y="16571"/>
                  </a:cubicBezTo>
                  <a:lnTo>
                    <a:pt x="6464" y="16571"/>
                  </a:lnTo>
                  <a:cubicBezTo>
                    <a:pt x="6427" y="16617"/>
                    <a:pt x="6392" y="16669"/>
                    <a:pt x="6341" y="16701"/>
                  </a:cubicBezTo>
                  <a:cubicBezTo>
                    <a:pt x="6315" y="16718"/>
                    <a:pt x="6294" y="16723"/>
                    <a:pt x="6273" y="16723"/>
                  </a:cubicBezTo>
                  <a:cubicBezTo>
                    <a:pt x="6244" y="16723"/>
                    <a:pt x="6217" y="16713"/>
                    <a:pt x="6177" y="16713"/>
                  </a:cubicBezTo>
                  <a:cubicBezTo>
                    <a:pt x="6165" y="16713"/>
                    <a:pt x="6152" y="16717"/>
                    <a:pt x="6140" y="16721"/>
                  </a:cubicBezTo>
                  <a:cubicBezTo>
                    <a:pt x="6123" y="16687"/>
                    <a:pt x="6107" y="16653"/>
                    <a:pt x="6089" y="16618"/>
                  </a:cubicBezTo>
                  <a:cubicBezTo>
                    <a:pt x="6080" y="16601"/>
                    <a:pt x="6065" y="16593"/>
                    <a:pt x="6050" y="16593"/>
                  </a:cubicBezTo>
                  <a:cubicBezTo>
                    <a:pt x="6022" y="16593"/>
                    <a:pt x="5995" y="16618"/>
                    <a:pt x="6009" y="16653"/>
                  </a:cubicBezTo>
                  <a:cubicBezTo>
                    <a:pt x="6010" y="16656"/>
                    <a:pt x="6011" y="16658"/>
                    <a:pt x="6012" y="16661"/>
                  </a:cubicBezTo>
                  <a:cubicBezTo>
                    <a:pt x="4981" y="15479"/>
                    <a:pt x="4038" y="14216"/>
                    <a:pt x="3214" y="12884"/>
                  </a:cubicBezTo>
                  <a:cubicBezTo>
                    <a:pt x="2750" y="12134"/>
                    <a:pt x="2326" y="11356"/>
                    <a:pt x="1942" y="10563"/>
                  </a:cubicBezTo>
                  <a:cubicBezTo>
                    <a:pt x="1548" y="9747"/>
                    <a:pt x="1208" y="8898"/>
                    <a:pt x="1014" y="8011"/>
                  </a:cubicBezTo>
                  <a:cubicBezTo>
                    <a:pt x="795" y="7008"/>
                    <a:pt x="768" y="5958"/>
                    <a:pt x="1031" y="4962"/>
                  </a:cubicBezTo>
                  <a:cubicBezTo>
                    <a:pt x="1079" y="4891"/>
                    <a:pt x="1132" y="4824"/>
                    <a:pt x="1196" y="4764"/>
                  </a:cubicBezTo>
                  <a:close/>
                  <a:moveTo>
                    <a:pt x="453" y="8401"/>
                  </a:moveTo>
                  <a:cubicBezTo>
                    <a:pt x="537" y="9012"/>
                    <a:pt x="680" y="9615"/>
                    <a:pt x="859" y="10205"/>
                  </a:cubicBezTo>
                  <a:cubicBezTo>
                    <a:pt x="1153" y="11172"/>
                    <a:pt x="1531" y="12124"/>
                    <a:pt x="1983" y="13028"/>
                  </a:cubicBezTo>
                  <a:cubicBezTo>
                    <a:pt x="2412" y="13889"/>
                    <a:pt x="2935" y="14713"/>
                    <a:pt x="3605" y="15408"/>
                  </a:cubicBezTo>
                  <a:cubicBezTo>
                    <a:pt x="4282" y="16109"/>
                    <a:pt x="5097" y="16683"/>
                    <a:pt x="6028" y="16988"/>
                  </a:cubicBezTo>
                  <a:cubicBezTo>
                    <a:pt x="5991" y="16980"/>
                    <a:pt x="5956" y="16971"/>
                    <a:pt x="5921" y="16963"/>
                  </a:cubicBezTo>
                  <a:cubicBezTo>
                    <a:pt x="5915" y="16962"/>
                    <a:pt x="5908" y="16960"/>
                    <a:pt x="5903" y="16959"/>
                  </a:cubicBezTo>
                  <a:cubicBezTo>
                    <a:pt x="5861" y="16950"/>
                    <a:pt x="5817" y="16940"/>
                    <a:pt x="5774" y="16930"/>
                  </a:cubicBezTo>
                  <a:cubicBezTo>
                    <a:pt x="5767" y="16928"/>
                    <a:pt x="5759" y="16927"/>
                    <a:pt x="5752" y="16927"/>
                  </a:cubicBezTo>
                  <a:cubicBezTo>
                    <a:pt x="5722" y="16927"/>
                    <a:pt x="5697" y="16942"/>
                    <a:pt x="5680" y="16964"/>
                  </a:cubicBezTo>
                  <a:cubicBezTo>
                    <a:pt x="5676" y="16962"/>
                    <a:pt x="5673" y="16961"/>
                    <a:pt x="5669" y="16960"/>
                  </a:cubicBezTo>
                  <a:cubicBezTo>
                    <a:pt x="5322" y="16810"/>
                    <a:pt x="4983" y="16639"/>
                    <a:pt x="4657" y="16446"/>
                  </a:cubicBezTo>
                  <a:cubicBezTo>
                    <a:pt x="4002" y="16059"/>
                    <a:pt x="3394" y="15594"/>
                    <a:pt x="2846" y="15065"/>
                  </a:cubicBezTo>
                  <a:cubicBezTo>
                    <a:pt x="1745" y="14001"/>
                    <a:pt x="857" y="12643"/>
                    <a:pt x="427" y="11165"/>
                  </a:cubicBezTo>
                  <a:cubicBezTo>
                    <a:pt x="286" y="10684"/>
                    <a:pt x="196" y="10179"/>
                    <a:pt x="199" y="9676"/>
                  </a:cubicBezTo>
                  <a:cubicBezTo>
                    <a:pt x="203" y="9230"/>
                    <a:pt x="296" y="8812"/>
                    <a:pt x="453" y="8401"/>
                  </a:cubicBezTo>
                  <a:close/>
                  <a:moveTo>
                    <a:pt x="14064" y="14012"/>
                  </a:moveTo>
                  <a:lnTo>
                    <a:pt x="14064" y="14012"/>
                  </a:lnTo>
                  <a:cubicBezTo>
                    <a:pt x="13936" y="14291"/>
                    <a:pt x="13819" y="14576"/>
                    <a:pt x="13706" y="14861"/>
                  </a:cubicBezTo>
                  <a:cubicBezTo>
                    <a:pt x="13429" y="15556"/>
                    <a:pt x="13130" y="16234"/>
                    <a:pt x="12745" y="16878"/>
                  </a:cubicBezTo>
                  <a:cubicBezTo>
                    <a:pt x="11957" y="18199"/>
                    <a:pt x="10964" y="19388"/>
                    <a:pt x="10019" y="20596"/>
                  </a:cubicBezTo>
                  <a:cubicBezTo>
                    <a:pt x="9736" y="20957"/>
                    <a:pt x="9447" y="21314"/>
                    <a:pt x="9157" y="21669"/>
                  </a:cubicBezTo>
                  <a:cubicBezTo>
                    <a:pt x="9114" y="21721"/>
                    <a:pt x="9071" y="21773"/>
                    <a:pt x="9028" y="21826"/>
                  </a:cubicBezTo>
                  <a:cubicBezTo>
                    <a:pt x="9136" y="21638"/>
                    <a:pt x="9237" y="21445"/>
                    <a:pt x="9342" y="21257"/>
                  </a:cubicBezTo>
                  <a:cubicBezTo>
                    <a:pt x="9508" y="20957"/>
                    <a:pt x="9684" y="20664"/>
                    <a:pt x="9850" y="20363"/>
                  </a:cubicBezTo>
                  <a:cubicBezTo>
                    <a:pt x="10180" y="19766"/>
                    <a:pt x="10555" y="19190"/>
                    <a:pt x="10921" y="18615"/>
                  </a:cubicBezTo>
                  <a:cubicBezTo>
                    <a:pt x="11651" y="17470"/>
                    <a:pt x="12408" y="16340"/>
                    <a:pt x="13184" y="15226"/>
                  </a:cubicBezTo>
                  <a:cubicBezTo>
                    <a:pt x="13395" y="14921"/>
                    <a:pt x="13612" y="14619"/>
                    <a:pt x="13834" y="14319"/>
                  </a:cubicBezTo>
                  <a:cubicBezTo>
                    <a:pt x="13909" y="14216"/>
                    <a:pt x="13986" y="14114"/>
                    <a:pt x="14064" y="14012"/>
                  </a:cubicBezTo>
                  <a:close/>
                  <a:moveTo>
                    <a:pt x="14818" y="12933"/>
                  </a:moveTo>
                  <a:lnTo>
                    <a:pt x="14818" y="12933"/>
                  </a:lnTo>
                  <a:cubicBezTo>
                    <a:pt x="14741" y="13166"/>
                    <a:pt x="14668" y="13401"/>
                    <a:pt x="14591" y="13633"/>
                  </a:cubicBezTo>
                  <a:cubicBezTo>
                    <a:pt x="14460" y="14033"/>
                    <a:pt x="14323" y="14433"/>
                    <a:pt x="14177" y="14827"/>
                  </a:cubicBezTo>
                  <a:cubicBezTo>
                    <a:pt x="13883" y="15625"/>
                    <a:pt x="13554" y="16412"/>
                    <a:pt x="13157" y="17162"/>
                  </a:cubicBezTo>
                  <a:cubicBezTo>
                    <a:pt x="12755" y="17919"/>
                    <a:pt x="12281" y="18639"/>
                    <a:pt x="11715" y="19283"/>
                  </a:cubicBezTo>
                  <a:cubicBezTo>
                    <a:pt x="11176" y="19897"/>
                    <a:pt x="10557" y="20434"/>
                    <a:pt x="9970" y="21002"/>
                  </a:cubicBezTo>
                  <a:cubicBezTo>
                    <a:pt x="9626" y="21334"/>
                    <a:pt x="9280" y="21686"/>
                    <a:pt x="8974" y="22067"/>
                  </a:cubicBezTo>
                  <a:cubicBezTo>
                    <a:pt x="9025" y="22002"/>
                    <a:pt x="9075" y="21936"/>
                    <a:pt x="9126" y="21871"/>
                  </a:cubicBezTo>
                  <a:cubicBezTo>
                    <a:pt x="9377" y="21544"/>
                    <a:pt x="9623" y="21211"/>
                    <a:pt x="9881" y="20888"/>
                  </a:cubicBezTo>
                  <a:cubicBezTo>
                    <a:pt x="10377" y="20263"/>
                    <a:pt x="10878" y="19641"/>
                    <a:pt x="11369" y="19013"/>
                  </a:cubicBezTo>
                  <a:cubicBezTo>
                    <a:pt x="11830" y="18422"/>
                    <a:pt x="12280" y="17821"/>
                    <a:pt x="12681" y="17186"/>
                  </a:cubicBezTo>
                  <a:cubicBezTo>
                    <a:pt x="13074" y="16565"/>
                    <a:pt x="13403" y="15915"/>
                    <a:pt x="13681" y="15236"/>
                  </a:cubicBezTo>
                  <a:cubicBezTo>
                    <a:pt x="13991" y="14477"/>
                    <a:pt x="14276" y="13697"/>
                    <a:pt x="14752" y="13022"/>
                  </a:cubicBezTo>
                  <a:cubicBezTo>
                    <a:pt x="14761" y="13011"/>
                    <a:pt x="14763" y="13000"/>
                    <a:pt x="14763" y="12989"/>
                  </a:cubicBezTo>
                  <a:cubicBezTo>
                    <a:pt x="14781" y="12970"/>
                    <a:pt x="14800" y="12951"/>
                    <a:pt x="14818" y="12933"/>
                  </a:cubicBezTo>
                  <a:close/>
                  <a:moveTo>
                    <a:pt x="14165" y="13592"/>
                  </a:moveTo>
                  <a:cubicBezTo>
                    <a:pt x="14037" y="13767"/>
                    <a:pt x="13916" y="13949"/>
                    <a:pt x="13793" y="14127"/>
                  </a:cubicBezTo>
                  <a:cubicBezTo>
                    <a:pt x="13597" y="14409"/>
                    <a:pt x="13404" y="14692"/>
                    <a:pt x="13207" y="14975"/>
                  </a:cubicBezTo>
                  <a:cubicBezTo>
                    <a:pt x="12824" y="15526"/>
                    <a:pt x="12441" y="16080"/>
                    <a:pt x="12078" y="16645"/>
                  </a:cubicBezTo>
                  <a:cubicBezTo>
                    <a:pt x="11343" y="17790"/>
                    <a:pt x="10620" y="18941"/>
                    <a:pt x="9923" y="20109"/>
                  </a:cubicBezTo>
                  <a:cubicBezTo>
                    <a:pt x="9725" y="20440"/>
                    <a:pt x="9524" y="20768"/>
                    <a:pt x="9324" y="21099"/>
                  </a:cubicBezTo>
                  <a:cubicBezTo>
                    <a:pt x="9131" y="21419"/>
                    <a:pt x="8924" y="21739"/>
                    <a:pt x="8763" y="22077"/>
                  </a:cubicBezTo>
                  <a:cubicBezTo>
                    <a:pt x="8751" y="22099"/>
                    <a:pt x="8763" y="22120"/>
                    <a:pt x="8780" y="22133"/>
                  </a:cubicBezTo>
                  <a:cubicBezTo>
                    <a:pt x="8758" y="22160"/>
                    <a:pt x="8738" y="22186"/>
                    <a:pt x="8717" y="22212"/>
                  </a:cubicBezTo>
                  <a:cubicBezTo>
                    <a:pt x="8714" y="22215"/>
                    <a:pt x="8711" y="22219"/>
                    <a:pt x="8708" y="22222"/>
                  </a:cubicBezTo>
                  <a:cubicBezTo>
                    <a:pt x="9153" y="20967"/>
                    <a:pt x="9665" y="19733"/>
                    <a:pt x="10299" y="18559"/>
                  </a:cubicBezTo>
                  <a:lnTo>
                    <a:pt x="10299" y="18560"/>
                  </a:lnTo>
                  <a:cubicBezTo>
                    <a:pt x="10682" y="17848"/>
                    <a:pt x="11111" y="17161"/>
                    <a:pt x="11590" y="16509"/>
                  </a:cubicBezTo>
                  <a:cubicBezTo>
                    <a:pt x="12076" y="15848"/>
                    <a:pt x="12610" y="15226"/>
                    <a:pt x="13166" y="14624"/>
                  </a:cubicBezTo>
                  <a:cubicBezTo>
                    <a:pt x="13491" y="14272"/>
                    <a:pt x="13827" y="13931"/>
                    <a:pt x="14165" y="13592"/>
                  </a:cubicBezTo>
                  <a:close/>
                  <a:moveTo>
                    <a:pt x="14879" y="13201"/>
                  </a:moveTo>
                  <a:lnTo>
                    <a:pt x="14879" y="13201"/>
                  </a:lnTo>
                  <a:cubicBezTo>
                    <a:pt x="14583" y="14716"/>
                    <a:pt x="14264" y="16240"/>
                    <a:pt x="13655" y="17664"/>
                  </a:cubicBezTo>
                  <a:cubicBezTo>
                    <a:pt x="13349" y="18381"/>
                    <a:pt x="12969" y="19068"/>
                    <a:pt x="12506" y="19696"/>
                  </a:cubicBezTo>
                  <a:cubicBezTo>
                    <a:pt x="12031" y="20339"/>
                    <a:pt x="11465" y="20898"/>
                    <a:pt x="10826" y="21376"/>
                  </a:cubicBezTo>
                  <a:cubicBezTo>
                    <a:pt x="10147" y="21882"/>
                    <a:pt x="9406" y="22276"/>
                    <a:pt x="8675" y="22697"/>
                  </a:cubicBezTo>
                  <a:cubicBezTo>
                    <a:pt x="9039" y="22150"/>
                    <a:pt x="9464" y="21660"/>
                    <a:pt x="9941" y="21198"/>
                  </a:cubicBezTo>
                  <a:cubicBezTo>
                    <a:pt x="10522" y="20636"/>
                    <a:pt x="11136" y="20107"/>
                    <a:pt x="11683" y="19511"/>
                  </a:cubicBezTo>
                  <a:cubicBezTo>
                    <a:pt x="12827" y="18266"/>
                    <a:pt x="13596" y="16735"/>
                    <a:pt x="14196" y="15167"/>
                  </a:cubicBezTo>
                  <a:cubicBezTo>
                    <a:pt x="14369" y="14713"/>
                    <a:pt x="14529" y="14255"/>
                    <a:pt x="14683" y="13795"/>
                  </a:cubicBezTo>
                  <a:cubicBezTo>
                    <a:pt x="14749" y="13598"/>
                    <a:pt x="14816" y="13400"/>
                    <a:pt x="14879" y="13201"/>
                  </a:cubicBezTo>
                  <a:close/>
                  <a:moveTo>
                    <a:pt x="15070" y="13026"/>
                  </a:moveTo>
                  <a:lnTo>
                    <a:pt x="15070" y="13026"/>
                  </a:lnTo>
                  <a:cubicBezTo>
                    <a:pt x="15071" y="13306"/>
                    <a:pt x="15016" y="13592"/>
                    <a:pt x="14965" y="13864"/>
                  </a:cubicBezTo>
                  <a:cubicBezTo>
                    <a:pt x="14876" y="14347"/>
                    <a:pt x="14784" y="14828"/>
                    <a:pt x="14671" y="15307"/>
                  </a:cubicBezTo>
                  <a:cubicBezTo>
                    <a:pt x="14452" y="16245"/>
                    <a:pt x="14198" y="17176"/>
                    <a:pt x="13895" y="18090"/>
                  </a:cubicBezTo>
                  <a:cubicBezTo>
                    <a:pt x="13628" y="18894"/>
                    <a:pt x="13305" y="19690"/>
                    <a:pt x="12797" y="20376"/>
                  </a:cubicBezTo>
                  <a:cubicBezTo>
                    <a:pt x="12310" y="21035"/>
                    <a:pt x="11661" y="21538"/>
                    <a:pt x="10939" y="21917"/>
                  </a:cubicBezTo>
                  <a:cubicBezTo>
                    <a:pt x="10534" y="22128"/>
                    <a:pt x="10113" y="22306"/>
                    <a:pt x="9687" y="22465"/>
                  </a:cubicBezTo>
                  <a:cubicBezTo>
                    <a:pt x="9354" y="22590"/>
                    <a:pt x="9015" y="22697"/>
                    <a:pt x="8681" y="22815"/>
                  </a:cubicBezTo>
                  <a:cubicBezTo>
                    <a:pt x="9356" y="22476"/>
                    <a:pt x="10017" y="22084"/>
                    <a:pt x="10631" y="21648"/>
                  </a:cubicBezTo>
                  <a:cubicBezTo>
                    <a:pt x="11288" y="21183"/>
                    <a:pt x="11884" y="20642"/>
                    <a:pt x="12384" y="20010"/>
                  </a:cubicBezTo>
                  <a:cubicBezTo>
                    <a:pt x="13393" y="18734"/>
                    <a:pt x="14010" y="17186"/>
                    <a:pt x="14450" y="15634"/>
                  </a:cubicBezTo>
                  <a:cubicBezTo>
                    <a:pt x="14694" y="14773"/>
                    <a:pt x="14885" y="13900"/>
                    <a:pt x="15070" y="13026"/>
                  </a:cubicBezTo>
                  <a:close/>
                  <a:moveTo>
                    <a:pt x="10772" y="23768"/>
                  </a:moveTo>
                  <a:lnTo>
                    <a:pt x="10772" y="23768"/>
                  </a:lnTo>
                  <a:cubicBezTo>
                    <a:pt x="10705" y="23850"/>
                    <a:pt x="10645" y="23940"/>
                    <a:pt x="10588" y="24027"/>
                  </a:cubicBezTo>
                  <a:cubicBezTo>
                    <a:pt x="10497" y="24164"/>
                    <a:pt x="10412" y="24306"/>
                    <a:pt x="10335" y="24451"/>
                  </a:cubicBezTo>
                  <a:cubicBezTo>
                    <a:pt x="10170" y="24756"/>
                    <a:pt x="10038" y="25077"/>
                    <a:pt x="9937" y="25407"/>
                  </a:cubicBezTo>
                  <a:cubicBezTo>
                    <a:pt x="9769" y="25957"/>
                    <a:pt x="9689" y="26531"/>
                    <a:pt x="9693" y="27105"/>
                  </a:cubicBezTo>
                  <a:cubicBezTo>
                    <a:pt x="9570" y="26688"/>
                    <a:pt x="9441" y="26258"/>
                    <a:pt x="9242" y="25873"/>
                  </a:cubicBezTo>
                  <a:cubicBezTo>
                    <a:pt x="9187" y="25766"/>
                    <a:pt x="9122" y="25666"/>
                    <a:pt x="9047" y="25578"/>
                  </a:cubicBezTo>
                  <a:cubicBezTo>
                    <a:pt x="9295" y="25304"/>
                    <a:pt x="9518" y="25009"/>
                    <a:pt x="9752" y="24723"/>
                  </a:cubicBezTo>
                  <a:lnTo>
                    <a:pt x="9753" y="24722"/>
                  </a:lnTo>
                  <a:cubicBezTo>
                    <a:pt x="9980" y="24443"/>
                    <a:pt x="10203" y="24130"/>
                    <a:pt x="10493" y="23911"/>
                  </a:cubicBezTo>
                  <a:cubicBezTo>
                    <a:pt x="10580" y="23846"/>
                    <a:pt x="10674" y="23799"/>
                    <a:pt x="10772" y="23768"/>
                  </a:cubicBezTo>
                  <a:close/>
                  <a:moveTo>
                    <a:pt x="11919" y="24151"/>
                  </a:moveTo>
                  <a:cubicBezTo>
                    <a:pt x="11964" y="24205"/>
                    <a:pt x="12006" y="24259"/>
                    <a:pt x="12044" y="24318"/>
                  </a:cubicBezTo>
                  <a:cubicBezTo>
                    <a:pt x="12085" y="24385"/>
                    <a:pt x="12114" y="24455"/>
                    <a:pt x="12172" y="24510"/>
                  </a:cubicBezTo>
                  <a:cubicBezTo>
                    <a:pt x="12184" y="24521"/>
                    <a:pt x="12196" y="24526"/>
                    <a:pt x="12209" y="24526"/>
                  </a:cubicBezTo>
                  <a:cubicBezTo>
                    <a:pt x="12218" y="24526"/>
                    <a:pt x="12226" y="24524"/>
                    <a:pt x="12235" y="24521"/>
                  </a:cubicBezTo>
                  <a:lnTo>
                    <a:pt x="12235" y="24521"/>
                  </a:lnTo>
                  <a:cubicBezTo>
                    <a:pt x="11552" y="25279"/>
                    <a:pt x="10990" y="26144"/>
                    <a:pt x="10569" y="27072"/>
                  </a:cubicBezTo>
                  <a:cubicBezTo>
                    <a:pt x="10473" y="27286"/>
                    <a:pt x="10385" y="27504"/>
                    <a:pt x="10305" y="27723"/>
                  </a:cubicBezTo>
                  <a:cubicBezTo>
                    <a:pt x="10337" y="27609"/>
                    <a:pt x="10367" y="27493"/>
                    <a:pt x="10401" y="27380"/>
                  </a:cubicBezTo>
                  <a:cubicBezTo>
                    <a:pt x="10512" y="27008"/>
                    <a:pt x="10638" y="26641"/>
                    <a:pt x="10781" y="26281"/>
                  </a:cubicBezTo>
                  <a:cubicBezTo>
                    <a:pt x="10924" y="25918"/>
                    <a:pt x="11081" y="25566"/>
                    <a:pt x="11269" y="25225"/>
                  </a:cubicBezTo>
                  <a:cubicBezTo>
                    <a:pt x="11371" y="25041"/>
                    <a:pt x="11472" y="24858"/>
                    <a:pt x="11582" y="24679"/>
                  </a:cubicBezTo>
                  <a:cubicBezTo>
                    <a:pt x="11629" y="24598"/>
                    <a:pt x="11679" y="24519"/>
                    <a:pt x="11729" y="24440"/>
                  </a:cubicBezTo>
                  <a:cubicBezTo>
                    <a:pt x="11786" y="24350"/>
                    <a:pt x="11858" y="24266"/>
                    <a:pt x="11911" y="24175"/>
                  </a:cubicBezTo>
                  <a:cubicBezTo>
                    <a:pt x="11915" y="24168"/>
                    <a:pt x="11918" y="24159"/>
                    <a:pt x="11919" y="24151"/>
                  </a:cubicBezTo>
                  <a:close/>
                  <a:moveTo>
                    <a:pt x="11068" y="23721"/>
                  </a:moveTo>
                  <a:cubicBezTo>
                    <a:pt x="11178" y="23721"/>
                    <a:pt x="11289" y="23740"/>
                    <a:pt x="11397" y="23777"/>
                  </a:cubicBezTo>
                  <a:cubicBezTo>
                    <a:pt x="11063" y="24352"/>
                    <a:pt x="10763" y="24936"/>
                    <a:pt x="10532" y="25560"/>
                  </a:cubicBezTo>
                  <a:cubicBezTo>
                    <a:pt x="10300" y="26185"/>
                    <a:pt x="10126" y="26834"/>
                    <a:pt x="10013" y="27490"/>
                  </a:cubicBezTo>
                  <a:cubicBezTo>
                    <a:pt x="9982" y="27670"/>
                    <a:pt x="9952" y="27851"/>
                    <a:pt x="9933" y="28032"/>
                  </a:cubicBezTo>
                  <a:cubicBezTo>
                    <a:pt x="9910" y="27934"/>
                    <a:pt x="9886" y="27835"/>
                    <a:pt x="9862" y="27735"/>
                  </a:cubicBezTo>
                  <a:cubicBezTo>
                    <a:pt x="9853" y="27677"/>
                    <a:pt x="9843" y="27618"/>
                    <a:pt x="9836" y="27559"/>
                  </a:cubicBezTo>
                  <a:cubicBezTo>
                    <a:pt x="9795" y="27220"/>
                    <a:pt x="9787" y="26878"/>
                    <a:pt x="9817" y="26538"/>
                  </a:cubicBezTo>
                  <a:cubicBezTo>
                    <a:pt x="9876" y="25877"/>
                    <a:pt x="10056" y="25227"/>
                    <a:pt x="10349" y="24631"/>
                  </a:cubicBezTo>
                  <a:cubicBezTo>
                    <a:pt x="10434" y="24458"/>
                    <a:pt x="10529" y="24290"/>
                    <a:pt x="10633" y="24128"/>
                  </a:cubicBezTo>
                  <a:cubicBezTo>
                    <a:pt x="10719" y="23994"/>
                    <a:pt x="10821" y="23870"/>
                    <a:pt x="10906" y="23735"/>
                  </a:cubicBezTo>
                  <a:cubicBezTo>
                    <a:pt x="10959" y="23726"/>
                    <a:pt x="11013" y="23721"/>
                    <a:pt x="11068" y="23721"/>
                  </a:cubicBezTo>
                  <a:close/>
                  <a:moveTo>
                    <a:pt x="11489" y="23813"/>
                  </a:moveTo>
                  <a:cubicBezTo>
                    <a:pt x="11627" y="23875"/>
                    <a:pt x="11749" y="23968"/>
                    <a:pt x="11854" y="24077"/>
                  </a:cubicBezTo>
                  <a:lnTo>
                    <a:pt x="11854" y="24077"/>
                  </a:lnTo>
                  <a:cubicBezTo>
                    <a:pt x="11839" y="24079"/>
                    <a:pt x="11825" y="24086"/>
                    <a:pt x="11813" y="24102"/>
                  </a:cubicBezTo>
                  <a:cubicBezTo>
                    <a:pt x="11751" y="24186"/>
                    <a:pt x="11703" y="24287"/>
                    <a:pt x="11648" y="24377"/>
                  </a:cubicBezTo>
                  <a:cubicBezTo>
                    <a:pt x="11592" y="24469"/>
                    <a:pt x="11537" y="24561"/>
                    <a:pt x="11483" y="24654"/>
                  </a:cubicBezTo>
                  <a:cubicBezTo>
                    <a:pt x="11387" y="24819"/>
                    <a:pt x="11294" y="24986"/>
                    <a:pt x="11209" y="25157"/>
                  </a:cubicBezTo>
                  <a:cubicBezTo>
                    <a:pt x="11028" y="25514"/>
                    <a:pt x="10854" y="25878"/>
                    <a:pt x="10699" y="26246"/>
                  </a:cubicBezTo>
                  <a:cubicBezTo>
                    <a:pt x="10543" y="26616"/>
                    <a:pt x="10405" y="26994"/>
                    <a:pt x="10291" y="27378"/>
                  </a:cubicBezTo>
                  <a:cubicBezTo>
                    <a:pt x="10237" y="27562"/>
                    <a:pt x="10187" y="27748"/>
                    <a:pt x="10141" y="27934"/>
                  </a:cubicBezTo>
                  <a:cubicBezTo>
                    <a:pt x="10096" y="28125"/>
                    <a:pt x="10024" y="28333"/>
                    <a:pt x="10039" y="28531"/>
                  </a:cubicBezTo>
                  <a:cubicBezTo>
                    <a:pt x="10039" y="28536"/>
                    <a:pt x="10041" y="28540"/>
                    <a:pt x="10044" y="28543"/>
                  </a:cubicBezTo>
                  <a:cubicBezTo>
                    <a:pt x="10043" y="28546"/>
                    <a:pt x="10042" y="28549"/>
                    <a:pt x="10042" y="28552"/>
                  </a:cubicBezTo>
                  <a:cubicBezTo>
                    <a:pt x="10031" y="28497"/>
                    <a:pt x="10018" y="28444"/>
                    <a:pt x="10007" y="28390"/>
                  </a:cubicBezTo>
                  <a:cubicBezTo>
                    <a:pt x="10019" y="28271"/>
                    <a:pt x="10021" y="28149"/>
                    <a:pt x="10033" y="28034"/>
                  </a:cubicBezTo>
                  <a:cubicBezTo>
                    <a:pt x="10057" y="27824"/>
                    <a:pt x="10081" y="27613"/>
                    <a:pt x="10116" y="27403"/>
                  </a:cubicBezTo>
                  <a:cubicBezTo>
                    <a:pt x="10188" y="26975"/>
                    <a:pt x="10288" y="26552"/>
                    <a:pt x="10418" y="26137"/>
                  </a:cubicBezTo>
                  <a:cubicBezTo>
                    <a:pt x="10673" y="25328"/>
                    <a:pt x="11022" y="24524"/>
                    <a:pt x="11489" y="23813"/>
                  </a:cubicBezTo>
                  <a:close/>
                  <a:moveTo>
                    <a:pt x="14532" y="23171"/>
                  </a:moveTo>
                  <a:lnTo>
                    <a:pt x="14532" y="23171"/>
                  </a:lnTo>
                  <a:cubicBezTo>
                    <a:pt x="13588" y="23880"/>
                    <a:pt x="12767" y="24745"/>
                    <a:pt x="12095" y="25716"/>
                  </a:cubicBezTo>
                  <a:cubicBezTo>
                    <a:pt x="11390" y="26736"/>
                    <a:pt x="10859" y="27875"/>
                    <a:pt x="10521" y="29068"/>
                  </a:cubicBezTo>
                  <a:cubicBezTo>
                    <a:pt x="10406" y="29476"/>
                    <a:pt x="10301" y="29900"/>
                    <a:pt x="10236" y="30328"/>
                  </a:cubicBezTo>
                  <a:cubicBezTo>
                    <a:pt x="10215" y="29854"/>
                    <a:pt x="10172" y="29383"/>
                    <a:pt x="10100" y="28916"/>
                  </a:cubicBezTo>
                  <a:cubicBezTo>
                    <a:pt x="10112" y="28904"/>
                    <a:pt x="10122" y="28892"/>
                    <a:pt x="10127" y="28873"/>
                  </a:cubicBezTo>
                  <a:cubicBezTo>
                    <a:pt x="10372" y="27849"/>
                    <a:pt x="10786" y="26865"/>
                    <a:pt x="11344" y="25972"/>
                  </a:cubicBezTo>
                  <a:cubicBezTo>
                    <a:pt x="11620" y="25531"/>
                    <a:pt x="11931" y="25111"/>
                    <a:pt x="12274" y="24718"/>
                  </a:cubicBezTo>
                  <a:cubicBezTo>
                    <a:pt x="12628" y="24313"/>
                    <a:pt x="13012" y="23914"/>
                    <a:pt x="13455" y="23606"/>
                  </a:cubicBezTo>
                  <a:cubicBezTo>
                    <a:pt x="13712" y="23426"/>
                    <a:pt x="14000" y="23277"/>
                    <a:pt x="14308" y="23206"/>
                  </a:cubicBezTo>
                  <a:cubicBezTo>
                    <a:pt x="14384" y="23189"/>
                    <a:pt x="14459" y="23178"/>
                    <a:pt x="14532" y="23171"/>
                  </a:cubicBezTo>
                  <a:close/>
                  <a:moveTo>
                    <a:pt x="14763" y="23167"/>
                  </a:moveTo>
                  <a:cubicBezTo>
                    <a:pt x="14878" y="23172"/>
                    <a:pt x="14993" y="23186"/>
                    <a:pt x="15107" y="23210"/>
                  </a:cubicBezTo>
                  <a:cubicBezTo>
                    <a:pt x="13843" y="24225"/>
                    <a:pt x="12764" y="25480"/>
                    <a:pt x="11926" y="26863"/>
                  </a:cubicBezTo>
                  <a:cubicBezTo>
                    <a:pt x="11162" y="28127"/>
                    <a:pt x="10591" y="29500"/>
                    <a:pt x="10249" y="30934"/>
                  </a:cubicBezTo>
                  <a:cubicBezTo>
                    <a:pt x="10249" y="30921"/>
                    <a:pt x="10248" y="30907"/>
                    <a:pt x="10248" y="30895"/>
                  </a:cubicBezTo>
                  <a:cubicBezTo>
                    <a:pt x="10331" y="30361"/>
                    <a:pt x="10408" y="29831"/>
                    <a:pt x="10547" y="29305"/>
                  </a:cubicBezTo>
                  <a:cubicBezTo>
                    <a:pt x="10704" y="28716"/>
                    <a:pt x="10910" y="28142"/>
                    <a:pt x="11163" y="27589"/>
                  </a:cubicBezTo>
                  <a:cubicBezTo>
                    <a:pt x="11673" y="26476"/>
                    <a:pt x="12355" y="25440"/>
                    <a:pt x="13194" y="24547"/>
                  </a:cubicBezTo>
                  <a:cubicBezTo>
                    <a:pt x="13671" y="24039"/>
                    <a:pt x="14197" y="23577"/>
                    <a:pt x="14762" y="23169"/>
                  </a:cubicBezTo>
                  <a:cubicBezTo>
                    <a:pt x="14762" y="23168"/>
                    <a:pt x="14762" y="23168"/>
                    <a:pt x="14763" y="23167"/>
                  </a:cubicBezTo>
                  <a:close/>
                  <a:moveTo>
                    <a:pt x="5488" y="26483"/>
                  </a:moveTo>
                  <a:cubicBezTo>
                    <a:pt x="5285" y="26830"/>
                    <a:pt x="5173" y="27240"/>
                    <a:pt x="5109" y="27628"/>
                  </a:cubicBezTo>
                  <a:cubicBezTo>
                    <a:pt x="5025" y="28143"/>
                    <a:pt x="5034" y="28671"/>
                    <a:pt x="5104" y="29187"/>
                  </a:cubicBezTo>
                  <a:cubicBezTo>
                    <a:pt x="5255" y="30308"/>
                    <a:pt x="5658" y="31393"/>
                    <a:pt x="6026" y="32457"/>
                  </a:cubicBezTo>
                  <a:cubicBezTo>
                    <a:pt x="6737" y="34523"/>
                    <a:pt x="7583" y="36563"/>
                    <a:pt x="8836" y="38364"/>
                  </a:cubicBezTo>
                  <a:cubicBezTo>
                    <a:pt x="9165" y="38836"/>
                    <a:pt x="9521" y="39288"/>
                    <a:pt x="9907" y="39714"/>
                  </a:cubicBezTo>
                  <a:cubicBezTo>
                    <a:pt x="10037" y="39857"/>
                    <a:pt x="10170" y="39996"/>
                    <a:pt x="10308" y="40132"/>
                  </a:cubicBezTo>
                  <a:cubicBezTo>
                    <a:pt x="9533" y="39564"/>
                    <a:pt x="8728" y="39026"/>
                    <a:pt x="8024" y="38392"/>
                  </a:cubicBezTo>
                  <a:cubicBezTo>
                    <a:pt x="7128" y="37585"/>
                    <a:pt x="6462" y="36587"/>
                    <a:pt x="5947" y="35503"/>
                  </a:cubicBezTo>
                  <a:cubicBezTo>
                    <a:pt x="5393" y="34340"/>
                    <a:pt x="4958" y="33105"/>
                    <a:pt x="4658" y="31854"/>
                  </a:cubicBezTo>
                  <a:cubicBezTo>
                    <a:pt x="4487" y="31138"/>
                    <a:pt x="4351" y="30411"/>
                    <a:pt x="4297" y="29675"/>
                  </a:cubicBezTo>
                  <a:cubicBezTo>
                    <a:pt x="4244" y="28951"/>
                    <a:pt x="4284" y="28219"/>
                    <a:pt x="4369" y="27499"/>
                  </a:cubicBezTo>
                  <a:cubicBezTo>
                    <a:pt x="4441" y="27417"/>
                    <a:pt x="4516" y="27336"/>
                    <a:pt x="4594" y="27256"/>
                  </a:cubicBezTo>
                  <a:cubicBezTo>
                    <a:pt x="4868" y="26974"/>
                    <a:pt x="5168" y="26715"/>
                    <a:pt x="5488" y="26483"/>
                  </a:cubicBezTo>
                  <a:close/>
                  <a:moveTo>
                    <a:pt x="6910" y="25699"/>
                  </a:moveTo>
                  <a:cubicBezTo>
                    <a:pt x="6745" y="26251"/>
                    <a:pt x="6682" y="26842"/>
                    <a:pt x="6647" y="27414"/>
                  </a:cubicBezTo>
                  <a:cubicBezTo>
                    <a:pt x="6609" y="28017"/>
                    <a:pt x="6621" y="28621"/>
                    <a:pt x="6673" y="29221"/>
                  </a:cubicBezTo>
                  <a:cubicBezTo>
                    <a:pt x="6776" y="30420"/>
                    <a:pt x="7039" y="31602"/>
                    <a:pt x="7393" y="32751"/>
                  </a:cubicBezTo>
                  <a:cubicBezTo>
                    <a:pt x="7753" y="33915"/>
                    <a:pt x="8206" y="35049"/>
                    <a:pt x="8690" y="36167"/>
                  </a:cubicBezTo>
                  <a:cubicBezTo>
                    <a:pt x="9132" y="37192"/>
                    <a:pt x="9578" y="38222"/>
                    <a:pt x="10107" y="39206"/>
                  </a:cubicBezTo>
                  <a:cubicBezTo>
                    <a:pt x="10330" y="39619"/>
                    <a:pt x="10572" y="40023"/>
                    <a:pt x="10836" y="40413"/>
                  </a:cubicBezTo>
                  <a:cubicBezTo>
                    <a:pt x="10791" y="40374"/>
                    <a:pt x="10746" y="40336"/>
                    <a:pt x="10702" y="40295"/>
                  </a:cubicBezTo>
                  <a:cubicBezTo>
                    <a:pt x="10513" y="40124"/>
                    <a:pt x="10331" y="39945"/>
                    <a:pt x="10155" y="39762"/>
                  </a:cubicBezTo>
                  <a:cubicBezTo>
                    <a:pt x="9805" y="39398"/>
                    <a:pt x="9478" y="39014"/>
                    <a:pt x="9173" y="38612"/>
                  </a:cubicBezTo>
                  <a:cubicBezTo>
                    <a:pt x="8551" y="37796"/>
                    <a:pt x="8021" y="36915"/>
                    <a:pt x="7562" y="35998"/>
                  </a:cubicBezTo>
                  <a:cubicBezTo>
                    <a:pt x="7068" y="35011"/>
                    <a:pt x="6653" y="33988"/>
                    <a:pt x="6279" y="32948"/>
                  </a:cubicBezTo>
                  <a:cubicBezTo>
                    <a:pt x="6090" y="32422"/>
                    <a:pt x="5910" y="31892"/>
                    <a:pt x="5737" y="31360"/>
                  </a:cubicBezTo>
                  <a:cubicBezTo>
                    <a:pt x="5557" y="30809"/>
                    <a:pt x="5385" y="30254"/>
                    <a:pt x="5269" y="29685"/>
                  </a:cubicBezTo>
                  <a:cubicBezTo>
                    <a:pt x="5148" y="29093"/>
                    <a:pt x="5091" y="28487"/>
                    <a:pt x="5157" y="27885"/>
                  </a:cubicBezTo>
                  <a:cubicBezTo>
                    <a:pt x="5187" y="27603"/>
                    <a:pt x="5243" y="27325"/>
                    <a:pt x="5331" y="27056"/>
                  </a:cubicBezTo>
                  <a:cubicBezTo>
                    <a:pt x="5407" y="26825"/>
                    <a:pt x="5512" y="26608"/>
                    <a:pt x="5620" y="26391"/>
                  </a:cubicBezTo>
                  <a:cubicBezTo>
                    <a:pt x="5888" y="26206"/>
                    <a:pt x="6167" y="26040"/>
                    <a:pt x="6459" y="25898"/>
                  </a:cubicBezTo>
                  <a:cubicBezTo>
                    <a:pt x="6606" y="25826"/>
                    <a:pt x="6758" y="25759"/>
                    <a:pt x="6910" y="25699"/>
                  </a:cubicBezTo>
                  <a:close/>
                  <a:moveTo>
                    <a:pt x="25439" y="38471"/>
                  </a:moveTo>
                  <a:cubicBezTo>
                    <a:pt x="25453" y="38471"/>
                    <a:pt x="25467" y="38471"/>
                    <a:pt x="25481" y="38471"/>
                  </a:cubicBezTo>
                  <a:lnTo>
                    <a:pt x="25482" y="38471"/>
                  </a:lnTo>
                  <a:cubicBezTo>
                    <a:pt x="25294" y="38525"/>
                    <a:pt x="25107" y="38584"/>
                    <a:pt x="24923" y="38650"/>
                  </a:cubicBezTo>
                  <a:cubicBezTo>
                    <a:pt x="24534" y="38788"/>
                    <a:pt x="24152" y="38940"/>
                    <a:pt x="23777" y="39113"/>
                  </a:cubicBezTo>
                  <a:cubicBezTo>
                    <a:pt x="23039" y="39454"/>
                    <a:pt x="22341" y="39900"/>
                    <a:pt x="21713" y="40416"/>
                  </a:cubicBezTo>
                  <a:cubicBezTo>
                    <a:pt x="21593" y="40514"/>
                    <a:pt x="21476" y="40617"/>
                    <a:pt x="21362" y="40721"/>
                  </a:cubicBezTo>
                  <a:cubicBezTo>
                    <a:pt x="21767" y="40183"/>
                    <a:pt x="22144" y="39624"/>
                    <a:pt x="22469" y="39025"/>
                  </a:cubicBezTo>
                  <a:cubicBezTo>
                    <a:pt x="22478" y="39008"/>
                    <a:pt x="22487" y="38992"/>
                    <a:pt x="22495" y="38976"/>
                  </a:cubicBezTo>
                  <a:cubicBezTo>
                    <a:pt x="22516" y="38992"/>
                    <a:pt x="22541" y="39003"/>
                    <a:pt x="22571" y="39003"/>
                  </a:cubicBezTo>
                  <a:cubicBezTo>
                    <a:pt x="22586" y="39003"/>
                    <a:pt x="22601" y="39001"/>
                    <a:pt x="22617" y="38994"/>
                  </a:cubicBezTo>
                  <a:cubicBezTo>
                    <a:pt x="23522" y="38647"/>
                    <a:pt x="24480" y="38471"/>
                    <a:pt x="25439" y="38471"/>
                  </a:cubicBezTo>
                  <a:close/>
                  <a:moveTo>
                    <a:pt x="2769" y="30506"/>
                  </a:moveTo>
                  <a:lnTo>
                    <a:pt x="2769" y="30506"/>
                  </a:lnTo>
                  <a:cubicBezTo>
                    <a:pt x="2741" y="30861"/>
                    <a:pt x="2744" y="31217"/>
                    <a:pt x="2768" y="31561"/>
                  </a:cubicBezTo>
                  <a:cubicBezTo>
                    <a:pt x="2852" y="32819"/>
                    <a:pt x="3172" y="34068"/>
                    <a:pt x="3713" y="35207"/>
                  </a:cubicBezTo>
                  <a:cubicBezTo>
                    <a:pt x="4248" y="36334"/>
                    <a:pt x="4987" y="37359"/>
                    <a:pt x="5865" y="38245"/>
                  </a:cubicBezTo>
                  <a:cubicBezTo>
                    <a:pt x="6720" y="39109"/>
                    <a:pt x="7707" y="39839"/>
                    <a:pt x="8729" y="40492"/>
                  </a:cubicBezTo>
                  <a:cubicBezTo>
                    <a:pt x="9289" y="40850"/>
                    <a:pt x="9867" y="41179"/>
                    <a:pt x="10450" y="41500"/>
                  </a:cubicBezTo>
                  <a:cubicBezTo>
                    <a:pt x="10047" y="41395"/>
                    <a:pt x="9641" y="41318"/>
                    <a:pt x="9250" y="41258"/>
                  </a:cubicBezTo>
                  <a:cubicBezTo>
                    <a:pt x="8421" y="41133"/>
                    <a:pt x="7584" y="41057"/>
                    <a:pt x="6761" y="40897"/>
                  </a:cubicBezTo>
                  <a:cubicBezTo>
                    <a:pt x="6776" y="40876"/>
                    <a:pt x="6778" y="40846"/>
                    <a:pt x="6752" y="40825"/>
                  </a:cubicBezTo>
                  <a:cubicBezTo>
                    <a:pt x="5446" y="39732"/>
                    <a:pt x="4318" y="38429"/>
                    <a:pt x="3545" y="36901"/>
                  </a:cubicBezTo>
                  <a:cubicBezTo>
                    <a:pt x="2734" y="35299"/>
                    <a:pt x="2346" y="33483"/>
                    <a:pt x="2544" y="31692"/>
                  </a:cubicBezTo>
                  <a:cubicBezTo>
                    <a:pt x="2589" y="31289"/>
                    <a:pt x="2666" y="30894"/>
                    <a:pt x="2769" y="30506"/>
                  </a:cubicBezTo>
                  <a:close/>
                  <a:moveTo>
                    <a:pt x="8201" y="25376"/>
                  </a:moveTo>
                  <a:cubicBezTo>
                    <a:pt x="8403" y="25376"/>
                    <a:pt x="8598" y="25422"/>
                    <a:pt x="8763" y="25555"/>
                  </a:cubicBezTo>
                  <a:cubicBezTo>
                    <a:pt x="8781" y="25569"/>
                    <a:pt x="8797" y="25587"/>
                    <a:pt x="8814" y="25604"/>
                  </a:cubicBezTo>
                  <a:cubicBezTo>
                    <a:pt x="8818" y="25620"/>
                    <a:pt x="8821" y="25637"/>
                    <a:pt x="8824" y="25654"/>
                  </a:cubicBezTo>
                  <a:cubicBezTo>
                    <a:pt x="8833" y="25696"/>
                    <a:pt x="8866" y="25716"/>
                    <a:pt x="8901" y="25716"/>
                  </a:cubicBezTo>
                  <a:cubicBezTo>
                    <a:pt x="8906" y="25716"/>
                    <a:pt x="8912" y="25716"/>
                    <a:pt x="8917" y="25715"/>
                  </a:cubicBezTo>
                  <a:cubicBezTo>
                    <a:pt x="9124" y="25973"/>
                    <a:pt x="9229" y="26326"/>
                    <a:pt x="9334" y="26626"/>
                  </a:cubicBezTo>
                  <a:cubicBezTo>
                    <a:pt x="9496" y="27089"/>
                    <a:pt x="9631" y="27561"/>
                    <a:pt x="9739" y="28039"/>
                  </a:cubicBezTo>
                  <a:cubicBezTo>
                    <a:pt x="9951" y="28978"/>
                    <a:pt x="10079" y="29954"/>
                    <a:pt x="10085" y="30918"/>
                  </a:cubicBezTo>
                  <a:cubicBezTo>
                    <a:pt x="10086" y="31156"/>
                    <a:pt x="10081" y="31395"/>
                    <a:pt x="10070" y="31634"/>
                  </a:cubicBezTo>
                  <a:cubicBezTo>
                    <a:pt x="10068" y="31660"/>
                    <a:pt x="10077" y="31681"/>
                    <a:pt x="10092" y="31695"/>
                  </a:cubicBezTo>
                  <a:cubicBezTo>
                    <a:pt x="10058" y="31883"/>
                    <a:pt x="10025" y="32070"/>
                    <a:pt x="10000" y="32259"/>
                  </a:cubicBezTo>
                  <a:cubicBezTo>
                    <a:pt x="9725" y="34300"/>
                    <a:pt x="9909" y="36388"/>
                    <a:pt x="10519" y="38355"/>
                  </a:cubicBezTo>
                  <a:cubicBezTo>
                    <a:pt x="10829" y="39351"/>
                    <a:pt x="11248" y="40310"/>
                    <a:pt x="11772" y="41212"/>
                  </a:cubicBezTo>
                  <a:cubicBezTo>
                    <a:pt x="11840" y="41329"/>
                    <a:pt x="11914" y="41444"/>
                    <a:pt x="11985" y="41559"/>
                  </a:cubicBezTo>
                  <a:cubicBezTo>
                    <a:pt x="11928" y="41500"/>
                    <a:pt x="11867" y="41444"/>
                    <a:pt x="11808" y="41386"/>
                  </a:cubicBezTo>
                  <a:cubicBezTo>
                    <a:pt x="11633" y="41191"/>
                    <a:pt x="11463" y="40992"/>
                    <a:pt x="11304" y="40781"/>
                  </a:cubicBezTo>
                  <a:cubicBezTo>
                    <a:pt x="10981" y="40355"/>
                    <a:pt x="10693" y="39903"/>
                    <a:pt x="10426" y="39440"/>
                  </a:cubicBezTo>
                  <a:cubicBezTo>
                    <a:pt x="9887" y="38500"/>
                    <a:pt x="9442" y="37510"/>
                    <a:pt x="9003" y="36520"/>
                  </a:cubicBezTo>
                  <a:cubicBezTo>
                    <a:pt x="8033" y="34330"/>
                    <a:pt x="7116" y="32070"/>
                    <a:pt x="6826" y="29674"/>
                  </a:cubicBezTo>
                  <a:cubicBezTo>
                    <a:pt x="6746" y="29007"/>
                    <a:pt x="6713" y="28333"/>
                    <a:pt x="6740" y="27662"/>
                  </a:cubicBezTo>
                  <a:cubicBezTo>
                    <a:pt x="6754" y="27328"/>
                    <a:pt x="6782" y="26995"/>
                    <a:pt x="6826" y="26665"/>
                  </a:cubicBezTo>
                  <a:cubicBezTo>
                    <a:pt x="6872" y="26328"/>
                    <a:pt x="6941" y="25997"/>
                    <a:pt x="6999" y="25664"/>
                  </a:cubicBezTo>
                  <a:cubicBezTo>
                    <a:pt x="7178" y="25595"/>
                    <a:pt x="7361" y="25536"/>
                    <a:pt x="7547" y="25486"/>
                  </a:cubicBezTo>
                  <a:cubicBezTo>
                    <a:pt x="7752" y="25431"/>
                    <a:pt x="7980" y="25376"/>
                    <a:pt x="8201" y="25376"/>
                  </a:cubicBezTo>
                  <a:close/>
                  <a:moveTo>
                    <a:pt x="2680" y="39309"/>
                  </a:moveTo>
                  <a:cubicBezTo>
                    <a:pt x="2695" y="39309"/>
                    <a:pt x="2709" y="39309"/>
                    <a:pt x="2724" y="39310"/>
                  </a:cubicBezTo>
                  <a:cubicBezTo>
                    <a:pt x="3188" y="39335"/>
                    <a:pt x="3573" y="39625"/>
                    <a:pt x="3931" y="39893"/>
                  </a:cubicBezTo>
                  <a:cubicBezTo>
                    <a:pt x="4273" y="40148"/>
                    <a:pt x="4630" y="40371"/>
                    <a:pt x="5021" y="40547"/>
                  </a:cubicBezTo>
                  <a:cubicBezTo>
                    <a:pt x="5412" y="40722"/>
                    <a:pt x="5822" y="40852"/>
                    <a:pt x="6237" y="40956"/>
                  </a:cubicBezTo>
                  <a:cubicBezTo>
                    <a:pt x="7546" y="41281"/>
                    <a:pt x="8928" y="41310"/>
                    <a:pt x="10238" y="41620"/>
                  </a:cubicBezTo>
                  <a:cubicBezTo>
                    <a:pt x="9689" y="41550"/>
                    <a:pt x="9131" y="41545"/>
                    <a:pt x="8577" y="41545"/>
                  </a:cubicBezTo>
                  <a:cubicBezTo>
                    <a:pt x="8491" y="41545"/>
                    <a:pt x="8406" y="41545"/>
                    <a:pt x="8321" y="41545"/>
                  </a:cubicBezTo>
                  <a:cubicBezTo>
                    <a:pt x="7515" y="41545"/>
                    <a:pt x="6715" y="41515"/>
                    <a:pt x="5918" y="41383"/>
                  </a:cubicBezTo>
                  <a:cubicBezTo>
                    <a:pt x="5510" y="41315"/>
                    <a:pt x="5105" y="41226"/>
                    <a:pt x="4707" y="41116"/>
                  </a:cubicBezTo>
                  <a:cubicBezTo>
                    <a:pt x="4376" y="41023"/>
                    <a:pt x="4044" y="40924"/>
                    <a:pt x="3733" y="40776"/>
                  </a:cubicBezTo>
                  <a:cubicBezTo>
                    <a:pt x="3370" y="40602"/>
                    <a:pt x="3085" y="40360"/>
                    <a:pt x="2880" y="40012"/>
                  </a:cubicBezTo>
                  <a:cubicBezTo>
                    <a:pt x="2743" y="39779"/>
                    <a:pt x="2560" y="39459"/>
                    <a:pt x="2274" y="39410"/>
                  </a:cubicBezTo>
                  <a:cubicBezTo>
                    <a:pt x="2399" y="39345"/>
                    <a:pt x="2539" y="39309"/>
                    <a:pt x="2680" y="39309"/>
                  </a:cubicBezTo>
                  <a:close/>
                  <a:moveTo>
                    <a:pt x="4239" y="27650"/>
                  </a:moveTo>
                  <a:lnTo>
                    <a:pt x="4239" y="27650"/>
                  </a:lnTo>
                  <a:cubicBezTo>
                    <a:pt x="4165" y="28228"/>
                    <a:pt x="4152" y="28815"/>
                    <a:pt x="4190" y="29395"/>
                  </a:cubicBezTo>
                  <a:cubicBezTo>
                    <a:pt x="4235" y="30054"/>
                    <a:pt x="4304" y="30708"/>
                    <a:pt x="4428" y="31356"/>
                  </a:cubicBezTo>
                  <a:cubicBezTo>
                    <a:pt x="4674" y="32637"/>
                    <a:pt x="5102" y="33893"/>
                    <a:pt x="5621" y="35088"/>
                  </a:cubicBezTo>
                  <a:cubicBezTo>
                    <a:pt x="6104" y="36198"/>
                    <a:pt x="6715" y="37265"/>
                    <a:pt x="7570" y="38132"/>
                  </a:cubicBezTo>
                  <a:cubicBezTo>
                    <a:pt x="8324" y="38897"/>
                    <a:pt x="9207" y="39518"/>
                    <a:pt x="10065" y="40159"/>
                  </a:cubicBezTo>
                  <a:cubicBezTo>
                    <a:pt x="10905" y="40788"/>
                    <a:pt x="11726" y="41447"/>
                    <a:pt x="12345" y="42293"/>
                  </a:cubicBezTo>
                  <a:cubicBezTo>
                    <a:pt x="12003" y="42071"/>
                    <a:pt x="11627" y="41891"/>
                    <a:pt x="11236" y="41746"/>
                  </a:cubicBezTo>
                  <a:cubicBezTo>
                    <a:pt x="10557" y="41395"/>
                    <a:pt x="9878" y="41042"/>
                    <a:pt x="9219" y="40648"/>
                  </a:cubicBezTo>
                  <a:cubicBezTo>
                    <a:pt x="8199" y="40039"/>
                    <a:pt x="7208" y="39367"/>
                    <a:pt x="6333" y="38558"/>
                  </a:cubicBezTo>
                  <a:cubicBezTo>
                    <a:pt x="5420" y="37714"/>
                    <a:pt x="4641" y="36748"/>
                    <a:pt x="4066" y="35642"/>
                  </a:cubicBezTo>
                  <a:cubicBezTo>
                    <a:pt x="3494" y="34538"/>
                    <a:pt x="3105" y="33343"/>
                    <a:pt x="2931" y="32111"/>
                  </a:cubicBezTo>
                  <a:cubicBezTo>
                    <a:pt x="2831" y="31406"/>
                    <a:pt x="2800" y="30640"/>
                    <a:pt x="2949" y="29929"/>
                  </a:cubicBezTo>
                  <a:cubicBezTo>
                    <a:pt x="3138" y="29395"/>
                    <a:pt x="3386" y="28885"/>
                    <a:pt x="3691" y="28406"/>
                  </a:cubicBezTo>
                  <a:cubicBezTo>
                    <a:pt x="3692" y="28405"/>
                    <a:pt x="3693" y="28404"/>
                    <a:pt x="3694" y="28403"/>
                  </a:cubicBezTo>
                  <a:cubicBezTo>
                    <a:pt x="3697" y="28400"/>
                    <a:pt x="3698" y="28396"/>
                    <a:pt x="3700" y="28393"/>
                  </a:cubicBezTo>
                  <a:cubicBezTo>
                    <a:pt x="3864" y="28136"/>
                    <a:pt x="4042" y="27886"/>
                    <a:pt x="4239" y="27650"/>
                  </a:cubicBezTo>
                  <a:close/>
                  <a:moveTo>
                    <a:pt x="15172" y="23333"/>
                  </a:moveTo>
                  <a:cubicBezTo>
                    <a:pt x="14441" y="24481"/>
                    <a:pt x="13821" y="25698"/>
                    <a:pt x="13321" y="26964"/>
                  </a:cubicBezTo>
                  <a:cubicBezTo>
                    <a:pt x="12788" y="28312"/>
                    <a:pt x="12385" y="29706"/>
                    <a:pt x="12130" y="31133"/>
                  </a:cubicBezTo>
                  <a:cubicBezTo>
                    <a:pt x="11872" y="32568"/>
                    <a:pt x="11762" y="34029"/>
                    <a:pt x="11801" y="35487"/>
                  </a:cubicBezTo>
                  <a:cubicBezTo>
                    <a:pt x="11840" y="36986"/>
                    <a:pt x="12041" y="38477"/>
                    <a:pt x="12379" y="39938"/>
                  </a:cubicBezTo>
                  <a:cubicBezTo>
                    <a:pt x="12653" y="41129"/>
                    <a:pt x="13039" y="42292"/>
                    <a:pt x="13519" y="43415"/>
                  </a:cubicBezTo>
                  <a:cubicBezTo>
                    <a:pt x="13188" y="42945"/>
                    <a:pt x="12850" y="42479"/>
                    <a:pt x="12529" y="42001"/>
                  </a:cubicBezTo>
                  <a:cubicBezTo>
                    <a:pt x="11951" y="41142"/>
                    <a:pt x="11455" y="40237"/>
                    <a:pt x="11071" y="39275"/>
                  </a:cubicBezTo>
                  <a:cubicBezTo>
                    <a:pt x="10307" y="37356"/>
                    <a:pt x="9970" y="35263"/>
                    <a:pt x="10093" y="33201"/>
                  </a:cubicBezTo>
                  <a:cubicBezTo>
                    <a:pt x="10209" y="31245"/>
                    <a:pt x="10758" y="29330"/>
                    <a:pt x="11675" y="27599"/>
                  </a:cubicBezTo>
                  <a:cubicBezTo>
                    <a:pt x="12541" y="25964"/>
                    <a:pt x="13742" y="24506"/>
                    <a:pt x="15172" y="23333"/>
                  </a:cubicBezTo>
                  <a:close/>
                  <a:moveTo>
                    <a:pt x="25853" y="38480"/>
                  </a:moveTo>
                  <a:cubicBezTo>
                    <a:pt x="26515" y="38516"/>
                    <a:pt x="27172" y="38636"/>
                    <a:pt x="27810" y="38844"/>
                  </a:cubicBezTo>
                  <a:cubicBezTo>
                    <a:pt x="28035" y="38918"/>
                    <a:pt x="28257" y="39003"/>
                    <a:pt x="28474" y="39096"/>
                  </a:cubicBezTo>
                  <a:cubicBezTo>
                    <a:pt x="26773" y="39270"/>
                    <a:pt x="25101" y="39732"/>
                    <a:pt x="23545" y="40441"/>
                  </a:cubicBezTo>
                  <a:cubicBezTo>
                    <a:pt x="21967" y="41160"/>
                    <a:pt x="20496" y="42137"/>
                    <a:pt x="19232" y="43324"/>
                  </a:cubicBezTo>
                  <a:cubicBezTo>
                    <a:pt x="19082" y="43464"/>
                    <a:pt x="18935" y="43609"/>
                    <a:pt x="18789" y="43755"/>
                  </a:cubicBezTo>
                  <a:cubicBezTo>
                    <a:pt x="19570" y="42847"/>
                    <a:pt x="20385" y="41970"/>
                    <a:pt x="21122" y="41033"/>
                  </a:cubicBezTo>
                  <a:cubicBezTo>
                    <a:pt x="22180" y="40044"/>
                    <a:pt x="23421" y="39243"/>
                    <a:pt x="24793" y="38765"/>
                  </a:cubicBezTo>
                  <a:cubicBezTo>
                    <a:pt x="25011" y="38689"/>
                    <a:pt x="25232" y="38625"/>
                    <a:pt x="25455" y="38568"/>
                  </a:cubicBezTo>
                  <a:cubicBezTo>
                    <a:pt x="25585" y="38534"/>
                    <a:pt x="25720" y="38511"/>
                    <a:pt x="25853" y="38480"/>
                  </a:cubicBezTo>
                  <a:close/>
                  <a:moveTo>
                    <a:pt x="28611" y="39158"/>
                  </a:moveTo>
                  <a:cubicBezTo>
                    <a:pt x="28752" y="39222"/>
                    <a:pt x="28890" y="39288"/>
                    <a:pt x="29026" y="39361"/>
                  </a:cubicBezTo>
                  <a:cubicBezTo>
                    <a:pt x="29397" y="39559"/>
                    <a:pt x="29777" y="39787"/>
                    <a:pt x="30058" y="40106"/>
                  </a:cubicBezTo>
                  <a:cubicBezTo>
                    <a:pt x="30149" y="40211"/>
                    <a:pt x="30227" y="40328"/>
                    <a:pt x="30283" y="40451"/>
                  </a:cubicBezTo>
                  <a:cubicBezTo>
                    <a:pt x="29846" y="40470"/>
                    <a:pt x="29403" y="40552"/>
                    <a:pt x="28972" y="40619"/>
                  </a:cubicBezTo>
                  <a:cubicBezTo>
                    <a:pt x="28532" y="40690"/>
                    <a:pt x="28093" y="40768"/>
                    <a:pt x="27656" y="40856"/>
                  </a:cubicBezTo>
                  <a:cubicBezTo>
                    <a:pt x="26779" y="41034"/>
                    <a:pt x="25910" y="41255"/>
                    <a:pt x="25053" y="41513"/>
                  </a:cubicBezTo>
                  <a:cubicBezTo>
                    <a:pt x="23320" y="42037"/>
                    <a:pt x="21644" y="42743"/>
                    <a:pt x="20057" y="43609"/>
                  </a:cubicBezTo>
                  <a:cubicBezTo>
                    <a:pt x="19290" y="44027"/>
                    <a:pt x="18547" y="44483"/>
                    <a:pt x="17836" y="44989"/>
                  </a:cubicBezTo>
                  <a:cubicBezTo>
                    <a:pt x="18229" y="44510"/>
                    <a:pt x="18635" y="44044"/>
                    <a:pt x="19078" y="43609"/>
                  </a:cubicBezTo>
                  <a:cubicBezTo>
                    <a:pt x="19690" y="43005"/>
                    <a:pt x="20355" y="42452"/>
                    <a:pt x="21056" y="41954"/>
                  </a:cubicBezTo>
                  <a:cubicBezTo>
                    <a:pt x="22456" y="40958"/>
                    <a:pt x="24049" y="40202"/>
                    <a:pt x="25699" y="39727"/>
                  </a:cubicBezTo>
                  <a:cubicBezTo>
                    <a:pt x="26635" y="39457"/>
                    <a:pt x="27596" y="39280"/>
                    <a:pt x="28567" y="39197"/>
                  </a:cubicBezTo>
                  <a:cubicBezTo>
                    <a:pt x="28594" y="39195"/>
                    <a:pt x="28607" y="39177"/>
                    <a:pt x="28611" y="39158"/>
                  </a:cubicBezTo>
                  <a:close/>
                  <a:moveTo>
                    <a:pt x="30324" y="40564"/>
                  </a:moveTo>
                  <a:lnTo>
                    <a:pt x="30324" y="40564"/>
                  </a:lnTo>
                  <a:cubicBezTo>
                    <a:pt x="30385" y="40753"/>
                    <a:pt x="30390" y="40955"/>
                    <a:pt x="30304" y="41155"/>
                  </a:cubicBezTo>
                  <a:cubicBezTo>
                    <a:pt x="30160" y="41488"/>
                    <a:pt x="29826" y="41708"/>
                    <a:pt x="29516" y="41869"/>
                  </a:cubicBezTo>
                  <a:cubicBezTo>
                    <a:pt x="29128" y="42071"/>
                    <a:pt x="28713" y="42220"/>
                    <a:pt x="28310" y="42390"/>
                  </a:cubicBezTo>
                  <a:cubicBezTo>
                    <a:pt x="27865" y="42576"/>
                    <a:pt x="27419" y="42768"/>
                    <a:pt x="26976" y="42963"/>
                  </a:cubicBezTo>
                  <a:cubicBezTo>
                    <a:pt x="26658" y="43103"/>
                    <a:pt x="26341" y="43247"/>
                    <a:pt x="26025" y="43393"/>
                  </a:cubicBezTo>
                  <a:cubicBezTo>
                    <a:pt x="25979" y="43403"/>
                    <a:pt x="25934" y="43414"/>
                    <a:pt x="25888" y="43424"/>
                  </a:cubicBezTo>
                  <a:cubicBezTo>
                    <a:pt x="25032" y="43610"/>
                    <a:pt x="24162" y="43715"/>
                    <a:pt x="23294" y="43821"/>
                  </a:cubicBezTo>
                  <a:cubicBezTo>
                    <a:pt x="21711" y="44014"/>
                    <a:pt x="20098" y="44227"/>
                    <a:pt x="18635" y="44899"/>
                  </a:cubicBezTo>
                  <a:cubicBezTo>
                    <a:pt x="18251" y="45076"/>
                    <a:pt x="17881" y="45283"/>
                    <a:pt x="17536" y="45527"/>
                  </a:cubicBezTo>
                  <a:cubicBezTo>
                    <a:pt x="17441" y="45595"/>
                    <a:pt x="17347" y="45666"/>
                    <a:pt x="17256" y="45740"/>
                  </a:cubicBezTo>
                  <a:cubicBezTo>
                    <a:pt x="17308" y="45661"/>
                    <a:pt x="17364" y="45587"/>
                    <a:pt x="17417" y="45510"/>
                  </a:cubicBezTo>
                  <a:cubicBezTo>
                    <a:pt x="17513" y="45388"/>
                    <a:pt x="17610" y="45268"/>
                    <a:pt x="17707" y="45147"/>
                  </a:cubicBezTo>
                  <a:cubicBezTo>
                    <a:pt x="19155" y="44207"/>
                    <a:pt x="20651" y="43351"/>
                    <a:pt x="22236" y="42664"/>
                  </a:cubicBezTo>
                  <a:cubicBezTo>
                    <a:pt x="23887" y="41948"/>
                    <a:pt x="25601" y="41385"/>
                    <a:pt x="27361" y="41012"/>
                  </a:cubicBezTo>
                  <a:cubicBezTo>
                    <a:pt x="27849" y="40908"/>
                    <a:pt x="28338" y="40818"/>
                    <a:pt x="28831" y="40746"/>
                  </a:cubicBezTo>
                  <a:cubicBezTo>
                    <a:pt x="29085" y="40709"/>
                    <a:pt x="29338" y="40675"/>
                    <a:pt x="29591" y="40646"/>
                  </a:cubicBezTo>
                  <a:cubicBezTo>
                    <a:pt x="29835" y="40618"/>
                    <a:pt x="30083" y="40603"/>
                    <a:pt x="30324" y="40564"/>
                  </a:cubicBezTo>
                  <a:close/>
                  <a:moveTo>
                    <a:pt x="23837" y="34049"/>
                  </a:moveTo>
                  <a:cubicBezTo>
                    <a:pt x="23769" y="34476"/>
                    <a:pt x="23682" y="34899"/>
                    <a:pt x="23580" y="35318"/>
                  </a:cubicBezTo>
                  <a:lnTo>
                    <a:pt x="23580" y="35317"/>
                  </a:lnTo>
                  <a:cubicBezTo>
                    <a:pt x="23313" y="36417"/>
                    <a:pt x="22933" y="37492"/>
                    <a:pt x="22427" y="38506"/>
                  </a:cubicBezTo>
                  <a:cubicBezTo>
                    <a:pt x="21918" y="39530"/>
                    <a:pt x="21263" y="40463"/>
                    <a:pt x="20536" y="41344"/>
                  </a:cubicBezTo>
                  <a:cubicBezTo>
                    <a:pt x="19817" y="42215"/>
                    <a:pt x="19049" y="43044"/>
                    <a:pt x="18325" y="43912"/>
                  </a:cubicBezTo>
                  <a:cubicBezTo>
                    <a:pt x="17764" y="44586"/>
                    <a:pt x="17222" y="45312"/>
                    <a:pt x="16770" y="46086"/>
                  </a:cubicBezTo>
                  <a:cubicBezTo>
                    <a:pt x="16949" y="45644"/>
                    <a:pt x="17159" y="45213"/>
                    <a:pt x="17382" y="44792"/>
                  </a:cubicBezTo>
                  <a:cubicBezTo>
                    <a:pt x="17919" y="43781"/>
                    <a:pt x="18537" y="42814"/>
                    <a:pt x="19181" y="41869"/>
                  </a:cubicBezTo>
                  <a:cubicBezTo>
                    <a:pt x="19494" y="41407"/>
                    <a:pt x="19810" y="40947"/>
                    <a:pt x="20131" y="40492"/>
                  </a:cubicBezTo>
                  <a:cubicBezTo>
                    <a:pt x="20459" y="40024"/>
                    <a:pt x="20797" y="39565"/>
                    <a:pt x="21121" y="39096"/>
                  </a:cubicBezTo>
                  <a:cubicBezTo>
                    <a:pt x="21759" y="38172"/>
                    <a:pt x="22368" y="37232"/>
                    <a:pt x="22888" y="36238"/>
                  </a:cubicBezTo>
                  <a:cubicBezTo>
                    <a:pt x="23258" y="35532"/>
                    <a:pt x="23581" y="34802"/>
                    <a:pt x="23837" y="34049"/>
                  </a:cubicBezTo>
                  <a:close/>
                  <a:moveTo>
                    <a:pt x="15455" y="23107"/>
                  </a:moveTo>
                  <a:lnTo>
                    <a:pt x="15455" y="23107"/>
                  </a:lnTo>
                  <a:cubicBezTo>
                    <a:pt x="15228" y="23878"/>
                    <a:pt x="15047" y="24665"/>
                    <a:pt x="14879" y="25451"/>
                  </a:cubicBezTo>
                  <a:cubicBezTo>
                    <a:pt x="14702" y="26285"/>
                    <a:pt x="14547" y="27125"/>
                    <a:pt x="14416" y="27967"/>
                  </a:cubicBezTo>
                  <a:cubicBezTo>
                    <a:pt x="14156" y="29645"/>
                    <a:pt x="13996" y="31338"/>
                    <a:pt x="13927" y="33034"/>
                  </a:cubicBezTo>
                  <a:cubicBezTo>
                    <a:pt x="13858" y="34722"/>
                    <a:pt x="13882" y="36413"/>
                    <a:pt x="13998" y="38099"/>
                  </a:cubicBezTo>
                  <a:cubicBezTo>
                    <a:pt x="14115" y="39800"/>
                    <a:pt x="14326" y="41496"/>
                    <a:pt x="14631" y="43173"/>
                  </a:cubicBezTo>
                  <a:cubicBezTo>
                    <a:pt x="14857" y="44420"/>
                    <a:pt x="15133" y="45660"/>
                    <a:pt x="15461" y="46885"/>
                  </a:cubicBezTo>
                  <a:cubicBezTo>
                    <a:pt x="15455" y="46885"/>
                    <a:pt x="15450" y="46885"/>
                    <a:pt x="15445" y="46885"/>
                  </a:cubicBezTo>
                  <a:cubicBezTo>
                    <a:pt x="15438" y="46885"/>
                    <a:pt x="15430" y="46885"/>
                    <a:pt x="15423" y="46886"/>
                  </a:cubicBezTo>
                  <a:cubicBezTo>
                    <a:pt x="15156" y="46062"/>
                    <a:pt x="14758" y="45292"/>
                    <a:pt x="14292" y="44558"/>
                  </a:cubicBezTo>
                  <a:cubicBezTo>
                    <a:pt x="14206" y="44421"/>
                    <a:pt x="14115" y="44288"/>
                    <a:pt x="14026" y="44154"/>
                  </a:cubicBezTo>
                  <a:cubicBezTo>
                    <a:pt x="13933" y="43954"/>
                    <a:pt x="13839" y="43755"/>
                    <a:pt x="13749" y="43553"/>
                  </a:cubicBezTo>
                  <a:cubicBezTo>
                    <a:pt x="13602" y="43216"/>
                    <a:pt x="13463" y="42875"/>
                    <a:pt x="13332" y="42532"/>
                  </a:cubicBezTo>
                  <a:cubicBezTo>
                    <a:pt x="13068" y="41837"/>
                    <a:pt x="12842" y="41129"/>
                    <a:pt x="12646" y="40413"/>
                  </a:cubicBezTo>
                  <a:cubicBezTo>
                    <a:pt x="12257" y="38992"/>
                    <a:pt x="12025" y="37531"/>
                    <a:pt x="11941" y="36062"/>
                  </a:cubicBezTo>
                  <a:cubicBezTo>
                    <a:pt x="11857" y="34597"/>
                    <a:pt x="11926" y="33125"/>
                    <a:pt x="12147" y="31675"/>
                  </a:cubicBezTo>
                  <a:cubicBezTo>
                    <a:pt x="12363" y="30252"/>
                    <a:pt x="12722" y="28850"/>
                    <a:pt x="13213" y="27499"/>
                  </a:cubicBezTo>
                  <a:cubicBezTo>
                    <a:pt x="13704" y="26146"/>
                    <a:pt x="14336" y="24845"/>
                    <a:pt x="15087" y="23616"/>
                  </a:cubicBezTo>
                  <a:cubicBezTo>
                    <a:pt x="15164" y="23493"/>
                    <a:pt x="15241" y="23369"/>
                    <a:pt x="15319" y="23247"/>
                  </a:cubicBezTo>
                  <a:cubicBezTo>
                    <a:pt x="15339" y="23238"/>
                    <a:pt x="15349" y="23220"/>
                    <a:pt x="15349" y="23200"/>
                  </a:cubicBezTo>
                  <a:cubicBezTo>
                    <a:pt x="15355" y="23192"/>
                    <a:pt x="15359" y="23184"/>
                    <a:pt x="15364" y="23176"/>
                  </a:cubicBezTo>
                  <a:cubicBezTo>
                    <a:pt x="15394" y="23153"/>
                    <a:pt x="15425" y="23129"/>
                    <a:pt x="15455" y="23107"/>
                  </a:cubicBezTo>
                  <a:close/>
                  <a:moveTo>
                    <a:pt x="21888" y="44247"/>
                  </a:moveTo>
                  <a:lnTo>
                    <a:pt x="21888" y="44247"/>
                  </a:lnTo>
                  <a:cubicBezTo>
                    <a:pt x="21685" y="44297"/>
                    <a:pt x="21481" y="44350"/>
                    <a:pt x="21281" y="44409"/>
                  </a:cubicBezTo>
                  <a:cubicBezTo>
                    <a:pt x="20838" y="44539"/>
                    <a:pt x="20403" y="44690"/>
                    <a:pt x="19975" y="44864"/>
                  </a:cubicBezTo>
                  <a:cubicBezTo>
                    <a:pt x="19124" y="45210"/>
                    <a:pt x="18296" y="45635"/>
                    <a:pt x="17541" y="46161"/>
                  </a:cubicBezTo>
                  <a:cubicBezTo>
                    <a:pt x="17210" y="46390"/>
                    <a:pt x="16893" y="46631"/>
                    <a:pt x="16587" y="46888"/>
                  </a:cubicBezTo>
                  <a:cubicBezTo>
                    <a:pt x="16658" y="46747"/>
                    <a:pt x="16732" y="46608"/>
                    <a:pt x="16810" y="46470"/>
                  </a:cubicBezTo>
                  <a:cubicBezTo>
                    <a:pt x="16926" y="46364"/>
                    <a:pt x="17034" y="46251"/>
                    <a:pt x="17150" y="46144"/>
                  </a:cubicBezTo>
                  <a:lnTo>
                    <a:pt x="17150" y="46145"/>
                  </a:lnTo>
                  <a:cubicBezTo>
                    <a:pt x="17285" y="46021"/>
                    <a:pt x="17426" y="45905"/>
                    <a:pt x="17572" y="45796"/>
                  </a:cubicBezTo>
                  <a:cubicBezTo>
                    <a:pt x="17882" y="45567"/>
                    <a:pt x="18213" y="45369"/>
                    <a:pt x="18558" y="45200"/>
                  </a:cubicBezTo>
                  <a:cubicBezTo>
                    <a:pt x="19257" y="44858"/>
                    <a:pt x="20008" y="44626"/>
                    <a:pt x="20767" y="44457"/>
                  </a:cubicBezTo>
                  <a:cubicBezTo>
                    <a:pt x="21139" y="44374"/>
                    <a:pt x="21514" y="44306"/>
                    <a:pt x="21888" y="44247"/>
                  </a:cubicBezTo>
                  <a:close/>
                  <a:moveTo>
                    <a:pt x="15942" y="23037"/>
                  </a:moveTo>
                  <a:lnTo>
                    <a:pt x="15942" y="23037"/>
                  </a:lnTo>
                  <a:cubicBezTo>
                    <a:pt x="16949" y="23335"/>
                    <a:pt x="17923" y="23712"/>
                    <a:pt x="18845" y="24224"/>
                  </a:cubicBezTo>
                  <a:cubicBezTo>
                    <a:pt x="18955" y="24285"/>
                    <a:pt x="19065" y="24348"/>
                    <a:pt x="19174" y="24413"/>
                  </a:cubicBezTo>
                  <a:cubicBezTo>
                    <a:pt x="19787" y="25718"/>
                    <a:pt x="20122" y="27123"/>
                    <a:pt x="20202" y="28564"/>
                  </a:cubicBezTo>
                  <a:cubicBezTo>
                    <a:pt x="20292" y="30145"/>
                    <a:pt x="20094" y="31726"/>
                    <a:pt x="19736" y="33264"/>
                  </a:cubicBezTo>
                  <a:cubicBezTo>
                    <a:pt x="19353" y="34911"/>
                    <a:pt x="18798" y="36510"/>
                    <a:pt x="18224" y="38097"/>
                  </a:cubicBezTo>
                  <a:cubicBezTo>
                    <a:pt x="17652" y="39686"/>
                    <a:pt x="17065" y="41271"/>
                    <a:pt x="16616" y="42900"/>
                  </a:cubicBezTo>
                  <a:cubicBezTo>
                    <a:pt x="16256" y="44212"/>
                    <a:pt x="15989" y="45557"/>
                    <a:pt x="15899" y="46915"/>
                  </a:cubicBezTo>
                  <a:cubicBezTo>
                    <a:pt x="15888" y="45584"/>
                    <a:pt x="15987" y="44253"/>
                    <a:pt x="16147" y="42931"/>
                  </a:cubicBezTo>
                  <a:cubicBezTo>
                    <a:pt x="16363" y="41136"/>
                    <a:pt x="16683" y="39356"/>
                    <a:pt x="16973" y="37572"/>
                  </a:cubicBezTo>
                  <a:cubicBezTo>
                    <a:pt x="17243" y="35910"/>
                    <a:pt x="17474" y="34242"/>
                    <a:pt x="17580" y="32560"/>
                  </a:cubicBezTo>
                  <a:cubicBezTo>
                    <a:pt x="17678" y="30979"/>
                    <a:pt x="17664" y="29383"/>
                    <a:pt x="17444" y="27812"/>
                  </a:cubicBezTo>
                  <a:cubicBezTo>
                    <a:pt x="17226" y="26262"/>
                    <a:pt x="16804" y="24733"/>
                    <a:pt x="16102" y="23329"/>
                  </a:cubicBezTo>
                  <a:cubicBezTo>
                    <a:pt x="16053" y="23229"/>
                    <a:pt x="15996" y="23134"/>
                    <a:pt x="15942" y="23037"/>
                  </a:cubicBezTo>
                  <a:close/>
                  <a:moveTo>
                    <a:pt x="15672" y="22941"/>
                  </a:moveTo>
                  <a:cubicBezTo>
                    <a:pt x="15685" y="22954"/>
                    <a:pt x="15700" y="22965"/>
                    <a:pt x="15722" y="22972"/>
                  </a:cubicBezTo>
                  <a:cubicBezTo>
                    <a:pt x="15738" y="22976"/>
                    <a:pt x="15752" y="22981"/>
                    <a:pt x="15768" y="22985"/>
                  </a:cubicBezTo>
                  <a:cubicBezTo>
                    <a:pt x="16102" y="23662"/>
                    <a:pt x="16408" y="24346"/>
                    <a:pt x="16645" y="25065"/>
                  </a:cubicBezTo>
                  <a:cubicBezTo>
                    <a:pt x="16890" y="25808"/>
                    <a:pt x="17071" y="26572"/>
                    <a:pt x="17199" y="27345"/>
                  </a:cubicBezTo>
                  <a:cubicBezTo>
                    <a:pt x="17460" y="28920"/>
                    <a:pt x="17505" y="30526"/>
                    <a:pt x="17425" y="32120"/>
                  </a:cubicBezTo>
                  <a:cubicBezTo>
                    <a:pt x="17342" y="33768"/>
                    <a:pt x="17106" y="35402"/>
                    <a:pt x="16846" y="37031"/>
                  </a:cubicBezTo>
                  <a:cubicBezTo>
                    <a:pt x="16560" y="38816"/>
                    <a:pt x="16233" y="40594"/>
                    <a:pt x="15996" y="42388"/>
                  </a:cubicBezTo>
                  <a:cubicBezTo>
                    <a:pt x="15796" y="43897"/>
                    <a:pt x="15664" y="45419"/>
                    <a:pt x="15675" y="46942"/>
                  </a:cubicBezTo>
                  <a:cubicBezTo>
                    <a:pt x="15380" y="45874"/>
                    <a:pt x="15118" y="44796"/>
                    <a:pt x="14904" y="43707"/>
                  </a:cubicBezTo>
                  <a:cubicBezTo>
                    <a:pt x="14578" y="42057"/>
                    <a:pt x="14350" y="40388"/>
                    <a:pt x="14210" y="38712"/>
                  </a:cubicBezTo>
                  <a:cubicBezTo>
                    <a:pt x="14070" y="37027"/>
                    <a:pt x="14022" y="35335"/>
                    <a:pt x="14068" y="33645"/>
                  </a:cubicBezTo>
                  <a:cubicBezTo>
                    <a:pt x="14114" y="31956"/>
                    <a:pt x="14255" y="30270"/>
                    <a:pt x="14481" y="28595"/>
                  </a:cubicBezTo>
                  <a:cubicBezTo>
                    <a:pt x="14708" y="26930"/>
                    <a:pt x="15025" y="25276"/>
                    <a:pt x="15432" y="23644"/>
                  </a:cubicBezTo>
                  <a:cubicBezTo>
                    <a:pt x="15483" y="23438"/>
                    <a:pt x="15535" y="23231"/>
                    <a:pt x="15585" y="23025"/>
                  </a:cubicBezTo>
                  <a:cubicBezTo>
                    <a:pt x="15586" y="23018"/>
                    <a:pt x="15583" y="23014"/>
                    <a:pt x="15582" y="23010"/>
                  </a:cubicBezTo>
                  <a:cubicBezTo>
                    <a:pt x="15612" y="22987"/>
                    <a:pt x="15642" y="22963"/>
                    <a:pt x="15672" y="22941"/>
                  </a:cubicBezTo>
                  <a:close/>
                  <a:moveTo>
                    <a:pt x="19374" y="24535"/>
                  </a:moveTo>
                  <a:lnTo>
                    <a:pt x="19374" y="24535"/>
                  </a:lnTo>
                  <a:cubicBezTo>
                    <a:pt x="20112" y="24992"/>
                    <a:pt x="20807" y="25524"/>
                    <a:pt x="21427" y="26129"/>
                  </a:cubicBezTo>
                  <a:cubicBezTo>
                    <a:pt x="21866" y="26556"/>
                    <a:pt x="22267" y="27024"/>
                    <a:pt x="22616" y="27530"/>
                  </a:cubicBezTo>
                  <a:cubicBezTo>
                    <a:pt x="22595" y="27546"/>
                    <a:pt x="22581" y="27574"/>
                    <a:pt x="22592" y="27607"/>
                  </a:cubicBezTo>
                  <a:cubicBezTo>
                    <a:pt x="23068" y="28918"/>
                    <a:pt x="23098" y="30348"/>
                    <a:pt x="22850" y="31709"/>
                  </a:cubicBezTo>
                  <a:cubicBezTo>
                    <a:pt x="22598" y="33100"/>
                    <a:pt x="22061" y="34419"/>
                    <a:pt x="21423" y="35675"/>
                  </a:cubicBezTo>
                  <a:cubicBezTo>
                    <a:pt x="20778" y="36948"/>
                    <a:pt x="20025" y="38163"/>
                    <a:pt x="19317" y="39401"/>
                  </a:cubicBezTo>
                  <a:cubicBezTo>
                    <a:pt x="18603" y="40648"/>
                    <a:pt x="17971" y="41932"/>
                    <a:pt x="17433" y="43263"/>
                  </a:cubicBezTo>
                  <a:cubicBezTo>
                    <a:pt x="16895" y="44597"/>
                    <a:pt x="16419" y="45948"/>
                    <a:pt x="16049" y="47338"/>
                  </a:cubicBezTo>
                  <a:cubicBezTo>
                    <a:pt x="16049" y="47340"/>
                    <a:pt x="16048" y="47341"/>
                    <a:pt x="16048" y="47342"/>
                  </a:cubicBezTo>
                  <a:lnTo>
                    <a:pt x="16048" y="47342"/>
                  </a:lnTo>
                  <a:cubicBezTo>
                    <a:pt x="16107" y="46016"/>
                    <a:pt x="16319" y="44707"/>
                    <a:pt x="16648" y="43413"/>
                  </a:cubicBezTo>
                  <a:cubicBezTo>
                    <a:pt x="17070" y="41758"/>
                    <a:pt x="17643" y="40150"/>
                    <a:pt x="18216" y="38543"/>
                  </a:cubicBezTo>
                  <a:cubicBezTo>
                    <a:pt x="18780" y="36962"/>
                    <a:pt x="19346" y="35378"/>
                    <a:pt x="19757" y="33750"/>
                  </a:cubicBezTo>
                  <a:cubicBezTo>
                    <a:pt x="20143" y="32220"/>
                    <a:pt x="20384" y="30651"/>
                    <a:pt x="20359" y="29068"/>
                  </a:cubicBezTo>
                  <a:cubicBezTo>
                    <a:pt x="20334" y="27545"/>
                    <a:pt x="20060" y="26004"/>
                    <a:pt x="19414" y="24616"/>
                  </a:cubicBezTo>
                  <a:cubicBezTo>
                    <a:pt x="19402" y="24589"/>
                    <a:pt x="19387" y="24562"/>
                    <a:pt x="19374" y="24535"/>
                  </a:cubicBezTo>
                  <a:close/>
                  <a:moveTo>
                    <a:pt x="22788" y="27789"/>
                  </a:moveTo>
                  <a:lnTo>
                    <a:pt x="22788" y="27789"/>
                  </a:lnTo>
                  <a:cubicBezTo>
                    <a:pt x="22959" y="28057"/>
                    <a:pt x="23116" y="28333"/>
                    <a:pt x="23253" y="28620"/>
                  </a:cubicBezTo>
                  <a:cubicBezTo>
                    <a:pt x="23740" y="29637"/>
                    <a:pt x="23965" y="30749"/>
                    <a:pt x="23994" y="31873"/>
                  </a:cubicBezTo>
                  <a:cubicBezTo>
                    <a:pt x="24006" y="32293"/>
                    <a:pt x="23989" y="32713"/>
                    <a:pt x="23952" y="33132"/>
                  </a:cubicBezTo>
                  <a:cubicBezTo>
                    <a:pt x="23428" y="35181"/>
                    <a:pt x="22352" y="37047"/>
                    <a:pt x="21196" y="38801"/>
                  </a:cubicBezTo>
                  <a:cubicBezTo>
                    <a:pt x="20881" y="39279"/>
                    <a:pt x="20568" y="39756"/>
                    <a:pt x="20240" y="40225"/>
                  </a:cubicBezTo>
                  <a:cubicBezTo>
                    <a:pt x="19920" y="40682"/>
                    <a:pt x="19594" y="41133"/>
                    <a:pt x="19279" y="41592"/>
                  </a:cubicBezTo>
                  <a:cubicBezTo>
                    <a:pt x="18645" y="42516"/>
                    <a:pt x="18044" y="43455"/>
                    <a:pt x="17509" y="44439"/>
                  </a:cubicBezTo>
                  <a:cubicBezTo>
                    <a:pt x="17207" y="44993"/>
                    <a:pt x="16938" y="45567"/>
                    <a:pt x="16697" y="46149"/>
                  </a:cubicBezTo>
                  <a:cubicBezTo>
                    <a:pt x="16664" y="46230"/>
                    <a:pt x="16633" y="46311"/>
                    <a:pt x="16601" y="46392"/>
                  </a:cubicBezTo>
                  <a:cubicBezTo>
                    <a:pt x="16385" y="46791"/>
                    <a:pt x="16190" y="47199"/>
                    <a:pt x="16036" y="47621"/>
                  </a:cubicBezTo>
                  <a:cubicBezTo>
                    <a:pt x="16037" y="47610"/>
                    <a:pt x="16037" y="47599"/>
                    <a:pt x="16038" y="47587"/>
                  </a:cubicBezTo>
                  <a:cubicBezTo>
                    <a:pt x="16218" y="46977"/>
                    <a:pt x="16377" y="46361"/>
                    <a:pt x="16573" y="45755"/>
                  </a:cubicBezTo>
                  <a:cubicBezTo>
                    <a:pt x="16796" y="45065"/>
                    <a:pt x="17041" y="44382"/>
                    <a:pt x="17309" y="43709"/>
                  </a:cubicBezTo>
                  <a:cubicBezTo>
                    <a:pt x="17843" y="42364"/>
                    <a:pt x="18501" y="41064"/>
                    <a:pt x="19208" y="39802"/>
                  </a:cubicBezTo>
                  <a:cubicBezTo>
                    <a:pt x="19913" y="38546"/>
                    <a:pt x="20678" y="37322"/>
                    <a:pt x="21348" y="36046"/>
                  </a:cubicBezTo>
                  <a:cubicBezTo>
                    <a:pt x="22003" y="34798"/>
                    <a:pt x="22555" y="33497"/>
                    <a:pt x="22855" y="32115"/>
                  </a:cubicBezTo>
                  <a:cubicBezTo>
                    <a:pt x="23146" y="30776"/>
                    <a:pt x="23211" y="29362"/>
                    <a:pt x="22859" y="28028"/>
                  </a:cubicBezTo>
                  <a:cubicBezTo>
                    <a:pt x="22839" y="27948"/>
                    <a:pt x="22812" y="27869"/>
                    <a:pt x="22788" y="27789"/>
                  </a:cubicBezTo>
                  <a:close/>
                  <a:moveTo>
                    <a:pt x="23005" y="44089"/>
                  </a:moveTo>
                  <a:cubicBezTo>
                    <a:pt x="22461" y="44257"/>
                    <a:pt x="21926" y="44453"/>
                    <a:pt x="21404" y="44675"/>
                  </a:cubicBezTo>
                  <a:cubicBezTo>
                    <a:pt x="20092" y="45231"/>
                    <a:pt x="18848" y="45944"/>
                    <a:pt x="17726" y="46823"/>
                  </a:cubicBezTo>
                  <a:cubicBezTo>
                    <a:pt x="17186" y="47246"/>
                    <a:pt x="16649" y="47700"/>
                    <a:pt x="16188" y="48213"/>
                  </a:cubicBezTo>
                  <a:cubicBezTo>
                    <a:pt x="16181" y="48185"/>
                    <a:pt x="16156" y="48166"/>
                    <a:pt x="16129" y="48159"/>
                  </a:cubicBezTo>
                  <a:cubicBezTo>
                    <a:pt x="16129" y="48094"/>
                    <a:pt x="16129" y="48027"/>
                    <a:pt x="16132" y="47962"/>
                  </a:cubicBezTo>
                  <a:cubicBezTo>
                    <a:pt x="16134" y="47956"/>
                    <a:pt x="16136" y="47950"/>
                    <a:pt x="16139" y="47944"/>
                  </a:cubicBezTo>
                  <a:cubicBezTo>
                    <a:pt x="16150" y="47944"/>
                    <a:pt x="16161" y="47941"/>
                    <a:pt x="16164" y="47929"/>
                  </a:cubicBezTo>
                  <a:cubicBezTo>
                    <a:pt x="16184" y="47860"/>
                    <a:pt x="16204" y="47793"/>
                    <a:pt x="16223" y="47725"/>
                  </a:cubicBezTo>
                  <a:cubicBezTo>
                    <a:pt x="16318" y="47477"/>
                    <a:pt x="16421" y="47232"/>
                    <a:pt x="16538" y="46992"/>
                  </a:cubicBezTo>
                  <a:cubicBezTo>
                    <a:pt x="17914" y="45938"/>
                    <a:pt x="19474" y="45101"/>
                    <a:pt x="21128" y="44588"/>
                  </a:cubicBezTo>
                  <a:cubicBezTo>
                    <a:pt x="21381" y="44509"/>
                    <a:pt x="21634" y="44438"/>
                    <a:pt x="21891" y="44376"/>
                  </a:cubicBezTo>
                  <a:cubicBezTo>
                    <a:pt x="22128" y="44317"/>
                    <a:pt x="22378" y="44273"/>
                    <a:pt x="22606" y="44185"/>
                  </a:cubicBezTo>
                  <a:cubicBezTo>
                    <a:pt x="22624" y="44177"/>
                    <a:pt x="22626" y="44156"/>
                    <a:pt x="22618" y="44141"/>
                  </a:cubicBezTo>
                  <a:cubicBezTo>
                    <a:pt x="22747" y="44124"/>
                    <a:pt x="22876" y="44106"/>
                    <a:pt x="23005" y="44089"/>
                  </a:cubicBezTo>
                  <a:close/>
                  <a:moveTo>
                    <a:pt x="1794" y="40734"/>
                  </a:moveTo>
                  <a:cubicBezTo>
                    <a:pt x="1942" y="41431"/>
                    <a:pt x="2326" y="42085"/>
                    <a:pt x="2855" y="42552"/>
                  </a:cubicBezTo>
                  <a:cubicBezTo>
                    <a:pt x="3296" y="42941"/>
                    <a:pt x="3842" y="43179"/>
                    <a:pt x="4401" y="43347"/>
                  </a:cubicBezTo>
                  <a:cubicBezTo>
                    <a:pt x="5035" y="43537"/>
                    <a:pt x="5690" y="43664"/>
                    <a:pt x="6336" y="43810"/>
                  </a:cubicBezTo>
                  <a:cubicBezTo>
                    <a:pt x="7027" y="43967"/>
                    <a:pt x="7717" y="44122"/>
                    <a:pt x="8407" y="44281"/>
                  </a:cubicBezTo>
                  <a:cubicBezTo>
                    <a:pt x="9042" y="44428"/>
                    <a:pt x="9677" y="44576"/>
                    <a:pt x="10293" y="44790"/>
                  </a:cubicBezTo>
                  <a:cubicBezTo>
                    <a:pt x="10888" y="44997"/>
                    <a:pt x="11457" y="45266"/>
                    <a:pt x="11972" y="45630"/>
                  </a:cubicBezTo>
                  <a:cubicBezTo>
                    <a:pt x="12468" y="45981"/>
                    <a:pt x="12911" y="46406"/>
                    <a:pt x="13305" y="46868"/>
                  </a:cubicBezTo>
                  <a:cubicBezTo>
                    <a:pt x="13727" y="47361"/>
                    <a:pt x="14089" y="47901"/>
                    <a:pt x="14413" y="48462"/>
                  </a:cubicBezTo>
                  <a:cubicBezTo>
                    <a:pt x="14407" y="48454"/>
                    <a:pt x="14399" y="48446"/>
                    <a:pt x="14392" y="48438"/>
                  </a:cubicBezTo>
                  <a:cubicBezTo>
                    <a:pt x="14343" y="48349"/>
                    <a:pt x="14291" y="48241"/>
                    <a:pt x="14201" y="48199"/>
                  </a:cubicBezTo>
                  <a:cubicBezTo>
                    <a:pt x="14089" y="48064"/>
                    <a:pt x="13975" y="47932"/>
                    <a:pt x="13854" y="47805"/>
                  </a:cubicBezTo>
                  <a:cubicBezTo>
                    <a:pt x="13042" y="46958"/>
                    <a:pt x="12058" y="46277"/>
                    <a:pt x="10967" y="45841"/>
                  </a:cubicBezTo>
                  <a:cubicBezTo>
                    <a:pt x="9642" y="45311"/>
                    <a:pt x="8216" y="45133"/>
                    <a:pt x="6831" y="44831"/>
                  </a:cubicBezTo>
                  <a:cubicBezTo>
                    <a:pt x="5556" y="44553"/>
                    <a:pt x="4253" y="44153"/>
                    <a:pt x="3234" y="43303"/>
                  </a:cubicBezTo>
                  <a:cubicBezTo>
                    <a:pt x="2470" y="42667"/>
                    <a:pt x="1903" y="41731"/>
                    <a:pt x="1794" y="40734"/>
                  </a:cubicBezTo>
                  <a:close/>
                  <a:moveTo>
                    <a:pt x="24099" y="44011"/>
                  </a:moveTo>
                  <a:cubicBezTo>
                    <a:pt x="24103" y="44022"/>
                    <a:pt x="24109" y="44032"/>
                    <a:pt x="24119" y="44040"/>
                  </a:cubicBezTo>
                  <a:cubicBezTo>
                    <a:pt x="23988" y="44089"/>
                    <a:pt x="23857" y="44139"/>
                    <a:pt x="23727" y="44187"/>
                  </a:cubicBezTo>
                  <a:cubicBezTo>
                    <a:pt x="23333" y="44331"/>
                    <a:pt x="22940" y="44480"/>
                    <a:pt x="22551" y="44636"/>
                  </a:cubicBezTo>
                  <a:cubicBezTo>
                    <a:pt x="21781" y="44946"/>
                    <a:pt x="21023" y="45287"/>
                    <a:pt x="20298" y="45692"/>
                  </a:cubicBezTo>
                  <a:cubicBezTo>
                    <a:pt x="19025" y="46401"/>
                    <a:pt x="17850" y="47328"/>
                    <a:pt x="16976" y="48505"/>
                  </a:cubicBezTo>
                  <a:cubicBezTo>
                    <a:pt x="16752" y="48808"/>
                    <a:pt x="16549" y="49130"/>
                    <a:pt x="16372" y="49465"/>
                  </a:cubicBezTo>
                  <a:cubicBezTo>
                    <a:pt x="16313" y="49316"/>
                    <a:pt x="16260" y="49163"/>
                    <a:pt x="16225" y="49006"/>
                  </a:cubicBezTo>
                  <a:cubicBezTo>
                    <a:pt x="16202" y="48907"/>
                    <a:pt x="16183" y="48805"/>
                    <a:pt x="16169" y="48703"/>
                  </a:cubicBezTo>
                  <a:cubicBezTo>
                    <a:pt x="16177" y="48684"/>
                    <a:pt x="16181" y="48661"/>
                    <a:pt x="16173" y="48636"/>
                  </a:cubicBezTo>
                  <a:cubicBezTo>
                    <a:pt x="16171" y="48628"/>
                    <a:pt x="16169" y="48619"/>
                    <a:pt x="16166" y="48611"/>
                  </a:cubicBezTo>
                  <a:cubicBezTo>
                    <a:pt x="16172" y="48520"/>
                    <a:pt x="16178" y="48428"/>
                    <a:pt x="16184" y="48337"/>
                  </a:cubicBezTo>
                  <a:cubicBezTo>
                    <a:pt x="16644" y="47914"/>
                    <a:pt x="17098" y="47485"/>
                    <a:pt x="17589" y="47096"/>
                  </a:cubicBezTo>
                  <a:cubicBezTo>
                    <a:pt x="18142" y="46657"/>
                    <a:pt x="18724" y="46255"/>
                    <a:pt x="19328" y="45891"/>
                  </a:cubicBezTo>
                  <a:cubicBezTo>
                    <a:pt x="20536" y="45162"/>
                    <a:pt x="21841" y="44595"/>
                    <a:pt x="23202" y="44224"/>
                  </a:cubicBezTo>
                  <a:cubicBezTo>
                    <a:pt x="23499" y="44143"/>
                    <a:pt x="23798" y="44075"/>
                    <a:pt x="24099" y="44011"/>
                  </a:cubicBezTo>
                  <a:close/>
                  <a:moveTo>
                    <a:pt x="1823" y="40230"/>
                  </a:moveTo>
                  <a:cubicBezTo>
                    <a:pt x="1947" y="40656"/>
                    <a:pt x="2282" y="41023"/>
                    <a:pt x="2636" y="41277"/>
                  </a:cubicBezTo>
                  <a:cubicBezTo>
                    <a:pt x="3160" y="41650"/>
                    <a:pt x="3771" y="41919"/>
                    <a:pt x="4369" y="42149"/>
                  </a:cubicBezTo>
                  <a:cubicBezTo>
                    <a:pt x="5596" y="42621"/>
                    <a:pt x="6885" y="42897"/>
                    <a:pt x="8151" y="43243"/>
                  </a:cubicBezTo>
                  <a:cubicBezTo>
                    <a:pt x="9394" y="43583"/>
                    <a:pt x="10645" y="43989"/>
                    <a:pt x="11734" y="44696"/>
                  </a:cubicBezTo>
                  <a:cubicBezTo>
                    <a:pt x="12728" y="45341"/>
                    <a:pt x="13569" y="46216"/>
                    <a:pt x="14202" y="47217"/>
                  </a:cubicBezTo>
                  <a:cubicBezTo>
                    <a:pt x="14676" y="47966"/>
                    <a:pt x="15006" y="48780"/>
                    <a:pt x="15210" y="49633"/>
                  </a:cubicBezTo>
                  <a:cubicBezTo>
                    <a:pt x="15205" y="49622"/>
                    <a:pt x="15201" y="49613"/>
                    <a:pt x="15196" y="49603"/>
                  </a:cubicBezTo>
                  <a:cubicBezTo>
                    <a:pt x="15056" y="49315"/>
                    <a:pt x="14911" y="49028"/>
                    <a:pt x="14759" y="48747"/>
                  </a:cubicBezTo>
                  <a:cubicBezTo>
                    <a:pt x="14458" y="48191"/>
                    <a:pt x="14124" y="47652"/>
                    <a:pt x="13740" y="47150"/>
                  </a:cubicBezTo>
                  <a:cubicBezTo>
                    <a:pt x="13021" y="46211"/>
                    <a:pt x="12117" y="45413"/>
                    <a:pt x="11032" y="44926"/>
                  </a:cubicBezTo>
                  <a:cubicBezTo>
                    <a:pt x="9849" y="44394"/>
                    <a:pt x="8535" y="44184"/>
                    <a:pt x="7278" y="43899"/>
                  </a:cubicBezTo>
                  <a:cubicBezTo>
                    <a:pt x="6596" y="43745"/>
                    <a:pt x="5914" y="43592"/>
                    <a:pt x="5232" y="43435"/>
                  </a:cubicBezTo>
                  <a:cubicBezTo>
                    <a:pt x="4628" y="43297"/>
                    <a:pt x="4018" y="43140"/>
                    <a:pt x="3472" y="42838"/>
                  </a:cubicBezTo>
                  <a:cubicBezTo>
                    <a:pt x="2507" y="42302"/>
                    <a:pt x="1918" y="41305"/>
                    <a:pt x="1823" y="40230"/>
                  </a:cubicBezTo>
                  <a:close/>
                  <a:moveTo>
                    <a:pt x="24908" y="43924"/>
                  </a:moveTo>
                  <a:lnTo>
                    <a:pt x="24908" y="43924"/>
                  </a:lnTo>
                  <a:cubicBezTo>
                    <a:pt x="24727" y="44012"/>
                    <a:pt x="24545" y="44100"/>
                    <a:pt x="24366" y="44191"/>
                  </a:cubicBezTo>
                  <a:cubicBezTo>
                    <a:pt x="22647" y="45059"/>
                    <a:pt x="20980" y="46042"/>
                    <a:pt x="19446" y="47210"/>
                  </a:cubicBezTo>
                  <a:cubicBezTo>
                    <a:pt x="18707" y="47775"/>
                    <a:pt x="17978" y="48372"/>
                    <a:pt x="17362" y="49071"/>
                  </a:cubicBezTo>
                  <a:cubicBezTo>
                    <a:pt x="17131" y="49333"/>
                    <a:pt x="16919" y="49610"/>
                    <a:pt x="16733" y="49903"/>
                  </a:cubicBezTo>
                  <a:cubicBezTo>
                    <a:pt x="16726" y="49891"/>
                    <a:pt x="16719" y="49879"/>
                    <a:pt x="16711" y="49868"/>
                  </a:cubicBezTo>
                  <a:cubicBezTo>
                    <a:pt x="16650" y="49789"/>
                    <a:pt x="16568" y="49739"/>
                    <a:pt x="16481" y="49715"/>
                  </a:cubicBezTo>
                  <a:cubicBezTo>
                    <a:pt x="16466" y="49687"/>
                    <a:pt x="16452" y="49659"/>
                    <a:pt x="16441" y="49635"/>
                  </a:cubicBezTo>
                  <a:cubicBezTo>
                    <a:pt x="16435" y="49623"/>
                    <a:pt x="16432" y="49611"/>
                    <a:pt x="16426" y="49599"/>
                  </a:cubicBezTo>
                  <a:cubicBezTo>
                    <a:pt x="16573" y="49314"/>
                    <a:pt x="16736" y="49037"/>
                    <a:pt x="16920" y="48772"/>
                  </a:cubicBezTo>
                  <a:cubicBezTo>
                    <a:pt x="17324" y="48194"/>
                    <a:pt x="17806" y="47671"/>
                    <a:pt x="18337" y="47207"/>
                  </a:cubicBezTo>
                  <a:cubicBezTo>
                    <a:pt x="19508" y="46183"/>
                    <a:pt x="20906" y="45459"/>
                    <a:pt x="22336" y="44867"/>
                  </a:cubicBezTo>
                  <a:cubicBezTo>
                    <a:pt x="22762" y="44691"/>
                    <a:pt x="23193" y="44526"/>
                    <a:pt x="23624" y="44366"/>
                  </a:cubicBezTo>
                  <a:cubicBezTo>
                    <a:pt x="23987" y="44234"/>
                    <a:pt x="24362" y="44117"/>
                    <a:pt x="24720" y="43971"/>
                  </a:cubicBezTo>
                  <a:cubicBezTo>
                    <a:pt x="24765" y="43959"/>
                    <a:pt x="24809" y="43949"/>
                    <a:pt x="24854" y="43938"/>
                  </a:cubicBezTo>
                  <a:cubicBezTo>
                    <a:pt x="24872" y="43934"/>
                    <a:pt x="24890" y="43928"/>
                    <a:pt x="24908" y="43924"/>
                  </a:cubicBezTo>
                  <a:close/>
                  <a:moveTo>
                    <a:pt x="2184" y="39463"/>
                  </a:moveTo>
                  <a:cubicBezTo>
                    <a:pt x="2552" y="39535"/>
                    <a:pt x="2689" y="39888"/>
                    <a:pt x="2872" y="40178"/>
                  </a:cubicBezTo>
                  <a:cubicBezTo>
                    <a:pt x="3038" y="40438"/>
                    <a:pt x="3275" y="40634"/>
                    <a:pt x="3542" y="40783"/>
                  </a:cubicBezTo>
                  <a:cubicBezTo>
                    <a:pt x="3825" y="40941"/>
                    <a:pt x="4133" y="41046"/>
                    <a:pt x="4441" y="41138"/>
                  </a:cubicBezTo>
                  <a:cubicBezTo>
                    <a:pt x="4811" y="41251"/>
                    <a:pt x="5187" y="41344"/>
                    <a:pt x="5566" y="41420"/>
                  </a:cubicBezTo>
                  <a:cubicBezTo>
                    <a:pt x="6337" y="41573"/>
                    <a:pt x="7119" y="41642"/>
                    <a:pt x="7906" y="41658"/>
                  </a:cubicBezTo>
                  <a:cubicBezTo>
                    <a:pt x="8697" y="41672"/>
                    <a:pt x="9486" y="41661"/>
                    <a:pt x="10272" y="41774"/>
                  </a:cubicBezTo>
                  <a:cubicBezTo>
                    <a:pt x="10660" y="41830"/>
                    <a:pt x="11044" y="41918"/>
                    <a:pt x="11410" y="42056"/>
                  </a:cubicBezTo>
                  <a:cubicBezTo>
                    <a:pt x="11782" y="42196"/>
                    <a:pt x="12118" y="42396"/>
                    <a:pt x="12443" y="42622"/>
                  </a:cubicBezTo>
                  <a:cubicBezTo>
                    <a:pt x="12457" y="42631"/>
                    <a:pt x="12470" y="42635"/>
                    <a:pt x="12483" y="42635"/>
                  </a:cubicBezTo>
                  <a:cubicBezTo>
                    <a:pt x="12485" y="42635"/>
                    <a:pt x="12488" y="42635"/>
                    <a:pt x="12491" y="42635"/>
                  </a:cubicBezTo>
                  <a:cubicBezTo>
                    <a:pt x="12683" y="42783"/>
                    <a:pt x="12867" y="42943"/>
                    <a:pt x="13030" y="43123"/>
                  </a:cubicBezTo>
                  <a:cubicBezTo>
                    <a:pt x="13184" y="43341"/>
                    <a:pt x="13337" y="43560"/>
                    <a:pt x="13489" y="43779"/>
                  </a:cubicBezTo>
                  <a:cubicBezTo>
                    <a:pt x="14076" y="44629"/>
                    <a:pt x="14636" y="45508"/>
                    <a:pt x="15018" y="46471"/>
                  </a:cubicBezTo>
                  <a:cubicBezTo>
                    <a:pt x="15434" y="47520"/>
                    <a:pt x="15614" y="48660"/>
                    <a:pt x="15544" y="49785"/>
                  </a:cubicBezTo>
                  <a:cubicBezTo>
                    <a:pt x="15538" y="49879"/>
                    <a:pt x="15530" y="49973"/>
                    <a:pt x="15521" y="50067"/>
                  </a:cubicBezTo>
                  <a:cubicBezTo>
                    <a:pt x="15467" y="49794"/>
                    <a:pt x="15395" y="49523"/>
                    <a:pt x="15314" y="49260"/>
                  </a:cubicBezTo>
                  <a:cubicBezTo>
                    <a:pt x="15143" y="48701"/>
                    <a:pt x="14909" y="48151"/>
                    <a:pt x="14632" y="47638"/>
                  </a:cubicBezTo>
                  <a:cubicBezTo>
                    <a:pt x="14079" y="46611"/>
                    <a:pt x="13319" y="45699"/>
                    <a:pt x="12394" y="44985"/>
                  </a:cubicBezTo>
                  <a:cubicBezTo>
                    <a:pt x="11395" y="44213"/>
                    <a:pt x="10223" y="43725"/>
                    <a:pt x="9022" y="43360"/>
                  </a:cubicBezTo>
                  <a:cubicBezTo>
                    <a:pt x="7770" y="42980"/>
                    <a:pt x="6486" y="42718"/>
                    <a:pt x="5239" y="42319"/>
                  </a:cubicBezTo>
                  <a:cubicBezTo>
                    <a:pt x="4621" y="42122"/>
                    <a:pt x="4011" y="41890"/>
                    <a:pt x="3431" y="41597"/>
                  </a:cubicBezTo>
                  <a:cubicBezTo>
                    <a:pt x="2836" y="41297"/>
                    <a:pt x="2194" y="40914"/>
                    <a:pt x="1948" y="40257"/>
                  </a:cubicBezTo>
                  <a:cubicBezTo>
                    <a:pt x="1912" y="40158"/>
                    <a:pt x="1887" y="40053"/>
                    <a:pt x="1873" y="39948"/>
                  </a:cubicBezTo>
                  <a:cubicBezTo>
                    <a:pt x="1903" y="39740"/>
                    <a:pt x="2023" y="39574"/>
                    <a:pt x="2184" y="39463"/>
                  </a:cubicBezTo>
                  <a:close/>
                  <a:moveTo>
                    <a:pt x="26071" y="49419"/>
                  </a:moveTo>
                  <a:lnTo>
                    <a:pt x="26071" y="49419"/>
                  </a:lnTo>
                  <a:cubicBezTo>
                    <a:pt x="26033" y="49622"/>
                    <a:pt x="25988" y="49824"/>
                    <a:pt x="25928" y="50023"/>
                  </a:cubicBezTo>
                  <a:cubicBezTo>
                    <a:pt x="25660" y="50930"/>
                    <a:pt x="25128" y="51712"/>
                    <a:pt x="24435" y="52351"/>
                  </a:cubicBezTo>
                  <a:cubicBezTo>
                    <a:pt x="23314" y="53385"/>
                    <a:pt x="21933" y="54010"/>
                    <a:pt x="20602" y="54718"/>
                  </a:cubicBezTo>
                  <a:cubicBezTo>
                    <a:pt x="21188" y="54352"/>
                    <a:pt x="21771" y="53983"/>
                    <a:pt x="22339" y="53591"/>
                  </a:cubicBezTo>
                  <a:cubicBezTo>
                    <a:pt x="23484" y="52799"/>
                    <a:pt x="24579" y="51894"/>
                    <a:pt x="25368" y="50734"/>
                  </a:cubicBezTo>
                  <a:cubicBezTo>
                    <a:pt x="25649" y="50320"/>
                    <a:pt x="25886" y="49881"/>
                    <a:pt x="26071" y="49419"/>
                  </a:cubicBezTo>
                  <a:close/>
                  <a:moveTo>
                    <a:pt x="25591" y="47504"/>
                  </a:moveTo>
                  <a:cubicBezTo>
                    <a:pt x="25075" y="48747"/>
                    <a:pt x="24351" y="49881"/>
                    <a:pt x="23496" y="50922"/>
                  </a:cubicBezTo>
                  <a:cubicBezTo>
                    <a:pt x="22479" y="52158"/>
                    <a:pt x="21320" y="53247"/>
                    <a:pt x="20112" y="54293"/>
                  </a:cubicBezTo>
                  <a:cubicBezTo>
                    <a:pt x="19540" y="54790"/>
                    <a:pt x="18967" y="55286"/>
                    <a:pt x="18399" y="55788"/>
                  </a:cubicBezTo>
                  <a:cubicBezTo>
                    <a:pt x="18848" y="55187"/>
                    <a:pt x="19303" y="54591"/>
                    <a:pt x="19772" y="54006"/>
                  </a:cubicBezTo>
                  <a:cubicBezTo>
                    <a:pt x="21069" y="52386"/>
                    <a:pt x="22434" y="50822"/>
                    <a:pt x="23852" y="49309"/>
                  </a:cubicBezTo>
                  <a:cubicBezTo>
                    <a:pt x="24423" y="48699"/>
                    <a:pt x="25010" y="48104"/>
                    <a:pt x="25591" y="47504"/>
                  </a:cubicBezTo>
                  <a:close/>
                  <a:moveTo>
                    <a:pt x="25446" y="47460"/>
                  </a:moveTo>
                  <a:cubicBezTo>
                    <a:pt x="24951" y="47930"/>
                    <a:pt x="24473" y="48417"/>
                    <a:pt x="23999" y="48907"/>
                  </a:cubicBezTo>
                  <a:cubicBezTo>
                    <a:pt x="23279" y="49652"/>
                    <a:pt x="22575" y="50415"/>
                    <a:pt x="21886" y="51192"/>
                  </a:cubicBezTo>
                  <a:cubicBezTo>
                    <a:pt x="20510" y="52747"/>
                    <a:pt x="19202" y="54365"/>
                    <a:pt x="17962" y="56031"/>
                  </a:cubicBezTo>
                  <a:cubicBezTo>
                    <a:pt x="18029" y="55884"/>
                    <a:pt x="18098" y="55738"/>
                    <a:pt x="18167" y="55592"/>
                  </a:cubicBezTo>
                  <a:cubicBezTo>
                    <a:pt x="18266" y="55388"/>
                    <a:pt x="18359" y="55187"/>
                    <a:pt x="18472" y="54990"/>
                  </a:cubicBezTo>
                  <a:cubicBezTo>
                    <a:pt x="18572" y="54814"/>
                    <a:pt x="18673" y="54638"/>
                    <a:pt x="18776" y="54463"/>
                  </a:cubicBezTo>
                  <a:cubicBezTo>
                    <a:pt x="19197" y="53739"/>
                    <a:pt x="19666" y="53043"/>
                    <a:pt x="20171" y="52376"/>
                  </a:cubicBezTo>
                  <a:cubicBezTo>
                    <a:pt x="21183" y="51038"/>
                    <a:pt x="22341" y="49790"/>
                    <a:pt x="23655" y="48743"/>
                  </a:cubicBezTo>
                  <a:cubicBezTo>
                    <a:pt x="24229" y="48286"/>
                    <a:pt x="24829" y="47858"/>
                    <a:pt x="25446" y="47460"/>
                  </a:cubicBezTo>
                  <a:close/>
                  <a:moveTo>
                    <a:pt x="26176" y="47323"/>
                  </a:moveTo>
                  <a:cubicBezTo>
                    <a:pt x="26194" y="47761"/>
                    <a:pt x="26197" y="48201"/>
                    <a:pt x="26166" y="48638"/>
                  </a:cubicBezTo>
                  <a:cubicBezTo>
                    <a:pt x="26155" y="48649"/>
                    <a:pt x="26144" y="48663"/>
                    <a:pt x="26140" y="48682"/>
                  </a:cubicBezTo>
                  <a:cubicBezTo>
                    <a:pt x="25810" y="49994"/>
                    <a:pt x="25007" y="51122"/>
                    <a:pt x="24058" y="52064"/>
                  </a:cubicBezTo>
                  <a:cubicBezTo>
                    <a:pt x="23004" y="53112"/>
                    <a:pt x="21746" y="53896"/>
                    <a:pt x="20491" y="54679"/>
                  </a:cubicBezTo>
                  <a:cubicBezTo>
                    <a:pt x="19799" y="55111"/>
                    <a:pt x="19112" y="55548"/>
                    <a:pt x="18458" y="56035"/>
                  </a:cubicBezTo>
                  <a:cubicBezTo>
                    <a:pt x="18551" y="55956"/>
                    <a:pt x="18644" y="55875"/>
                    <a:pt x="18738" y="55797"/>
                  </a:cubicBezTo>
                  <a:cubicBezTo>
                    <a:pt x="19086" y="55507"/>
                    <a:pt x="19442" y="55226"/>
                    <a:pt x="19799" y="54948"/>
                  </a:cubicBezTo>
                  <a:cubicBezTo>
                    <a:pt x="20526" y="54383"/>
                    <a:pt x="21263" y="53830"/>
                    <a:pt x="21975" y="53244"/>
                  </a:cubicBezTo>
                  <a:cubicBezTo>
                    <a:pt x="23261" y="52182"/>
                    <a:pt x="24476" y="51009"/>
                    <a:pt x="25310" y="49549"/>
                  </a:cubicBezTo>
                  <a:cubicBezTo>
                    <a:pt x="25533" y="49157"/>
                    <a:pt x="25728" y="48748"/>
                    <a:pt x="25884" y="48324"/>
                  </a:cubicBezTo>
                  <a:cubicBezTo>
                    <a:pt x="25961" y="48116"/>
                    <a:pt x="26027" y="47902"/>
                    <a:pt x="26083" y="47686"/>
                  </a:cubicBezTo>
                  <a:cubicBezTo>
                    <a:pt x="26114" y="47566"/>
                    <a:pt x="26146" y="47445"/>
                    <a:pt x="26176" y="47323"/>
                  </a:cubicBezTo>
                  <a:close/>
                  <a:moveTo>
                    <a:pt x="26025" y="47100"/>
                  </a:moveTo>
                  <a:lnTo>
                    <a:pt x="26025" y="47100"/>
                  </a:lnTo>
                  <a:cubicBezTo>
                    <a:pt x="26003" y="47266"/>
                    <a:pt x="25982" y="47433"/>
                    <a:pt x="25942" y="47597"/>
                  </a:cubicBezTo>
                  <a:cubicBezTo>
                    <a:pt x="25896" y="47789"/>
                    <a:pt x="25839" y="47978"/>
                    <a:pt x="25777" y="48163"/>
                  </a:cubicBezTo>
                  <a:cubicBezTo>
                    <a:pt x="25650" y="48540"/>
                    <a:pt x="25493" y="48905"/>
                    <a:pt x="25309" y="49256"/>
                  </a:cubicBezTo>
                  <a:cubicBezTo>
                    <a:pt x="24931" y="49972"/>
                    <a:pt x="24449" y="50631"/>
                    <a:pt x="23917" y="51242"/>
                  </a:cubicBezTo>
                  <a:cubicBezTo>
                    <a:pt x="22759" y="52573"/>
                    <a:pt x="21333" y="53622"/>
                    <a:pt x="19943" y="54695"/>
                  </a:cubicBezTo>
                  <a:cubicBezTo>
                    <a:pt x="19541" y="55006"/>
                    <a:pt x="19140" y="55318"/>
                    <a:pt x="18748" y="55642"/>
                  </a:cubicBezTo>
                  <a:cubicBezTo>
                    <a:pt x="18551" y="55803"/>
                    <a:pt x="18358" y="55968"/>
                    <a:pt x="18168" y="56136"/>
                  </a:cubicBezTo>
                  <a:cubicBezTo>
                    <a:pt x="18138" y="56163"/>
                    <a:pt x="18108" y="56189"/>
                    <a:pt x="18077" y="56216"/>
                  </a:cubicBezTo>
                  <a:cubicBezTo>
                    <a:pt x="18120" y="56158"/>
                    <a:pt x="18164" y="56101"/>
                    <a:pt x="18208" y="56043"/>
                  </a:cubicBezTo>
                  <a:cubicBezTo>
                    <a:pt x="19425" y="55017"/>
                    <a:pt x="20648" y="53998"/>
                    <a:pt x="21795" y="52893"/>
                  </a:cubicBezTo>
                  <a:cubicBezTo>
                    <a:pt x="22900" y="51829"/>
                    <a:pt x="23940" y="50700"/>
                    <a:pt x="24768" y="49402"/>
                  </a:cubicBezTo>
                  <a:cubicBezTo>
                    <a:pt x="25216" y="48700"/>
                    <a:pt x="25609" y="47964"/>
                    <a:pt x="25901" y="47183"/>
                  </a:cubicBezTo>
                  <a:cubicBezTo>
                    <a:pt x="25913" y="47173"/>
                    <a:pt x="25923" y="47162"/>
                    <a:pt x="25935" y="47150"/>
                  </a:cubicBezTo>
                  <a:cubicBezTo>
                    <a:pt x="25950" y="47141"/>
                    <a:pt x="25965" y="47130"/>
                    <a:pt x="25980" y="47121"/>
                  </a:cubicBezTo>
                  <a:cubicBezTo>
                    <a:pt x="25986" y="47118"/>
                    <a:pt x="25988" y="47114"/>
                    <a:pt x="25992" y="47111"/>
                  </a:cubicBezTo>
                  <a:cubicBezTo>
                    <a:pt x="26003" y="47106"/>
                    <a:pt x="26015" y="47103"/>
                    <a:pt x="26025" y="47100"/>
                  </a:cubicBezTo>
                  <a:close/>
                  <a:moveTo>
                    <a:pt x="25247" y="47375"/>
                  </a:moveTo>
                  <a:cubicBezTo>
                    <a:pt x="24043" y="48175"/>
                    <a:pt x="22929" y="49120"/>
                    <a:pt x="21918" y="50150"/>
                  </a:cubicBezTo>
                  <a:cubicBezTo>
                    <a:pt x="20732" y="51355"/>
                    <a:pt x="19704" y="52703"/>
                    <a:pt x="18856" y="54166"/>
                  </a:cubicBezTo>
                  <a:cubicBezTo>
                    <a:pt x="18620" y="54573"/>
                    <a:pt x="18413" y="54995"/>
                    <a:pt x="18190" y="55409"/>
                  </a:cubicBezTo>
                  <a:cubicBezTo>
                    <a:pt x="18034" y="55696"/>
                    <a:pt x="17897" y="55995"/>
                    <a:pt x="17768" y="56296"/>
                  </a:cubicBezTo>
                  <a:cubicBezTo>
                    <a:pt x="17731" y="56347"/>
                    <a:pt x="17694" y="56398"/>
                    <a:pt x="17656" y="56449"/>
                  </a:cubicBezTo>
                  <a:cubicBezTo>
                    <a:pt x="17959" y="54840"/>
                    <a:pt x="18589" y="53298"/>
                    <a:pt x="19506" y="51939"/>
                  </a:cubicBezTo>
                  <a:cubicBezTo>
                    <a:pt x="20534" y="50415"/>
                    <a:pt x="21909" y="49134"/>
                    <a:pt x="23499" y="48213"/>
                  </a:cubicBezTo>
                  <a:cubicBezTo>
                    <a:pt x="24058" y="47888"/>
                    <a:pt x="24644" y="47610"/>
                    <a:pt x="25247" y="47375"/>
                  </a:cubicBezTo>
                  <a:close/>
                  <a:moveTo>
                    <a:pt x="8343" y="51232"/>
                  </a:moveTo>
                  <a:cubicBezTo>
                    <a:pt x="8502" y="51290"/>
                    <a:pt x="8661" y="51350"/>
                    <a:pt x="8819" y="51416"/>
                  </a:cubicBezTo>
                  <a:cubicBezTo>
                    <a:pt x="9643" y="51761"/>
                    <a:pt x="10453" y="52178"/>
                    <a:pt x="11168" y="52718"/>
                  </a:cubicBezTo>
                  <a:cubicBezTo>
                    <a:pt x="11852" y="53233"/>
                    <a:pt x="12401" y="53888"/>
                    <a:pt x="12817" y="54634"/>
                  </a:cubicBezTo>
                  <a:cubicBezTo>
                    <a:pt x="13237" y="55385"/>
                    <a:pt x="13529" y="56198"/>
                    <a:pt x="13767" y="57021"/>
                  </a:cubicBezTo>
                  <a:cubicBezTo>
                    <a:pt x="13839" y="57270"/>
                    <a:pt x="13905" y="57520"/>
                    <a:pt x="13970" y="57771"/>
                  </a:cubicBezTo>
                  <a:cubicBezTo>
                    <a:pt x="13915" y="57634"/>
                    <a:pt x="13857" y="57499"/>
                    <a:pt x="13800" y="57365"/>
                  </a:cubicBezTo>
                  <a:cubicBezTo>
                    <a:pt x="13500" y="56675"/>
                    <a:pt x="13149" y="56010"/>
                    <a:pt x="12738" y="55378"/>
                  </a:cubicBezTo>
                  <a:cubicBezTo>
                    <a:pt x="11911" y="54107"/>
                    <a:pt x="10878" y="52979"/>
                    <a:pt x="9656" y="52076"/>
                  </a:cubicBezTo>
                  <a:cubicBezTo>
                    <a:pt x="9317" y="51825"/>
                    <a:pt x="8966" y="51594"/>
                    <a:pt x="8603" y="51381"/>
                  </a:cubicBezTo>
                  <a:cubicBezTo>
                    <a:pt x="8518" y="51331"/>
                    <a:pt x="8430" y="51281"/>
                    <a:pt x="8343" y="51232"/>
                  </a:cubicBezTo>
                  <a:close/>
                  <a:moveTo>
                    <a:pt x="7253" y="50880"/>
                  </a:moveTo>
                  <a:cubicBezTo>
                    <a:pt x="7406" y="50923"/>
                    <a:pt x="7557" y="50969"/>
                    <a:pt x="7709" y="51017"/>
                  </a:cubicBezTo>
                  <a:cubicBezTo>
                    <a:pt x="7948" y="51139"/>
                    <a:pt x="8189" y="51256"/>
                    <a:pt x="8423" y="51389"/>
                  </a:cubicBezTo>
                  <a:cubicBezTo>
                    <a:pt x="8755" y="51579"/>
                    <a:pt x="9078" y="51786"/>
                    <a:pt x="9391" y="52007"/>
                  </a:cubicBezTo>
                  <a:cubicBezTo>
                    <a:pt x="10005" y="52442"/>
                    <a:pt x="10580" y="52935"/>
                    <a:pt x="11103" y="53477"/>
                  </a:cubicBezTo>
                  <a:cubicBezTo>
                    <a:pt x="12140" y="54550"/>
                    <a:pt x="12974" y="55802"/>
                    <a:pt x="13543" y="57183"/>
                  </a:cubicBezTo>
                  <a:cubicBezTo>
                    <a:pt x="13677" y="57506"/>
                    <a:pt x="13789" y="57839"/>
                    <a:pt x="13891" y="58175"/>
                  </a:cubicBezTo>
                  <a:cubicBezTo>
                    <a:pt x="13578" y="57656"/>
                    <a:pt x="13250" y="57148"/>
                    <a:pt x="12914" y="56644"/>
                  </a:cubicBezTo>
                  <a:cubicBezTo>
                    <a:pt x="11785" y="54958"/>
                    <a:pt x="10570" y="53290"/>
                    <a:pt x="8975" y="52011"/>
                  </a:cubicBezTo>
                  <a:cubicBezTo>
                    <a:pt x="8438" y="51578"/>
                    <a:pt x="7863" y="51194"/>
                    <a:pt x="7253" y="50880"/>
                  </a:cubicBezTo>
                  <a:close/>
                  <a:moveTo>
                    <a:pt x="8044" y="51470"/>
                  </a:moveTo>
                  <a:lnTo>
                    <a:pt x="8044" y="51470"/>
                  </a:lnTo>
                  <a:cubicBezTo>
                    <a:pt x="9052" y="52155"/>
                    <a:pt x="9942" y="53014"/>
                    <a:pt x="10726" y="53953"/>
                  </a:cubicBezTo>
                  <a:cubicBezTo>
                    <a:pt x="11379" y="54736"/>
                    <a:pt x="11967" y="55571"/>
                    <a:pt x="12529" y="56419"/>
                  </a:cubicBezTo>
                  <a:cubicBezTo>
                    <a:pt x="13087" y="57259"/>
                    <a:pt x="13632" y="58109"/>
                    <a:pt x="14120" y="58992"/>
                  </a:cubicBezTo>
                  <a:cubicBezTo>
                    <a:pt x="14133" y="59039"/>
                    <a:pt x="14146" y="59086"/>
                    <a:pt x="14159" y="59133"/>
                  </a:cubicBezTo>
                  <a:cubicBezTo>
                    <a:pt x="13630" y="58745"/>
                    <a:pt x="13110" y="58345"/>
                    <a:pt x="12640" y="57888"/>
                  </a:cubicBezTo>
                  <a:cubicBezTo>
                    <a:pt x="12034" y="57299"/>
                    <a:pt x="11541" y="56617"/>
                    <a:pt x="11101" y="55900"/>
                  </a:cubicBezTo>
                  <a:cubicBezTo>
                    <a:pt x="10277" y="54555"/>
                    <a:pt x="9635" y="53077"/>
                    <a:pt x="8529" y="51927"/>
                  </a:cubicBezTo>
                  <a:cubicBezTo>
                    <a:pt x="8377" y="51769"/>
                    <a:pt x="8214" y="51616"/>
                    <a:pt x="8044" y="51470"/>
                  </a:cubicBezTo>
                  <a:close/>
                  <a:moveTo>
                    <a:pt x="6441" y="50658"/>
                  </a:moveTo>
                  <a:cubicBezTo>
                    <a:pt x="6511" y="50677"/>
                    <a:pt x="6580" y="50696"/>
                    <a:pt x="6650" y="50713"/>
                  </a:cubicBezTo>
                  <a:cubicBezTo>
                    <a:pt x="6946" y="50838"/>
                    <a:pt x="7230" y="50978"/>
                    <a:pt x="7501" y="51157"/>
                  </a:cubicBezTo>
                  <a:cubicBezTo>
                    <a:pt x="7807" y="51360"/>
                    <a:pt x="8091" y="51596"/>
                    <a:pt x="8354" y="51854"/>
                  </a:cubicBezTo>
                  <a:cubicBezTo>
                    <a:pt x="8883" y="52376"/>
                    <a:pt x="9333" y="52981"/>
                    <a:pt x="9727" y="53610"/>
                  </a:cubicBezTo>
                  <a:cubicBezTo>
                    <a:pt x="10173" y="54320"/>
                    <a:pt x="10561" y="55062"/>
                    <a:pt x="10977" y="55790"/>
                  </a:cubicBezTo>
                  <a:cubicBezTo>
                    <a:pt x="11379" y="56494"/>
                    <a:pt x="11818" y="57187"/>
                    <a:pt x="12370" y="57785"/>
                  </a:cubicBezTo>
                  <a:cubicBezTo>
                    <a:pt x="12920" y="58382"/>
                    <a:pt x="13555" y="58888"/>
                    <a:pt x="14203" y="59375"/>
                  </a:cubicBezTo>
                  <a:cubicBezTo>
                    <a:pt x="14203" y="59441"/>
                    <a:pt x="14209" y="59508"/>
                    <a:pt x="14222" y="59573"/>
                  </a:cubicBezTo>
                  <a:cubicBezTo>
                    <a:pt x="13226" y="58758"/>
                    <a:pt x="11979" y="58282"/>
                    <a:pt x="10981" y="57461"/>
                  </a:cubicBezTo>
                  <a:cubicBezTo>
                    <a:pt x="10681" y="57215"/>
                    <a:pt x="10407" y="56937"/>
                    <a:pt x="10184" y="56619"/>
                  </a:cubicBezTo>
                  <a:cubicBezTo>
                    <a:pt x="9918" y="56239"/>
                    <a:pt x="9739" y="55808"/>
                    <a:pt x="9589" y="55372"/>
                  </a:cubicBezTo>
                  <a:cubicBezTo>
                    <a:pt x="9290" y="54492"/>
                    <a:pt x="9090" y="53587"/>
                    <a:pt x="8566" y="52804"/>
                  </a:cubicBezTo>
                  <a:cubicBezTo>
                    <a:pt x="8009" y="51968"/>
                    <a:pt x="7228" y="51275"/>
                    <a:pt x="6441" y="50658"/>
                  </a:cubicBezTo>
                  <a:close/>
                  <a:moveTo>
                    <a:pt x="6396" y="50733"/>
                  </a:moveTo>
                  <a:lnTo>
                    <a:pt x="6396" y="50733"/>
                  </a:lnTo>
                  <a:cubicBezTo>
                    <a:pt x="7081" y="51337"/>
                    <a:pt x="7791" y="51912"/>
                    <a:pt x="8337" y="52652"/>
                  </a:cubicBezTo>
                  <a:cubicBezTo>
                    <a:pt x="8615" y="53028"/>
                    <a:pt x="8834" y="53437"/>
                    <a:pt x="8999" y="53874"/>
                  </a:cubicBezTo>
                  <a:cubicBezTo>
                    <a:pt x="9162" y="54308"/>
                    <a:pt x="9280" y="54757"/>
                    <a:pt x="9416" y="55200"/>
                  </a:cubicBezTo>
                  <a:cubicBezTo>
                    <a:pt x="9551" y="55637"/>
                    <a:pt x="9705" y="56071"/>
                    <a:pt x="9941" y="56467"/>
                  </a:cubicBezTo>
                  <a:cubicBezTo>
                    <a:pt x="10138" y="56799"/>
                    <a:pt x="10389" y="57094"/>
                    <a:pt x="10672" y="57356"/>
                  </a:cubicBezTo>
                  <a:cubicBezTo>
                    <a:pt x="11239" y="57882"/>
                    <a:pt x="11918" y="58262"/>
                    <a:pt x="12578" y="58654"/>
                  </a:cubicBezTo>
                  <a:cubicBezTo>
                    <a:pt x="13172" y="59007"/>
                    <a:pt x="13776" y="59369"/>
                    <a:pt x="14296" y="59826"/>
                  </a:cubicBezTo>
                  <a:cubicBezTo>
                    <a:pt x="14330" y="59913"/>
                    <a:pt x="14368" y="59997"/>
                    <a:pt x="14414" y="60078"/>
                  </a:cubicBezTo>
                  <a:cubicBezTo>
                    <a:pt x="14442" y="60128"/>
                    <a:pt x="14473" y="60176"/>
                    <a:pt x="14505" y="60224"/>
                  </a:cubicBezTo>
                  <a:cubicBezTo>
                    <a:pt x="13018" y="59623"/>
                    <a:pt x="11522" y="58960"/>
                    <a:pt x="10365" y="57825"/>
                  </a:cubicBezTo>
                  <a:lnTo>
                    <a:pt x="10366" y="57825"/>
                  </a:lnTo>
                  <a:cubicBezTo>
                    <a:pt x="9733" y="57205"/>
                    <a:pt x="9275" y="56468"/>
                    <a:pt x="8924" y="55660"/>
                  </a:cubicBezTo>
                  <a:cubicBezTo>
                    <a:pt x="8559" y="54821"/>
                    <a:pt x="8252" y="53962"/>
                    <a:pt x="7841" y="53144"/>
                  </a:cubicBezTo>
                  <a:cubicBezTo>
                    <a:pt x="7611" y="52687"/>
                    <a:pt x="7361" y="52242"/>
                    <a:pt x="7091" y="51807"/>
                  </a:cubicBezTo>
                  <a:cubicBezTo>
                    <a:pt x="6866" y="51444"/>
                    <a:pt x="6623" y="51095"/>
                    <a:pt x="6396" y="50733"/>
                  </a:cubicBezTo>
                  <a:close/>
                  <a:moveTo>
                    <a:pt x="4083" y="1"/>
                  </a:moveTo>
                  <a:cubicBezTo>
                    <a:pt x="3912" y="1"/>
                    <a:pt x="3739" y="39"/>
                    <a:pt x="3577" y="108"/>
                  </a:cubicBezTo>
                  <a:cubicBezTo>
                    <a:pt x="3384" y="189"/>
                    <a:pt x="3212" y="311"/>
                    <a:pt x="3055" y="449"/>
                  </a:cubicBezTo>
                  <a:cubicBezTo>
                    <a:pt x="2980" y="515"/>
                    <a:pt x="2910" y="584"/>
                    <a:pt x="2841" y="655"/>
                  </a:cubicBezTo>
                  <a:cubicBezTo>
                    <a:pt x="2780" y="716"/>
                    <a:pt x="2706" y="783"/>
                    <a:pt x="2664" y="860"/>
                  </a:cubicBezTo>
                  <a:cubicBezTo>
                    <a:pt x="2623" y="831"/>
                    <a:pt x="2583" y="804"/>
                    <a:pt x="2543" y="775"/>
                  </a:cubicBezTo>
                  <a:cubicBezTo>
                    <a:pt x="2536" y="760"/>
                    <a:pt x="2529" y="744"/>
                    <a:pt x="2521" y="729"/>
                  </a:cubicBezTo>
                  <a:cubicBezTo>
                    <a:pt x="2506" y="697"/>
                    <a:pt x="2479" y="684"/>
                    <a:pt x="2452" y="684"/>
                  </a:cubicBezTo>
                  <a:cubicBezTo>
                    <a:pt x="2441" y="684"/>
                    <a:pt x="2431" y="686"/>
                    <a:pt x="2421" y="689"/>
                  </a:cubicBezTo>
                  <a:cubicBezTo>
                    <a:pt x="2405" y="679"/>
                    <a:pt x="2390" y="666"/>
                    <a:pt x="2373" y="656"/>
                  </a:cubicBezTo>
                  <a:cubicBezTo>
                    <a:pt x="2362" y="648"/>
                    <a:pt x="2350" y="645"/>
                    <a:pt x="2339" y="645"/>
                  </a:cubicBezTo>
                  <a:cubicBezTo>
                    <a:pt x="2310" y="645"/>
                    <a:pt x="2286" y="668"/>
                    <a:pt x="2281" y="695"/>
                  </a:cubicBezTo>
                  <a:cubicBezTo>
                    <a:pt x="2272" y="701"/>
                    <a:pt x="2264" y="707"/>
                    <a:pt x="2258" y="717"/>
                  </a:cubicBezTo>
                  <a:cubicBezTo>
                    <a:pt x="2239" y="752"/>
                    <a:pt x="2222" y="790"/>
                    <a:pt x="2204" y="825"/>
                  </a:cubicBezTo>
                  <a:cubicBezTo>
                    <a:pt x="2193" y="827"/>
                    <a:pt x="2186" y="833"/>
                    <a:pt x="2182" y="844"/>
                  </a:cubicBezTo>
                  <a:cubicBezTo>
                    <a:pt x="2177" y="860"/>
                    <a:pt x="2174" y="877"/>
                    <a:pt x="2168" y="894"/>
                  </a:cubicBezTo>
                  <a:cubicBezTo>
                    <a:pt x="1677" y="1852"/>
                    <a:pt x="1398" y="2925"/>
                    <a:pt x="1264" y="3988"/>
                  </a:cubicBezTo>
                  <a:cubicBezTo>
                    <a:pt x="1238" y="4189"/>
                    <a:pt x="1221" y="4393"/>
                    <a:pt x="1206" y="4596"/>
                  </a:cubicBezTo>
                  <a:cubicBezTo>
                    <a:pt x="1198" y="4594"/>
                    <a:pt x="1191" y="4592"/>
                    <a:pt x="1183" y="4592"/>
                  </a:cubicBezTo>
                  <a:cubicBezTo>
                    <a:pt x="1169" y="4592"/>
                    <a:pt x="1154" y="4597"/>
                    <a:pt x="1140" y="4609"/>
                  </a:cubicBezTo>
                  <a:cubicBezTo>
                    <a:pt x="802" y="4879"/>
                    <a:pt x="654" y="5288"/>
                    <a:pt x="552" y="5694"/>
                  </a:cubicBezTo>
                  <a:cubicBezTo>
                    <a:pt x="429" y="6186"/>
                    <a:pt x="374" y="6693"/>
                    <a:pt x="371" y="7199"/>
                  </a:cubicBezTo>
                  <a:cubicBezTo>
                    <a:pt x="368" y="7544"/>
                    <a:pt x="391" y="7888"/>
                    <a:pt x="431" y="8228"/>
                  </a:cubicBezTo>
                  <a:cubicBezTo>
                    <a:pt x="4" y="8978"/>
                    <a:pt x="1" y="9929"/>
                    <a:pt x="164" y="10753"/>
                  </a:cubicBezTo>
                  <a:cubicBezTo>
                    <a:pt x="325" y="11570"/>
                    <a:pt x="659" y="12358"/>
                    <a:pt x="1068" y="13081"/>
                  </a:cubicBezTo>
                  <a:cubicBezTo>
                    <a:pt x="1842" y="14448"/>
                    <a:pt x="2952" y="15624"/>
                    <a:pt x="4273" y="16477"/>
                  </a:cubicBezTo>
                  <a:cubicBezTo>
                    <a:pt x="4641" y="16715"/>
                    <a:pt x="5025" y="16930"/>
                    <a:pt x="5420" y="17117"/>
                  </a:cubicBezTo>
                  <a:cubicBezTo>
                    <a:pt x="5547" y="17177"/>
                    <a:pt x="5675" y="17233"/>
                    <a:pt x="5803" y="17287"/>
                  </a:cubicBezTo>
                  <a:cubicBezTo>
                    <a:pt x="5850" y="17322"/>
                    <a:pt x="5898" y="17356"/>
                    <a:pt x="5948" y="17386"/>
                  </a:cubicBezTo>
                  <a:cubicBezTo>
                    <a:pt x="6000" y="17423"/>
                    <a:pt x="6055" y="17455"/>
                    <a:pt x="6112" y="17483"/>
                  </a:cubicBezTo>
                  <a:cubicBezTo>
                    <a:pt x="6247" y="17642"/>
                    <a:pt x="6377" y="17806"/>
                    <a:pt x="6494" y="17979"/>
                  </a:cubicBezTo>
                  <a:cubicBezTo>
                    <a:pt x="6537" y="18040"/>
                    <a:pt x="6576" y="18103"/>
                    <a:pt x="6615" y="18165"/>
                  </a:cubicBezTo>
                  <a:cubicBezTo>
                    <a:pt x="6723" y="18439"/>
                    <a:pt x="6830" y="18712"/>
                    <a:pt x="6934" y="18986"/>
                  </a:cubicBezTo>
                  <a:cubicBezTo>
                    <a:pt x="6954" y="19068"/>
                    <a:pt x="6972" y="19149"/>
                    <a:pt x="6993" y="19230"/>
                  </a:cubicBezTo>
                  <a:cubicBezTo>
                    <a:pt x="7031" y="19370"/>
                    <a:pt x="7068" y="19511"/>
                    <a:pt x="7114" y="19648"/>
                  </a:cubicBezTo>
                  <a:cubicBezTo>
                    <a:pt x="7138" y="19719"/>
                    <a:pt x="7170" y="19804"/>
                    <a:pt x="7215" y="19878"/>
                  </a:cubicBezTo>
                  <a:cubicBezTo>
                    <a:pt x="7244" y="19981"/>
                    <a:pt x="7270" y="20086"/>
                    <a:pt x="7301" y="20190"/>
                  </a:cubicBezTo>
                  <a:cubicBezTo>
                    <a:pt x="7365" y="20407"/>
                    <a:pt x="7428" y="20613"/>
                    <a:pt x="7556" y="20803"/>
                  </a:cubicBezTo>
                  <a:cubicBezTo>
                    <a:pt x="7563" y="20814"/>
                    <a:pt x="7573" y="20821"/>
                    <a:pt x="7582" y="20827"/>
                  </a:cubicBezTo>
                  <a:cubicBezTo>
                    <a:pt x="7882" y="21751"/>
                    <a:pt x="8151" y="22686"/>
                    <a:pt x="8384" y="23629"/>
                  </a:cubicBezTo>
                  <a:cubicBezTo>
                    <a:pt x="8522" y="24193"/>
                    <a:pt x="8644" y="24760"/>
                    <a:pt x="8757" y="25329"/>
                  </a:cubicBezTo>
                  <a:cubicBezTo>
                    <a:pt x="8636" y="25256"/>
                    <a:pt x="8500" y="25204"/>
                    <a:pt x="8344" y="25188"/>
                  </a:cubicBezTo>
                  <a:cubicBezTo>
                    <a:pt x="8293" y="25183"/>
                    <a:pt x="8242" y="25181"/>
                    <a:pt x="8190" y="25181"/>
                  </a:cubicBezTo>
                  <a:cubicBezTo>
                    <a:pt x="7823" y="25181"/>
                    <a:pt x="7448" y="25302"/>
                    <a:pt x="7108" y="25418"/>
                  </a:cubicBezTo>
                  <a:cubicBezTo>
                    <a:pt x="6349" y="25677"/>
                    <a:pt x="5642" y="26085"/>
                    <a:pt x="5025" y="26596"/>
                  </a:cubicBezTo>
                  <a:cubicBezTo>
                    <a:pt x="3727" y="27669"/>
                    <a:pt x="2851" y="29168"/>
                    <a:pt x="2500" y="30811"/>
                  </a:cubicBezTo>
                  <a:cubicBezTo>
                    <a:pt x="2108" y="32637"/>
                    <a:pt x="2352" y="34586"/>
                    <a:pt x="3081" y="36298"/>
                  </a:cubicBezTo>
                  <a:cubicBezTo>
                    <a:pt x="3768" y="37911"/>
                    <a:pt x="4866" y="39327"/>
                    <a:pt x="6177" y="40482"/>
                  </a:cubicBezTo>
                  <a:cubicBezTo>
                    <a:pt x="6330" y="40617"/>
                    <a:pt x="6488" y="40747"/>
                    <a:pt x="6647" y="40874"/>
                  </a:cubicBezTo>
                  <a:cubicBezTo>
                    <a:pt x="6555" y="40855"/>
                    <a:pt x="6463" y="40835"/>
                    <a:pt x="6371" y="40815"/>
                  </a:cubicBezTo>
                  <a:cubicBezTo>
                    <a:pt x="5925" y="40710"/>
                    <a:pt x="5485" y="40573"/>
                    <a:pt x="5066" y="40385"/>
                  </a:cubicBezTo>
                  <a:cubicBezTo>
                    <a:pt x="4635" y="40192"/>
                    <a:pt x="4263" y="39931"/>
                    <a:pt x="3884" y="39655"/>
                  </a:cubicBezTo>
                  <a:cubicBezTo>
                    <a:pt x="3537" y="39402"/>
                    <a:pt x="3134" y="39155"/>
                    <a:pt x="2695" y="39155"/>
                  </a:cubicBezTo>
                  <a:cubicBezTo>
                    <a:pt x="2641" y="39155"/>
                    <a:pt x="2586" y="39159"/>
                    <a:pt x="2531" y="39167"/>
                  </a:cubicBezTo>
                  <a:cubicBezTo>
                    <a:pt x="2400" y="39185"/>
                    <a:pt x="2273" y="39234"/>
                    <a:pt x="2162" y="39305"/>
                  </a:cubicBezTo>
                  <a:cubicBezTo>
                    <a:pt x="2148" y="39306"/>
                    <a:pt x="2132" y="39308"/>
                    <a:pt x="2118" y="39311"/>
                  </a:cubicBezTo>
                  <a:cubicBezTo>
                    <a:pt x="2075" y="39319"/>
                    <a:pt x="2035" y="39336"/>
                    <a:pt x="1999" y="39361"/>
                  </a:cubicBezTo>
                  <a:cubicBezTo>
                    <a:pt x="1936" y="39405"/>
                    <a:pt x="1881" y="39464"/>
                    <a:pt x="1841" y="39530"/>
                  </a:cubicBezTo>
                  <a:cubicBezTo>
                    <a:pt x="1809" y="39583"/>
                    <a:pt x="1790" y="39640"/>
                    <a:pt x="1776" y="39699"/>
                  </a:cubicBezTo>
                  <a:cubicBezTo>
                    <a:pt x="1771" y="39703"/>
                    <a:pt x="1766" y="39705"/>
                    <a:pt x="1763" y="39711"/>
                  </a:cubicBezTo>
                  <a:cubicBezTo>
                    <a:pt x="1763" y="39711"/>
                    <a:pt x="1763" y="39712"/>
                    <a:pt x="1761" y="39712"/>
                  </a:cubicBezTo>
                  <a:cubicBezTo>
                    <a:pt x="1761" y="39713"/>
                    <a:pt x="1759" y="39713"/>
                    <a:pt x="1758" y="39715"/>
                  </a:cubicBezTo>
                  <a:cubicBezTo>
                    <a:pt x="1757" y="39717"/>
                    <a:pt x="1757" y="39718"/>
                    <a:pt x="1757" y="39720"/>
                  </a:cubicBezTo>
                  <a:cubicBezTo>
                    <a:pt x="1754" y="39723"/>
                    <a:pt x="1751" y="39726"/>
                    <a:pt x="1750" y="39732"/>
                  </a:cubicBezTo>
                  <a:cubicBezTo>
                    <a:pt x="1749" y="39739"/>
                    <a:pt x="1749" y="39747"/>
                    <a:pt x="1748" y="39754"/>
                  </a:cubicBezTo>
                  <a:cubicBezTo>
                    <a:pt x="1587" y="40302"/>
                    <a:pt x="1594" y="40862"/>
                    <a:pt x="1751" y="41412"/>
                  </a:cubicBezTo>
                  <a:cubicBezTo>
                    <a:pt x="1913" y="41983"/>
                    <a:pt x="2210" y="42512"/>
                    <a:pt x="2596" y="42961"/>
                  </a:cubicBezTo>
                  <a:cubicBezTo>
                    <a:pt x="3446" y="43947"/>
                    <a:pt x="4684" y="44492"/>
                    <a:pt x="5914" y="44836"/>
                  </a:cubicBezTo>
                  <a:cubicBezTo>
                    <a:pt x="7283" y="45218"/>
                    <a:pt x="8707" y="45368"/>
                    <a:pt x="10068" y="45780"/>
                  </a:cubicBezTo>
                  <a:cubicBezTo>
                    <a:pt x="11259" y="46139"/>
                    <a:pt x="12346" y="46735"/>
                    <a:pt x="13265" y="47576"/>
                  </a:cubicBezTo>
                  <a:cubicBezTo>
                    <a:pt x="13473" y="47767"/>
                    <a:pt x="13666" y="47972"/>
                    <a:pt x="13853" y="48184"/>
                  </a:cubicBezTo>
                  <a:cubicBezTo>
                    <a:pt x="13923" y="48380"/>
                    <a:pt x="14061" y="48563"/>
                    <a:pt x="14159" y="48742"/>
                  </a:cubicBezTo>
                  <a:cubicBezTo>
                    <a:pt x="14283" y="48966"/>
                    <a:pt x="14405" y="49192"/>
                    <a:pt x="14519" y="49422"/>
                  </a:cubicBezTo>
                  <a:cubicBezTo>
                    <a:pt x="14689" y="49764"/>
                    <a:pt x="14838" y="50114"/>
                    <a:pt x="14986" y="50466"/>
                  </a:cubicBezTo>
                  <a:cubicBezTo>
                    <a:pt x="14998" y="50787"/>
                    <a:pt x="15145" y="51119"/>
                    <a:pt x="15248" y="51412"/>
                  </a:cubicBezTo>
                  <a:cubicBezTo>
                    <a:pt x="15434" y="51941"/>
                    <a:pt x="15553" y="52492"/>
                    <a:pt x="15626" y="53048"/>
                  </a:cubicBezTo>
                  <a:cubicBezTo>
                    <a:pt x="15770" y="54153"/>
                    <a:pt x="15727" y="55273"/>
                    <a:pt x="15663" y="56382"/>
                  </a:cubicBezTo>
                  <a:cubicBezTo>
                    <a:pt x="15567" y="57999"/>
                    <a:pt x="15484" y="59615"/>
                    <a:pt x="15427" y="61232"/>
                  </a:cubicBezTo>
                  <a:cubicBezTo>
                    <a:pt x="15346" y="61017"/>
                    <a:pt x="15259" y="60805"/>
                    <a:pt x="15168" y="60595"/>
                  </a:cubicBezTo>
                  <a:cubicBezTo>
                    <a:pt x="15041" y="60304"/>
                    <a:pt x="14902" y="60018"/>
                    <a:pt x="14760" y="59734"/>
                  </a:cubicBezTo>
                  <a:cubicBezTo>
                    <a:pt x="14724" y="59604"/>
                    <a:pt x="14685" y="59474"/>
                    <a:pt x="14650" y="59345"/>
                  </a:cubicBezTo>
                  <a:cubicBezTo>
                    <a:pt x="14586" y="59107"/>
                    <a:pt x="14524" y="58869"/>
                    <a:pt x="14463" y="58630"/>
                  </a:cubicBezTo>
                  <a:cubicBezTo>
                    <a:pt x="14341" y="58153"/>
                    <a:pt x="14221" y="57675"/>
                    <a:pt x="14086" y="57202"/>
                  </a:cubicBezTo>
                  <a:cubicBezTo>
                    <a:pt x="13843" y="56349"/>
                    <a:pt x="13555" y="55505"/>
                    <a:pt x="13136" y="54722"/>
                  </a:cubicBezTo>
                  <a:cubicBezTo>
                    <a:pt x="12733" y="53968"/>
                    <a:pt x="12212" y="53286"/>
                    <a:pt x="11546" y="52745"/>
                  </a:cubicBezTo>
                  <a:cubicBezTo>
                    <a:pt x="10841" y="52172"/>
                    <a:pt x="10018" y="51749"/>
                    <a:pt x="9186" y="51390"/>
                  </a:cubicBezTo>
                  <a:cubicBezTo>
                    <a:pt x="8364" y="51036"/>
                    <a:pt x="7486" y="50730"/>
                    <a:pt x="6596" y="50573"/>
                  </a:cubicBezTo>
                  <a:cubicBezTo>
                    <a:pt x="6472" y="50522"/>
                    <a:pt x="6347" y="50474"/>
                    <a:pt x="6219" y="50428"/>
                  </a:cubicBezTo>
                  <a:cubicBezTo>
                    <a:pt x="6215" y="50427"/>
                    <a:pt x="6212" y="50426"/>
                    <a:pt x="6209" y="50426"/>
                  </a:cubicBezTo>
                  <a:cubicBezTo>
                    <a:pt x="6197" y="50426"/>
                    <a:pt x="6187" y="50434"/>
                    <a:pt x="6181" y="50444"/>
                  </a:cubicBezTo>
                  <a:cubicBezTo>
                    <a:pt x="6158" y="50447"/>
                    <a:pt x="6137" y="50468"/>
                    <a:pt x="6147" y="50501"/>
                  </a:cubicBezTo>
                  <a:cubicBezTo>
                    <a:pt x="6150" y="50513"/>
                    <a:pt x="6155" y="50525"/>
                    <a:pt x="6160" y="50536"/>
                  </a:cubicBezTo>
                  <a:cubicBezTo>
                    <a:pt x="6152" y="50554"/>
                    <a:pt x="6159" y="50572"/>
                    <a:pt x="6176" y="50585"/>
                  </a:cubicBezTo>
                  <a:cubicBezTo>
                    <a:pt x="6321" y="50984"/>
                    <a:pt x="6605" y="51337"/>
                    <a:pt x="6828" y="51694"/>
                  </a:cubicBezTo>
                  <a:cubicBezTo>
                    <a:pt x="7085" y="52103"/>
                    <a:pt x="7322" y="52523"/>
                    <a:pt x="7545" y="52952"/>
                  </a:cubicBezTo>
                  <a:cubicBezTo>
                    <a:pt x="7973" y="53781"/>
                    <a:pt x="8300" y="54649"/>
                    <a:pt x="8655" y="55510"/>
                  </a:cubicBezTo>
                  <a:cubicBezTo>
                    <a:pt x="8992" y="56329"/>
                    <a:pt x="9395" y="57110"/>
                    <a:pt x="10000" y="57767"/>
                  </a:cubicBezTo>
                  <a:cubicBezTo>
                    <a:pt x="10583" y="58398"/>
                    <a:pt x="11279" y="58909"/>
                    <a:pt x="12021" y="59340"/>
                  </a:cubicBezTo>
                  <a:cubicBezTo>
                    <a:pt x="12948" y="59877"/>
                    <a:pt x="13943" y="60279"/>
                    <a:pt x="14935" y="60677"/>
                  </a:cubicBezTo>
                  <a:cubicBezTo>
                    <a:pt x="14939" y="60679"/>
                    <a:pt x="14943" y="60678"/>
                    <a:pt x="14948" y="60679"/>
                  </a:cubicBezTo>
                  <a:cubicBezTo>
                    <a:pt x="15034" y="60881"/>
                    <a:pt x="15117" y="61086"/>
                    <a:pt x="15194" y="61291"/>
                  </a:cubicBezTo>
                  <a:cubicBezTo>
                    <a:pt x="15265" y="61487"/>
                    <a:pt x="15323" y="61693"/>
                    <a:pt x="15404" y="61886"/>
                  </a:cubicBezTo>
                  <a:cubicBezTo>
                    <a:pt x="15388" y="62446"/>
                    <a:pt x="15373" y="63007"/>
                    <a:pt x="15365" y="63567"/>
                  </a:cubicBezTo>
                  <a:cubicBezTo>
                    <a:pt x="15354" y="64251"/>
                    <a:pt x="15348" y="64935"/>
                    <a:pt x="15348" y="65618"/>
                  </a:cubicBezTo>
                  <a:cubicBezTo>
                    <a:pt x="15348" y="66295"/>
                    <a:pt x="15338" y="66976"/>
                    <a:pt x="15381" y="67651"/>
                  </a:cubicBezTo>
                  <a:cubicBezTo>
                    <a:pt x="15384" y="67702"/>
                    <a:pt x="15427" y="67727"/>
                    <a:pt x="15470" y="67727"/>
                  </a:cubicBezTo>
                  <a:cubicBezTo>
                    <a:pt x="15495" y="67727"/>
                    <a:pt x="15521" y="67719"/>
                    <a:pt x="15538" y="67702"/>
                  </a:cubicBezTo>
                  <a:cubicBezTo>
                    <a:pt x="15548" y="67848"/>
                    <a:pt x="15561" y="67994"/>
                    <a:pt x="15575" y="68141"/>
                  </a:cubicBezTo>
                  <a:cubicBezTo>
                    <a:pt x="15578" y="68176"/>
                    <a:pt x="15606" y="68193"/>
                    <a:pt x="15635" y="68193"/>
                  </a:cubicBezTo>
                  <a:cubicBezTo>
                    <a:pt x="15648" y="68193"/>
                    <a:pt x="15661" y="68190"/>
                    <a:pt x="15672" y="68184"/>
                  </a:cubicBezTo>
                  <a:cubicBezTo>
                    <a:pt x="15678" y="68408"/>
                    <a:pt x="15686" y="68631"/>
                    <a:pt x="15699" y="68855"/>
                  </a:cubicBezTo>
                  <a:cubicBezTo>
                    <a:pt x="15703" y="68910"/>
                    <a:pt x="15748" y="68936"/>
                    <a:pt x="15795" y="68936"/>
                  </a:cubicBezTo>
                  <a:cubicBezTo>
                    <a:pt x="15842" y="68936"/>
                    <a:pt x="15890" y="68908"/>
                    <a:pt x="15895" y="68852"/>
                  </a:cubicBezTo>
                  <a:cubicBezTo>
                    <a:pt x="15962" y="68011"/>
                    <a:pt x="15955" y="67166"/>
                    <a:pt x="15963" y="66322"/>
                  </a:cubicBezTo>
                  <a:cubicBezTo>
                    <a:pt x="15970" y="65477"/>
                    <a:pt x="15978" y="64631"/>
                    <a:pt x="15985" y="63785"/>
                  </a:cubicBezTo>
                  <a:cubicBezTo>
                    <a:pt x="15995" y="62441"/>
                    <a:pt x="16004" y="61096"/>
                    <a:pt x="16007" y="59752"/>
                  </a:cubicBezTo>
                  <a:cubicBezTo>
                    <a:pt x="16027" y="59699"/>
                    <a:pt x="16046" y="59645"/>
                    <a:pt x="16068" y="59592"/>
                  </a:cubicBezTo>
                  <a:cubicBezTo>
                    <a:pt x="16194" y="59289"/>
                    <a:pt x="16336" y="58993"/>
                    <a:pt x="16493" y="58705"/>
                  </a:cubicBezTo>
                  <a:cubicBezTo>
                    <a:pt x="16649" y="58420"/>
                    <a:pt x="16823" y="58143"/>
                    <a:pt x="17009" y="57877"/>
                  </a:cubicBezTo>
                  <a:cubicBezTo>
                    <a:pt x="17100" y="57745"/>
                    <a:pt x="17194" y="57615"/>
                    <a:pt x="17292" y="57487"/>
                  </a:cubicBezTo>
                  <a:cubicBezTo>
                    <a:pt x="17353" y="57408"/>
                    <a:pt x="17422" y="57331"/>
                    <a:pt x="17483" y="57252"/>
                  </a:cubicBezTo>
                  <a:cubicBezTo>
                    <a:pt x="17513" y="57238"/>
                    <a:pt x="17538" y="57214"/>
                    <a:pt x="17543" y="57172"/>
                  </a:cubicBezTo>
                  <a:cubicBezTo>
                    <a:pt x="17543" y="57168"/>
                    <a:pt x="17543" y="57166"/>
                    <a:pt x="17544" y="57163"/>
                  </a:cubicBezTo>
                  <a:cubicBezTo>
                    <a:pt x="17554" y="57149"/>
                    <a:pt x="17564" y="57134"/>
                    <a:pt x="17572" y="57119"/>
                  </a:cubicBezTo>
                  <a:cubicBezTo>
                    <a:pt x="17575" y="57113"/>
                    <a:pt x="17579" y="57109"/>
                    <a:pt x="17580" y="57105"/>
                  </a:cubicBezTo>
                  <a:cubicBezTo>
                    <a:pt x="17855" y="56824"/>
                    <a:pt x="18138" y="56552"/>
                    <a:pt x="18447" y="56308"/>
                  </a:cubicBezTo>
                  <a:cubicBezTo>
                    <a:pt x="18826" y="56007"/>
                    <a:pt x="19232" y="55739"/>
                    <a:pt x="19649" y="55494"/>
                  </a:cubicBezTo>
                  <a:cubicBezTo>
                    <a:pt x="20471" y="55010"/>
                    <a:pt x="21331" y="54598"/>
                    <a:pt x="22171" y="54145"/>
                  </a:cubicBezTo>
                  <a:cubicBezTo>
                    <a:pt x="23780" y="53277"/>
                    <a:pt x="25417" y="52151"/>
                    <a:pt x="26050" y="50350"/>
                  </a:cubicBezTo>
                  <a:cubicBezTo>
                    <a:pt x="26438" y="49245"/>
                    <a:pt x="26444" y="48053"/>
                    <a:pt x="26372" y="46898"/>
                  </a:cubicBezTo>
                  <a:cubicBezTo>
                    <a:pt x="26368" y="46835"/>
                    <a:pt x="26313" y="46809"/>
                    <a:pt x="26259" y="46809"/>
                  </a:cubicBezTo>
                  <a:cubicBezTo>
                    <a:pt x="26265" y="46802"/>
                    <a:pt x="26271" y="46797"/>
                    <a:pt x="26276" y="46791"/>
                  </a:cubicBezTo>
                  <a:cubicBezTo>
                    <a:pt x="26298" y="46768"/>
                    <a:pt x="26273" y="46734"/>
                    <a:pt x="26247" y="46734"/>
                  </a:cubicBezTo>
                  <a:cubicBezTo>
                    <a:pt x="26241" y="46734"/>
                    <a:pt x="26234" y="46737"/>
                    <a:pt x="26227" y="46742"/>
                  </a:cubicBezTo>
                  <a:cubicBezTo>
                    <a:pt x="26188" y="46776"/>
                    <a:pt x="26150" y="46813"/>
                    <a:pt x="26110" y="46848"/>
                  </a:cubicBezTo>
                  <a:cubicBezTo>
                    <a:pt x="24369" y="47366"/>
                    <a:pt x="22748" y="48269"/>
                    <a:pt x="21392" y="49480"/>
                  </a:cubicBezTo>
                  <a:cubicBezTo>
                    <a:pt x="19989" y="50732"/>
                    <a:pt x="18889" y="52304"/>
                    <a:pt x="18172" y="54042"/>
                  </a:cubicBezTo>
                  <a:cubicBezTo>
                    <a:pt x="17805" y="54935"/>
                    <a:pt x="17537" y="55876"/>
                    <a:pt x="17378" y="56830"/>
                  </a:cubicBezTo>
                  <a:cubicBezTo>
                    <a:pt x="16912" y="57473"/>
                    <a:pt x="16453" y="58121"/>
                    <a:pt x="16011" y="58779"/>
                  </a:cubicBezTo>
                  <a:cubicBezTo>
                    <a:pt x="16011" y="58756"/>
                    <a:pt x="16011" y="58733"/>
                    <a:pt x="16011" y="58710"/>
                  </a:cubicBezTo>
                  <a:cubicBezTo>
                    <a:pt x="16010" y="58242"/>
                    <a:pt x="16011" y="57773"/>
                    <a:pt x="16008" y="57304"/>
                  </a:cubicBezTo>
                  <a:cubicBezTo>
                    <a:pt x="16007" y="57069"/>
                    <a:pt x="16005" y="56833"/>
                    <a:pt x="16000" y="56597"/>
                  </a:cubicBezTo>
                  <a:cubicBezTo>
                    <a:pt x="15996" y="56375"/>
                    <a:pt x="15998" y="56149"/>
                    <a:pt x="15973" y="55928"/>
                  </a:cubicBezTo>
                  <a:cubicBezTo>
                    <a:pt x="16015" y="55686"/>
                    <a:pt x="16058" y="55444"/>
                    <a:pt x="16102" y="55203"/>
                  </a:cubicBezTo>
                  <a:cubicBezTo>
                    <a:pt x="16194" y="54697"/>
                    <a:pt x="16296" y="54194"/>
                    <a:pt x="16409" y="53692"/>
                  </a:cubicBezTo>
                  <a:cubicBezTo>
                    <a:pt x="16638" y="52680"/>
                    <a:pt x="16914" y="51678"/>
                    <a:pt x="17234" y="50691"/>
                  </a:cubicBezTo>
                  <a:cubicBezTo>
                    <a:pt x="17414" y="50134"/>
                    <a:pt x="17609" y="49583"/>
                    <a:pt x="17817" y="49037"/>
                  </a:cubicBezTo>
                  <a:cubicBezTo>
                    <a:pt x="17830" y="49004"/>
                    <a:pt x="17827" y="48975"/>
                    <a:pt x="17816" y="48950"/>
                  </a:cubicBezTo>
                  <a:cubicBezTo>
                    <a:pt x="18052" y="48712"/>
                    <a:pt x="18300" y="48484"/>
                    <a:pt x="18556" y="48266"/>
                  </a:cubicBezTo>
                  <a:cubicBezTo>
                    <a:pt x="20108" y="46935"/>
                    <a:pt x="21850" y="45828"/>
                    <a:pt x="23650" y="44866"/>
                  </a:cubicBezTo>
                  <a:cubicBezTo>
                    <a:pt x="24594" y="44361"/>
                    <a:pt x="25559" y="43903"/>
                    <a:pt x="26534" y="43466"/>
                  </a:cubicBezTo>
                  <a:cubicBezTo>
                    <a:pt x="26730" y="43409"/>
                    <a:pt x="26926" y="43347"/>
                    <a:pt x="27119" y="43278"/>
                  </a:cubicBezTo>
                  <a:cubicBezTo>
                    <a:pt x="27565" y="43117"/>
                    <a:pt x="28018" y="42924"/>
                    <a:pt x="28415" y="42664"/>
                  </a:cubicBezTo>
                  <a:cubicBezTo>
                    <a:pt x="28425" y="42657"/>
                    <a:pt x="28432" y="42648"/>
                    <a:pt x="28435" y="42638"/>
                  </a:cubicBezTo>
                  <a:cubicBezTo>
                    <a:pt x="28705" y="42522"/>
                    <a:pt x="28976" y="42407"/>
                    <a:pt x="29247" y="42292"/>
                  </a:cubicBezTo>
                  <a:cubicBezTo>
                    <a:pt x="29926" y="42003"/>
                    <a:pt x="30801" y="41483"/>
                    <a:pt x="30619" y="40608"/>
                  </a:cubicBezTo>
                  <a:lnTo>
                    <a:pt x="30620" y="40608"/>
                  </a:lnTo>
                  <a:cubicBezTo>
                    <a:pt x="30530" y="40171"/>
                    <a:pt x="30204" y="39825"/>
                    <a:pt x="29859" y="39564"/>
                  </a:cubicBezTo>
                  <a:cubicBezTo>
                    <a:pt x="29496" y="39290"/>
                    <a:pt x="29081" y="39073"/>
                    <a:pt x="28665" y="38887"/>
                  </a:cubicBezTo>
                  <a:cubicBezTo>
                    <a:pt x="27648" y="38432"/>
                    <a:pt x="26536" y="38202"/>
                    <a:pt x="25424" y="38202"/>
                  </a:cubicBezTo>
                  <a:cubicBezTo>
                    <a:pt x="24664" y="38202"/>
                    <a:pt x="23904" y="38310"/>
                    <a:pt x="23174" y="38526"/>
                  </a:cubicBezTo>
                  <a:cubicBezTo>
                    <a:pt x="22990" y="38581"/>
                    <a:pt x="22809" y="38646"/>
                    <a:pt x="22631" y="38716"/>
                  </a:cubicBezTo>
                  <a:cubicBezTo>
                    <a:pt x="23098" y="37799"/>
                    <a:pt x="23463" y="36832"/>
                    <a:pt x="23734" y="35839"/>
                  </a:cubicBezTo>
                  <a:cubicBezTo>
                    <a:pt x="24040" y="34718"/>
                    <a:pt x="24250" y="33562"/>
                    <a:pt x="24279" y="32397"/>
                  </a:cubicBezTo>
                  <a:cubicBezTo>
                    <a:pt x="24307" y="31248"/>
                    <a:pt x="24155" y="30090"/>
                    <a:pt x="23737" y="29015"/>
                  </a:cubicBezTo>
                  <a:cubicBezTo>
                    <a:pt x="23361" y="28053"/>
                    <a:pt x="22783" y="27174"/>
                    <a:pt x="22092" y="26408"/>
                  </a:cubicBezTo>
                  <a:cubicBezTo>
                    <a:pt x="20623" y="24782"/>
                    <a:pt x="18654" y="23595"/>
                    <a:pt x="16575" y="22930"/>
                  </a:cubicBezTo>
                  <a:cubicBezTo>
                    <a:pt x="16343" y="22855"/>
                    <a:pt x="16109" y="22792"/>
                    <a:pt x="15873" y="22735"/>
                  </a:cubicBezTo>
                  <a:cubicBezTo>
                    <a:pt x="15863" y="22711"/>
                    <a:pt x="15839" y="22692"/>
                    <a:pt x="15812" y="22692"/>
                  </a:cubicBezTo>
                  <a:cubicBezTo>
                    <a:pt x="15800" y="22692"/>
                    <a:pt x="15788" y="22696"/>
                    <a:pt x="15776" y="22704"/>
                  </a:cubicBezTo>
                  <a:cubicBezTo>
                    <a:pt x="15772" y="22707"/>
                    <a:pt x="15768" y="22711"/>
                    <a:pt x="15763" y="22714"/>
                  </a:cubicBezTo>
                  <a:cubicBezTo>
                    <a:pt x="15712" y="22715"/>
                    <a:pt x="15674" y="22748"/>
                    <a:pt x="15656" y="22794"/>
                  </a:cubicBezTo>
                  <a:cubicBezTo>
                    <a:pt x="15512" y="22897"/>
                    <a:pt x="15373" y="23005"/>
                    <a:pt x="15234" y="23114"/>
                  </a:cubicBezTo>
                  <a:cubicBezTo>
                    <a:pt x="15065" y="23040"/>
                    <a:pt x="14880" y="23008"/>
                    <a:pt x="14692" y="23008"/>
                  </a:cubicBezTo>
                  <a:cubicBezTo>
                    <a:pt x="14338" y="23008"/>
                    <a:pt x="13974" y="23120"/>
                    <a:pt x="13681" y="23277"/>
                  </a:cubicBezTo>
                  <a:cubicBezTo>
                    <a:pt x="13188" y="23542"/>
                    <a:pt x="12777" y="23939"/>
                    <a:pt x="12394" y="24343"/>
                  </a:cubicBezTo>
                  <a:cubicBezTo>
                    <a:pt x="12356" y="24384"/>
                    <a:pt x="12321" y="24425"/>
                    <a:pt x="12282" y="24467"/>
                  </a:cubicBezTo>
                  <a:cubicBezTo>
                    <a:pt x="12285" y="24458"/>
                    <a:pt x="12290" y="24450"/>
                    <a:pt x="12289" y="24442"/>
                  </a:cubicBezTo>
                  <a:cubicBezTo>
                    <a:pt x="12276" y="24279"/>
                    <a:pt x="12116" y="24095"/>
                    <a:pt x="12009" y="23980"/>
                  </a:cubicBezTo>
                  <a:cubicBezTo>
                    <a:pt x="11893" y="23853"/>
                    <a:pt x="11758" y="23747"/>
                    <a:pt x="11605" y="23669"/>
                  </a:cubicBezTo>
                  <a:cubicBezTo>
                    <a:pt x="11437" y="23583"/>
                    <a:pt x="11248" y="23538"/>
                    <a:pt x="11060" y="23538"/>
                  </a:cubicBezTo>
                  <a:cubicBezTo>
                    <a:pt x="10879" y="23538"/>
                    <a:pt x="10699" y="23580"/>
                    <a:pt x="10538" y="23669"/>
                  </a:cubicBezTo>
                  <a:cubicBezTo>
                    <a:pt x="10201" y="23856"/>
                    <a:pt x="9967" y="24192"/>
                    <a:pt x="9731" y="24487"/>
                  </a:cubicBezTo>
                  <a:cubicBezTo>
                    <a:pt x="9470" y="24814"/>
                    <a:pt x="9201" y="25141"/>
                    <a:pt x="8971" y="25493"/>
                  </a:cubicBezTo>
                  <a:cubicBezTo>
                    <a:pt x="8963" y="25484"/>
                    <a:pt x="8954" y="25478"/>
                    <a:pt x="8945" y="25470"/>
                  </a:cubicBezTo>
                  <a:cubicBezTo>
                    <a:pt x="8795" y="24674"/>
                    <a:pt x="8620" y="23883"/>
                    <a:pt x="8421" y="23099"/>
                  </a:cubicBezTo>
                  <a:cubicBezTo>
                    <a:pt x="8440" y="23067"/>
                    <a:pt x="8459" y="23036"/>
                    <a:pt x="8478" y="23004"/>
                  </a:cubicBezTo>
                  <a:cubicBezTo>
                    <a:pt x="8859" y="22905"/>
                    <a:pt x="9234" y="22776"/>
                    <a:pt x="9604" y="22645"/>
                  </a:cubicBezTo>
                  <a:cubicBezTo>
                    <a:pt x="10000" y="22503"/>
                    <a:pt x="10392" y="22350"/>
                    <a:pt x="10770" y="22166"/>
                  </a:cubicBezTo>
                  <a:cubicBezTo>
                    <a:pt x="11507" y="21807"/>
                    <a:pt x="12198" y="21337"/>
                    <a:pt x="12725" y="20703"/>
                  </a:cubicBezTo>
                  <a:cubicBezTo>
                    <a:pt x="13279" y="20035"/>
                    <a:pt x="13639" y="19227"/>
                    <a:pt x="13927" y="18415"/>
                  </a:cubicBezTo>
                  <a:cubicBezTo>
                    <a:pt x="14251" y="17502"/>
                    <a:pt x="14516" y="16564"/>
                    <a:pt x="14753" y="15626"/>
                  </a:cubicBezTo>
                  <a:cubicBezTo>
                    <a:pt x="14893" y="15078"/>
                    <a:pt x="15024" y="14526"/>
                    <a:pt x="15143" y="13974"/>
                  </a:cubicBezTo>
                  <a:cubicBezTo>
                    <a:pt x="15252" y="13467"/>
                    <a:pt x="15369" y="12938"/>
                    <a:pt x="15191" y="12433"/>
                  </a:cubicBezTo>
                  <a:cubicBezTo>
                    <a:pt x="15174" y="12387"/>
                    <a:pt x="15139" y="12367"/>
                    <a:pt x="15101" y="12367"/>
                  </a:cubicBezTo>
                  <a:cubicBezTo>
                    <a:pt x="15085" y="12367"/>
                    <a:pt x="15068" y="12371"/>
                    <a:pt x="15051" y="12378"/>
                  </a:cubicBezTo>
                  <a:cubicBezTo>
                    <a:pt x="15033" y="12378"/>
                    <a:pt x="15014" y="12384"/>
                    <a:pt x="15007" y="12404"/>
                  </a:cubicBezTo>
                  <a:cubicBezTo>
                    <a:pt x="15004" y="12410"/>
                    <a:pt x="15003" y="12416"/>
                    <a:pt x="15000" y="12423"/>
                  </a:cubicBezTo>
                  <a:cubicBezTo>
                    <a:pt x="14990" y="12437"/>
                    <a:pt x="14982" y="12454"/>
                    <a:pt x="14981" y="12474"/>
                  </a:cubicBezTo>
                  <a:cubicBezTo>
                    <a:pt x="14957" y="12537"/>
                    <a:pt x="14932" y="12600"/>
                    <a:pt x="14909" y="12665"/>
                  </a:cubicBezTo>
                  <a:cubicBezTo>
                    <a:pt x="14351" y="13190"/>
                    <a:pt x="13809" y="13738"/>
                    <a:pt x="13279" y="14293"/>
                  </a:cubicBezTo>
                  <a:cubicBezTo>
                    <a:pt x="12703" y="14896"/>
                    <a:pt x="12150" y="15521"/>
                    <a:pt x="11644" y="16183"/>
                  </a:cubicBezTo>
                  <a:cubicBezTo>
                    <a:pt x="10668" y="17460"/>
                    <a:pt x="9886" y="18880"/>
                    <a:pt x="9255" y="20355"/>
                  </a:cubicBezTo>
                  <a:cubicBezTo>
                    <a:pt x="8938" y="21093"/>
                    <a:pt x="8658" y="21847"/>
                    <a:pt x="8404" y="22610"/>
                  </a:cubicBezTo>
                  <a:cubicBezTo>
                    <a:pt x="8376" y="22657"/>
                    <a:pt x="8351" y="22706"/>
                    <a:pt x="8332" y="22757"/>
                  </a:cubicBezTo>
                  <a:cubicBezTo>
                    <a:pt x="8118" y="21945"/>
                    <a:pt x="7880" y="21139"/>
                    <a:pt x="7611" y="20344"/>
                  </a:cubicBezTo>
                  <a:cubicBezTo>
                    <a:pt x="7590" y="20272"/>
                    <a:pt x="7569" y="20202"/>
                    <a:pt x="7547" y="20130"/>
                  </a:cubicBezTo>
                  <a:cubicBezTo>
                    <a:pt x="7484" y="19920"/>
                    <a:pt x="7426" y="19709"/>
                    <a:pt x="7374" y="19497"/>
                  </a:cubicBezTo>
                  <a:cubicBezTo>
                    <a:pt x="7276" y="19097"/>
                    <a:pt x="7183" y="18688"/>
                    <a:pt x="7137" y="18279"/>
                  </a:cubicBezTo>
                  <a:cubicBezTo>
                    <a:pt x="7115" y="18097"/>
                    <a:pt x="7109" y="17909"/>
                    <a:pt x="7153" y="17730"/>
                  </a:cubicBezTo>
                  <a:cubicBezTo>
                    <a:pt x="7197" y="17561"/>
                    <a:pt x="7290" y="17426"/>
                    <a:pt x="7400" y="17294"/>
                  </a:cubicBezTo>
                  <a:cubicBezTo>
                    <a:pt x="7535" y="17131"/>
                    <a:pt x="7681" y="16973"/>
                    <a:pt x="7751" y="16782"/>
                  </a:cubicBezTo>
                  <a:cubicBezTo>
                    <a:pt x="8176" y="16316"/>
                    <a:pt x="8509" y="15758"/>
                    <a:pt x="8766" y="15193"/>
                  </a:cubicBezTo>
                  <a:cubicBezTo>
                    <a:pt x="9209" y="14217"/>
                    <a:pt x="9457" y="13156"/>
                    <a:pt x="9605" y="12097"/>
                  </a:cubicBezTo>
                  <a:cubicBezTo>
                    <a:pt x="9931" y="9740"/>
                    <a:pt x="9706" y="7322"/>
                    <a:pt x="8964" y="5062"/>
                  </a:cubicBezTo>
                  <a:cubicBezTo>
                    <a:pt x="8857" y="4738"/>
                    <a:pt x="8740" y="4419"/>
                    <a:pt x="8612" y="4103"/>
                  </a:cubicBezTo>
                  <a:cubicBezTo>
                    <a:pt x="8503" y="3835"/>
                    <a:pt x="8392" y="3559"/>
                    <a:pt x="8213" y="3328"/>
                  </a:cubicBezTo>
                  <a:cubicBezTo>
                    <a:pt x="8046" y="3113"/>
                    <a:pt x="7818" y="2953"/>
                    <a:pt x="7544" y="2916"/>
                  </a:cubicBezTo>
                  <a:cubicBezTo>
                    <a:pt x="7507" y="2911"/>
                    <a:pt x="7470" y="2909"/>
                    <a:pt x="7433" y="2909"/>
                  </a:cubicBezTo>
                  <a:cubicBezTo>
                    <a:pt x="7349" y="2909"/>
                    <a:pt x="7266" y="2921"/>
                    <a:pt x="7188" y="2947"/>
                  </a:cubicBezTo>
                  <a:cubicBezTo>
                    <a:pt x="7091" y="2979"/>
                    <a:pt x="7025" y="3027"/>
                    <a:pt x="6971" y="3099"/>
                  </a:cubicBezTo>
                  <a:cubicBezTo>
                    <a:pt x="6893" y="2982"/>
                    <a:pt x="6802" y="2875"/>
                    <a:pt x="6687" y="2797"/>
                  </a:cubicBezTo>
                  <a:cubicBezTo>
                    <a:pt x="6618" y="2751"/>
                    <a:pt x="6548" y="2719"/>
                    <a:pt x="6478" y="2699"/>
                  </a:cubicBezTo>
                  <a:cubicBezTo>
                    <a:pt x="6160" y="2034"/>
                    <a:pt x="5736" y="1430"/>
                    <a:pt x="5291" y="844"/>
                  </a:cubicBezTo>
                  <a:cubicBezTo>
                    <a:pt x="5090" y="579"/>
                    <a:pt x="4884" y="297"/>
                    <a:pt x="4589" y="131"/>
                  </a:cubicBezTo>
                  <a:cubicBezTo>
                    <a:pt x="4430" y="41"/>
                    <a:pt x="4257" y="1"/>
                    <a:pt x="40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6" name="Google Shape;526;p38"/>
            <p:cNvGrpSpPr/>
            <p:nvPr/>
          </p:nvGrpSpPr>
          <p:grpSpPr>
            <a:xfrm>
              <a:off x="7250961" y="666310"/>
              <a:ext cx="2605977" cy="2149417"/>
              <a:chOff x="7250961" y="666310"/>
              <a:chExt cx="2605977" cy="2149417"/>
            </a:xfrm>
          </p:grpSpPr>
          <p:sp>
            <p:nvSpPr>
              <p:cNvPr id="527" name="Google Shape;527;p38"/>
              <p:cNvSpPr/>
              <p:nvPr/>
            </p:nvSpPr>
            <p:spPr>
              <a:xfrm rot="-252945">
                <a:off x="7358817" y="885536"/>
                <a:ext cx="1713623" cy="1869727"/>
              </a:xfrm>
              <a:custGeom>
                <a:avLst/>
                <a:gdLst/>
                <a:ahLst/>
                <a:cxnLst/>
                <a:rect l="l" t="t" r="r" b="b"/>
                <a:pathLst>
                  <a:path w="31395" h="22096" extrusionOk="0">
                    <a:moveTo>
                      <a:pt x="21170" y="1"/>
                    </a:moveTo>
                    <a:cubicBezTo>
                      <a:pt x="20159" y="1"/>
                      <a:pt x="19219" y="69"/>
                      <a:pt x="18454" y="170"/>
                    </a:cubicBezTo>
                    <a:cubicBezTo>
                      <a:pt x="14482" y="694"/>
                      <a:pt x="10746" y="2403"/>
                      <a:pt x="7360" y="4546"/>
                    </a:cubicBezTo>
                    <a:cubicBezTo>
                      <a:pt x="5085" y="5985"/>
                      <a:pt x="2878" y="7696"/>
                      <a:pt x="1562" y="10044"/>
                    </a:cubicBezTo>
                    <a:cubicBezTo>
                      <a:pt x="246" y="12393"/>
                      <a:pt x="1" y="15503"/>
                      <a:pt x="1563" y="17694"/>
                    </a:cubicBezTo>
                    <a:cubicBezTo>
                      <a:pt x="2752" y="19363"/>
                      <a:pt x="4750" y="20243"/>
                      <a:pt x="6705" y="20854"/>
                    </a:cubicBezTo>
                    <a:cubicBezTo>
                      <a:pt x="9200" y="21633"/>
                      <a:pt x="11820" y="22095"/>
                      <a:pt x="14428" y="22095"/>
                    </a:cubicBezTo>
                    <a:cubicBezTo>
                      <a:pt x="15938" y="22095"/>
                      <a:pt x="17443" y="21940"/>
                      <a:pt x="18918" y="21602"/>
                    </a:cubicBezTo>
                    <a:cubicBezTo>
                      <a:pt x="22940" y="20680"/>
                      <a:pt x="26707" y="18307"/>
                      <a:pt x="28862" y="14787"/>
                    </a:cubicBezTo>
                    <a:cubicBezTo>
                      <a:pt x="30865" y="11513"/>
                      <a:pt x="31394" y="6853"/>
                      <a:pt x="29689" y="3314"/>
                    </a:cubicBezTo>
                    <a:cubicBezTo>
                      <a:pt x="28434" y="711"/>
                      <a:pt x="24433" y="1"/>
                      <a:pt x="211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8"/>
              <p:cNvSpPr/>
              <p:nvPr/>
            </p:nvSpPr>
            <p:spPr>
              <a:xfrm rot="-1094498">
                <a:off x="7393724" y="997210"/>
                <a:ext cx="2320451" cy="1284743"/>
              </a:xfrm>
              <a:custGeom>
                <a:avLst/>
                <a:gdLst/>
                <a:ahLst/>
                <a:cxnLst/>
                <a:rect l="l" t="t" r="r" b="b"/>
                <a:pathLst>
                  <a:path w="38386" h="21252" extrusionOk="0">
                    <a:moveTo>
                      <a:pt x="18963" y="250"/>
                    </a:moveTo>
                    <a:cubicBezTo>
                      <a:pt x="18971" y="258"/>
                      <a:pt x="18979" y="263"/>
                      <a:pt x="18991" y="266"/>
                    </a:cubicBezTo>
                    <a:cubicBezTo>
                      <a:pt x="20301" y="547"/>
                      <a:pt x="21523" y="1199"/>
                      <a:pt x="22498" y="2115"/>
                    </a:cubicBezTo>
                    <a:cubicBezTo>
                      <a:pt x="23519" y="3076"/>
                      <a:pt x="24237" y="4326"/>
                      <a:pt x="24577" y="5684"/>
                    </a:cubicBezTo>
                    <a:cubicBezTo>
                      <a:pt x="24744" y="6349"/>
                      <a:pt x="24811" y="7031"/>
                      <a:pt x="24802" y="7716"/>
                    </a:cubicBezTo>
                    <a:cubicBezTo>
                      <a:pt x="24620" y="7115"/>
                      <a:pt x="24394" y="6529"/>
                      <a:pt x="24127" y="5961"/>
                    </a:cubicBezTo>
                    <a:cubicBezTo>
                      <a:pt x="23805" y="5276"/>
                      <a:pt x="23422" y="4616"/>
                      <a:pt x="22973" y="4005"/>
                    </a:cubicBezTo>
                    <a:cubicBezTo>
                      <a:pt x="22533" y="3408"/>
                      <a:pt x="22027" y="2857"/>
                      <a:pt x="21458" y="2380"/>
                    </a:cubicBezTo>
                    <a:cubicBezTo>
                      <a:pt x="20902" y="1913"/>
                      <a:pt x="20285" y="1515"/>
                      <a:pt x="19625" y="1210"/>
                    </a:cubicBezTo>
                    <a:cubicBezTo>
                      <a:pt x="18982" y="912"/>
                      <a:pt x="18295" y="705"/>
                      <a:pt x="17591" y="613"/>
                    </a:cubicBezTo>
                    <a:lnTo>
                      <a:pt x="17592" y="613"/>
                    </a:lnTo>
                    <a:cubicBezTo>
                      <a:pt x="18031" y="435"/>
                      <a:pt x="18494" y="313"/>
                      <a:pt x="18963" y="250"/>
                    </a:cubicBezTo>
                    <a:close/>
                    <a:moveTo>
                      <a:pt x="17366" y="711"/>
                    </a:moveTo>
                    <a:cubicBezTo>
                      <a:pt x="17516" y="739"/>
                      <a:pt x="17669" y="755"/>
                      <a:pt x="17820" y="780"/>
                    </a:cubicBezTo>
                    <a:cubicBezTo>
                      <a:pt x="17997" y="810"/>
                      <a:pt x="18171" y="847"/>
                      <a:pt x="18344" y="891"/>
                    </a:cubicBezTo>
                    <a:cubicBezTo>
                      <a:pt x="18690" y="979"/>
                      <a:pt x="19030" y="1097"/>
                      <a:pt x="19360" y="1236"/>
                    </a:cubicBezTo>
                    <a:cubicBezTo>
                      <a:pt x="20016" y="1513"/>
                      <a:pt x="20630" y="1884"/>
                      <a:pt x="21191" y="2323"/>
                    </a:cubicBezTo>
                    <a:cubicBezTo>
                      <a:pt x="22358" y="3236"/>
                      <a:pt x="23259" y="4448"/>
                      <a:pt x="23920" y="5769"/>
                    </a:cubicBezTo>
                    <a:cubicBezTo>
                      <a:pt x="24239" y="6406"/>
                      <a:pt x="24497" y="7070"/>
                      <a:pt x="24729" y="7745"/>
                    </a:cubicBezTo>
                    <a:cubicBezTo>
                      <a:pt x="24593" y="7614"/>
                      <a:pt x="24455" y="7486"/>
                      <a:pt x="24318" y="7359"/>
                    </a:cubicBezTo>
                    <a:cubicBezTo>
                      <a:pt x="24031" y="7094"/>
                      <a:pt x="23744" y="6829"/>
                      <a:pt x="23455" y="6567"/>
                    </a:cubicBezTo>
                    <a:cubicBezTo>
                      <a:pt x="22882" y="6049"/>
                      <a:pt x="22304" y="5537"/>
                      <a:pt x="21718" y="5033"/>
                    </a:cubicBezTo>
                    <a:cubicBezTo>
                      <a:pt x="20631" y="4098"/>
                      <a:pt x="19532" y="3156"/>
                      <a:pt x="18318" y="2389"/>
                    </a:cubicBezTo>
                    <a:cubicBezTo>
                      <a:pt x="17982" y="2177"/>
                      <a:pt x="17640" y="1980"/>
                      <a:pt x="17287" y="1802"/>
                    </a:cubicBezTo>
                    <a:cubicBezTo>
                      <a:pt x="17113" y="1714"/>
                      <a:pt x="16939" y="1631"/>
                      <a:pt x="16761" y="1553"/>
                    </a:cubicBezTo>
                    <a:cubicBezTo>
                      <a:pt x="16603" y="1485"/>
                      <a:pt x="16444" y="1416"/>
                      <a:pt x="16279" y="1363"/>
                    </a:cubicBezTo>
                    <a:cubicBezTo>
                      <a:pt x="16318" y="1329"/>
                      <a:pt x="16360" y="1298"/>
                      <a:pt x="16402" y="1268"/>
                    </a:cubicBezTo>
                    <a:cubicBezTo>
                      <a:pt x="16490" y="1205"/>
                      <a:pt x="16581" y="1143"/>
                      <a:pt x="16673" y="1085"/>
                    </a:cubicBezTo>
                    <a:cubicBezTo>
                      <a:pt x="16894" y="944"/>
                      <a:pt x="17127" y="820"/>
                      <a:pt x="17366" y="711"/>
                    </a:cubicBezTo>
                    <a:close/>
                    <a:moveTo>
                      <a:pt x="19657" y="206"/>
                    </a:moveTo>
                    <a:cubicBezTo>
                      <a:pt x="20343" y="206"/>
                      <a:pt x="21026" y="342"/>
                      <a:pt x="21661" y="611"/>
                    </a:cubicBezTo>
                    <a:cubicBezTo>
                      <a:pt x="22424" y="932"/>
                      <a:pt x="23110" y="1440"/>
                      <a:pt x="23623" y="2092"/>
                    </a:cubicBezTo>
                    <a:cubicBezTo>
                      <a:pt x="24176" y="2794"/>
                      <a:pt x="24525" y="3638"/>
                      <a:pt x="24728" y="4503"/>
                    </a:cubicBezTo>
                    <a:cubicBezTo>
                      <a:pt x="24954" y="5477"/>
                      <a:pt x="25000" y="6481"/>
                      <a:pt x="24996" y="7477"/>
                    </a:cubicBezTo>
                    <a:cubicBezTo>
                      <a:pt x="24995" y="7652"/>
                      <a:pt x="24992" y="7828"/>
                      <a:pt x="24989" y="8003"/>
                    </a:cubicBezTo>
                    <a:cubicBezTo>
                      <a:pt x="24945" y="7957"/>
                      <a:pt x="24900" y="7912"/>
                      <a:pt x="24855" y="7867"/>
                    </a:cubicBezTo>
                    <a:cubicBezTo>
                      <a:pt x="24969" y="6502"/>
                      <a:pt x="24632" y="5091"/>
                      <a:pt x="23988" y="3891"/>
                    </a:cubicBezTo>
                    <a:cubicBezTo>
                      <a:pt x="23334" y="2675"/>
                      <a:pt x="22337" y="1666"/>
                      <a:pt x="21141" y="979"/>
                    </a:cubicBezTo>
                    <a:cubicBezTo>
                      <a:pt x="20555" y="643"/>
                      <a:pt x="19926" y="387"/>
                      <a:pt x="19273" y="220"/>
                    </a:cubicBezTo>
                    <a:cubicBezTo>
                      <a:pt x="19401" y="211"/>
                      <a:pt x="19529" y="206"/>
                      <a:pt x="19657" y="206"/>
                    </a:cubicBezTo>
                    <a:close/>
                    <a:moveTo>
                      <a:pt x="16160" y="1506"/>
                    </a:moveTo>
                    <a:cubicBezTo>
                      <a:pt x="16314" y="1573"/>
                      <a:pt x="16472" y="1631"/>
                      <a:pt x="16626" y="1698"/>
                    </a:cubicBezTo>
                    <a:cubicBezTo>
                      <a:pt x="16783" y="1764"/>
                      <a:pt x="16938" y="1836"/>
                      <a:pt x="17091" y="1911"/>
                    </a:cubicBezTo>
                    <a:cubicBezTo>
                      <a:pt x="17404" y="2064"/>
                      <a:pt x="17709" y="2232"/>
                      <a:pt x="18007" y="2413"/>
                    </a:cubicBezTo>
                    <a:cubicBezTo>
                      <a:pt x="18607" y="2779"/>
                      <a:pt x="19178" y="3189"/>
                      <a:pt x="19732" y="3619"/>
                    </a:cubicBezTo>
                    <a:cubicBezTo>
                      <a:pt x="20908" y="4532"/>
                      <a:pt x="22042" y="5505"/>
                      <a:pt x="23158" y="6491"/>
                    </a:cubicBezTo>
                    <a:cubicBezTo>
                      <a:pt x="23479" y="6775"/>
                      <a:pt x="23799" y="7061"/>
                      <a:pt x="24115" y="7349"/>
                    </a:cubicBezTo>
                    <a:cubicBezTo>
                      <a:pt x="24342" y="7555"/>
                      <a:pt x="24565" y="7765"/>
                      <a:pt x="24795" y="7967"/>
                    </a:cubicBezTo>
                    <a:cubicBezTo>
                      <a:pt x="24793" y="8001"/>
                      <a:pt x="24793" y="8035"/>
                      <a:pt x="24791" y="8070"/>
                    </a:cubicBezTo>
                    <a:cubicBezTo>
                      <a:pt x="24791" y="8075"/>
                      <a:pt x="24793" y="8079"/>
                      <a:pt x="24796" y="8082"/>
                    </a:cubicBezTo>
                    <a:lnTo>
                      <a:pt x="24795" y="8082"/>
                    </a:lnTo>
                    <a:cubicBezTo>
                      <a:pt x="24464" y="8013"/>
                      <a:pt x="24134" y="7945"/>
                      <a:pt x="23810" y="7848"/>
                    </a:cubicBezTo>
                    <a:cubicBezTo>
                      <a:pt x="23473" y="7749"/>
                      <a:pt x="23141" y="7628"/>
                      <a:pt x="22817" y="7491"/>
                    </a:cubicBezTo>
                    <a:cubicBezTo>
                      <a:pt x="22171" y="7216"/>
                      <a:pt x="21555" y="6872"/>
                      <a:pt x="20972" y="6480"/>
                    </a:cubicBezTo>
                    <a:cubicBezTo>
                      <a:pt x="19748" y="5654"/>
                      <a:pt x="18689" y="4612"/>
                      <a:pt x="17708" y="3515"/>
                    </a:cubicBezTo>
                    <a:cubicBezTo>
                      <a:pt x="17428" y="3200"/>
                      <a:pt x="17153" y="2880"/>
                      <a:pt x="16882" y="2557"/>
                    </a:cubicBezTo>
                    <a:cubicBezTo>
                      <a:pt x="16746" y="2396"/>
                      <a:pt x="16612" y="2233"/>
                      <a:pt x="16478" y="2071"/>
                    </a:cubicBezTo>
                    <a:cubicBezTo>
                      <a:pt x="16358" y="1926"/>
                      <a:pt x="16244" y="1777"/>
                      <a:pt x="16114" y="1641"/>
                    </a:cubicBezTo>
                    <a:cubicBezTo>
                      <a:pt x="16122" y="1594"/>
                      <a:pt x="16135" y="1548"/>
                      <a:pt x="16160" y="1506"/>
                    </a:cubicBezTo>
                    <a:close/>
                    <a:moveTo>
                      <a:pt x="16123" y="1871"/>
                    </a:moveTo>
                    <a:lnTo>
                      <a:pt x="16123" y="1871"/>
                    </a:lnTo>
                    <a:cubicBezTo>
                      <a:pt x="16191" y="1956"/>
                      <a:pt x="16263" y="2039"/>
                      <a:pt x="16331" y="2123"/>
                    </a:cubicBezTo>
                    <a:cubicBezTo>
                      <a:pt x="16453" y="2270"/>
                      <a:pt x="16574" y="2417"/>
                      <a:pt x="16697" y="2563"/>
                    </a:cubicBezTo>
                    <a:cubicBezTo>
                      <a:pt x="16945" y="2857"/>
                      <a:pt x="17195" y="3151"/>
                      <a:pt x="17450" y="3440"/>
                    </a:cubicBezTo>
                    <a:cubicBezTo>
                      <a:pt x="17952" y="4008"/>
                      <a:pt x="18475" y="4557"/>
                      <a:pt x="19031" y="5075"/>
                    </a:cubicBezTo>
                    <a:cubicBezTo>
                      <a:pt x="20081" y="6053"/>
                      <a:pt x="21257" y="6913"/>
                      <a:pt x="22571" y="7500"/>
                    </a:cubicBezTo>
                    <a:cubicBezTo>
                      <a:pt x="22934" y="7661"/>
                      <a:pt x="23305" y="7802"/>
                      <a:pt x="23687" y="7915"/>
                    </a:cubicBezTo>
                    <a:cubicBezTo>
                      <a:pt x="24018" y="8013"/>
                      <a:pt x="24358" y="8099"/>
                      <a:pt x="24702" y="8145"/>
                    </a:cubicBezTo>
                    <a:cubicBezTo>
                      <a:pt x="24088" y="8329"/>
                      <a:pt x="23448" y="8426"/>
                      <a:pt x="22808" y="8426"/>
                    </a:cubicBezTo>
                    <a:cubicBezTo>
                      <a:pt x="22580" y="8426"/>
                      <a:pt x="22352" y="8413"/>
                      <a:pt x="22126" y="8388"/>
                    </a:cubicBezTo>
                    <a:lnTo>
                      <a:pt x="22125" y="8388"/>
                    </a:lnTo>
                    <a:cubicBezTo>
                      <a:pt x="21251" y="8292"/>
                      <a:pt x="20400" y="8005"/>
                      <a:pt x="19647" y="7550"/>
                    </a:cubicBezTo>
                    <a:cubicBezTo>
                      <a:pt x="18929" y="7118"/>
                      <a:pt x="18299" y="6546"/>
                      <a:pt x="17808" y="5866"/>
                    </a:cubicBezTo>
                    <a:cubicBezTo>
                      <a:pt x="17272" y="5125"/>
                      <a:pt x="16909" y="4277"/>
                      <a:pt x="16608" y="3417"/>
                    </a:cubicBezTo>
                    <a:cubicBezTo>
                      <a:pt x="16456" y="2981"/>
                      <a:pt x="16319" y="2541"/>
                      <a:pt x="16184" y="2101"/>
                    </a:cubicBezTo>
                    <a:cubicBezTo>
                      <a:pt x="16162" y="2029"/>
                      <a:pt x="16138" y="1951"/>
                      <a:pt x="16123" y="1871"/>
                    </a:cubicBezTo>
                    <a:close/>
                    <a:moveTo>
                      <a:pt x="14670" y="5792"/>
                    </a:moveTo>
                    <a:cubicBezTo>
                      <a:pt x="14836" y="5792"/>
                      <a:pt x="15000" y="5813"/>
                      <a:pt x="15160" y="5864"/>
                    </a:cubicBezTo>
                    <a:cubicBezTo>
                      <a:pt x="15532" y="5983"/>
                      <a:pt x="15839" y="6236"/>
                      <a:pt x="16087" y="6530"/>
                    </a:cubicBezTo>
                    <a:cubicBezTo>
                      <a:pt x="16358" y="6849"/>
                      <a:pt x="16574" y="7214"/>
                      <a:pt x="16760" y="7588"/>
                    </a:cubicBezTo>
                    <a:cubicBezTo>
                      <a:pt x="16957" y="7984"/>
                      <a:pt x="17118" y="8401"/>
                      <a:pt x="17238" y="8828"/>
                    </a:cubicBezTo>
                    <a:cubicBezTo>
                      <a:pt x="17225" y="8804"/>
                      <a:pt x="17213" y="8780"/>
                      <a:pt x="17201" y="8756"/>
                    </a:cubicBezTo>
                    <a:cubicBezTo>
                      <a:pt x="17111" y="8583"/>
                      <a:pt x="17009" y="8415"/>
                      <a:pt x="16898" y="8254"/>
                    </a:cubicBezTo>
                    <a:cubicBezTo>
                      <a:pt x="16676" y="7933"/>
                      <a:pt x="16413" y="7640"/>
                      <a:pt x="16120" y="7382"/>
                    </a:cubicBezTo>
                    <a:cubicBezTo>
                      <a:pt x="15489" y="6831"/>
                      <a:pt x="14714" y="6463"/>
                      <a:pt x="13892" y="6309"/>
                    </a:cubicBezTo>
                    <a:cubicBezTo>
                      <a:pt x="13608" y="6255"/>
                      <a:pt x="13319" y="6230"/>
                      <a:pt x="13031" y="6230"/>
                    </a:cubicBezTo>
                    <a:cubicBezTo>
                      <a:pt x="13003" y="6230"/>
                      <a:pt x="12976" y="6230"/>
                      <a:pt x="12948" y="6231"/>
                    </a:cubicBezTo>
                    <a:cubicBezTo>
                      <a:pt x="13233" y="6132"/>
                      <a:pt x="13518" y="6030"/>
                      <a:pt x="13807" y="5942"/>
                    </a:cubicBezTo>
                    <a:cubicBezTo>
                      <a:pt x="14084" y="5858"/>
                      <a:pt x="14378" y="5792"/>
                      <a:pt x="14670" y="5792"/>
                    </a:cubicBezTo>
                    <a:close/>
                    <a:moveTo>
                      <a:pt x="13068" y="6353"/>
                    </a:moveTo>
                    <a:cubicBezTo>
                      <a:pt x="13704" y="6353"/>
                      <a:pt x="14342" y="6490"/>
                      <a:pt x="14920" y="6746"/>
                    </a:cubicBezTo>
                    <a:cubicBezTo>
                      <a:pt x="15640" y="7062"/>
                      <a:pt x="16263" y="7569"/>
                      <a:pt x="16733" y="8197"/>
                    </a:cubicBezTo>
                    <a:cubicBezTo>
                      <a:pt x="16864" y="8373"/>
                      <a:pt x="16982" y="8557"/>
                      <a:pt x="17087" y="8749"/>
                    </a:cubicBezTo>
                    <a:cubicBezTo>
                      <a:pt x="17180" y="8919"/>
                      <a:pt x="17250" y="9102"/>
                      <a:pt x="17345" y="9271"/>
                    </a:cubicBezTo>
                    <a:cubicBezTo>
                      <a:pt x="17406" y="9566"/>
                      <a:pt x="17452" y="9864"/>
                      <a:pt x="17485" y="10164"/>
                    </a:cubicBezTo>
                    <a:cubicBezTo>
                      <a:pt x="17485" y="10171"/>
                      <a:pt x="17486" y="10178"/>
                      <a:pt x="17487" y="10186"/>
                    </a:cubicBezTo>
                    <a:cubicBezTo>
                      <a:pt x="17131" y="9731"/>
                      <a:pt x="16651" y="9363"/>
                      <a:pt x="16161" y="9065"/>
                    </a:cubicBezTo>
                    <a:cubicBezTo>
                      <a:pt x="15642" y="8750"/>
                      <a:pt x="15080" y="8508"/>
                      <a:pt x="14500" y="8331"/>
                    </a:cubicBezTo>
                    <a:cubicBezTo>
                      <a:pt x="13551" y="8043"/>
                      <a:pt x="12562" y="7933"/>
                      <a:pt x="11573" y="7933"/>
                    </a:cubicBezTo>
                    <a:cubicBezTo>
                      <a:pt x="11178" y="7933"/>
                      <a:pt x="10782" y="7951"/>
                      <a:pt x="10388" y="7981"/>
                    </a:cubicBezTo>
                    <a:cubicBezTo>
                      <a:pt x="9639" y="8040"/>
                      <a:pt x="8892" y="8141"/>
                      <a:pt x="8149" y="8258"/>
                    </a:cubicBezTo>
                    <a:cubicBezTo>
                      <a:pt x="8299" y="8128"/>
                      <a:pt x="8457" y="8007"/>
                      <a:pt x="8622" y="7896"/>
                    </a:cubicBezTo>
                    <a:cubicBezTo>
                      <a:pt x="8971" y="7661"/>
                      <a:pt x="9347" y="7465"/>
                      <a:pt x="9733" y="7297"/>
                    </a:cubicBezTo>
                    <a:cubicBezTo>
                      <a:pt x="10606" y="6917"/>
                      <a:pt x="11531" y="6682"/>
                      <a:pt x="12438" y="6401"/>
                    </a:cubicBezTo>
                    <a:cubicBezTo>
                      <a:pt x="12443" y="6399"/>
                      <a:pt x="12448" y="6397"/>
                      <a:pt x="12454" y="6396"/>
                    </a:cubicBezTo>
                    <a:lnTo>
                      <a:pt x="12461" y="6396"/>
                    </a:lnTo>
                    <a:cubicBezTo>
                      <a:pt x="12662" y="6367"/>
                      <a:pt x="12865" y="6353"/>
                      <a:pt x="13068" y="6353"/>
                    </a:cubicBezTo>
                    <a:close/>
                    <a:moveTo>
                      <a:pt x="11645" y="8049"/>
                    </a:moveTo>
                    <a:cubicBezTo>
                      <a:pt x="11869" y="8049"/>
                      <a:pt x="12093" y="8054"/>
                      <a:pt x="12316" y="8067"/>
                    </a:cubicBezTo>
                    <a:cubicBezTo>
                      <a:pt x="13562" y="8135"/>
                      <a:pt x="14802" y="8426"/>
                      <a:pt x="15900" y="9031"/>
                    </a:cubicBezTo>
                    <a:cubicBezTo>
                      <a:pt x="16195" y="9194"/>
                      <a:pt x="16477" y="9380"/>
                      <a:pt x="16741" y="9589"/>
                    </a:cubicBezTo>
                    <a:cubicBezTo>
                      <a:pt x="17009" y="9801"/>
                      <a:pt x="17252" y="10041"/>
                      <a:pt x="17493" y="10283"/>
                    </a:cubicBezTo>
                    <a:cubicBezTo>
                      <a:pt x="17495" y="10284"/>
                      <a:pt x="17496" y="10284"/>
                      <a:pt x="17498" y="10285"/>
                    </a:cubicBezTo>
                    <a:cubicBezTo>
                      <a:pt x="17503" y="10327"/>
                      <a:pt x="17508" y="10368"/>
                      <a:pt x="17512" y="10410"/>
                    </a:cubicBezTo>
                    <a:cubicBezTo>
                      <a:pt x="17069" y="10437"/>
                      <a:pt x="16626" y="10453"/>
                      <a:pt x="16182" y="10453"/>
                    </a:cubicBezTo>
                    <a:cubicBezTo>
                      <a:pt x="16067" y="10453"/>
                      <a:pt x="15952" y="10452"/>
                      <a:pt x="15837" y="10449"/>
                    </a:cubicBezTo>
                    <a:cubicBezTo>
                      <a:pt x="14936" y="10434"/>
                      <a:pt x="14036" y="10360"/>
                      <a:pt x="13143" y="10229"/>
                    </a:cubicBezTo>
                    <a:cubicBezTo>
                      <a:pt x="12248" y="10098"/>
                      <a:pt x="11359" y="9913"/>
                      <a:pt x="10488" y="9668"/>
                    </a:cubicBezTo>
                    <a:cubicBezTo>
                      <a:pt x="9616" y="9423"/>
                      <a:pt x="8760" y="9120"/>
                      <a:pt x="7929" y="8762"/>
                    </a:cubicBezTo>
                    <a:cubicBezTo>
                      <a:pt x="7856" y="8732"/>
                      <a:pt x="7784" y="8700"/>
                      <a:pt x="7712" y="8669"/>
                    </a:cubicBezTo>
                    <a:cubicBezTo>
                      <a:pt x="7804" y="8583"/>
                      <a:pt x="7894" y="8494"/>
                      <a:pt x="7986" y="8407"/>
                    </a:cubicBezTo>
                    <a:cubicBezTo>
                      <a:pt x="9197" y="8220"/>
                      <a:pt x="10419" y="8049"/>
                      <a:pt x="11645" y="8049"/>
                    </a:cubicBezTo>
                    <a:close/>
                    <a:moveTo>
                      <a:pt x="7677" y="8862"/>
                    </a:moveTo>
                    <a:cubicBezTo>
                      <a:pt x="8465" y="9218"/>
                      <a:pt x="9286" y="9511"/>
                      <a:pt x="10113" y="9757"/>
                    </a:cubicBezTo>
                    <a:cubicBezTo>
                      <a:pt x="10989" y="10017"/>
                      <a:pt x="11882" y="10223"/>
                      <a:pt x="12786" y="10366"/>
                    </a:cubicBezTo>
                    <a:cubicBezTo>
                      <a:pt x="13684" y="10510"/>
                      <a:pt x="14592" y="10595"/>
                      <a:pt x="15502" y="10622"/>
                    </a:cubicBezTo>
                    <a:cubicBezTo>
                      <a:pt x="15714" y="10628"/>
                      <a:pt x="15927" y="10631"/>
                      <a:pt x="16140" y="10631"/>
                    </a:cubicBezTo>
                    <a:cubicBezTo>
                      <a:pt x="16582" y="10631"/>
                      <a:pt x="17024" y="10618"/>
                      <a:pt x="17464" y="10590"/>
                    </a:cubicBezTo>
                    <a:lnTo>
                      <a:pt x="17464" y="10590"/>
                    </a:lnTo>
                    <a:cubicBezTo>
                      <a:pt x="17397" y="10690"/>
                      <a:pt x="17328" y="10789"/>
                      <a:pt x="17258" y="10888"/>
                    </a:cubicBezTo>
                    <a:cubicBezTo>
                      <a:pt x="17046" y="11000"/>
                      <a:pt x="16830" y="11103"/>
                      <a:pt x="16605" y="11190"/>
                    </a:cubicBezTo>
                    <a:cubicBezTo>
                      <a:pt x="16303" y="11306"/>
                      <a:pt x="15992" y="11395"/>
                      <a:pt x="15675" y="11460"/>
                    </a:cubicBezTo>
                    <a:cubicBezTo>
                      <a:pt x="15225" y="11550"/>
                      <a:pt x="14767" y="11592"/>
                      <a:pt x="14309" y="11592"/>
                    </a:cubicBezTo>
                    <a:cubicBezTo>
                      <a:pt x="14124" y="11592"/>
                      <a:pt x="13939" y="11585"/>
                      <a:pt x="13755" y="11572"/>
                    </a:cubicBezTo>
                    <a:cubicBezTo>
                      <a:pt x="12366" y="11471"/>
                      <a:pt x="11036" y="11001"/>
                      <a:pt x="9781" y="10419"/>
                    </a:cubicBezTo>
                    <a:cubicBezTo>
                      <a:pt x="9049" y="10081"/>
                      <a:pt x="8337" y="9702"/>
                      <a:pt x="7625" y="9323"/>
                    </a:cubicBezTo>
                    <a:cubicBezTo>
                      <a:pt x="7622" y="9322"/>
                      <a:pt x="7619" y="9322"/>
                      <a:pt x="7616" y="9321"/>
                    </a:cubicBezTo>
                    <a:cubicBezTo>
                      <a:pt x="7618" y="9233"/>
                      <a:pt x="7625" y="9145"/>
                      <a:pt x="7639" y="9058"/>
                    </a:cubicBezTo>
                    <a:cubicBezTo>
                      <a:pt x="7649" y="8993"/>
                      <a:pt x="7663" y="8926"/>
                      <a:pt x="7677" y="8862"/>
                    </a:cubicBezTo>
                    <a:close/>
                    <a:moveTo>
                      <a:pt x="7615" y="9455"/>
                    </a:moveTo>
                    <a:cubicBezTo>
                      <a:pt x="8884" y="10131"/>
                      <a:pt x="10165" y="10816"/>
                      <a:pt x="11541" y="11247"/>
                    </a:cubicBezTo>
                    <a:cubicBezTo>
                      <a:pt x="12428" y="11525"/>
                      <a:pt x="13358" y="11698"/>
                      <a:pt x="14288" y="11698"/>
                    </a:cubicBezTo>
                    <a:cubicBezTo>
                      <a:pt x="14691" y="11698"/>
                      <a:pt x="15095" y="11666"/>
                      <a:pt x="15496" y="11595"/>
                    </a:cubicBezTo>
                    <a:cubicBezTo>
                      <a:pt x="16058" y="11494"/>
                      <a:pt x="16632" y="11319"/>
                      <a:pt x="17141" y="11042"/>
                    </a:cubicBezTo>
                    <a:lnTo>
                      <a:pt x="17141" y="11042"/>
                    </a:lnTo>
                    <a:cubicBezTo>
                      <a:pt x="16974" y="11262"/>
                      <a:pt x="16799" y="11474"/>
                      <a:pt x="16610" y="11676"/>
                    </a:cubicBezTo>
                    <a:cubicBezTo>
                      <a:pt x="16609" y="11677"/>
                      <a:pt x="16608" y="11678"/>
                      <a:pt x="16607" y="11679"/>
                    </a:cubicBezTo>
                    <a:cubicBezTo>
                      <a:pt x="16361" y="11939"/>
                      <a:pt x="16098" y="12182"/>
                      <a:pt x="15811" y="12398"/>
                    </a:cubicBezTo>
                    <a:cubicBezTo>
                      <a:pt x="15811" y="12398"/>
                      <a:pt x="15811" y="12399"/>
                      <a:pt x="15811" y="12399"/>
                    </a:cubicBezTo>
                    <a:cubicBezTo>
                      <a:pt x="15804" y="12388"/>
                      <a:pt x="15792" y="12380"/>
                      <a:pt x="15776" y="12380"/>
                    </a:cubicBezTo>
                    <a:cubicBezTo>
                      <a:pt x="15771" y="12380"/>
                      <a:pt x="15767" y="12381"/>
                      <a:pt x="15762" y="12382"/>
                    </a:cubicBezTo>
                    <a:cubicBezTo>
                      <a:pt x="15199" y="12512"/>
                      <a:pt x="14633" y="12602"/>
                      <a:pt x="14054" y="12624"/>
                    </a:cubicBezTo>
                    <a:cubicBezTo>
                      <a:pt x="13944" y="12628"/>
                      <a:pt x="13834" y="12630"/>
                      <a:pt x="13724" y="12630"/>
                    </a:cubicBezTo>
                    <a:cubicBezTo>
                      <a:pt x="13256" y="12630"/>
                      <a:pt x="12788" y="12591"/>
                      <a:pt x="12327" y="12516"/>
                    </a:cubicBezTo>
                    <a:cubicBezTo>
                      <a:pt x="11185" y="12330"/>
                      <a:pt x="10077" y="11921"/>
                      <a:pt x="9094" y="11310"/>
                    </a:cubicBezTo>
                    <a:cubicBezTo>
                      <a:pt x="8633" y="11025"/>
                      <a:pt x="8209" y="10691"/>
                      <a:pt x="7805" y="10333"/>
                    </a:cubicBezTo>
                    <a:cubicBezTo>
                      <a:pt x="7692" y="10052"/>
                      <a:pt x="7624" y="9755"/>
                      <a:pt x="7615" y="9455"/>
                    </a:cubicBezTo>
                    <a:close/>
                    <a:moveTo>
                      <a:pt x="7884" y="10513"/>
                    </a:moveTo>
                    <a:lnTo>
                      <a:pt x="7884" y="10513"/>
                    </a:lnTo>
                    <a:cubicBezTo>
                      <a:pt x="8188" y="10794"/>
                      <a:pt x="8520" y="11046"/>
                      <a:pt x="8866" y="11275"/>
                    </a:cubicBezTo>
                    <a:cubicBezTo>
                      <a:pt x="9350" y="11595"/>
                      <a:pt x="9866" y="11866"/>
                      <a:pt x="10404" y="12084"/>
                    </a:cubicBezTo>
                    <a:cubicBezTo>
                      <a:pt x="11463" y="12513"/>
                      <a:pt x="12605" y="12739"/>
                      <a:pt x="13748" y="12739"/>
                    </a:cubicBezTo>
                    <a:cubicBezTo>
                      <a:pt x="13776" y="12739"/>
                      <a:pt x="13804" y="12739"/>
                      <a:pt x="13832" y="12739"/>
                    </a:cubicBezTo>
                    <a:cubicBezTo>
                      <a:pt x="14437" y="12734"/>
                      <a:pt x="15049" y="12669"/>
                      <a:pt x="15638" y="12525"/>
                    </a:cubicBezTo>
                    <a:lnTo>
                      <a:pt x="15638" y="12525"/>
                    </a:lnTo>
                    <a:cubicBezTo>
                      <a:pt x="14962" y="12994"/>
                      <a:pt x="14178" y="13314"/>
                      <a:pt x="13355" y="13390"/>
                    </a:cubicBezTo>
                    <a:cubicBezTo>
                      <a:pt x="13240" y="13400"/>
                      <a:pt x="13126" y="13406"/>
                      <a:pt x="13012" y="13406"/>
                    </a:cubicBezTo>
                    <a:cubicBezTo>
                      <a:pt x="12861" y="13406"/>
                      <a:pt x="12710" y="13397"/>
                      <a:pt x="12559" y="13379"/>
                    </a:cubicBezTo>
                    <a:cubicBezTo>
                      <a:pt x="12548" y="13372"/>
                      <a:pt x="12535" y="13369"/>
                      <a:pt x="12521" y="13369"/>
                    </a:cubicBezTo>
                    <a:cubicBezTo>
                      <a:pt x="12513" y="13369"/>
                      <a:pt x="12504" y="13370"/>
                      <a:pt x="12495" y="13372"/>
                    </a:cubicBezTo>
                    <a:lnTo>
                      <a:pt x="12494" y="13372"/>
                    </a:lnTo>
                    <a:cubicBezTo>
                      <a:pt x="12486" y="13370"/>
                      <a:pt x="12479" y="13369"/>
                      <a:pt x="12472" y="13369"/>
                    </a:cubicBezTo>
                    <a:cubicBezTo>
                      <a:pt x="12470" y="13369"/>
                      <a:pt x="12469" y="13369"/>
                      <a:pt x="12467" y="13369"/>
                    </a:cubicBezTo>
                    <a:cubicBezTo>
                      <a:pt x="12304" y="13346"/>
                      <a:pt x="12141" y="13314"/>
                      <a:pt x="11980" y="13272"/>
                    </a:cubicBezTo>
                    <a:cubicBezTo>
                      <a:pt x="11516" y="13151"/>
                      <a:pt x="11071" y="12962"/>
                      <a:pt x="10637" y="12760"/>
                    </a:cubicBezTo>
                    <a:cubicBezTo>
                      <a:pt x="9842" y="12387"/>
                      <a:pt x="9032" y="11966"/>
                      <a:pt x="8429" y="11313"/>
                    </a:cubicBezTo>
                    <a:cubicBezTo>
                      <a:pt x="8213" y="11079"/>
                      <a:pt x="8025" y="10807"/>
                      <a:pt x="7884" y="10513"/>
                    </a:cubicBezTo>
                    <a:close/>
                    <a:moveTo>
                      <a:pt x="6082" y="12826"/>
                    </a:moveTo>
                    <a:cubicBezTo>
                      <a:pt x="6626" y="12826"/>
                      <a:pt x="7170" y="12898"/>
                      <a:pt x="7695" y="13039"/>
                    </a:cubicBezTo>
                    <a:cubicBezTo>
                      <a:pt x="8371" y="13221"/>
                      <a:pt x="9013" y="13514"/>
                      <a:pt x="9590" y="13906"/>
                    </a:cubicBezTo>
                    <a:cubicBezTo>
                      <a:pt x="8867" y="13551"/>
                      <a:pt x="8044" y="13390"/>
                      <a:pt x="7239" y="13390"/>
                    </a:cubicBezTo>
                    <a:cubicBezTo>
                      <a:pt x="7090" y="13390"/>
                      <a:pt x="6941" y="13396"/>
                      <a:pt x="6794" y="13406"/>
                    </a:cubicBezTo>
                    <a:cubicBezTo>
                      <a:pt x="5287" y="13517"/>
                      <a:pt x="3874" y="14140"/>
                      <a:pt x="2600" y="14920"/>
                    </a:cubicBezTo>
                    <a:cubicBezTo>
                      <a:pt x="2018" y="15277"/>
                      <a:pt x="1451" y="15665"/>
                      <a:pt x="897" y="16066"/>
                    </a:cubicBezTo>
                    <a:cubicBezTo>
                      <a:pt x="1286" y="15311"/>
                      <a:pt x="1826" y="14631"/>
                      <a:pt x="2484" y="14093"/>
                    </a:cubicBezTo>
                    <a:lnTo>
                      <a:pt x="2484" y="14094"/>
                    </a:lnTo>
                    <a:cubicBezTo>
                      <a:pt x="3200" y="13508"/>
                      <a:pt x="4051" y="13104"/>
                      <a:pt x="4961" y="12931"/>
                    </a:cubicBezTo>
                    <a:cubicBezTo>
                      <a:pt x="5330" y="12861"/>
                      <a:pt x="5706" y="12826"/>
                      <a:pt x="6082" y="12826"/>
                    </a:cubicBezTo>
                    <a:close/>
                    <a:moveTo>
                      <a:pt x="23171" y="9147"/>
                    </a:moveTo>
                    <a:lnTo>
                      <a:pt x="23171" y="9147"/>
                    </a:lnTo>
                    <a:cubicBezTo>
                      <a:pt x="22406" y="9444"/>
                      <a:pt x="21726" y="9969"/>
                      <a:pt x="21263" y="10638"/>
                    </a:cubicBezTo>
                    <a:cubicBezTo>
                      <a:pt x="20444" y="11824"/>
                      <a:pt x="20332" y="13343"/>
                      <a:pt x="20527" y="14731"/>
                    </a:cubicBezTo>
                    <a:cubicBezTo>
                      <a:pt x="20589" y="15170"/>
                      <a:pt x="20679" y="15604"/>
                      <a:pt x="20782" y="16034"/>
                    </a:cubicBezTo>
                    <a:cubicBezTo>
                      <a:pt x="20867" y="16384"/>
                      <a:pt x="20952" y="16738"/>
                      <a:pt x="21059" y="17084"/>
                    </a:cubicBezTo>
                    <a:cubicBezTo>
                      <a:pt x="21055" y="17077"/>
                      <a:pt x="21049" y="17069"/>
                      <a:pt x="21045" y="17062"/>
                    </a:cubicBezTo>
                    <a:cubicBezTo>
                      <a:pt x="20941" y="16892"/>
                      <a:pt x="20844" y="16716"/>
                      <a:pt x="20753" y="16539"/>
                    </a:cubicBezTo>
                    <a:lnTo>
                      <a:pt x="20754" y="16539"/>
                    </a:lnTo>
                    <a:cubicBezTo>
                      <a:pt x="20572" y="16179"/>
                      <a:pt x="20417" y="15803"/>
                      <a:pt x="20299" y="15417"/>
                    </a:cubicBezTo>
                    <a:cubicBezTo>
                      <a:pt x="20060" y="14642"/>
                      <a:pt x="19973" y="13820"/>
                      <a:pt x="20072" y="13013"/>
                    </a:cubicBezTo>
                    <a:cubicBezTo>
                      <a:pt x="20167" y="12242"/>
                      <a:pt x="20434" y="11489"/>
                      <a:pt x="20885" y="10854"/>
                    </a:cubicBezTo>
                    <a:cubicBezTo>
                      <a:pt x="21286" y="10293"/>
                      <a:pt x="21815" y="9823"/>
                      <a:pt x="22417" y="9488"/>
                    </a:cubicBezTo>
                    <a:cubicBezTo>
                      <a:pt x="22659" y="9354"/>
                      <a:pt x="22910" y="9240"/>
                      <a:pt x="23171" y="9147"/>
                    </a:cubicBezTo>
                    <a:close/>
                    <a:moveTo>
                      <a:pt x="24244" y="9039"/>
                    </a:moveTo>
                    <a:lnTo>
                      <a:pt x="24244" y="9039"/>
                    </a:lnTo>
                    <a:cubicBezTo>
                      <a:pt x="24129" y="9130"/>
                      <a:pt x="24017" y="9222"/>
                      <a:pt x="23907" y="9318"/>
                    </a:cubicBezTo>
                    <a:cubicBezTo>
                      <a:pt x="23677" y="9518"/>
                      <a:pt x="23459" y="9731"/>
                      <a:pt x="23253" y="9955"/>
                    </a:cubicBezTo>
                    <a:cubicBezTo>
                      <a:pt x="22834" y="10410"/>
                      <a:pt x="22466" y="10911"/>
                      <a:pt x="22156" y="11446"/>
                    </a:cubicBezTo>
                    <a:cubicBezTo>
                      <a:pt x="21485" y="12605"/>
                      <a:pt x="21103" y="13915"/>
                      <a:pt x="21044" y="15253"/>
                    </a:cubicBezTo>
                    <a:cubicBezTo>
                      <a:pt x="21014" y="15944"/>
                      <a:pt x="21062" y="16643"/>
                      <a:pt x="21211" y="17319"/>
                    </a:cubicBezTo>
                    <a:cubicBezTo>
                      <a:pt x="21199" y="17299"/>
                      <a:pt x="21185" y="17279"/>
                      <a:pt x="21172" y="17259"/>
                    </a:cubicBezTo>
                    <a:cubicBezTo>
                      <a:pt x="21098" y="16894"/>
                      <a:pt x="20992" y="16534"/>
                      <a:pt x="20905" y="16171"/>
                    </a:cubicBezTo>
                    <a:cubicBezTo>
                      <a:pt x="20816" y="15799"/>
                      <a:pt x="20736" y="15424"/>
                      <a:pt x="20674" y="15045"/>
                    </a:cubicBezTo>
                    <a:cubicBezTo>
                      <a:pt x="20558" y="14324"/>
                      <a:pt x="20510" y="13590"/>
                      <a:pt x="20599" y="12863"/>
                    </a:cubicBezTo>
                    <a:cubicBezTo>
                      <a:pt x="20681" y="12187"/>
                      <a:pt x="20875" y="11520"/>
                      <a:pt x="21228" y="10934"/>
                    </a:cubicBezTo>
                    <a:cubicBezTo>
                      <a:pt x="21550" y="10402"/>
                      <a:pt x="21999" y="9955"/>
                      <a:pt x="22527" y="9626"/>
                    </a:cubicBezTo>
                    <a:cubicBezTo>
                      <a:pt x="23048" y="9300"/>
                      <a:pt x="23636" y="9104"/>
                      <a:pt x="24244" y="9039"/>
                    </a:cubicBezTo>
                    <a:close/>
                    <a:moveTo>
                      <a:pt x="24621" y="9040"/>
                    </a:moveTo>
                    <a:cubicBezTo>
                      <a:pt x="24727" y="9127"/>
                      <a:pt x="24838" y="9204"/>
                      <a:pt x="24942" y="9293"/>
                    </a:cubicBezTo>
                    <a:cubicBezTo>
                      <a:pt x="24953" y="9302"/>
                      <a:pt x="24965" y="9313"/>
                      <a:pt x="24976" y="9323"/>
                    </a:cubicBezTo>
                    <a:cubicBezTo>
                      <a:pt x="25000" y="9362"/>
                      <a:pt x="25024" y="9403"/>
                      <a:pt x="25047" y="9443"/>
                    </a:cubicBezTo>
                    <a:cubicBezTo>
                      <a:pt x="25137" y="9602"/>
                      <a:pt x="25218" y="9766"/>
                      <a:pt x="25292" y="9934"/>
                    </a:cubicBezTo>
                    <a:cubicBezTo>
                      <a:pt x="25439" y="10271"/>
                      <a:pt x="25552" y="10622"/>
                      <a:pt x="25630" y="10980"/>
                    </a:cubicBezTo>
                    <a:cubicBezTo>
                      <a:pt x="25787" y="11697"/>
                      <a:pt x="25806" y="12443"/>
                      <a:pt x="25678" y="13167"/>
                    </a:cubicBezTo>
                    <a:cubicBezTo>
                      <a:pt x="25555" y="13864"/>
                      <a:pt x="25291" y="14530"/>
                      <a:pt x="24910" y="15127"/>
                    </a:cubicBezTo>
                    <a:cubicBezTo>
                      <a:pt x="24541" y="15703"/>
                      <a:pt x="24068" y="16208"/>
                      <a:pt x="23516" y="16614"/>
                    </a:cubicBezTo>
                    <a:cubicBezTo>
                      <a:pt x="23023" y="16976"/>
                      <a:pt x="22478" y="17247"/>
                      <a:pt x="21900" y="17438"/>
                    </a:cubicBezTo>
                    <a:cubicBezTo>
                      <a:pt x="22693" y="16943"/>
                      <a:pt x="23310" y="16174"/>
                      <a:pt x="23736" y="15350"/>
                    </a:cubicBezTo>
                    <a:cubicBezTo>
                      <a:pt x="24361" y="14141"/>
                      <a:pt x="24568" y="12773"/>
                      <a:pt x="24604" y="11425"/>
                    </a:cubicBezTo>
                    <a:cubicBezTo>
                      <a:pt x="24625" y="10666"/>
                      <a:pt x="24595" y="9907"/>
                      <a:pt x="24559" y="9149"/>
                    </a:cubicBezTo>
                    <a:cubicBezTo>
                      <a:pt x="24579" y="9113"/>
                      <a:pt x="24599" y="9077"/>
                      <a:pt x="24621" y="9040"/>
                    </a:cubicBezTo>
                    <a:close/>
                    <a:moveTo>
                      <a:pt x="24444" y="9351"/>
                    </a:moveTo>
                    <a:lnTo>
                      <a:pt x="24444" y="9351"/>
                    </a:lnTo>
                    <a:cubicBezTo>
                      <a:pt x="24505" y="10674"/>
                      <a:pt x="24538" y="12008"/>
                      <a:pt x="24291" y="13314"/>
                    </a:cubicBezTo>
                    <a:cubicBezTo>
                      <a:pt x="24069" y="14485"/>
                      <a:pt x="23598" y="15626"/>
                      <a:pt x="22806" y="16530"/>
                    </a:cubicBezTo>
                    <a:cubicBezTo>
                      <a:pt x="22456" y="16930"/>
                      <a:pt x="22042" y="17267"/>
                      <a:pt x="21583" y="17533"/>
                    </a:cubicBezTo>
                    <a:cubicBezTo>
                      <a:pt x="21544" y="17544"/>
                      <a:pt x="21504" y="17555"/>
                      <a:pt x="21464" y="17566"/>
                    </a:cubicBezTo>
                    <a:cubicBezTo>
                      <a:pt x="21682" y="16896"/>
                      <a:pt x="21873" y="16217"/>
                      <a:pt x="22081" y="15544"/>
                    </a:cubicBezTo>
                    <a:lnTo>
                      <a:pt x="22081" y="15545"/>
                    </a:lnTo>
                    <a:cubicBezTo>
                      <a:pt x="22291" y="14869"/>
                      <a:pt x="22510" y="14194"/>
                      <a:pt x="22740" y="13526"/>
                    </a:cubicBezTo>
                    <a:cubicBezTo>
                      <a:pt x="22970" y="12856"/>
                      <a:pt x="23212" y="12191"/>
                      <a:pt x="23470" y="11531"/>
                    </a:cubicBezTo>
                    <a:cubicBezTo>
                      <a:pt x="23712" y="10911"/>
                      <a:pt x="23966" y="10295"/>
                      <a:pt x="24262" y="9700"/>
                    </a:cubicBezTo>
                    <a:cubicBezTo>
                      <a:pt x="24321" y="9582"/>
                      <a:pt x="24381" y="9466"/>
                      <a:pt x="24444" y="9351"/>
                    </a:cubicBezTo>
                    <a:close/>
                    <a:moveTo>
                      <a:pt x="25320" y="9653"/>
                    </a:moveTo>
                    <a:lnTo>
                      <a:pt x="25320" y="9653"/>
                    </a:lnTo>
                    <a:cubicBezTo>
                      <a:pt x="25326" y="9660"/>
                      <a:pt x="25333" y="9667"/>
                      <a:pt x="25339" y="9674"/>
                    </a:cubicBezTo>
                    <a:cubicBezTo>
                      <a:pt x="25593" y="9950"/>
                      <a:pt x="25815" y="10257"/>
                      <a:pt x="25994" y="10587"/>
                    </a:cubicBezTo>
                    <a:cubicBezTo>
                      <a:pt x="26359" y="11264"/>
                      <a:pt x="26550" y="12028"/>
                      <a:pt x="26530" y="12797"/>
                    </a:cubicBezTo>
                    <a:cubicBezTo>
                      <a:pt x="26510" y="13598"/>
                      <a:pt x="26280" y="14398"/>
                      <a:pt x="25854" y="15079"/>
                    </a:cubicBezTo>
                    <a:cubicBezTo>
                      <a:pt x="25430" y="15757"/>
                      <a:pt x="24826" y="16305"/>
                      <a:pt x="24153" y="16731"/>
                    </a:cubicBezTo>
                    <a:cubicBezTo>
                      <a:pt x="23432" y="17186"/>
                      <a:pt x="22598" y="17540"/>
                      <a:pt x="21736" y="17566"/>
                    </a:cubicBezTo>
                    <a:lnTo>
                      <a:pt x="21715" y="17566"/>
                    </a:lnTo>
                    <a:cubicBezTo>
                      <a:pt x="22294" y="17430"/>
                      <a:pt x="22852" y="17163"/>
                      <a:pt x="23346" y="16840"/>
                    </a:cubicBezTo>
                    <a:cubicBezTo>
                      <a:pt x="23928" y="16460"/>
                      <a:pt x="24448" y="15971"/>
                      <a:pt x="24861" y="15410"/>
                    </a:cubicBezTo>
                    <a:cubicBezTo>
                      <a:pt x="25288" y="14833"/>
                      <a:pt x="25592" y="14172"/>
                      <a:pt x="25756" y="13473"/>
                    </a:cubicBezTo>
                    <a:cubicBezTo>
                      <a:pt x="25928" y="12740"/>
                      <a:pt x="25948" y="11971"/>
                      <a:pt x="25824" y="11229"/>
                    </a:cubicBezTo>
                    <a:cubicBezTo>
                      <a:pt x="25733" y="10683"/>
                      <a:pt x="25564" y="10150"/>
                      <a:pt x="25320" y="9653"/>
                    </a:cubicBezTo>
                    <a:close/>
                    <a:moveTo>
                      <a:pt x="24329" y="9150"/>
                    </a:moveTo>
                    <a:lnTo>
                      <a:pt x="24329" y="9150"/>
                    </a:lnTo>
                    <a:cubicBezTo>
                      <a:pt x="23967" y="9808"/>
                      <a:pt x="23675" y="10509"/>
                      <a:pt x="23402" y="11198"/>
                    </a:cubicBezTo>
                    <a:cubicBezTo>
                      <a:pt x="22879" y="12524"/>
                      <a:pt x="22428" y="13879"/>
                      <a:pt x="22027" y="15247"/>
                    </a:cubicBezTo>
                    <a:cubicBezTo>
                      <a:pt x="21803" y="16012"/>
                      <a:pt x="21575" y="16780"/>
                      <a:pt x="21391" y="17556"/>
                    </a:cubicBezTo>
                    <a:cubicBezTo>
                      <a:pt x="21390" y="17561"/>
                      <a:pt x="21390" y="17565"/>
                      <a:pt x="21391" y="17569"/>
                    </a:cubicBezTo>
                    <a:cubicBezTo>
                      <a:pt x="21382" y="17571"/>
                      <a:pt x="21373" y="17575"/>
                      <a:pt x="21366" y="17581"/>
                    </a:cubicBezTo>
                    <a:cubicBezTo>
                      <a:pt x="21358" y="17565"/>
                      <a:pt x="21348" y="17549"/>
                      <a:pt x="21340" y="17534"/>
                    </a:cubicBezTo>
                    <a:cubicBezTo>
                      <a:pt x="21205" y="16866"/>
                      <a:pt x="21130" y="16189"/>
                      <a:pt x="21147" y="15508"/>
                    </a:cubicBezTo>
                    <a:cubicBezTo>
                      <a:pt x="21164" y="14824"/>
                      <a:pt x="21263" y="14140"/>
                      <a:pt x="21445" y="13480"/>
                    </a:cubicBezTo>
                    <a:cubicBezTo>
                      <a:pt x="21775" y="12275"/>
                      <a:pt x="22385" y="11154"/>
                      <a:pt x="23208" y="10215"/>
                    </a:cubicBezTo>
                    <a:cubicBezTo>
                      <a:pt x="23433" y="9957"/>
                      <a:pt x="23674" y="9713"/>
                      <a:pt x="23929" y="9486"/>
                    </a:cubicBezTo>
                    <a:cubicBezTo>
                      <a:pt x="24056" y="9373"/>
                      <a:pt x="24187" y="9263"/>
                      <a:pt x="24321" y="9157"/>
                    </a:cubicBezTo>
                    <a:cubicBezTo>
                      <a:pt x="24324" y="9155"/>
                      <a:pt x="24326" y="9153"/>
                      <a:pt x="24329" y="9150"/>
                    </a:cubicBezTo>
                    <a:close/>
                    <a:moveTo>
                      <a:pt x="7285" y="13494"/>
                    </a:moveTo>
                    <a:cubicBezTo>
                      <a:pt x="7700" y="13494"/>
                      <a:pt x="8115" y="13537"/>
                      <a:pt x="8526" y="13632"/>
                    </a:cubicBezTo>
                    <a:cubicBezTo>
                      <a:pt x="9100" y="13764"/>
                      <a:pt x="9640" y="13992"/>
                      <a:pt x="10128" y="14313"/>
                    </a:cubicBezTo>
                    <a:cubicBezTo>
                      <a:pt x="10203" y="14377"/>
                      <a:pt x="10277" y="14443"/>
                      <a:pt x="10348" y="14512"/>
                    </a:cubicBezTo>
                    <a:lnTo>
                      <a:pt x="10348" y="14512"/>
                    </a:lnTo>
                    <a:cubicBezTo>
                      <a:pt x="9817" y="14358"/>
                      <a:pt x="9255" y="14301"/>
                      <a:pt x="8702" y="14301"/>
                    </a:cubicBezTo>
                    <a:cubicBezTo>
                      <a:pt x="8599" y="14301"/>
                      <a:pt x="8495" y="14303"/>
                      <a:pt x="8393" y="14307"/>
                    </a:cubicBezTo>
                    <a:cubicBezTo>
                      <a:pt x="7648" y="14335"/>
                      <a:pt x="6910" y="14472"/>
                      <a:pt x="6198" y="14686"/>
                    </a:cubicBezTo>
                    <a:cubicBezTo>
                      <a:pt x="4748" y="15121"/>
                      <a:pt x="3430" y="15889"/>
                      <a:pt x="2195" y="16749"/>
                    </a:cubicBezTo>
                    <a:cubicBezTo>
                      <a:pt x="1533" y="17210"/>
                      <a:pt x="892" y="17701"/>
                      <a:pt x="253" y="18194"/>
                    </a:cubicBezTo>
                    <a:cubicBezTo>
                      <a:pt x="321" y="17545"/>
                      <a:pt x="502" y="16909"/>
                      <a:pt x="774" y="16317"/>
                    </a:cubicBezTo>
                    <a:cubicBezTo>
                      <a:pt x="1305" y="15940"/>
                      <a:pt x="1834" y="15557"/>
                      <a:pt x="2384" y="15205"/>
                    </a:cubicBezTo>
                    <a:cubicBezTo>
                      <a:pt x="3018" y="14801"/>
                      <a:pt x="3676" y="14431"/>
                      <a:pt x="4368" y="14136"/>
                    </a:cubicBezTo>
                    <a:cubicBezTo>
                      <a:pt x="5291" y="13745"/>
                      <a:pt x="6286" y="13494"/>
                      <a:pt x="7285" y="13494"/>
                    </a:cubicBezTo>
                    <a:close/>
                    <a:moveTo>
                      <a:pt x="8735" y="14405"/>
                    </a:moveTo>
                    <a:cubicBezTo>
                      <a:pt x="8933" y="14405"/>
                      <a:pt x="9131" y="14414"/>
                      <a:pt x="9329" y="14430"/>
                    </a:cubicBezTo>
                    <a:cubicBezTo>
                      <a:pt x="9637" y="14456"/>
                      <a:pt x="9940" y="14509"/>
                      <a:pt x="10241" y="14572"/>
                    </a:cubicBezTo>
                    <a:lnTo>
                      <a:pt x="10240" y="14572"/>
                    </a:lnTo>
                    <a:cubicBezTo>
                      <a:pt x="8846" y="14952"/>
                      <a:pt x="7483" y="15440"/>
                      <a:pt x="6168" y="16038"/>
                    </a:cubicBezTo>
                    <a:cubicBezTo>
                      <a:pt x="4821" y="16650"/>
                      <a:pt x="3523" y="17366"/>
                      <a:pt x="2291" y="18187"/>
                    </a:cubicBezTo>
                    <a:cubicBezTo>
                      <a:pt x="1946" y="18416"/>
                      <a:pt x="1605" y="18654"/>
                      <a:pt x="1272" y="18900"/>
                    </a:cubicBezTo>
                    <a:cubicBezTo>
                      <a:pt x="943" y="19142"/>
                      <a:pt x="611" y="19387"/>
                      <a:pt x="305" y="19657"/>
                    </a:cubicBezTo>
                    <a:cubicBezTo>
                      <a:pt x="249" y="19423"/>
                      <a:pt x="232" y="19177"/>
                      <a:pt x="225" y="18947"/>
                    </a:cubicBezTo>
                    <a:cubicBezTo>
                      <a:pt x="217" y="18755"/>
                      <a:pt x="225" y="18564"/>
                      <a:pt x="238" y="18372"/>
                    </a:cubicBezTo>
                    <a:cubicBezTo>
                      <a:pt x="1421" y="17464"/>
                      <a:pt x="2608" y="16549"/>
                      <a:pt x="3913" y="15819"/>
                    </a:cubicBezTo>
                    <a:cubicBezTo>
                      <a:pt x="5205" y="15096"/>
                      <a:pt x="6618" y="14558"/>
                      <a:pt x="8104" y="14432"/>
                    </a:cubicBezTo>
                    <a:cubicBezTo>
                      <a:pt x="8314" y="14415"/>
                      <a:pt x="8524" y="14405"/>
                      <a:pt x="8735" y="14405"/>
                    </a:cubicBezTo>
                    <a:close/>
                    <a:moveTo>
                      <a:pt x="12972" y="13865"/>
                    </a:moveTo>
                    <a:lnTo>
                      <a:pt x="12972" y="13865"/>
                    </a:lnTo>
                    <a:cubicBezTo>
                      <a:pt x="12910" y="13909"/>
                      <a:pt x="12849" y="13954"/>
                      <a:pt x="12791" y="14000"/>
                    </a:cubicBezTo>
                    <a:cubicBezTo>
                      <a:pt x="12428" y="14288"/>
                      <a:pt x="12118" y="14647"/>
                      <a:pt x="11955" y="15086"/>
                    </a:cubicBezTo>
                    <a:cubicBezTo>
                      <a:pt x="11766" y="15596"/>
                      <a:pt x="11779" y="16151"/>
                      <a:pt x="11819" y="16685"/>
                    </a:cubicBezTo>
                    <a:cubicBezTo>
                      <a:pt x="11866" y="17276"/>
                      <a:pt x="11927" y="17868"/>
                      <a:pt x="11993" y="18457"/>
                    </a:cubicBezTo>
                    <a:cubicBezTo>
                      <a:pt x="12062" y="19056"/>
                      <a:pt x="12141" y="19652"/>
                      <a:pt x="12240" y="20246"/>
                    </a:cubicBezTo>
                    <a:cubicBezTo>
                      <a:pt x="11797" y="19310"/>
                      <a:pt x="11460" y="18326"/>
                      <a:pt x="11244" y="17313"/>
                    </a:cubicBezTo>
                    <a:lnTo>
                      <a:pt x="11244" y="17314"/>
                    </a:lnTo>
                    <a:cubicBezTo>
                      <a:pt x="11125" y="16760"/>
                      <a:pt x="11019" y="16168"/>
                      <a:pt x="11161" y="15609"/>
                    </a:cubicBezTo>
                    <a:cubicBezTo>
                      <a:pt x="11284" y="15122"/>
                      <a:pt x="11612" y="14715"/>
                      <a:pt x="12003" y="14411"/>
                    </a:cubicBezTo>
                    <a:cubicBezTo>
                      <a:pt x="12247" y="14222"/>
                      <a:pt x="12519" y="14073"/>
                      <a:pt x="12798" y="13942"/>
                    </a:cubicBezTo>
                    <a:cubicBezTo>
                      <a:pt x="12855" y="13915"/>
                      <a:pt x="12913" y="13890"/>
                      <a:pt x="12972" y="13865"/>
                    </a:cubicBezTo>
                    <a:close/>
                    <a:moveTo>
                      <a:pt x="14384" y="13343"/>
                    </a:moveTo>
                    <a:cubicBezTo>
                      <a:pt x="14373" y="13350"/>
                      <a:pt x="14363" y="13358"/>
                      <a:pt x="14353" y="13366"/>
                    </a:cubicBezTo>
                    <a:cubicBezTo>
                      <a:pt x="14133" y="13540"/>
                      <a:pt x="13932" y="13738"/>
                      <a:pt x="13764" y="13963"/>
                    </a:cubicBezTo>
                    <a:cubicBezTo>
                      <a:pt x="13450" y="14380"/>
                      <a:pt x="13253" y="14869"/>
                      <a:pt x="13127" y="15373"/>
                    </a:cubicBezTo>
                    <a:cubicBezTo>
                      <a:pt x="12853" y="16466"/>
                      <a:pt x="12933" y="17598"/>
                      <a:pt x="12832" y="18711"/>
                    </a:cubicBezTo>
                    <a:cubicBezTo>
                      <a:pt x="12777" y="19318"/>
                      <a:pt x="12668" y="19934"/>
                      <a:pt x="12428" y="20498"/>
                    </a:cubicBezTo>
                    <a:cubicBezTo>
                      <a:pt x="12427" y="20497"/>
                      <a:pt x="12427" y="20496"/>
                      <a:pt x="12426" y="20495"/>
                    </a:cubicBezTo>
                    <a:cubicBezTo>
                      <a:pt x="12409" y="20472"/>
                      <a:pt x="12386" y="20463"/>
                      <a:pt x="12364" y="20463"/>
                    </a:cubicBezTo>
                    <a:cubicBezTo>
                      <a:pt x="12357" y="20463"/>
                      <a:pt x="12351" y="20464"/>
                      <a:pt x="12344" y="20466"/>
                    </a:cubicBezTo>
                    <a:cubicBezTo>
                      <a:pt x="12343" y="20464"/>
                      <a:pt x="12342" y="20462"/>
                      <a:pt x="12341" y="20459"/>
                    </a:cubicBezTo>
                    <a:cubicBezTo>
                      <a:pt x="12201" y="19290"/>
                      <a:pt x="12073" y="18120"/>
                      <a:pt x="11969" y="16949"/>
                    </a:cubicBezTo>
                    <a:cubicBezTo>
                      <a:pt x="11922" y="16423"/>
                      <a:pt x="11879" y="15880"/>
                      <a:pt x="12014" y="15363"/>
                    </a:cubicBezTo>
                    <a:cubicBezTo>
                      <a:pt x="12134" y="14904"/>
                      <a:pt x="12411" y="14520"/>
                      <a:pt x="12767" y="14214"/>
                    </a:cubicBezTo>
                    <a:cubicBezTo>
                      <a:pt x="12962" y="14047"/>
                      <a:pt x="13176" y="13902"/>
                      <a:pt x="13396" y="13769"/>
                    </a:cubicBezTo>
                    <a:cubicBezTo>
                      <a:pt x="13504" y="13702"/>
                      <a:pt x="13615" y="13640"/>
                      <a:pt x="13726" y="13580"/>
                    </a:cubicBezTo>
                    <a:cubicBezTo>
                      <a:pt x="13786" y="13547"/>
                      <a:pt x="13842" y="13512"/>
                      <a:pt x="13897" y="13475"/>
                    </a:cubicBezTo>
                    <a:cubicBezTo>
                      <a:pt x="14062" y="13440"/>
                      <a:pt x="14224" y="13395"/>
                      <a:pt x="14384" y="13343"/>
                    </a:cubicBezTo>
                    <a:close/>
                    <a:moveTo>
                      <a:pt x="10173" y="14733"/>
                    </a:moveTo>
                    <a:lnTo>
                      <a:pt x="10173" y="14733"/>
                    </a:lnTo>
                    <a:cubicBezTo>
                      <a:pt x="10038" y="14816"/>
                      <a:pt x="9903" y="14900"/>
                      <a:pt x="9768" y="14984"/>
                    </a:cubicBezTo>
                    <a:lnTo>
                      <a:pt x="9768" y="14983"/>
                    </a:lnTo>
                    <a:cubicBezTo>
                      <a:pt x="9030" y="15436"/>
                      <a:pt x="8292" y="15891"/>
                      <a:pt x="7555" y="16346"/>
                    </a:cubicBezTo>
                    <a:cubicBezTo>
                      <a:pt x="6079" y="17255"/>
                      <a:pt x="4604" y="18164"/>
                      <a:pt x="3131" y="19076"/>
                    </a:cubicBezTo>
                    <a:cubicBezTo>
                      <a:pt x="2717" y="19333"/>
                      <a:pt x="2304" y="19589"/>
                      <a:pt x="1892" y="19848"/>
                    </a:cubicBezTo>
                    <a:cubicBezTo>
                      <a:pt x="1691" y="19975"/>
                      <a:pt x="1488" y="20101"/>
                      <a:pt x="1286" y="20228"/>
                    </a:cubicBezTo>
                    <a:cubicBezTo>
                      <a:pt x="1139" y="20319"/>
                      <a:pt x="996" y="20415"/>
                      <a:pt x="852" y="20510"/>
                    </a:cubicBezTo>
                    <a:cubicBezTo>
                      <a:pt x="781" y="20464"/>
                      <a:pt x="716" y="20411"/>
                      <a:pt x="655" y="20349"/>
                    </a:cubicBezTo>
                    <a:cubicBezTo>
                      <a:pt x="482" y="20172"/>
                      <a:pt x="379" y="19951"/>
                      <a:pt x="318" y="19714"/>
                    </a:cubicBezTo>
                    <a:cubicBezTo>
                      <a:pt x="613" y="19500"/>
                      <a:pt x="897" y="19273"/>
                      <a:pt x="1191" y="19059"/>
                    </a:cubicBezTo>
                    <a:cubicBezTo>
                      <a:pt x="1488" y="18841"/>
                      <a:pt x="1790" y="18629"/>
                      <a:pt x="2097" y="18423"/>
                    </a:cubicBezTo>
                    <a:cubicBezTo>
                      <a:pt x="2711" y="18010"/>
                      <a:pt x="3344" y="17622"/>
                      <a:pt x="3989" y="17259"/>
                    </a:cubicBezTo>
                    <a:cubicBezTo>
                      <a:pt x="5278" y="16539"/>
                      <a:pt x="6621" y="15925"/>
                      <a:pt x="8008" y="15420"/>
                    </a:cubicBezTo>
                    <a:cubicBezTo>
                      <a:pt x="8719" y="15160"/>
                      <a:pt x="9442" y="14932"/>
                      <a:pt x="10173" y="14733"/>
                    </a:cubicBezTo>
                    <a:close/>
                    <a:moveTo>
                      <a:pt x="9965" y="15063"/>
                    </a:moveTo>
                    <a:lnTo>
                      <a:pt x="9965" y="15063"/>
                    </a:lnTo>
                    <a:cubicBezTo>
                      <a:pt x="9096" y="16077"/>
                      <a:pt x="8186" y="17059"/>
                      <a:pt x="7163" y="17920"/>
                    </a:cubicBezTo>
                    <a:cubicBezTo>
                      <a:pt x="6031" y="18874"/>
                      <a:pt x="4756" y="19679"/>
                      <a:pt x="3345" y="20149"/>
                    </a:cubicBezTo>
                    <a:cubicBezTo>
                      <a:pt x="2949" y="20281"/>
                      <a:pt x="2544" y="20385"/>
                      <a:pt x="2134" y="20459"/>
                    </a:cubicBezTo>
                    <a:cubicBezTo>
                      <a:pt x="1756" y="20528"/>
                      <a:pt x="1375" y="20561"/>
                      <a:pt x="993" y="20589"/>
                    </a:cubicBezTo>
                    <a:cubicBezTo>
                      <a:pt x="964" y="20575"/>
                      <a:pt x="936" y="20561"/>
                      <a:pt x="908" y="20545"/>
                    </a:cubicBezTo>
                    <a:cubicBezTo>
                      <a:pt x="1026" y="20478"/>
                      <a:pt x="1144" y="20412"/>
                      <a:pt x="1262" y="20342"/>
                    </a:cubicBezTo>
                    <a:cubicBezTo>
                      <a:pt x="1444" y="20234"/>
                      <a:pt x="1625" y="20124"/>
                      <a:pt x="1807" y="20016"/>
                    </a:cubicBezTo>
                    <a:cubicBezTo>
                      <a:pt x="2183" y="19791"/>
                      <a:pt x="2558" y="19564"/>
                      <a:pt x="2933" y="19338"/>
                    </a:cubicBezTo>
                    <a:cubicBezTo>
                      <a:pt x="3677" y="18892"/>
                      <a:pt x="4417" y="18441"/>
                      <a:pt x="5158" y="17989"/>
                    </a:cubicBezTo>
                    <a:cubicBezTo>
                      <a:pt x="6639" y="17088"/>
                      <a:pt x="8122" y="16187"/>
                      <a:pt x="9601" y="15284"/>
                    </a:cubicBezTo>
                    <a:cubicBezTo>
                      <a:pt x="9723" y="15210"/>
                      <a:pt x="9844" y="15137"/>
                      <a:pt x="9965" y="15063"/>
                    </a:cubicBezTo>
                    <a:close/>
                    <a:moveTo>
                      <a:pt x="17449" y="12371"/>
                    </a:moveTo>
                    <a:cubicBezTo>
                      <a:pt x="17831" y="12659"/>
                      <a:pt x="18108" y="13095"/>
                      <a:pt x="18255" y="13546"/>
                    </a:cubicBezTo>
                    <a:cubicBezTo>
                      <a:pt x="18551" y="14448"/>
                      <a:pt x="18374" y="15444"/>
                      <a:pt x="18210" y="16354"/>
                    </a:cubicBezTo>
                    <a:cubicBezTo>
                      <a:pt x="18064" y="17163"/>
                      <a:pt x="17875" y="17988"/>
                      <a:pt x="17462" y="18708"/>
                    </a:cubicBezTo>
                    <a:cubicBezTo>
                      <a:pt x="17260" y="19061"/>
                      <a:pt x="16999" y="19382"/>
                      <a:pt x="16684" y="19641"/>
                    </a:cubicBezTo>
                    <a:cubicBezTo>
                      <a:pt x="16356" y="19911"/>
                      <a:pt x="15981" y="20116"/>
                      <a:pt x="15585" y="20266"/>
                    </a:cubicBezTo>
                    <a:cubicBezTo>
                      <a:pt x="15157" y="20428"/>
                      <a:pt x="14706" y="20523"/>
                      <a:pt x="14253" y="20577"/>
                    </a:cubicBezTo>
                    <a:cubicBezTo>
                      <a:pt x="14027" y="20603"/>
                      <a:pt x="13801" y="20618"/>
                      <a:pt x="13575" y="20627"/>
                    </a:cubicBezTo>
                    <a:cubicBezTo>
                      <a:pt x="14667" y="20205"/>
                      <a:pt x="15556" y="19340"/>
                      <a:pt x="16164" y="18354"/>
                    </a:cubicBezTo>
                    <a:cubicBezTo>
                      <a:pt x="16923" y="17126"/>
                      <a:pt x="17266" y="15696"/>
                      <a:pt x="17455" y="14279"/>
                    </a:cubicBezTo>
                    <a:cubicBezTo>
                      <a:pt x="17507" y="13892"/>
                      <a:pt x="17561" y="13500"/>
                      <a:pt x="17560" y="13109"/>
                    </a:cubicBezTo>
                    <a:cubicBezTo>
                      <a:pt x="17560" y="12924"/>
                      <a:pt x="17546" y="12737"/>
                      <a:pt x="17503" y="12555"/>
                    </a:cubicBezTo>
                    <a:cubicBezTo>
                      <a:pt x="17488" y="12494"/>
                      <a:pt x="17470" y="12431"/>
                      <a:pt x="17449" y="12371"/>
                    </a:cubicBezTo>
                    <a:close/>
                    <a:moveTo>
                      <a:pt x="16708" y="12035"/>
                    </a:moveTo>
                    <a:cubicBezTo>
                      <a:pt x="16722" y="12046"/>
                      <a:pt x="16737" y="12056"/>
                      <a:pt x="16758" y="12059"/>
                    </a:cubicBezTo>
                    <a:cubicBezTo>
                      <a:pt x="16925" y="12090"/>
                      <a:pt x="17082" y="12149"/>
                      <a:pt x="17226" y="12228"/>
                    </a:cubicBezTo>
                    <a:cubicBezTo>
                      <a:pt x="17279" y="12341"/>
                      <a:pt x="17331" y="12453"/>
                      <a:pt x="17361" y="12577"/>
                    </a:cubicBezTo>
                    <a:cubicBezTo>
                      <a:pt x="17399" y="12730"/>
                      <a:pt x="17415" y="12888"/>
                      <a:pt x="17419" y="13046"/>
                    </a:cubicBezTo>
                    <a:cubicBezTo>
                      <a:pt x="17428" y="13388"/>
                      <a:pt x="17383" y="13731"/>
                      <a:pt x="17346" y="14071"/>
                    </a:cubicBezTo>
                    <a:cubicBezTo>
                      <a:pt x="17267" y="14784"/>
                      <a:pt x="17149" y="15494"/>
                      <a:pt x="16956" y="16186"/>
                    </a:cubicBezTo>
                    <a:cubicBezTo>
                      <a:pt x="16607" y="17443"/>
                      <a:pt x="16006" y="18650"/>
                      <a:pt x="15052" y="19558"/>
                    </a:cubicBezTo>
                    <a:cubicBezTo>
                      <a:pt x="14575" y="20013"/>
                      <a:pt x="14014" y="20384"/>
                      <a:pt x="13400" y="20630"/>
                    </a:cubicBezTo>
                    <a:cubicBezTo>
                      <a:pt x="13333" y="20631"/>
                      <a:pt x="13266" y="20631"/>
                      <a:pt x="13199" y="20631"/>
                    </a:cubicBezTo>
                    <a:cubicBezTo>
                      <a:pt x="13117" y="20631"/>
                      <a:pt x="13035" y="20631"/>
                      <a:pt x="12953" y="20631"/>
                    </a:cubicBezTo>
                    <a:cubicBezTo>
                      <a:pt x="12886" y="20631"/>
                      <a:pt x="12819" y="20631"/>
                      <a:pt x="12751" y="20632"/>
                    </a:cubicBezTo>
                    <a:cubicBezTo>
                      <a:pt x="12725" y="20632"/>
                      <a:pt x="12699" y="20633"/>
                      <a:pt x="12672" y="20633"/>
                    </a:cubicBezTo>
                    <a:cubicBezTo>
                      <a:pt x="13456" y="19635"/>
                      <a:pt x="14135" y="18546"/>
                      <a:pt x="14721" y="17420"/>
                    </a:cubicBezTo>
                    <a:cubicBezTo>
                      <a:pt x="15315" y="16277"/>
                      <a:pt x="15816" y="15084"/>
                      <a:pt x="16208" y="13857"/>
                    </a:cubicBezTo>
                    <a:cubicBezTo>
                      <a:pt x="16318" y="13511"/>
                      <a:pt x="16420" y="13163"/>
                      <a:pt x="16513" y="12812"/>
                    </a:cubicBezTo>
                    <a:cubicBezTo>
                      <a:pt x="16560" y="12640"/>
                      <a:pt x="16604" y="12468"/>
                      <a:pt x="16646" y="12294"/>
                    </a:cubicBezTo>
                    <a:cubicBezTo>
                      <a:pt x="16667" y="12208"/>
                      <a:pt x="16690" y="12122"/>
                      <a:pt x="16708" y="12035"/>
                    </a:cubicBezTo>
                    <a:close/>
                    <a:moveTo>
                      <a:pt x="16507" y="12024"/>
                    </a:moveTo>
                    <a:lnTo>
                      <a:pt x="16507" y="12024"/>
                    </a:lnTo>
                    <a:cubicBezTo>
                      <a:pt x="16495" y="12076"/>
                      <a:pt x="16484" y="12127"/>
                      <a:pt x="16472" y="12179"/>
                    </a:cubicBezTo>
                    <a:cubicBezTo>
                      <a:pt x="16435" y="12337"/>
                      <a:pt x="16397" y="12495"/>
                      <a:pt x="16356" y="12652"/>
                    </a:cubicBezTo>
                    <a:cubicBezTo>
                      <a:pt x="16278" y="12957"/>
                      <a:pt x="16193" y="13261"/>
                      <a:pt x="16102" y="13563"/>
                    </a:cubicBezTo>
                    <a:cubicBezTo>
                      <a:pt x="15917" y="14177"/>
                      <a:pt x="15707" y="14783"/>
                      <a:pt x="15473" y="15379"/>
                    </a:cubicBezTo>
                    <a:cubicBezTo>
                      <a:pt x="15003" y="16576"/>
                      <a:pt x="14435" y="17738"/>
                      <a:pt x="13774" y="18841"/>
                    </a:cubicBezTo>
                    <a:cubicBezTo>
                      <a:pt x="13407" y="19454"/>
                      <a:pt x="13009" y="20049"/>
                      <a:pt x="12597" y="20634"/>
                    </a:cubicBezTo>
                    <a:cubicBezTo>
                      <a:pt x="12546" y="20634"/>
                      <a:pt x="12495" y="20634"/>
                      <a:pt x="12444" y="20633"/>
                    </a:cubicBezTo>
                    <a:cubicBezTo>
                      <a:pt x="12453" y="20614"/>
                      <a:pt x="12457" y="20593"/>
                      <a:pt x="12455" y="20572"/>
                    </a:cubicBezTo>
                    <a:cubicBezTo>
                      <a:pt x="12966" y="19548"/>
                      <a:pt x="12968" y="18380"/>
                      <a:pt x="13020" y="17260"/>
                    </a:cubicBezTo>
                    <a:cubicBezTo>
                      <a:pt x="13068" y="16229"/>
                      <a:pt x="13170" y="15120"/>
                      <a:pt x="13746" y="14232"/>
                    </a:cubicBezTo>
                    <a:cubicBezTo>
                      <a:pt x="13910" y="13978"/>
                      <a:pt x="14111" y="13755"/>
                      <a:pt x="14342" y="13560"/>
                    </a:cubicBezTo>
                    <a:cubicBezTo>
                      <a:pt x="14468" y="13454"/>
                      <a:pt x="14601" y="13357"/>
                      <a:pt x="14736" y="13263"/>
                    </a:cubicBezTo>
                    <a:cubicBezTo>
                      <a:pt x="14814" y="13209"/>
                      <a:pt x="14898" y="13158"/>
                      <a:pt x="14977" y="13104"/>
                    </a:cubicBezTo>
                    <a:cubicBezTo>
                      <a:pt x="15192" y="13003"/>
                      <a:pt x="15401" y="12886"/>
                      <a:pt x="15600" y="12755"/>
                    </a:cubicBezTo>
                    <a:cubicBezTo>
                      <a:pt x="15926" y="12543"/>
                      <a:pt x="16228" y="12294"/>
                      <a:pt x="16507" y="12024"/>
                    </a:cubicBezTo>
                    <a:close/>
                    <a:moveTo>
                      <a:pt x="10474" y="14754"/>
                    </a:moveTo>
                    <a:cubicBezTo>
                      <a:pt x="10224" y="15435"/>
                      <a:pt x="9940" y="16102"/>
                      <a:pt x="9580" y="16733"/>
                    </a:cubicBezTo>
                    <a:lnTo>
                      <a:pt x="9582" y="16733"/>
                    </a:lnTo>
                    <a:cubicBezTo>
                      <a:pt x="9220" y="17367"/>
                      <a:pt x="8795" y="17968"/>
                      <a:pt x="8301" y="18506"/>
                    </a:cubicBezTo>
                    <a:cubicBezTo>
                      <a:pt x="7809" y="19045"/>
                      <a:pt x="7246" y="19521"/>
                      <a:pt x="6623" y="19903"/>
                    </a:cubicBezTo>
                    <a:cubicBezTo>
                      <a:pt x="5990" y="20290"/>
                      <a:pt x="5297" y="20585"/>
                      <a:pt x="4573" y="20755"/>
                    </a:cubicBezTo>
                    <a:cubicBezTo>
                      <a:pt x="4217" y="20839"/>
                      <a:pt x="3853" y="20893"/>
                      <a:pt x="3489" y="20914"/>
                    </a:cubicBezTo>
                    <a:cubicBezTo>
                      <a:pt x="3393" y="20920"/>
                      <a:pt x="3297" y="20922"/>
                      <a:pt x="3202" y="20922"/>
                    </a:cubicBezTo>
                    <a:cubicBezTo>
                      <a:pt x="2928" y="20922"/>
                      <a:pt x="2657" y="20902"/>
                      <a:pt x="2382" y="20880"/>
                    </a:cubicBezTo>
                    <a:cubicBezTo>
                      <a:pt x="2292" y="20873"/>
                      <a:pt x="2202" y="20858"/>
                      <a:pt x="2113" y="20844"/>
                    </a:cubicBezTo>
                    <a:cubicBezTo>
                      <a:pt x="2112" y="20843"/>
                      <a:pt x="2111" y="20843"/>
                      <a:pt x="2110" y="20843"/>
                    </a:cubicBezTo>
                    <a:cubicBezTo>
                      <a:pt x="2103" y="20843"/>
                      <a:pt x="2100" y="20849"/>
                      <a:pt x="2100" y="20855"/>
                    </a:cubicBezTo>
                    <a:cubicBezTo>
                      <a:pt x="2059" y="20850"/>
                      <a:pt x="2019" y="20845"/>
                      <a:pt x="1978" y="20839"/>
                    </a:cubicBezTo>
                    <a:cubicBezTo>
                      <a:pt x="1689" y="20802"/>
                      <a:pt x="1375" y="20754"/>
                      <a:pt x="1097" y="20637"/>
                    </a:cubicBezTo>
                    <a:cubicBezTo>
                      <a:pt x="1402" y="20634"/>
                      <a:pt x="1708" y="20601"/>
                      <a:pt x="2009" y="20553"/>
                    </a:cubicBezTo>
                    <a:cubicBezTo>
                      <a:pt x="2375" y="20496"/>
                      <a:pt x="2735" y="20412"/>
                      <a:pt x="3089" y="20308"/>
                    </a:cubicBezTo>
                    <a:cubicBezTo>
                      <a:pt x="3805" y="20097"/>
                      <a:pt x="4493" y="19801"/>
                      <a:pt x="5146" y="19443"/>
                    </a:cubicBezTo>
                    <a:cubicBezTo>
                      <a:pt x="6478" y="18712"/>
                      <a:pt x="7644" y="17723"/>
                      <a:pt x="8702" y="16640"/>
                    </a:cubicBezTo>
                    <a:cubicBezTo>
                      <a:pt x="9265" y="16064"/>
                      <a:pt x="9797" y="15461"/>
                      <a:pt x="10319" y="14849"/>
                    </a:cubicBezTo>
                    <a:cubicBezTo>
                      <a:pt x="10371" y="14817"/>
                      <a:pt x="10423" y="14785"/>
                      <a:pt x="10474" y="14754"/>
                    </a:cubicBezTo>
                    <a:close/>
                    <a:moveTo>
                      <a:pt x="10383" y="15393"/>
                    </a:moveTo>
                    <a:lnTo>
                      <a:pt x="10383" y="15393"/>
                    </a:lnTo>
                    <a:cubicBezTo>
                      <a:pt x="10276" y="16063"/>
                      <a:pt x="10137" y="16730"/>
                      <a:pt x="9923" y="17375"/>
                    </a:cubicBezTo>
                    <a:cubicBezTo>
                      <a:pt x="9633" y="18252"/>
                      <a:pt x="9197" y="19102"/>
                      <a:pt x="8517" y="19742"/>
                    </a:cubicBezTo>
                    <a:cubicBezTo>
                      <a:pt x="7734" y="20477"/>
                      <a:pt x="6702" y="20853"/>
                      <a:pt x="5650" y="20987"/>
                    </a:cubicBezTo>
                    <a:cubicBezTo>
                      <a:pt x="5284" y="21034"/>
                      <a:pt x="4917" y="21053"/>
                      <a:pt x="4550" y="21053"/>
                    </a:cubicBezTo>
                    <a:cubicBezTo>
                      <a:pt x="4151" y="21053"/>
                      <a:pt x="3752" y="21030"/>
                      <a:pt x="3353" y="20995"/>
                    </a:cubicBezTo>
                    <a:cubicBezTo>
                      <a:pt x="3677" y="20989"/>
                      <a:pt x="4001" y="20957"/>
                      <a:pt x="4320" y="20900"/>
                    </a:cubicBezTo>
                    <a:cubicBezTo>
                      <a:pt x="5052" y="20766"/>
                      <a:pt x="5762" y="20508"/>
                      <a:pt x="6413" y="20150"/>
                    </a:cubicBezTo>
                    <a:cubicBezTo>
                      <a:pt x="7067" y="19792"/>
                      <a:pt x="7660" y="19333"/>
                      <a:pt x="8183" y="18803"/>
                    </a:cubicBezTo>
                    <a:cubicBezTo>
                      <a:pt x="8705" y="18276"/>
                      <a:pt x="9158" y="17683"/>
                      <a:pt x="9544" y="17050"/>
                    </a:cubicBezTo>
                    <a:cubicBezTo>
                      <a:pt x="9867" y="16521"/>
                      <a:pt x="10145" y="15965"/>
                      <a:pt x="10383" y="15393"/>
                    </a:cubicBezTo>
                    <a:close/>
                    <a:moveTo>
                      <a:pt x="19677" y="1"/>
                    </a:moveTo>
                    <a:cubicBezTo>
                      <a:pt x="18781" y="1"/>
                      <a:pt x="17889" y="216"/>
                      <a:pt x="17089" y="618"/>
                    </a:cubicBezTo>
                    <a:lnTo>
                      <a:pt x="17090" y="617"/>
                    </a:lnTo>
                    <a:lnTo>
                      <a:pt x="17090" y="617"/>
                    </a:lnTo>
                    <a:cubicBezTo>
                      <a:pt x="16881" y="722"/>
                      <a:pt x="16677" y="840"/>
                      <a:pt x="16482" y="969"/>
                    </a:cubicBezTo>
                    <a:cubicBezTo>
                      <a:pt x="16302" y="1086"/>
                      <a:pt x="16096" y="1211"/>
                      <a:pt x="15986" y="1401"/>
                    </a:cubicBezTo>
                    <a:cubicBezTo>
                      <a:pt x="15863" y="1613"/>
                      <a:pt x="15905" y="1858"/>
                      <a:pt x="15969" y="2081"/>
                    </a:cubicBezTo>
                    <a:cubicBezTo>
                      <a:pt x="16034" y="2307"/>
                      <a:pt x="16107" y="2532"/>
                      <a:pt x="16179" y="2757"/>
                    </a:cubicBezTo>
                    <a:cubicBezTo>
                      <a:pt x="16464" y="3656"/>
                      <a:pt x="16781" y="4557"/>
                      <a:pt x="17258" y="5375"/>
                    </a:cubicBezTo>
                    <a:cubicBezTo>
                      <a:pt x="17706" y="6147"/>
                      <a:pt x="18296" y="6823"/>
                      <a:pt x="19014" y="7352"/>
                    </a:cubicBezTo>
                    <a:cubicBezTo>
                      <a:pt x="19726" y="7878"/>
                      <a:pt x="20545" y="8250"/>
                      <a:pt x="21409" y="8439"/>
                    </a:cubicBezTo>
                    <a:cubicBezTo>
                      <a:pt x="21850" y="8536"/>
                      <a:pt x="22302" y="8585"/>
                      <a:pt x="22754" y="8585"/>
                    </a:cubicBezTo>
                    <a:cubicBezTo>
                      <a:pt x="23275" y="8585"/>
                      <a:pt x="23795" y="8520"/>
                      <a:pt x="24300" y="8389"/>
                    </a:cubicBezTo>
                    <a:cubicBezTo>
                      <a:pt x="24467" y="8346"/>
                      <a:pt x="24630" y="8292"/>
                      <a:pt x="24793" y="8234"/>
                    </a:cubicBezTo>
                    <a:lnTo>
                      <a:pt x="24793" y="8234"/>
                    </a:lnTo>
                    <a:cubicBezTo>
                      <a:pt x="24663" y="8356"/>
                      <a:pt x="24535" y="8482"/>
                      <a:pt x="24400" y="8599"/>
                    </a:cubicBezTo>
                    <a:cubicBezTo>
                      <a:pt x="24302" y="8683"/>
                      <a:pt x="24179" y="8763"/>
                      <a:pt x="24050" y="8763"/>
                    </a:cubicBezTo>
                    <a:cubicBezTo>
                      <a:pt x="24007" y="8763"/>
                      <a:pt x="23964" y="8754"/>
                      <a:pt x="23921" y="8734"/>
                    </a:cubicBezTo>
                    <a:cubicBezTo>
                      <a:pt x="23917" y="8732"/>
                      <a:pt x="23912" y="8731"/>
                      <a:pt x="23908" y="8731"/>
                    </a:cubicBezTo>
                    <a:cubicBezTo>
                      <a:pt x="23883" y="8731"/>
                      <a:pt x="23868" y="8768"/>
                      <a:pt x="23891" y="8786"/>
                    </a:cubicBezTo>
                    <a:cubicBezTo>
                      <a:pt x="23893" y="8788"/>
                      <a:pt x="23895" y="8788"/>
                      <a:pt x="23898" y="8790"/>
                    </a:cubicBezTo>
                    <a:cubicBezTo>
                      <a:pt x="23792" y="8806"/>
                      <a:pt x="23687" y="8823"/>
                      <a:pt x="23582" y="8846"/>
                    </a:cubicBezTo>
                    <a:cubicBezTo>
                      <a:pt x="23234" y="8923"/>
                      <a:pt x="22893" y="9044"/>
                      <a:pt x="22571" y="9198"/>
                    </a:cubicBezTo>
                    <a:cubicBezTo>
                      <a:pt x="22401" y="9279"/>
                      <a:pt x="22235" y="9373"/>
                      <a:pt x="22075" y="9474"/>
                    </a:cubicBezTo>
                    <a:cubicBezTo>
                      <a:pt x="22056" y="9482"/>
                      <a:pt x="22039" y="9489"/>
                      <a:pt x="22021" y="9495"/>
                    </a:cubicBezTo>
                    <a:cubicBezTo>
                      <a:pt x="21920" y="9534"/>
                      <a:pt x="21822" y="9575"/>
                      <a:pt x="21724" y="9619"/>
                    </a:cubicBezTo>
                    <a:cubicBezTo>
                      <a:pt x="21528" y="9704"/>
                      <a:pt x="21333" y="9792"/>
                      <a:pt x="21132" y="9870"/>
                    </a:cubicBezTo>
                    <a:cubicBezTo>
                      <a:pt x="21069" y="9895"/>
                      <a:pt x="21005" y="9918"/>
                      <a:pt x="20940" y="9942"/>
                    </a:cubicBezTo>
                    <a:cubicBezTo>
                      <a:pt x="20147" y="10094"/>
                      <a:pt x="19354" y="10238"/>
                      <a:pt x="18550" y="10325"/>
                    </a:cubicBezTo>
                    <a:cubicBezTo>
                      <a:pt x="18345" y="10347"/>
                      <a:pt x="18138" y="10364"/>
                      <a:pt x="17932" y="10380"/>
                    </a:cubicBezTo>
                    <a:cubicBezTo>
                      <a:pt x="17873" y="10183"/>
                      <a:pt x="17798" y="9991"/>
                      <a:pt x="17754" y="9789"/>
                    </a:cubicBezTo>
                    <a:cubicBezTo>
                      <a:pt x="17728" y="9672"/>
                      <a:pt x="17710" y="9554"/>
                      <a:pt x="17699" y="9435"/>
                    </a:cubicBezTo>
                    <a:cubicBezTo>
                      <a:pt x="17688" y="9324"/>
                      <a:pt x="17707" y="9195"/>
                      <a:pt x="17648" y="9096"/>
                    </a:cubicBezTo>
                    <a:cubicBezTo>
                      <a:pt x="17641" y="9085"/>
                      <a:pt x="17627" y="9079"/>
                      <a:pt x="17614" y="9079"/>
                    </a:cubicBezTo>
                    <a:cubicBezTo>
                      <a:pt x="17599" y="9079"/>
                      <a:pt x="17585" y="9085"/>
                      <a:pt x="17577" y="9096"/>
                    </a:cubicBezTo>
                    <a:cubicBezTo>
                      <a:pt x="17513" y="9195"/>
                      <a:pt x="17539" y="9333"/>
                      <a:pt x="17549" y="9445"/>
                    </a:cubicBezTo>
                    <a:cubicBezTo>
                      <a:pt x="17551" y="9470"/>
                      <a:pt x="17556" y="9495"/>
                      <a:pt x="17559" y="9520"/>
                    </a:cubicBezTo>
                    <a:cubicBezTo>
                      <a:pt x="17535" y="9385"/>
                      <a:pt x="17508" y="9252"/>
                      <a:pt x="17479" y="9121"/>
                    </a:cubicBezTo>
                    <a:cubicBezTo>
                      <a:pt x="17377" y="8672"/>
                      <a:pt x="17234" y="8231"/>
                      <a:pt x="17050" y="7808"/>
                    </a:cubicBezTo>
                    <a:cubicBezTo>
                      <a:pt x="16872" y="7401"/>
                      <a:pt x="16661" y="7001"/>
                      <a:pt x="16401" y="6640"/>
                    </a:cubicBezTo>
                    <a:cubicBezTo>
                      <a:pt x="16166" y="6313"/>
                      <a:pt x="15880" y="6016"/>
                      <a:pt x="15525" y="5821"/>
                    </a:cubicBezTo>
                    <a:cubicBezTo>
                      <a:pt x="15246" y="5668"/>
                      <a:pt x="14959" y="5609"/>
                      <a:pt x="14670" y="5609"/>
                    </a:cubicBezTo>
                    <a:cubicBezTo>
                      <a:pt x="14042" y="5609"/>
                      <a:pt x="13401" y="5886"/>
                      <a:pt x="12810" y="6080"/>
                    </a:cubicBezTo>
                    <a:cubicBezTo>
                      <a:pt x="11863" y="6392"/>
                      <a:pt x="10890" y="6622"/>
                      <a:pt x="9961" y="6988"/>
                    </a:cubicBezTo>
                    <a:cubicBezTo>
                      <a:pt x="9159" y="7304"/>
                      <a:pt x="8378" y="7728"/>
                      <a:pt x="7765" y="8343"/>
                    </a:cubicBezTo>
                    <a:cubicBezTo>
                      <a:pt x="7685" y="8423"/>
                      <a:pt x="7614" y="8502"/>
                      <a:pt x="7552" y="8596"/>
                    </a:cubicBezTo>
                    <a:cubicBezTo>
                      <a:pt x="7544" y="8607"/>
                      <a:pt x="7540" y="8620"/>
                      <a:pt x="7539" y="8631"/>
                    </a:cubicBezTo>
                    <a:cubicBezTo>
                      <a:pt x="7482" y="8666"/>
                      <a:pt x="7467" y="8765"/>
                      <a:pt x="7547" y="8803"/>
                    </a:cubicBezTo>
                    <a:cubicBezTo>
                      <a:pt x="7551" y="8805"/>
                      <a:pt x="7556" y="8807"/>
                      <a:pt x="7560" y="8809"/>
                    </a:cubicBezTo>
                    <a:cubicBezTo>
                      <a:pt x="7418" y="9230"/>
                      <a:pt x="7436" y="9682"/>
                      <a:pt x="7557" y="10111"/>
                    </a:cubicBezTo>
                    <a:cubicBezTo>
                      <a:pt x="7553" y="10108"/>
                      <a:pt x="7549" y="10107"/>
                      <a:pt x="7545" y="10107"/>
                    </a:cubicBezTo>
                    <a:cubicBezTo>
                      <a:pt x="7526" y="10107"/>
                      <a:pt x="7508" y="10131"/>
                      <a:pt x="7524" y="10148"/>
                    </a:cubicBezTo>
                    <a:cubicBezTo>
                      <a:pt x="7545" y="10172"/>
                      <a:pt x="7567" y="10195"/>
                      <a:pt x="7590" y="10219"/>
                    </a:cubicBezTo>
                    <a:cubicBezTo>
                      <a:pt x="7695" y="10544"/>
                      <a:pt x="7857" y="10852"/>
                      <a:pt x="8051" y="11118"/>
                    </a:cubicBezTo>
                    <a:cubicBezTo>
                      <a:pt x="8589" y="11853"/>
                      <a:pt x="9397" y="12338"/>
                      <a:pt x="10199" y="12735"/>
                    </a:cubicBezTo>
                    <a:cubicBezTo>
                      <a:pt x="10844" y="13054"/>
                      <a:pt x="11519" y="13362"/>
                      <a:pt x="12228" y="13500"/>
                    </a:cubicBezTo>
                    <a:cubicBezTo>
                      <a:pt x="12199" y="13516"/>
                      <a:pt x="12170" y="13533"/>
                      <a:pt x="12141" y="13550"/>
                    </a:cubicBezTo>
                    <a:cubicBezTo>
                      <a:pt x="12138" y="13552"/>
                      <a:pt x="12134" y="13554"/>
                      <a:pt x="12129" y="13556"/>
                    </a:cubicBezTo>
                    <a:cubicBezTo>
                      <a:pt x="12093" y="13575"/>
                      <a:pt x="12057" y="13593"/>
                      <a:pt x="12020" y="13612"/>
                    </a:cubicBezTo>
                    <a:cubicBezTo>
                      <a:pt x="12008" y="13613"/>
                      <a:pt x="11997" y="13616"/>
                      <a:pt x="11984" y="13623"/>
                    </a:cubicBezTo>
                    <a:cubicBezTo>
                      <a:pt x="11957" y="13640"/>
                      <a:pt x="11929" y="13657"/>
                      <a:pt x="11902" y="13673"/>
                    </a:cubicBezTo>
                    <a:cubicBezTo>
                      <a:pt x="11628" y="13815"/>
                      <a:pt x="11354" y="13960"/>
                      <a:pt x="11081" y="14103"/>
                    </a:cubicBezTo>
                    <a:cubicBezTo>
                      <a:pt x="10968" y="14162"/>
                      <a:pt x="10857" y="14227"/>
                      <a:pt x="10740" y="14280"/>
                    </a:cubicBezTo>
                    <a:cubicBezTo>
                      <a:pt x="10680" y="14307"/>
                      <a:pt x="10622" y="14324"/>
                      <a:pt x="10563" y="14324"/>
                    </a:cubicBezTo>
                    <a:cubicBezTo>
                      <a:pt x="10520" y="14324"/>
                      <a:pt x="10477" y="14315"/>
                      <a:pt x="10432" y="14296"/>
                    </a:cubicBezTo>
                    <a:cubicBezTo>
                      <a:pt x="10333" y="14254"/>
                      <a:pt x="10252" y="14175"/>
                      <a:pt x="10188" y="14090"/>
                    </a:cubicBezTo>
                    <a:cubicBezTo>
                      <a:pt x="10125" y="14005"/>
                      <a:pt x="10079" y="13901"/>
                      <a:pt x="9999" y="13832"/>
                    </a:cubicBezTo>
                    <a:cubicBezTo>
                      <a:pt x="9994" y="13828"/>
                      <a:pt x="9989" y="13826"/>
                      <a:pt x="9984" y="13826"/>
                    </a:cubicBezTo>
                    <a:cubicBezTo>
                      <a:pt x="9969" y="13826"/>
                      <a:pt x="9956" y="13842"/>
                      <a:pt x="9956" y="13857"/>
                    </a:cubicBezTo>
                    <a:cubicBezTo>
                      <a:pt x="9957" y="13906"/>
                      <a:pt x="9971" y="13956"/>
                      <a:pt x="9991" y="14003"/>
                    </a:cubicBezTo>
                    <a:cubicBezTo>
                      <a:pt x="9515" y="13616"/>
                      <a:pt x="8975" y="13308"/>
                      <a:pt x="8403" y="13085"/>
                    </a:cubicBezTo>
                    <a:cubicBezTo>
                      <a:pt x="7658" y="12795"/>
                      <a:pt x="6859" y="12643"/>
                      <a:pt x="6060" y="12643"/>
                    </a:cubicBezTo>
                    <a:cubicBezTo>
                      <a:pt x="5903" y="12643"/>
                      <a:pt x="5746" y="12649"/>
                      <a:pt x="5589" y="12661"/>
                    </a:cubicBezTo>
                    <a:cubicBezTo>
                      <a:pt x="4635" y="12732"/>
                      <a:pt x="3710" y="13035"/>
                      <a:pt x="2902" y="13551"/>
                    </a:cubicBezTo>
                    <a:cubicBezTo>
                      <a:pt x="2099" y="14065"/>
                      <a:pt x="1421" y="14778"/>
                      <a:pt x="930" y="15595"/>
                    </a:cubicBezTo>
                    <a:cubicBezTo>
                      <a:pt x="789" y="15828"/>
                      <a:pt x="666" y="16070"/>
                      <a:pt x="556" y="16317"/>
                    </a:cubicBezTo>
                    <a:cubicBezTo>
                      <a:pt x="522" y="16343"/>
                      <a:pt x="486" y="16368"/>
                      <a:pt x="452" y="16394"/>
                    </a:cubicBezTo>
                    <a:cubicBezTo>
                      <a:pt x="405" y="16429"/>
                      <a:pt x="433" y="16489"/>
                      <a:pt x="478" y="16500"/>
                    </a:cubicBezTo>
                    <a:cubicBezTo>
                      <a:pt x="243" y="17076"/>
                      <a:pt x="92" y="17683"/>
                      <a:pt x="41" y="18302"/>
                    </a:cubicBezTo>
                    <a:cubicBezTo>
                      <a:pt x="0" y="18796"/>
                      <a:pt x="1" y="19324"/>
                      <a:pt x="136" y="19803"/>
                    </a:cubicBezTo>
                    <a:cubicBezTo>
                      <a:pt x="208" y="20057"/>
                      <a:pt x="324" y="20299"/>
                      <a:pt x="511" y="20487"/>
                    </a:cubicBezTo>
                    <a:cubicBezTo>
                      <a:pt x="562" y="20539"/>
                      <a:pt x="617" y="20584"/>
                      <a:pt x="674" y="20627"/>
                    </a:cubicBezTo>
                    <a:cubicBezTo>
                      <a:pt x="671" y="20629"/>
                      <a:pt x="669" y="20631"/>
                      <a:pt x="666" y="20633"/>
                    </a:cubicBezTo>
                    <a:cubicBezTo>
                      <a:pt x="648" y="20644"/>
                      <a:pt x="661" y="20672"/>
                      <a:pt x="679" y="20672"/>
                    </a:cubicBezTo>
                    <a:cubicBezTo>
                      <a:pt x="682" y="20672"/>
                      <a:pt x="685" y="20672"/>
                      <a:pt x="688" y="20670"/>
                    </a:cubicBezTo>
                    <a:lnTo>
                      <a:pt x="715" y="20655"/>
                    </a:lnTo>
                    <a:cubicBezTo>
                      <a:pt x="847" y="20745"/>
                      <a:pt x="992" y="20818"/>
                      <a:pt x="1144" y="20870"/>
                    </a:cubicBezTo>
                    <a:cubicBezTo>
                      <a:pt x="1386" y="20953"/>
                      <a:pt x="1640" y="20997"/>
                      <a:pt x="1892" y="21032"/>
                    </a:cubicBezTo>
                    <a:cubicBezTo>
                      <a:pt x="2196" y="21072"/>
                      <a:pt x="2502" y="21105"/>
                      <a:pt x="2806" y="21138"/>
                    </a:cubicBezTo>
                    <a:cubicBezTo>
                      <a:pt x="3399" y="21203"/>
                      <a:pt x="3994" y="21252"/>
                      <a:pt x="4591" y="21252"/>
                    </a:cubicBezTo>
                    <a:cubicBezTo>
                      <a:pt x="4643" y="21252"/>
                      <a:pt x="4695" y="21251"/>
                      <a:pt x="4746" y="21251"/>
                    </a:cubicBezTo>
                    <a:cubicBezTo>
                      <a:pt x="5883" y="21234"/>
                      <a:pt x="7045" y="21007"/>
                      <a:pt x="8016" y="20388"/>
                    </a:cubicBezTo>
                    <a:cubicBezTo>
                      <a:pt x="8849" y="19857"/>
                      <a:pt x="9447" y="19047"/>
                      <a:pt x="9842" y="18152"/>
                    </a:cubicBezTo>
                    <a:cubicBezTo>
                      <a:pt x="10243" y="17246"/>
                      <a:pt x="10454" y="16266"/>
                      <a:pt x="10603" y="15291"/>
                    </a:cubicBezTo>
                    <a:cubicBezTo>
                      <a:pt x="10615" y="15218"/>
                      <a:pt x="10624" y="15147"/>
                      <a:pt x="10633" y="15074"/>
                    </a:cubicBezTo>
                    <a:cubicBezTo>
                      <a:pt x="10660" y="15191"/>
                      <a:pt x="10695" y="15310"/>
                      <a:pt x="10692" y="15429"/>
                    </a:cubicBezTo>
                    <a:cubicBezTo>
                      <a:pt x="10692" y="15459"/>
                      <a:pt x="10713" y="15475"/>
                      <a:pt x="10735" y="15475"/>
                    </a:cubicBezTo>
                    <a:cubicBezTo>
                      <a:pt x="10753" y="15475"/>
                      <a:pt x="10771" y="15464"/>
                      <a:pt x="10778" y="15439"/>
                    </a:cubicBezTo>
                    <a:cubicBezTo>
                      <a:pt x="10805" y="15327"/>
                      <a:pt x="10805" y="15210"/>
                      <a:pt x="10788" y="15097"/>
                    </a:cubicBezTo>
                    <a:cubicBezTo>
                      <a:pt x="10772" y="14985"/>
                      <a:pt x="10750" y="14866"/>
                      <a:pt x="10771" y="14753"/>
                    </a:cubicBezTo>
                    <a:cubicBezTo>
                      <a:pt x="10810" y="14565"/>
                      <a:pt x="10994" y="14443"/>
                      <a:pt x="11155" y="14341"/>
                    </a:cubicBezTo>
                    <a:cubicBezTo>
                      <a:pt x="11280" y="14264"/>
                      <a:pt x="11406" y="14187"/>
                      <a:pt x="11531" y="14110"/>
                    </a:cubicBezTo>
                    <a:cubicBezTo>
                      <a:pt x="11862" y="13922"/>
                      <a:pt x="12211" y="13768"/>
                      <a:pt x="12580" y="13683"/>
                    </a:cubicBezTo>
                    <a:cubicBezTo>
                      <a:pt x="12713" y="13651"/>
                      <a:pt x="12848" y="13630"/>
                      <a:pt x="12984" y="13618"/>
                    </a:cubicBezTo>
                    <a:cubicBezTo>
                      <a:pt x="13020" y="13615"/>
                      <a:pt x="13056" y="13615"/>
                      <a:pt x="13093" y="13615"/>
                    </a:cubicBezTo>
                    <a:cubicBezTo>
                      <a:pt x="13123" y="13615"/>
                      <a:pt x="13153" y="13615"/>
                      <a:pt x="13182" y="13615"/>
                    </a:cubicBezTo>
                    <a:cubicBezTo>
                      <a:pt x="13060" y="13658"/>
                      <a:pt x="12938" y="13704"/>
                      <a:pt x="12821" y="13752"/>
                    </a:cubicBezTo>
                    <a:cubicBezTo>
                      <a:pt x="12554" y="13862"/>
                      <a:pt x="12296" y="13995"/>
                      <a:pt x="12055" y="14155"/>
                    </a:cubicBezTo>
                    <a:cubicBezTo>
                      <a:pt x="11628" y="14439"/>
                      <a:pt x="11254" y="14830"/>
                      <a:pt x="11061" y="15311"/>
                    </a:cubicBezTo>
                    <a:cubicBezTo>
                      <a:pt x="10837" y="15866"/>
                      <a:pt x="10889" y="16480"/>
                      <a:pt x="10996" y="17054"/>
                    </a:cubicBezTo>
                    <a:cubicBezTo>
                      <a:pt x="11107" y="17645"/>
                      <a:pt x="11260" y="18228"/>
                      <a:pt x="11449" y="18797"/>
                    </a:cubicBezTo>
                    <a:cubicBezTo>
                      <a:pt x="11661" y="19438"/>
                      <a:pt x="11922" y="20062"/>
                      <a:pt x="12227" y="20663"/>
                    </a:cubicBezTo>
                    <a:cubicBezTo>
                      <a:pt x="12241" y="20691"/>
                      <a:pt x="12269" y="20720"/>
                      <a:pt x="12303" y="20720"/>
                    </a:cubicBezTo>
                    <a:cubicBezTo>
                      <a:pt x="12312" y="20720"/>
                      <a:pt x="12322" y="20719"/>
                      <a:pt x="12330" y="20717"/>
                    </a:cubicBezTo>
                    <a:cubicBezTo>
                      <a:pt x="12337" y="20725"/>
                      <a:pt x="12346" y="20730"/>
                      <a:pt x="12361" y="20731"/>
                    </a:cubicBezTo>
                    <a:cubicBezTo>
                      <a:pt x="12622" y="20751"/>
                      <a:pt x="12879" y="20777"/>
                      <a:pt x="13141" y="20784"/>
                    </a:cubicBezTo>
                    <a:cubicBezTo>
                      <a:pt x="13234" y="20787"/>
                      <a:pt x="13327" y="20788"/>
                      <a:pt x="13420" y="20788"/>
                    </a:cubicBezTo>
                    <a:cubicBezTo>
                      <a:pt x="13587" y="20788"/>
                      <a:pt x="13754" y="20784"/>
                      <a:pt x="13919" y="20776"/>
                    </a:cubicBezTo>
                    <a:cubicBezTo>
                      <a:pt x="14411" y="20750"/>
                      <a:pt x="14898" y="20680"/>
                      <a:pt x="15369" y="20539"/>
                    </a:cubicBezTo>
                    <a:cubicBezTo>
                      <a:pt x="16218" y="20286"/>
                      <a:pt x="16982" y="19797"/>
                      <a:pt x="17484" y="19056"/>
                    </a:cubicBezTo>
                    <a:cubicBezTo>
                      <a:pt x="17970" y="18337"/>
                      <a:pt x="18203" y="17485"/>
                      <a:pt x="18367" y="16643"/>
                    </a:cubicBezTo>
                    <a:cubicBezTo>
                      <a:pt x="18460" y="16168"/>
                      <a:pt x="18544" y="15690"/>
                      <a:pt x="18589" y="15209"/>
                    </a:cubicBezTo>
                    <a:cubicBezTo>
                      <a:pt x="18636" y="14703"/>
                      <a:pt x="18633" y="14185"/>
                      <a:pt x="18513" y="13689"/>
                    </a:cubicBezTo>
                    <a:cubicBezTo>
                      <a:pt x="18374" y="13122"/>
                      <a:pt x="18052" y="12561"/>
                      <a:pt x="17579" y="12204"/>
                    </a:cubicBezTo>
                    <a:lnTo>
                      <a:pt x="17579" y="12204"/>
                    </a:lnTo>
                    <a:cubicBezTo>
                      <a:pt x="17645" y="12223"/>
                      <a:pt x="17710" y="12239"/>
                      <a:pt x="17776" y="12256"/>
                    </a:cubicBezTo>
                    <a:cubicBezTo>
                      <a:pt x="17778" y="12257"/>
                      <a:pt x="17781" y="12257"/>
                      <a:pt x="17783" y="12257"/>
                    </a:cubicBezTo>
                    <a:cubicBezTo>
                      <a:pt x="17817" y="12257"/>
                      <a:pt x="17829" y="12200"/>
                      <a:pt x="17794" y="12187"/>
                    </a:cubicBezTo>
                    <a:cubicBezTo>
                      <a:pt x="17631" y="12129"/>
                      <a:pt x="17473" y="12058"/>
                      <a:pt x="17316" y="11986"/>
                    </a:cubicBezTo>
                    <a:cubicBezTo>
                      <a:pt x="17263" y="11962"/>
                      <a:pt x="17211" y="11937"/>
                      <a:pt x="17159" y="11911"/>
                    </a:cubicBezTo>
                    <a:cubicBezTo>
                      <a:pt x="17174" y="11865"/>
                      <a:pt x="17190" y="11819"/>
                      <a:pt x="17206" y="11772"/>
                    </a:cubicBezTo>
                    <a:cubicBezTo>
                      <a:pt x="17327" y="11598"/>
                      <a:pt x="17437" y="11415"/>
                      <a:pt x="17537" y="11227"/>
                    </a:cubicBezTo>
                    <a:cubicBezTo>
                      <a:pt x="17543" y="11216"/>
                      <a:pt x="17550" y="11204"/>
                      <a:pt x="17557" y="11192"/>
                    </a:cubicBezTo>
                    <a:cubicBezTo>
                      <a:pt x="17557" y="11191"/>
                      <a:pt x="17557" y="11191"/>
                      <a:pt x="17557" y="11190"/>
                    </a:cubicBezTo>
                    <a:cubicBezTo>
                      <a:pt x="17572" y="11160"/>
                      <a:pt x="17590" y="11129"/>
                      <a:pt x="17604" y="11098"/>
                    </a:cubicBezTo>
                    <a:cubicBezTo>
                      <a:pt x="17631" y="11045"/>
                      <a:pt x="17594" y="10996"/>
                      <a:pt x="17546" y="10980"/>
                    </a:cubicBezTo>
                    <a:cubicBezTo>
                      <a:pt x="17573" y="10930"/>
                      <a:pt x="17603" y="10882"/>
                      <a:pt x="17642" y="10840"/>
                    </a:cubicBezTo>
                    <a:cubicBezTo>
                      <a:pt x="17725" y="10747"/>
                      <a:pt x="17840" y="10705"/>
                      <a:pt x="17960" y="10678"/>
                    </a:cubicBezTo>
                    <a:cubicBezTo>
                      <a:pt x="17969" y="10678"/>
                      <a:pt x="17977" y="10678"/>
                      <a:pt x="17985" y="10677"/>
                    </a:cubicBezTo>
                    <a:cubicBezTo>
                      <a:pt x="18045" y="10669"/>
                      <a:pt x="18105" y="10661"/>
                      <a:pt x="18163" y="10646"/>
                    </a:cubicBezTo>
                    <a:cubicBezTo>
                      <a:pt x="18186" y="10640"/>
                      <a:pt x="18210" y="10634"/>
                      <a:pt x="18234" y="10628"/>
                    </a:cubicBezTo>
                    <a:cubicBezTo>
                      <a:pt x="18431" y="10591"/>
                      <a:pt x="18627" y="10554"/>
                      <a:pt x="18824" y="10518"/>
                    </a:cubicBezTo>
                    <a:cubicBezTo>
                      <a:pt x="18937" y="10497"/>
                      <a:pt x="19050" y="10476"/>
                      <a:pt x="19163" y="10455"/>
                    </a:cubicBezTo>
                    <a:cubicBezTo>
                      <a:pt x="19239" y="10439"/>
                      <a:pt x="19326" y="10433"/>
                      <a:pt x="19403" y="10407"/>
                    </a:cubicBezTo>
                    <a:cubicBezTo>
                      <a:pt x="19965" y="10351"/>
                      <a:pt x="20514" y="10218"/>
                      <a:pt x="21045" y="10032"/>
                    </a:cubicBezTo>
                    <a:cubicBezTo>
                      <a:pt x="21182" y="10003"/>
                      <a:pt x="21319" y="9968"/>
                      <a:pt x="21449" y="9914"/>
                    </a:cubicBezTo>
                    <a:cubicBezTo>
                      <a:pt x="21473" y="9904"/>
                      <a:pt x="21496" y="9894"/>
                      <a:pt x="21519" y="9884"/>
                    </a:cubicBezTo>
                    <a:lnTo>
                      <a:pt x="21519" y="9884"/>
                    </a:lnTo>
                    <a:cubicBezTo>
                      <a:pt x="21292" y="10076"/>
                      <a:pt x="21084" y="10287"/>
                      <a:pt x="20897" y="10517"/>
                    </a:cubicBezTo>
                    <a:cubicBezTo>
                      <a:pt x="20396" y="11133"/>
                      <a:pt x="20075" y="11879"/>
                      <a:pt x="19929" y="12657"/>
                    </a:cubicBezTo>
                    <a:cubicBezTo>
                      <a:pt x="19773" y="13481"/>
                      <a:pt x="19815" y="14338"/>
                      <a:pt x="20019" y="15150"/>
                    </a:cubicBezTo>
                    <a:cubicBezTo>
                      <a:pt x="20224" y="15960"/>
                      <a:pt x="20580" y="16723"/>
                      <a:pt x="21038" y="17419"/>
                    </a:cubicBezTo>
                    <a:cubicBezTo>
                      <a:pt x="21097" y="17509"/>
                      <a:pt x="21154" y="17590"/>
                      <a:pt x="21229" y="17666"/>
                    </a:cubicBezTo>
                    <a:cubicBezTo>
                      <a:pt x="21246" y="17684"/>
                      <a:pt x="21268" y="17691"/>
                      <a:pt x="21291" y="17691"/>
                    </a:cubicBezTo>
                    <a:cubicBezTo>
                      <a:pt x="21285" y="17694"/>
                      <a:pt x="21278" y="17699"/>
                      <a:pt x="21272" y="17702"/>
                    </a:cubicBezTo>
                    <a:cubicBezTo>
                      <a:pt x="21246" y="17715"/>
                      <a:pt x="21257" y="17750"/>
                      <a:pt x="21281" y="17750"/>
                    </a:cubicBezTo>
                    <a:cubicBezTo>
                      <a:pt x="21285" y="17750"/>
                      <a:pt x="21288" y="17750"/>
                      <a:pt x="21291" y="17748"/>
                    </a:cubicBezTo>
                    <a:cubicBezTo>
                      <a:pt x="21332" y="17732"/>
                      <a:pt x="21370" y="17714"/>
                      <a:pt x="21410" y="17698"/>
                    </a:cubicBezTo>
                    <a:cubicBezTo>
                      <a:pt x="21528" y="17713"/>
                      <a:pt x="21646" y="17720"/>
                      <a:pt x="21765" y="17720"/>
                    </a:cubicBezTo>
                    <a:cubicBezTo>
                      <a:pt x="22536" y="17720"/>
                      <a:pt x="23309" y="17417"/>
                      <a:pt x="23970" y="17049"/>
                    </a:cubicBezTo>
                    <a:cubicBezTo>
                      <a:pt x="24696" y="16645"/>
                      <a:pt x="25358" y="16111"/>
                      <a:pt x="25847" y="15434"/>
                    </a:cubicBezTo>
                    <a:cubicBezTo>
                      <a:pt x="26335" y="14758"/>
                      <a:pt x="26631" y="13948"/>
                      <a:pt x="26707" y="13119"/>
                    </a:cubicBezTo>
                    <a:cubicBezTo>
                      <a:pt x="26780" y="12308"/>
                      <a:pt x="26638" y="11488"/>
                      <a:pt x="26294" y="10750"/>
                    </a:cubicBezTo>
                    <a:cubicBezTo>
                      <a:pt x="26029" y="10185"/>
                      <a:pt x="25650" y="9673"/>
                      <a:pt x="25188" y="9252"/>
                    </a:cubicBezTo>
                    <a:lnTo>
                      <a:pt x="25188" y="9252"/>
                    </a:lnTo>
                    <a:cubicBezTo>
                      <a:pt x="25337" y="9308"/>
                      <a:pt x="25491" y="9353"/>
                      <a:pt x="25647" y="9390"/>
                    </a:cubicBezTo>
                    <a:cubicBezTo>
                      <a:pt x="25649" y="9391"/>
                      <a:pt x="25652" y="9391"/>
                      <a:pt x="25654" y="9391"/>
                    </a:cubicBezTo>
                    <a:cubicBezTo>
                      <a:pt x="25685" y="9391"/>
                      <a:pt x="25697" y="9338"/>
                      <a:pt x="25663" y="9326"/>
                    </a:cubicBezTo>
                    <a:cubicBezTo>
                      <a:pt x="25478" y="9264"/>
                      <a:pt x="25295" y="9183"/>
                      <a:pt x="25120" y="9091"/>
                    </a:cubicBezTo>
                    <a:cubicBezTo>
                      <a:pt x="25074" y="9067"/>
                      <a:pt x="25026" y="9045"/>
                      <a:pt x="24981" y="9018"/>
                    </a:cubicBezTo>
                    <a:cubicBezTo>
                      <a:pt x="24952" y="9000"/>
                      <a:pt x="24905" y="8977"/>
                      <a:pt x="24897" y="8941"/>
                    </a:cubicBezTo>
                    <a:cubicBezTo>
                      <a:pt x="24887" y="8895"/>
                      <a:pt x="24937" y="8840"/>
                      <a:pt x="24961" y="8806"/>
                    </a:cubicBezTo>
                    <a:cubicBezTo>
                      <a:pt x="24992" y="8763"/>
                      <a:pt x="25022" y="8720"/>
                      <a:pt x="25053" y="8677"/>
                    </a:cubicBezTo>
                    <a:cubicBezTo>
                      <a:pt x="25175" y="8505"/>
                      <a:pt x="25299" y="8332"/>
                      <a:pt x="25419" y="8159"/>
                    </a:cubicBezTo>
                    <a:lnTo>
                      <a:pt x="25601" y="7899"/>
                    </a:lnTo>
                    <a:cubicBezTo>
                      <a:pt x="25633" y="7853"/>
                      <a:pt x="25667" y="7805"/>
                      <a:pt x="25699" y="7758"/>
                    </a:cubicBezTo>
                    <a:cubicBezTo>
                      <a:pt x="25713" y="7736"/>
                      <a:pt x="25728" y="7715"/>
                      <a:pt x="25739" y="7692"/>
                    </a:cubicBezTo>
                    <a:cubicBezTo>
                      <a:pt x="25753" y="7669"/>
                      <a:pt x="25756" y="7648"/>
                      <a:pt x="25761" y="7625"/>
                    </a:cubicBezTo>
                    <a:cubicBezTo>
                      <a:pt x="25822" y="7570"/>
                      <a:pt x="25885" y="7515"/>
                      <a:pt x="25948" y="7463"/>
                    </a:cubicBezTo>
                    <a:cubicBezTo>
                      <a:pt x="26254" y="7215"/>
                      <a:pt x="26589" y="7007"/>
                      <a:pt x="26943" y="6836"/>
                    </a:cubicBezTo>
                    <a:cubicBezTo>
                      <a:pt x="27767" y="6437"/>
                      <a:pt x="28663" y="6223"/>
                      <a:pt x="29542" y="5986"/>
                    </a:cubicBezTo>
                    <a:cubicBezTo>
                      <a:pt x="30478" y="5735"/>
                      <a:pt x="31413" y="5482"/>
                      <a:pt x="32348" y="5230"/>
                    </a:cubicBezTo>
                    <a:cubicBezTo>
                      <a:pt x="33287" y="4978"/>
                      <a:pt x="34227" y="4724"/>
                      <a:pt x="35166" y="4470"/>
                    </a:cubicBezTo>
                    <a:cubicBezTo>
                      <a:pt x="36104" y="4217"/>
                      <a:pt x="37048" y="3980"/>
                      <a:pt x="37980" y="3705"/>
                    </a:cubicBezTo>
                    <a:cubicBezTo>
                      <a:pt x="38095" y="3670"/>
                      <a:pt x="38206" y="3635"/>
                      <a:pt x="38317" y="3589"/>
                    </a:cubicBezTo>
                    <a:cubicBezTo>
                      <a:pt x="38385" y="3561"/>
                      <a:pt x="38359" y="3458"/>
                      <a:pt x="38289" y="3458"/>
                    </a:cubicBezTo>
                    <a:cubicBezTo>
                      <a:pt x="38286" y="3458"/>
                      <a:pt x="38283" y="3458"/>
                      <a:pt x="38280" y="3459"/>
                    </a:cubicBezTo>
                    <a:cubicBezTo>
                      <a:pt x="38034" y="3492"/>
                      <a:pt x="37797" y="3561"/>
                      <a:pt x="37558" y="3625"/>
                    </a:cubicBezTo>
                    <a:cubicBezTo>
                      <a:pt x="37323" y="3686"/>
                      <a:pt x="37089" y="3749"/>
                      <a:pt x="36854" y="3813"/>
                    </a:cubicBezTo>
                    <a:cubicBezTo>
                      <a:pt x="36379" y="3940"/>
                      <a:pt x="35906" y="4068"/>
                      <a:pt x="35432" y="4196"/>
                    </a:cubicBezTo>
                    <a:cubicBezTo>
                      <a:pt x="34484" y="4451"/>
                      <a:pt x="33536" y="4708"/>
                      <a:pt x="32589" y="4964"/>
                    </a:cubicBezTo>
                    <a:cubicBezTo>
                      <a:pt x="31641" y="5220"/>
                      <a:pt x="30693" y="5476"/>
                      <a:pt x="29745" y="5732"/>
                    </a:cubicBezTo>
                    <a:cubicBezTo>
                      <a:pt x="28853" y="5973"/>
                      <a:pt x="27941" y="6189"/>
                      <a:pt x="27096" y="6570"/>
                    </a:cubicBezTo>
                    <a:cubicBezTo>
                      <a:pt x="26704" y="6747"/>
                      <a:pt x="26321" y="6966"/>
                      <a:pt x="25980" y="7235"/>
                    </a:cubicBezTo>
                    <a:cubicBezTo>
                      <a:pt x="25970" y="7220"/>
                      <a:pt x="25950" y="7211"/>
                      <a:pt x="25932" y="7211"/>
                    </a:cubicBezTo>
                    <a:cubicBezTo>
                      <a:pt x="25931" y="7211"/>
                      <a:pt x="25929" y="7211"/>
                      <a:pt x="25927" y="7211"/>
                    </a:cubicBezTo>
                    <a:cubicBezTo>
                      <a:pt x="25845" y="7220"/>
                      <a:pt x="25785" y="7303"/>
                      <a:pt x="25735" y="7362"/>
                    </a:cubicBezTo>
                    <a:cubicBezTo>
                      <a:pt x="25710" y="7391"/>
                      <a:pt x="25686" y="7420"/>
                      <a:pt x="25662" y="7449"/>
                    </a:cubicBezTo>
                    <a:cubicBezTo>
                      <a:pt x="25595" y="7471"/>
                      <a:pt x="25537" y="7544"/>
                      <a:pt x="25488" y="7589"/>
                    </a:cubicBezTo>
                    <a:cubicBezTo>
                      <a:pt x="25432" y="7640"/>
                      <a:pt x="25375" y="7692"/>
                      <a:pt x="25319" y="7744"/>
                    </a:cubicBezTo>
                    <a:cubicBezTo>
                      <a:pt x="25306" y="7750"/>
                      <a:pt x="25293" y="7757"/>
                      <a:pt x="25281" y="7771"/>
                    </a:cubicBezTo>
                    <a:cubicBezTo>
                      <a:pt x="25271" y="7783"/>
                      <a:pt x="25261" y="7796"/>
                      <a:pt x="25249" y="7808"/>
                    </a:cubicBezTo>
                    <a:cubicBezTo>
                      <a:pt x="25231" y="7826"/>
                      <a:pt x="25213" y="7842"/>
                      <a:pt x="25195" y="7859"/>
                    </a:cubicBezTo>
                    <a:lnTo>
                      <a:pt x="25195" y="7851"/>
                    </a:lnTo>
                    <a:cubicBezTo>
                      <a:pt x="25200" y="7837"/>
                      <a:pt x="25204" y="7823"/>
                      <a:pt x="25210" y="7809"/>
                    </a:cubicBezTo>
                    <a:cubicBezTo>
                      <a:pt x="25240" y="7732"/>
                      <a:pt x="25272" y="7656"/>
                      <a:pt x="25307" y="7582"/>
                    </a:cubicBezTo>
                    <a:cubicBezTo>
                      <a:pt x="25343" y="7510"/>
                      <a:pt x="25381" y="7440"/>
                      <a:pt x="25423" y="7372"/>
                    </a:cubicBezTo>
                    <a:cubicBezTo>
                      <a:pt x="25444" y="7336"/>
                      <a:pt x="25468" y="7299"/>
                      <a:pt x="25488" y="7262"/>
                    </a:cubicBezTo>
                    <a:cubicBezTo>
                      <a:pt x="25507" y="7228"/>
                      <a:pt x="25532" y="7191"/>
                      <a:pt x="25533" y="7152"/>
                    </a:cubicBezTo>
                    <a:cubicBezTo>
                      <a:pt x="25533" y="7130"/>
                      <a:pt x="25518" y="7114"/>
                      <a:pt x="25498" y="7114"/>
                    </a:cubicBezTo>
                    <a:cubicBezTo>
                      <a:pt x="25494" y="7114"/>
                      <a:pt x="25490" y="7115"/>
                      <a:pt x="25486" y="7116"/>
                    </a:cubicBezTo>
                    <a:cubicBezTo>
                      <a:pt x="25448" y="7130"/>
                      <a:pt x="25424" y="7164"/>
                      <a:pt x="25398" y="7193"/>
                    </a:cubicBezTo>
                    <a:cubicBezTo>
                      <a:pt x="25370" y="7224"/>
                      <a:pt x="25346" y="7261"/>
                      <a:pt x="25324" y="7297"/>
                    </a:cubicBezTo>
                    <a:cubicBezTo>
                      <a:pt x="25278" y="7372"/>
                      <a:pt x="25238" y="7450"/>
                      <a:pt x="25200" y="7530"/>
                    </a:cubicBezTo>
                    <a:cubicBezTo>
                      <a:pt x="25199" y="7531"/>
                      <a:pt x="25199" y="7533"/>
                      <a:pt x="25198" y="7535"/>
                    </a:cubicBezTo>
                    <a:cubicBezTo>
                      <a:pt x="25204" y="6719"/>
                      <a:pt x="25180" y="5903"/>
                      <a:pt x="25052" y="5096"/>
                    </a:cubicBezTo>
                    <a:cubicBezTo>
                      <a:pt x="24907" y="4174"/>
                      <a:pt x="24622" y="3267"/>
                      <a:pt x="24133" y="2467"/>
                    </a:cubicBezTo>
                    <a:cubicBezTo>
                      <a:pt x="23672" y="1712"/>
                      <a:pt x="23020" y="1099"/>
                      <a:pt x="22249" y="670"/>
                    </a:cubicBezTo>
                    <a:cubicBezTo>
                      <a:pt x="21489" y="247"/>
                      <a:pt x="20622" y="14"/>
                      <a:pt x="19753" y="1"/>
                    </a:cubicBezTo>
                    <a:cubicBezTo>
                      <a:pt x="19727" y="1"/>
                      <a:pt x="19702" y="1"/>
                      <a:pt x="19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aphicFrame>
        <p:nvGraphicFramePr>
          <p:cNvPr id="26" name="Table 25">
            <a:extLst>
              <a:ext uri="{FF2B5EF4-FFF2-40B4-BE49-F238E27FC236}">
                <a16:creationId xmlns:a16="http://schemas.microsoft.com/office/drawing/2014/main" id="{C89BCF3B-3490-E6F4-97BE-42C3FD225204}"/>
              </a:ext>
            </a:extLst>
          </p:cNvPr>
          <p:cNvGraphicFramePr>
            <a:graphicFrameLocks noGrp="1"/>
          </p:cNvGraphicFramePr>
          <p:nvPr>
            <p:extLst>
              <p:ext uri="{D42A27DB-BD31-4B8C-83A1-F6EECF244321}">
                <p14:modId xmlns:p14="http://schemas.microsoft.com/office/powerpoint/2010/main" val="1566980007"/>
              </p:ext>
            </p:extLst>
          </p:nvPr>
        </p:nvGraphicFramePr>
        <p:xfrm>
          <a:off x="141807" y="857264"/>
          <a:ext cx="6432503" cy="4309385"/>
        </p:xfrm>
        <a:graphic>
          <a:graphicData uri="http://schemas.openxmlformats.org/drawingml/2006/table">
            <a:tbl>
              <a:tblPr firstRow="1" firstCol="1" bandRow="1">
                <a:tableStyleId>{4F113375-5BA1-45A1-A430-97A0FFEE6941}</a:tableStyleId>
              </a:tblPr>
              <a:tblGrid>
                <a:gridCol w="1462189">
                  <a:extLst>
                    <a:ext uri="{9D8B030D-6E8A-4147-A177-3AD203B41FA5}">
                      <a16:colId xmlns:a16="http://schemas.microsoft.com/office/drawing/2014/main" val="1356441627"/>
                    </a:ext>
                  </a:extLst>
                </a:gridCol>
                <a:gridCol w="2547581">
                  <a:extLst>
                    <a:ext uri="{9D8B030D-6E8A-4147-A177-3AD203B41FA5}">
                      <a16:colId xmlns:a16="http://schemas.microsoft.com/office/drawing/2014/main" val="871008308"/>
                    </a:ext>
                  </a:extLst>
                </a:gridCol>
                <a:gridCol w="2422733">
                  <a:extLst>
                    <a:ext uri="{9D8B030D-6E8A-4147-A177-3AD203B41FA5}">
                      <a16:colId xmlns:a16="http://schemas.microsoft.com/office/drawing/2014/main" val="761779602"/>
                    </a:ext>
                  </a:extLst>
                </a:gridCol>
              </a:tblGrid>
              <a:tr h="444267">
                <a:tc>
                  <a:txBody>
                    <a:bodyPr/>
                    <a:lstStyle/>
                    <a:p>
                      <a:pPr algn="ctr">
                        <a:lnSpc>
                          <a:spcPct val="130000"/>
                        </a:lnSpc>
                        <a:spcAft>
                          <a:spcPts val="1000"/>
                        </a:spcAft>
                      </a:pPr>
                      <a:r>
                        <a:rPr lang="pt-BR" sz="1800" b="1" dirty="0" err="1">
                          <a:effectLst/>
                          <a:latin typeface="Candara" panose="020E0502030303020204" pitchFamily="34" charset="0"/>
                        </a:rPr>
                        <a:t>So</a:t>
                      </a:r>
                      <a:r>
                        <a:rPr lang="pt-BR" sz="1800" b="1" dirty="0">
                          <a:effectLst/>
                          <a:latin typeface="Candara" panose="020E0502030303020204" pitchFamily="34" charset="0"/>
                        </a:rPr>
                        <a:t> </a:t>
                      </a:r>
                      <a:r>
                        <a:rPr lang="pt-BR" sz="1800" b="1" dirty="0" err="1">
                          <a:effectLst/>
                          <a:latin typeface="Candara" panose="020E0502030303020204" pitchFamily="34" charset="0"/>
                        </a:rPr>
                        <a:t>sánh</a:t>
                      </a:r>
                      <a:endParaRPr lang="en-VN" sz="2400" b="1" dirty="0">
                        <a:effectLst/>
                        <a:latin typeface="Candara" panose="020E0502030303020204" pitchFamily="34" charset="0"/>
                        <a:ea typeface="Calibri" panose="020F0502020204030204" pitchFamily="34" charset="0"/>
                      </a:endParaRPr>
                    </a:p>
                  </a:txBody>
                  <a:tcPr marL="54470" marR="54470" marT="0" marB="0"/>
                </a:tc>
                <a:tc>
                  <a:txBody>
                    <a:bodyPr/>
                    <a:lstStyle/>
                    <a:p>
                      <a:pPr algn="ctr">
                        <a:lnSpc>
                          <a:spcPct val="130000"/>
                        </a:lnSpc>
                        <a:spcAft>
                          <a:spcPts val="1000"/>
                        </a:spcAft>
                      </a:pPr>
                      <a:r>
                        <a:rPr lang="pt-BR" sz="1800" b="1">
                          <a:effectLst/>
                          <a:latin typeface="Candara" panose="020E0502030303020204" pitchFamily="34" charset="0"/>
                        </a:rPr>
                        <a:t>Truyện truyền kì</a:t>
                      </a:r>
                      <a:endParaRPr lang="en-VN" sz="2400" b="1">
                        <a:effectLst/>
                        <a:latin typeface="Candara" panose="020E0502030303020204" pitchFamily="34" charset="0"/>
                        <a:ea typeface="Calibri" panose="020F0502020204030204" pitchFamily="34" charset="0"/>
                      </a:endParaRPr>
                    </a:p>
                  </a:txBody>
                  <a:tcPr marL="54470" marR="54470" marT="0" marB="0"/>
                </a:tc>
                <a:tc>
                  <a:txBody>
                    <a:bodyPr/>
                    <a:lstStyle/>
                    <a:p>
                      <a:pPr algn="ctr">
                        <a:lnSpc>
                          <a:spcPct val="130000"/>
                        </a:lnSpc>
                        <a:spcAft>
                          <a:spcPts val="1000"/>
                        </a:spcAft>
                      </a:pPr>
                      <a:r>
                        <a:rPr lang="pt-BR" sz="1800" b="1" dirty="0" err="1">
                          <a:effectLst/>
                          <a:latin typeface="Candara" panose="020E0502030303020204" pitchFamily="34" charset="0"/>
                        </a:rPr>
                        <a:t>Truyện</a:t>
                      </a:r>
                      <a:r>
                        <a:rPr lang="pt-BR" sz="1800" b="1" dirty="0">
                          <a:effectLst/>
                          <a:latin typeface="Candara" panose="020E0502030303020204" pitchFamily="34" charset="0"/>
                        </a:rPr>
                        <a:t> </a:t>
                      </a:r>
                      <a:r>
                        <a:rPr lang="pt-BR" sz="1800" b="1" dirty="0" err="1">
                          <a:effectLst/>
                          <a:latin typeface="Candara" panose="020E0502030303020204" pitchFamily="34" charset="0"/>
                        </a:rPr>
                        <a:t>cổ</a:t>
                      </a:r>
                      <a:r>
                        <a:rPr lang="pt-BR" sz="1800" b="1" dirty="0">
                          <a:effectLst/>
                          <a:latin typeface="Candara" panose="020E0502030303020204" pitchFamily="34" charset="0"/>
                        </a:rPr>
                        <a:t> </a:t>
                      </a:r>
                      <a:r>
                        <a:rPr lang="pt-BR" sz="1800" b="1" dirty="0" err="1">
                          <a:effectLst/>
                          <a:latin typeface="Candara" panose="020E0502030303020204" pitchFamily="34" charset="0"/>
                        </a:rPr>
                        <a:t>dân</a:t>
                      </a:r>
                      <a:r>
                        <a:rPr lang="pt-BR" sz="1800" b="1" dirty="0">
                          <a:effectLst/>
                          <a:latin typeface="Candara" panose="020E0502030303020204" pitchFamily="34" charset="0"/>
                        </a:rPr>
                        <a:t> </a:t>
                      </a:r>
                      <a:r>
                        <a:rPr lang="pt-BR" sz="1800" b="1" dirty="0" err="1">
                          <a:effectLst/>
                          <a:latin typeface="Candara" panose="020E0502030303020204" pitchFamily="34" charset="0"/>
                        </a:rPr>
                        <a:t>gian</a:t>
                      </a:r>
                      <a:endParaRPr lang="en-VN" sz="2400" b="1" dirty="0">
                        <a:effectLst/>
                        <a:latin typeface="Candara" panose="020E0502030303020204" pitchFamily="34" charset="0"/>
                        <a:ea typeface="Calibri" panose="020F0502020204030204" pitchFamily="34" charset="0"/>
                      </a:endParaRPr>
                    </a:p>
                  </a:txBody>
                  <a:tcPr marL="54470" marR="54470" marT="0" marB="0"/>
                </a:tc>
                <a:extLst>
                  <a:ext uri="{0D108BD9-81ED-4DB2-BD59-A6C34878D82A}">
                    <a16:rowId xmlns:a16="http://schemas.microsoft.com/office/drawing/2014/main" val="646896921"/>
                  </a:ext>
                </a:extLst>
              </a:tr>
              <a:tr h="911879">
                <a:tc>
                  <a:txBody>
                    <a:bodyPr/>
                    <a:lstStyle/>
                    <a:p>
                      <a:pPr>
                        <a:lnSpc>
                          <a:spcPct val="130000"/>
                        </a:lnSpc>
                        <a:spcAft>
                          <a:spcPts val="1000"/>
                        </a:spcAft>
                      </a:pPr>
                      <a:r>
                        <a:rPr lang="pt-BR" sz="1800" b="1">
                          <a:effectLst/>
                          <a:latin typeface="Candara" panose="020E0502030303020204" pitchFamily="34" charset="0"/>
                        </a:rPr>
                        <a:t>Điểm giống</a:t>
                      </a:r>
                      <a:endParaRPr lang="en-VN" sz="2400" b="1">
                        <a:effectLst/>
                        <a:latin typeface="Candara" panose="020E0502030303020204" pitchFamily="34" charset="0"/>
                        <a:ea typeface="Calibri" panose="020F0502020204030204" pitchFamily="34" charset="0"/>
                      </a:endParaRPr>
                    </a:p>
                  </a:txBody>
                  <a:tcPr marL="54470" marR="54470" marT="0" marB="0"/>
                </a:tc>
                <a:tc gridSpan="2">
                  <a:txBody>
                    <a:bodyPr/>
                    <a:lstStyle/>
                    <a:p>
                      <a:pPr>
                        <a:lnSpc>
                          <a:spcPct val="130000"/>
                        </a:lnSpc>
                        <a:spcAft>
                          <a:spcPts val="1000"/>
                        </a:spcAft>
                      </a:pPr>
                      <a:r>
                        <a:rPr lang="pt-BR" sz="1800">
                          <a:effectLst/>
                          <a:latin typeface="Candara" panose="020E0502030303020204" pitchFamily="34" charset="0"/>
                        </a:rPr>
                        <a:t>Cùng có chung mô hình về thế giới: sự song song tồn tại và tác động qua lại của thế giới người (cõi trần) và thần tiên, ma quỷ (thiên đình, cõi âm).</a:t>
                      </a:r>
                      <a:endParaRPr lang="en-VN" sz="2400">
                        <a:effectLst/>
                        <a:latin typeface="Candara" panose="020E0502030303020204" pitchFamily="34" charset="0"/>
                        <a:ea typeface="Calibri" panose="020F0502020204030204" pitchFamily="34" charset="0"/>
                      </a:endParaRPr>
                    </a:p>
                  </a:txBody>
                  <a:tcPr marL="54470" marR="54470" marT="0" marB="0"/>
                </a:tc>
                <a:tc hMerge="1">
                  <a:txBody>
                    <a:bodyPr/>
                    <a:lstStyle/>
                    <a:p>
                      <a:endParaRPr lang="en-VN"/>
                    </a:p>
                  </a:txBody>
                  <a:tcPr/>
                </a:tc>
                <a:extLst>
                  <a:ext uri="{0D108BD9-81ED-4DB2-BD59-A6C34878D82A}">
                    <a16:rowId xmlns:a16="http://schemas.microsoft.com/office/drawing/2014/main" val="193478484"/>
                  </a:ext>
                </a:extLst>
              </a:tr>
              <a:tr h="2548521">
                <a:tc>
                  <a:txBody>
                    <a:bodyPr/>
                    <a:lstStyle/>
                    <a:p>
                      <a:pPr>
                        <a:lnSpc>
                          <a:spcPct val="130000"/>
                        </a:lnSpc>
                        <a:spcAft>
                          <a:spcPts val="1000"/>
                        </a:spcAft>
                      </a:pPr>
                      <a:r>
                        <a:rPr lang="pt-BR" sz="1800" b="1" dirty="0" err="1">
                          <a:effectLst/>
                          <a:latin typeface="Candara" panose="020E0502030303020204" pitchFamily="34" charset="0"/>
                        </a:rPr>
                        <a:t>Điểm</a:t>
                      </a:r>
                      <a:r>
                        <a:rPr lang="pt-BR" sz="1800" b="1" dirty="0">
                          <a:effectLst/>
                          <a:latin typeface="Candara" panose="020E0502030303020204" pitchFamily="34" charset="0"/>
                        </a:rPr>
                        <a:t> </a:t>
                      </a:r>
                      <a:r>
                        <a:rPr lang="pt-BR" sz="1800" b="1" dirty="0" err="1">
                          <a:effectLst/>
                          <a:latin typeface="Candara" panose="020E0502030303020204" pitchFamily="34" charset="0"/>
                        </a:rPr>
                        <a:t>khác</a:t>
                      </a:r>
                      <a:endParaRPr lang="en-VN" sz="2400" b="1" dirty="0">
                        <a:effectLst/>
                        <a:latin typeface="Candara" panose="020E0502030303020204" pitchFamily="34" charset="0"/>
                        <a:ea typeface="Calibri" panose="020F0502020204030204" pitchFamily="34" charset="0"/>
                      </a:endParaRPr>
                    </a:p>
                  </a:txBody>
                  <a:tcPr marL="54470" marR="54470" marT="0" marB="0"/>
                </a:tc>
                <a:tc>
                  <a:txBody>
                    <a:bodyPr/>
                    <a:lstStyle/>
                    <a:p>
                      <a:pPr>
                        <a:lnSpc>
                          <a:spcPct val="130000"/>
                        </a:lnSpc>
                        <a:spcAft>
                          <a:spcPts val="1000"/>
                        </a:spcAft>
                      </a:pPr>
                      <a:r>
                        <a:rPr lang="pt-BR" sz="1800">
                          <a:effectLst/>
                          <a:latin typeface="Candara" panose="020E0502030303020204" pitchFamily="34" charset="0"/>
                        </a:rPr>
                        <a:t>Đã thể hiện tính cá tính sáng tạo của người viết – đặc điểm của văn học viết. Điều đó được thể hiện qua việc tiếp thu và cải biến một cách sáng tạo những mô típ kì ảo của truyện dân gian.</a:t>
                      </a:r>
                      <a:endParaRPr lang="en-VN" sz="2400">
                        <a:effectLst/>
                        <a:latin typeface="Candara" panose="020E0502030303020204" pitchFamily="34" charset="0"/>
                        <a:ea typeface="Calibri" panose="020F0502020204030204" pitchFamily="34" charset="0"/>
                      </a:endParaRPr>
                    </a:p>
                  </a:txBody>
                  <a:tcPr marL="54470" marR="54470" marT="0" marB="0"/>
                </a:tc>
                <a:tc>
                  <a:txBody>
                    <a:bodyPr/>
                    <a:lstStyle/>
                    <a:p>
                      <a:pPr>
                        <a:lnSpc>
                          <a:spcPct val="130000"/>
                        </a:lnSpc>
                        <a:spcAft>
                          <a:spcPts val="1000"/>
                        </a:spcAft>
                      </a:pPr>
                      <a:r>
                        <a:rPr lang="pt-BR" sz="1800" dirty="0" err="1">
                          <a:effectLst/>
                          <a:latin typeface="Candara" panose="020E0502030303020204" pitchFamily="34" charset="0"/>
                        </a:rPr>
                        <a:t>Là</a:t>
                      </a:r>
                      <a:r>
                        <a:rPr lang="pt-BR" sz="1800" dirty="0">
                          <a:effectLst/>
                          <a:latin typeface="Candara" panose="020E0502030303020204" pitchFamily="34" charset="0"/>
                        </a:rPr>
                        <a:t> </a:t>
                      </a:r>
                      <a:r>
                        <a:rPr lang="pt-BR" sz="1800" dirty="0" err="1">
                          <a:effectLst/>
                          <a:latin typeface="Candara" panose="020E0502030303020204" pitchFamily="34" charset="0"/>
                        </a:rPr>
                        <a:t>sáng</a:t>
                      </a:r>
                      <a:r>
                        <a:rPr lang="pt-BR" sz="1800" dirty="0">
                          <a:effectLst/>
                          <a:latin typeface="Candara" panose="020E0502030303020204" pitchFamily="34" charset="0"/>
                        </a:rPr>
                        <a:t> </a:t>
                      </a:r>
                      <a:r>
                        <a:rPr lang="pt-BR" sz="1800" dirty="0" err="1">
                          <a:effectLst/>
                          <a:latin typeface="Candara" panose="020E0502030303020204" pitchFamily="34" charset="0"/>
                        </a:rPr>
                        <a:t>tác</a:t>
                      </a:r>
                      <a:r>
                        <a:rPr lang="pt-BR" sz="1800" dirty="0">
                          <a:effectLst/>
                          <a:latin typeface="Candara" panose="020E0502030303020204" pitchFamily="34" charset="0"/>
                        </a:rPr>
                        <a:t> </a:t>
                      </a:r>
                      <a:r>
                        <a:rPr lang="pt-BR" sz="1800" dirty="0" err="1">
                          <a:effectLst/>
                          <a:latin typeface="Candara" panose="020E0502030303020204" pitchFamily="34" charset="0"/>
                        </a:rPr>
                        <a:t>tập</a:t>
                      </a:r>
                      <a:r>
                        <a:rPr lang="pt-BR" sz="1800" dirty="0">
                          <a:effectLst/>
                          <a:latin typeface="Candara" panose="020E0502030303020204" pitchFamily="34" charset="0"/>
                        </a:rPr>
                        <a:t> </a:t>
                      </a:r>
                      <a:r>
                        <a:rPr lang="pt-BR" sz="1800" dirty="0" err="1">
                          <a:effectLst/>
                          <a:latin typeface="Candara" panose="020E0502030303020204" pitchFamily="34" charset="0"/>
                        </a:rPr>
                        <a:t>thể</a:t>
                      </a:r>
                      <a:r>
                        <a:rPr lang="pt-BR" sz="1800" dirty="0">
                          <a:effectLst/>
                          <a:latin typeface="Candara" panose="020E0502030303020204" pitchFamily="34" charset="0"/>
                        </a:rPr>
                        <a:t> </a:t>
                      </a:r>
                      <a:r>
                        <a:rPr lang="pt-BR" sz="1800" dirty="0" err="1">
                          <a:effectLst/>
                          <a:latin typeface="Candara" panose="020E0502030303020204" pitchFamily="34" charset="0"/>
                        </a:rPr>
                        <a:t>nên</a:t>
                      </a:r>
                      <a:r>
                        <a:rPr lang="pt-BR" sz="1800" dirty="0">
                          <a:effectLst/>
                          <a:latin typeface="Candara" panose="020E0502030303020204" pitchFamily="34" charset="0"/>
                        </a:rPr>
                        <a:t> </a:t>
                      </a:r>
                      <a:r>
                        <a:rPr lang="pt-BR" sz="1800" dirty="0" err="1">
                          <a:effectLst/>
                          <a:latin typeface="Candara" panose="020E0502030303020204" pitchFamily="34" charset="0"/>
                        </a:rPr>
                        <a:t>không</a:t>
                      </a:r>
                      <a:r>
                        <a:rPr lang="pt-BR" sz="1800" dirty="0">
                          <a:effectLst/>
                          <a:latin typeface="Candara" panose="020E0502030303020204" pitchFamily="34" charset="0"/>
                        </a:rPr>
                        <a:t> </a:t>
                      </a:r>
                      <a:r>
                        <a:rPr lang="pt-BR" sz="1800" dirty="0" err="1">
                          <a:effectLst/>
                          <a:latin typeface="Candara" panose="020E0502030303020204" pitchFamily="34" charset="0"/>
                        </a:rPr>
                        <a:t>hiện</a:t>
                      </a:r>
                      <a:r>
                        <a:rPr lang="pt-BR" sz="1800" dirty="0">
                          <a:effectLst/>
                          <a:latin typeface="Candara" panose="020E0502030303020204" pitchFamily="34" charset="0"/>
                        </a:rPr>
                        <a:t> </a:t>
                      </a:r>
                      <a:r>
                        <a:rPr lang="pt-BR" sz="1800" dirty="0" err="1">
                          <a:effectLst/>
                          <a:latin typeface="Candara" panose="020E0502030303020204" pitchFamily="34" charset="0"/>
                        </a:rPr>
                        <a:t>diện</a:t>
                      </a:r>
                      <a:r>
                        <a:rPr lang="pt-BR" sz="1800" dirty="0">
                          <a:effectLst/>
                          <a:latin typeface="Candara" panose="020E0502030303020204" pitchFamily="34" charset="0"/>
                        </a:rPr>
                        <a:t> cá </a:t>
                      </a:r>
                      <a:r>
                        <a:rPr lang="pt-BR" sz="1800" dirty="0" err="1">
                          <a:effectLst/>
                          <a:latin typeface="Candara" panose="020E0502030303020204" pitchFamily="34" charset="0"/>
                        </a:rPr>
                        <a:t>tính</a:t>
                      </a:r>
                      <a:r>
                        <a:rPr lang="pt-BR" sz="1800" dirty="0">
                          <a:effectLst/>
                          <a:latin typeface="Candara" panose="020E0502030303020204" pitchFamily="34" charset="0"/>
                        </a:rPr>
                        <a:t> </a:t>
                      </a:r>
                      <a:r>
                        <a:rPr lang="pt-BR" sz="1800" dirty="0" err="1">
                          <a:effectLst/>
                          <a:latin typeface="Candara" panose="020E0502030303020204" pitchFamily="34" charset="0"/>
                        </a:rPr>
                        <a:t>sáng</a:t>
                      </a:r>
                      <a:r>
                        <a:rPr lang="pt-BR" sz="1800" dirty="0">
                          <a:effectLst/>
                          <a:latin typeface="Candara" panose="020E0502030303020204" pitchFamily="34" charset="0"/>
                        </a:rPr>
                        <a:t> </a:t>
                      </a:r>
                      <a:r>
                        <a:rPr lang="pt-BR" sz="1800" dirty="0" err="1">
                          <a:effectLst/>
                          <a:latin typeface="Candara" panose="020E0502030303020204" pitchFamily="34" charset="0"/>
                        </a:rPr>
                        <a:t>tạo</a:t>
                      </a:r>
                      <a:r>
                        <a:rPr lang="pt-BR" sz="1800" dirty="0">
                          <a:effectLst/>
                          <a:latin typeface="Candara" panose="020E0502030303020204" pitchFamily="34" charset="0"/>
                        </a:rPr>
                        <a:t>.</a:t>
                      </a:r>
                      <a:endParaRPr lang="en-VN" sz="2400" dirty="0">
                        <a:effectLst/>
                        <a:latin typeface="Candara" panose="020E0502030303020204" pitchFamily="34" charset="0"/>
                        <a:ea typeface="Calibri" panose="020F0502020204030204" pitchFamily="34" charset="0"/>
                      </a:endParaRPr>
                    </a:p>
                  </a:txBody>
                  <a:tcPr marL="54470" marR="54470" marT="0" marB="0"/>
                </a:tc>
                <a:extLst>
                  <a:ext uri="{0D108BD9-81ED-4DB2-BD59-A6C34878D82A}">
                    <a16:rowId xmlns:a16="http://schemas.microsoft.com/office/drawing/2014/main" val="406393079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 name="Google Shape;182;p7">
            <a:extLst>
              <a:ext uri="{FF2B5EF4-FFF2-40B4-BE49-F238E27FC236}">
                <a16:creationId xmlns:a16="http://schemas.microsoft.com/office/drawing/2014/main" id="{08D4B926-4140-9A63-996D-9B21AD542F2D}"/>
              </a:ext>
            </a:extLst>
          </p:cNvPr>
          <p:cNvSpPr txBox="1"/>
          <p:nvPr/>
        </p:nvSpPr>
        <p:spPr>
          <a:xfrm>
            <a:off x="497896" y="211120"/>
            <a:ext cx="5744283" cy="1206484"/>
          </a:xfrm>
          <a:prstGeom prst="rect">
            <a:avLst/>
          </a:prstGeom>
          <a:noFill/>
          <a:ln>
            <a:noFill/>
          </a:ln>
        </p:spPr>
        <p:txBody>
          <a:bodyPr spcFirstLastPara="1" wrap="square" lIns="0" tIns="0" rIns="0" bIns="0" anchor="t" anchorCtr="0">
            <a:spAutoFit/>
          </a:bodyPr>
          <a:lstStyle/>
          <a:p>
            <a:pPr marL="0" marR="0" lvl="0" indent="0" algn="just" rtl="0">
              <a:lnSpc>
                <a:spcPct val="139977"/>
              </a:lnSpc>
              <a:spcBef>
                <a:spcPts val="0"/>
              </a:spcBef>
              <a:spcAft>
                <a:spcPts val="0"/>
              </a:spcAft>
              <a:buNone/>
            </a:pPr>
            <a:r>
              <a:rPr lang="en-US" sz="2800" b="1" i="0" u="none" strike="noStrike" cap="none" dirty="0">
                <a:solidFill>
                  <a:srgbClr val="A86147"/>
                </a:solidFill>
                <a:latin typeface="Candara" panose="020E0502030303020204" pitchFamily="34" charset="0"/>
                <a:ea typeface="Fraunces"/>
                <a:cs typeface="Fraunces"/>
                <a:sym typeface="Fraunces"/>
              </a:rPr>
              <a:t>3. GIÁ TRỊ NHẬN THỨC, GIÁO DỤC, THẨM MĨ CỦA VĂN HỌC </a:t>
            </a:r>
            <a:endParaRPr sz="2800" b="1" dirty="0">
              <a:latin typeface="Candara" panose="020E0502030303020204" pitchFamily="34" charset="0"/>
              <a:ea typeface="Fraunces"/>
              <a:cs typeface="Fraunces"/>
              <a:sym typeface="Fraunces"/>
            </a:endParaRPr>
          </a:p>
        </p:txBody>
      </p:sp>
      <p:sp>
        <p:nvSpPr>
          <p:cNvPr id="7" name="Google Shape;183;p7">
            <a:extLst>
              <a:ext uri="{FF2B5EF4-FFF2-40B4-BE49-F238E27FC236}">
                <a16:creationId xmlns:a16="http://schemas.microsoft.com/office/drawing/2014/main" id="{6ACEDB8E-59D2-5596-6248-25B5CBD23FDB}"/>
              </a:ext>
            </a:extLst>
          </p:cNvPr>
          <p:cNvSpPr txBox="1"/>
          <p:nvPr/>
        </p:nvSpPr>
        <p:spPr>
          <a:xfrm>
            <a:off x="139960" y="1552312"/>
            <a:ext cx="7427168" cy="2585323"/>
          </a:xfrm>
          <a:prstGeom prst="rect">
            <a:avLst/>
          </a:prstGeom>
          <a:noFill/>
          <a:ln>
            <a:noFill/>
          </a:ln>
        </p:spPr>
        <p:txBody>
          <a:bodyPr spcFirstLastPara="1" wrap="square" lIns="0" tIns="0" rIns="0" bIns="0" anchor="t" anchorCtr="0">
            <a:spAutoFit/>
          </a:bodyPr>
          <a:lstStyle/>
          <a:p>
            <a:pPr marL="971550" marR="0" lvl="1" indent="-485775" algn="just" rtl="0">
              <a:lnSpc>
                <a:spcPct val="139977"/>
              </a:lnSpc>
              <a:spcBef>
                <a:spcPts val="0"/>
              </a:spcBef>
              <a:spcAft>
                <a:spcPts val="0"/>
              </a:spcAft>
              <a:buClr>
                <a:srgbClr val="000000"/>
              </a:buClr>
              <a:buSzPts val="4500"/>
              <a:buFont typeface="Arial"/>
              <a:buChar char="•"/>
            </a:pPr>
            <a:r>
              <a:rPr lang="en-US" sz="2400" b="0" i="0" u="none" strike="noStrike" cap="none" dirty="0">
                <a:solidFill>
                  <a:srgbClr val="000000"/>
                </a:solidFill>
                <a:latin typeface="Candara" panose="020E0502030303020204" pitchFamily="34" charset="0"/>
                <a:ea typeface="Roboto Condensed"/>
                <a:cs typeface="Roboto Condensed"/>
                <a:sym typeface="Roboto Condensed"/>
              </a:rPr>
              <a:t>Văn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học</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giúp</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người</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đọc</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hiểu</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về</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đời</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sống</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hiện</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thực</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khách</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quan</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hiểu</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người</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khác</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và</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hiểu</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chính</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mình</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làm</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biến</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đổi</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một</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cách</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tự</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nhiên</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hệ</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giá</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trị</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chuẩn</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mực</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đạo</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đức</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của</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người</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đọc</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a:t>
            </a:r>
            <a:endParaRPr sz="2400" dirty="0">
              <a:latin typeface="Candara" panose="020E0502030303020204" pitchFamily="34" charset="0"/>
            </a:endParaRPr>
          </a:p>
          <a:p>
            <a:pPr marL="971550" marR="0" lvl="1" indent="-485775" algn="just" rtl="0">
              <a:lnSpc>
                <a:spcPct val="139977"/>
              </a:lnSpc>
              <a:spcBef>
                <a:spcPts val="0"/>
              </a:spcBef>
              <a:spcAft>
                <a:spcPts val="0"/>
              </a:spcAft>
              <a:buClr>
                <a:srgbClr val="000000"/>
              </a:buClr>
              <a:buSzPts val="4500"/>
              <a:buFont typeface="Arial"/>
              <a:buChar char="•"/>
            </a:pP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Tác</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phẩm</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văn</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học</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đem</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lại</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khoái</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cảm</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về</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cái</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 </a:t>
            </a:r>
            <a:r>
              <a:rPr lang="en-US" sz="2400" b="0" i="0" u="none" strike="noStrike" cap="none" dirty="0" err="1">
                <a:solidFill>
                  <a:srgbClr val="000000"/>
                </a:solidFill>
                <a:latin typeface="Candara" panose="020E0502030303020204" pitchFamily="34" charset="0"/>
                <a:ea typeface="Roboto Condensed"/>
                <a:cs typeface="Roboto Condensed"/>
                <a:sym typeface="Roboto Condensed"/>
              </a:rPr>
              <a:t>đẹp</a:t>
            </a:r>
            <a:r>
              <a:rPr lang="en-US" sz="2400" b="0" i="0" u="none" strike="noStrike" cap="none" dirty="0">
                <a:solidFill>
                  <a:srgbClr val="000000"/>
                </a:solidFill>
                <a:latin typeface="Candara" panose="020E0502030303020204" pitchFamily="34" charset="0"/>
                <a:ea typeface="Roboto Condensed"/>
                <a:cs typeface="Roboto Condensed"/>
                <a:sym typeface="Roboto Condensed"/>
              </a:rPr>
              <a:t>.</a:t>
            </a:r>
            <a:endParaRPr sz="2400" dirty="0">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Herbalist Medicine School by Slidesgo">
  <a:themeElements>
    <a:clrScheme name="Simple Light">
      <a:dk1>
        <a:srgbClr val="F1F1F0"/>
      </a:dk1>
      <a:lt1>
        <a:srgbClr val="E5E5E5"/>
      </a:lt1>
      <a:dk2>
        <a:srgbClr val="ECDDD5"/>
      </a:dk2>
      <a:lt2>
        <a:srgbClr val="E9CDC0"/>
      </a:lt2>
      <a:accent1>
        <a:srgbClr val="D6AF9E"/>
      </a:accent1>
      <a:accent2>
        <a:srgbClr val="E9C59D"/>
      </a:accent2>
      <a:accent3>
        <a:srgbClr val="384756"/>
      </a:accent3>
      <a:accent4>
        <a:srgbClr val="FFFFFF"/>
      </a:accent4>
      <a:accent5>
        <a:srgbClr val="FFFFFF"/>
      </a:accent5>
      <a:accent6>
        <a:srgbClr val="FFFFFF"/>
      </a:accent6>
      <a:hlink>
        <a:srgbClr val="38475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826</Words>
  <Application>Microsoft Macintosh PowerPoint</Application>
  <PresentationFormat>On-screen Show (16:9)</PresentationFormat>
  <Paragraphs>63</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Bebas Neue</vt:lpstr>
      <vt:lpstr>Candara</vt:lpstr>
      <vt:lpstr>Arvo</vt:lpstr>
      <vt:lpstr>Open Sans</vt:lpstr>
      <vt:lpstr>Herbalist Medicine School by Slidesgo</vt:lpstr>
      <vt:lpstr>BÀI 1: TRUYỆN TRUYỀN KÌ VÀ TRUYỆN NGẮN HIỆN ĐẠI KIẾN THỨC NGỮ VĂN</vt:lpstr>
      <vt:lpstr>KHỞI ĐỘNG</vt:lpstr>
      <vt:lpstr>Truyện truyền kì</vt:lpstr>
      <vt:lpstr>1. Truyện truyền kì</vt:lpstr>
      <vt:lpstr>1. Truyện truyền kì</vt:lpstr>
      <vt:lpstr>2. Mối quan hệ giữa truyện truyền kì với truyện cổ dân gian </vt:lpstr>
      <vt:lpstr>2. Mối quan hệ giữa truyện truyền kì  với truyện cổ dân gian </vt:lpstr>
      <vt:lpstr>2. Mối quan hệ giữa truyện truyền kì  với truyện cổ dân gian </vt:lpstr>
      <vt:lpstr>PowerPoint Presentation</vt:lpstr>
      <vt:lpstr>Một số lưu ý khi đọc hiểu văn bản truyện truyền kì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ha thai</cp:lastModifiedBy>
  <cp:revision>1</cp:revision>
  <dcterms:modified xsi:type="dcterms:W3CDTF">2024-07-24T14:31:39Z</dcterms:modified>
</cp:coreProperties>
</file>